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0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3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4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6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12"/>
  </p:notesMasterIdLst>
  <p:sldIdLst>
    <p:sldId id="397" r:id="rId2"/>
    <p:sldId id="382" r:id="rId3"/>
    <p:sldId id="385" r:id="rId4"/>
    <p:sldId id="394" r:id="rId5"/>
    <p:sldId id="386" r:id="rId6"/>
    <p:sldId id="396" r:id="rId7"/>
    <p:sldId id="395" r:id="rId8"/>
    <p:sldId id="388" r:id="rId9"/>
    <p:sldId id="389" r:id="rId10"/>
    <p:sldId id="342" r:id="rId11"/>
    <p:sldId id="350" r:id="rId12"/>
    <p:sldId id="351" r:id="rId13"/>
    <p:sldId id="352" r:id="rId14"/>
    <p:sldId id="353" r:id="rId15"/>
    <p:sldId id="354" r:id="rId16"/>
    <p:sldId id="355" r:id="rId17"/>
    <p:sldId id="356" r:id="rId18"/>
    <p:sldId id="360" r:id="rId19"/>
    <p:sldId id="325" r:id="rId20"/>
    <p:sldId id="329" r:id="rId21"/>
    <p:sldId id="330" r:id="rId22"/>
    <p:sldId id="331" r:id="rId23"/>
    <p:sldId id="343" r:id="rId24"/>
    <p:sldId id="333" r:id="rId25"/>
    <p:sldId id="334" r:id="rId26"/>
    <p:sldId id="344" r:id="rId27"/>
    <p:sldId id="345" r:id="rId28"/>
    <p:sldId id="328" r:id="rId29"/>
    <p:sldId id="346" r:id="rId30"/>
    <p:sldId id="315" r:id="rId31"/>
    <p:sldId id="316" r:id="rId32"/>
    <p:sldId id="317" r:id="rId33"/>
    <p:sldId id="336" r:id="rId34"/>
    <p:sldId id="337" r:id="rId35"/>
    <p:sldId id="348" r:id="rId36"/>
    <p:sldId id="340" r:id="rId37"/>
    <p:sldId id="349" r:id="rId38"/>
    <p:sldId id="358" r:id="rId39"/>
    <p:sldId id="341" r:id="rId40"/>
    <p:sldId id="362" r:id="rId41"/>
    <p:sldId id="363" r:id="rId42"/>
    <p:sldId id="364" r:id="rId43"/>
    <p:sldId id="365" r:id="rId44"/>
    <p:sldId id="366" r:id="rId45"/>
    <p:sldId id="367" r:id="rId46"/>
    <p:sldId id="368" r:id="rId47"/>
    <p:sldId id="369" r:id="rId48"/>
    <p:sldId id="370" r:id="rId49"/>
    <p:sldId id="371" r:id="rId50"/>
    <p:sldId id="265" r:id="rId51"/>
    <p:sldId id="274" r:id="rId52"/>
    <p:sldId id="270" r:id="rId53"/>
    <p:sldId id="275" r:id="rId54"/>
    <p:sldId id="278" r:id="rId55"/>
    <p:sldId id="276" r:id="rId56"/>
    <p:sldId id="283" r:id="rId57"/>
    <p:sldId id="284" r:id="rId58"/>
    <p:sldId id="285" r:id="rId59"/>
    <p:sldId id="280" r:id="rId60"/>
    <p:sldId id="286" r:id="rId61"/>
    <p:sldId id="287" r:id="rId62"/>
    <p:sldId id="288" r:id="rId63"/>
    <p:sldId id="289" r:id="rId64"/>
    <p:sldId id="290" r:id="rId65"/>
    <p:sldId id="292" r:id="rId66"/>
    <p:sldId id="293" r:id="rId67"/>
    <p:sldId id="291" r:id="rId68"/>
    <p:sldId id="281" r:id="rId69"/>
    <p:sldId id="282" r:id="rId70"/>
    <p:sldId id="294" r:id="rId71"/>
    <p:sldId id="295" r:id="rId72"/>
    <p:sldId id="296" r:id="rId73"/>
    <p:sldId id="297" r:id="rId74"/>
    <p:sldId id="298" r:id="rId75"/>
    <p:sldId id="299" r:id="rId76"/>
    <p:sldId id="300" r:id="rId77"/>
    <p:sldId id="301" r:id="rId78"/>
    <p:sldId id="302" r:id="rId79"/>
    <p:sldId id="303" r:id="rId80"/>
    <p:sldId id="304" r:id="rId81"/>
    <p:sldId id="391" r:id="rId82"/>
    <p:sldId id="305" r:id="rId83"/>
    <p:sldId id="306" r:id="rId84"/>
    <p:sldId id="307" r:id="rId85"/>
    <p:sldId id="308" r:id="rId86"/>
    <p:sldId id="277" r:id="rId87"/>
    <p:sldId id="271" r:id="rId88"/>
    <p:sldId id="272" r:id="rId89"/>
    <p:sldId id="273" r:id="rId90"/>
    <p:sldId id="311" r:id="rId91"/>
    <p:sldId id="309" r:id="rId92"/>
    <p:sldId id="310" r:id="rId93"/>
    <p:sldId id="318" r:id="rId94"/>
    <p:sldId id="319" r:id="rId95"/>
    <p:sldId id="320" r:id="rId96"/>
    <p:sldId id="322" r:id="rId97"/>
    <p:sldId id="323" r:id="rId98"/>
    <p:sldId id="392" r:id="rId99"/>
    <p:sldId id="393" r:id="rId100"/>
    <p:sldId id="313" r:id="rId101"/>
    <p:sldId id="372" r:id="rId102"/>
    <p:sldId id="376" r:id="rId103"/>
    <p:sldId id="377" r:id="rId104"/>
    <p:sldId id="378" r:id="rId105"/>
    <p:sldId id="373" r:id="rId106"/>
    <p:sldId id="374" r:id="rId107"/>
    <p:sldId id="375" r:id="rId108"/>
    <p:sldId id="379" r:id="rId109"/>
    <p:sldId id="380" r:id="rId110"/>
    <p:sldId id="381" r:id="rId111"/>
  </p:sldIdLst>
  <p:sldSz cx="20116800" cy="10972800"/>
  <p:notesSz cx="6858000" cy="9144000"/>
  <p:defaultTextStyle>
    <a:defPPr>
      <a:defRPr lang="en-US"/>
    </a:defPPr>
    <a:lvl1pPr marL="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1pPr>
    <a:lvl2pPr marL="746150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2pPr>
    <a:lvl3pPr marL="149230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3pPr>
    <a:lvl4pPr marL="2238451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4pPr>
    <a:lvl5pPr marL="29846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5pPr>
    <a:lvl6pPr marL="373075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6pPr>
    <a:lvl7pPr marL="4476902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7pPr>
    <a:lvl8pPr marL="522305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8pPr>
    <a:lvl9pPr marL="5969203" algn="l" defTabSz="1492301" rtl="0" eaLnBrk="1" latinLnBrk="0" hangingPunct="1">
      <a:defRPr sz="2938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About &amp; Services" id="{519AB38D-DAE0-4CC9-BF08-5E0AB8D43117}">
          <p14:sldIdLst>
            <p14:sldId id="397"/>
            <p14:sldId id="382"/>
            <p14:sldId id="385"/>
            <p14:sldId id="394"/>
            <p14:sldId id="386"/>
            <p14:sldId id="396"/>
            <p14:sldId id="395"/>
            <p14:sldId id="388"/>
            <p14:sldId id="389"/>
          </p14:sldIdLst>
        </p14:section>
        <p14:section name="Team Work" id="{D1C244D2-6698-4561-A38E-E9A0476CCC99}">
          <p14:sldIdLst>
            <p14:sldId id="342"/>
            <p14:sldId id="350"/>
            <p14:sldId id="351"/>
            <p14:sldId id="352"/>
            <p14:sldId id="353"/>
            <p14:sldId id="354"/>
            <p14:sldId id="355"/>
            <p14:sldId id="356"/>
            <p14:sldId id="360"/>
          </p14:sldIdLst>
        </p14:section>
        <p14:section name="Portfolio &amp; Images" id="{9D39E659-5CF2-448D-9AC2-F715002A8C7C}">
          <p14:sldIdLst>
            <p14:sldId id="325"/>
            <p14:sldId id="329"/>
            <p14:sldId id="330"/>
            <p14:sldId id="331"/>
            <p14:sldId id="343"/>
            <p14:sldId id="333"/>
            <p14:sldId id="334"/>
            <p14:sldId id="344"/>
            <p14:sldId id="345"/>
            <p14:sldId id="328"/>
            <p14:sldId id="346"/>
            <p14:sldId id="315"/>
            <p14:sldId id="316"/>
            <p14:sldId id="317"/>
            <p14:sldId id="336"/>
            <p14:sldId id="337"/>
            <p14:sldId id="348"/>
            <p14:sldId id="340"/>
            <p14:sldId id="349"/>
            <p14:sldId id="358"/>
            <p14:sldId id="341"/>
          </p14:sldIdLst>
        </p14:section>
        <p14:section name="Business Mock Ups" id="{F2CF016D-4C7E-43C3-8482-A370881593C7}">
          <p14:sldIdLst>
            <p14:sldId id="362"/>
            <p14:sldId id="363"/>
            <p14:sldId id="364"/>
            <p14:sldId id="365"/>
            <p14:sldId id="366"/>
            <p14:sldId id="367"/>
            <p14:sldId id="368"/>
            <p14:sldId id="369"/>
            <p14:sldId id="370"/>
            <p14:sldId id="371"/>
          </p14:sldIdLst>
        </p14:section>
        <p14:section name="Infographic &amp; Charts" id="{8F09F16F-4EEC-4C9A-A648-C4DB36582292}">
          <p14:sldIdLst>
            <p14:sldId id="265"/>
            <p14:sldId id="274"/>
            <p14:sldId id="270"/>
            <p14:sldId id="275"/>
            <p14:sldId id="278"/>
            <p14:sldId id="276"/>
            <p14:sldId id="283"/>
            <p14:sldId id="284"/>
            <p14:sldId id="285"/>
            <p14:sldId id="280"/>
            <p14:sldId id="286"/>
            <p14:sldId id="287"/>
            <p14:sldId id="288"/>
            <p14:sldId id="289"/>
            <p14:sldId id="290"/>
            <p14:sldId id="292"/>
            <p14:sldId id="293"/>
            <p14:sldId id="291"/>
            <p14:sldId id="281"/>
            <p14:sldId id="282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  <p14:sldId id="391"/>
            <p14:sldId id="305"/>
            <p14:sldId id="306"/>
            <p14:sldId id="307"/>
            <p14:sldId id="308"/>
            <p14:sldId id="277"/>
            <p14:sldId id="271"/>
            <p14:sldId id="272"/>
            <p14:sldId id="273"/>
            <p14:sldId id="311"/>
            <p14:sldId id="309"/>
            <p14:sldId id="310"/>
            <p14:sldId id="318"/>
            <p14:sldId id="319"/>
            <p14:sldId id="320"/>
            <p14:sldId id="322"/>
            <p14:sldId id="323"/>
            <p14:sldId id="392"/>
            <p14:sldId id="393"/>
            <p14:sldId id="313"/>
          </p14:sldIdLst>
        </p14:section>
        <p14:section name="World Maps" id="{126CCA6D-8692-4827-8E1C-AFFF5DFC431C}">
          <p14:sldIdLst>
            <p14:sldId id="372"/>
            <p14:sldId id="376"/>
            <p14:sldId id="377"/>
            <p14:sldId id="378"/>
            <p14:sldId id="373"/>
            <p14:sldId id="374"/>
            <p14:sldId id="375"/>
            <p14:sldId id="379"/>
            <p14:sldId id="380"/>
            <p14:sldId id="38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456" userDrawn="1">
          <p15:clr>
            <a:srgbClr val="A4A3A4"/>
          </p15:clr>
        </p15:guide>
        <p15:guide id="2" pos="6336" userDrawn="1">
          <p15:clr>
            <a:srgbClr val="A4A3A4"/>
          </p15:clr>
        </p15:guide>
        <p15:guide id="3" pos="11520" userDrawn="1">
          <p15:clr>
            <a:srgbClr val="A4A3A4"/>
          </p15:clr>
        </p15:guide>
        <p15:guide id="4" pos="1152" userDrawn="1">
          <p15:clr>
            <a:srgbClr val="A4A3A4"/>
          </p15:clr>
        </p15:guide>
        <p15:guide id="5" orient="horz" pos="6336" userDrawn="1">
          <p15:clr>
            <a:srgbClr val="A4A3A4"/>
          </p15:clr>
        </p15:guide>
        <p15:guide id="6" orient="horz" pos="1152" userDrawn="1">
          <p15:clr>
            <a:srgbClr val="A4A3A4"/>
          </p15:clr>
        </p15:guide>
        <p15:guide id="7" orient="horz" pos="57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6022" autoAdjust="0"/>
    <p:restoredTop sz="94707" autoAdjust="0"/>
  </p:normalViewPr>
  <p:slideViewPr>
    <p:cSldViewPr snapToGrid="0" showGuides="1">
      <p:cViewPr varScale="1">
        <p:scale>
          <a:sx n="57" d="100"/>
          <a:sy n="57" d="100"/>
        </p:scale>
        <p:origin x="258" y="54"/>
      </p:cViewPr>
      <p:guideLst>
        <p:guide orient="horz" pos="3456"/>
        <p:guide pos="6336"/>
        <p:guide pos="11520"/>
        <p:guide pos="1152"/>
        <p:guide orient="horz" pos="6336"/>
        <p:guide orient="horz" pos="1152"/>
        <p:guide orient="horz" pos="576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-1393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6">
                <a:lumMod val="50000"/>
              </a:schemeClr>
            </a:solidFill>
            <a:ln w="9525" cap="flat" cmpd="sng" algn="ctr">
              <a:noFill/>
              <a:rou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9525" cap="flat" cmpd="sng" algn="ctr">
                <a:noFill/>
                <a:rou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Twitter</c:v>
                </c:pt>
                <c:pt idx="2">
                  <c:v>Youtube</c:v>
                </c:pt>
                <c:pt idx="3">
                  <c:v>Google Plus</c:v>
                </c:pt>
                <c:pt idx="4">
                  <c:v>Linked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1"/>
        <c:overlap val="-27"/>
        <c:axId val="162752640"/>
        <c:axId val="162752080"/>
      </c:barChart>
      <c:catAx>
        <c:axId val="162752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162752080"/>
        <c:crosses val="autoZero"/>
        <c:auto val="1"/>
        <c:lblAlgn val="ctr"/>
        <c:lblOffset val="100"/>
        <c:noMultiLvlLbl val="0"/>
      </c:catAx>
      <c:valAx>
        <c:axId val="162752080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62752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6551472"/>
        <c:axId val="236552032"/>
      </c:barChart>
      <c:catAx>
        <c:axId val="2365514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6552032"/>
        <c:crosses val="autoZero"/>
        <c:auto val="1"/>
        <c:lblAlgn val="ctr"/>
        <c:lblOffset val="100"/>
        <c:noMultiLvlLbl val="0"/>
      </c:catAx>
      <c:valAx>
        <c:axId val="23655203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655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6554832"/>
        <c:axId val="236555392"/>
      </c:barChart>
      <c:catAx>
        <c:axId val="2365548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6555392"/>
        <c:crosses val="autoZero"/>
        <c:auto val="1"/>
        <c:lblAlgn val="ctr"/>
        <c:lblOffset val="100"/>
        <c:noMultiLvlLbl val="0"/>
      </c:catAx>
      <c:valAx>
        <c:axId val="23655539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6554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6558192"/>
        <c:axId val="247717504"/>
      </c:barChart>
      <c:catAx>
        <c:axId val="2365581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7717504"/>
        <c:crosses val="autoZero"/>
        <c:auto val="1"/>
        <c:lblAlgn val="ctr"/>
        <c:lblOffset val="100"/>
        <c:noMultiLvlLbl val="0"/>
      </c:catAx>
      <c:valAx>
        <c:axId val="24771750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65581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70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20</c:v>
                </c:pt>
                <c:pt idx="1">
                  <c:v>30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47720304"/>
        <c:axId val="247720864"/>
      </c:barChart>
      <c:catAx>
        <c:axId val="2477203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7720864"/>
        <c:crosses val="autoZero"/>
        <c:auto val="1"/>
        <c:lblAlgn val="ctr"/>
        <c:lblOffset val="100"/>
        <c:noMultiLvlLbl val="0"/>
      </c:catAx>
      <c:valAx>
        <c:axId val="2477208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4772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304716648857101E-2"/>
          <c:y val="0.1255622383145866"/>
          <c:w val="0.87929622767742266"/>
          <c:h val="0.7178366326519063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60.714285714285701</c:v>
                </c:pt>
                <c:pt idx="8">
                  <c:v>80</c:v>
                </c:pt>
                <c:pt idx="9">
                  <c:v>80</c:v>
                </c:pt>
                <c:pt idx="10">
                  <c:v>85.999999999999901</c:v>
                </c:pt>
                <c:pt idx="11">
                  <c:v>94.428571428571402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2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48.142857142857103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/>
            </a:solidFill>
            <a:ln w="3175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51.535714285714299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8021296"/>
        <c:axId val="238021856"/>
      </c:areaChart>
      <c:catAx>
        <c:axId val="238021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021856"/>
        <c:crosses val="autoZero"/>
        <c:auto val="1"/>
        <c:lblAlgn val="ctr"/>
        <c:lblOffset val="100"/>
        <c:noMultiLvlLbl val="0"/>
      </c:catAx>
      <c:valAx>
        <c:axId val="2380218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8021296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38024096"/>
        <c:axId val="238024656"/>
      </c:barChart>
      <c:catAx>
        <c:axId val="238024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024656"/>
        <c:crosses val="autoZero"/>
        <c:auto val="1"/>
        <c:lblAlgn val="ctr"/>
        <c:lblOffset val="100"/>
        <c:noMultiLvlLbl val="0"/>
      </c:catAx>
      <c:valAx>
        <c:axId val="238024656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80240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80</c:v>
                </c:pt>
                <c:pt idx="1">
                  <c:v>65</c:v>
                </c:pt>
                <c:pt idx="2">
                  <c:v>45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47937376"/>
        <c:axId val="247937936"/>
      </c:barChart>
      <c:catAx>
        <c:axId val="2479373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7937936"/>
        <c:crosses val="autoZero"/>
        <c:auto val="1"/>
        <c:lblAlgn val="ctr"/>
        <c:lblOffset val="100"/>
        <c:noMultiLvlLbl val="0"/>
      </c:catAx>
      <c:valAx>
        <c:axId val="2479379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79373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95</c:v>
                </c:pt>
                <c:pt idx="1">
                  <c:v>60</c:v>
                </c:pt>
                <c:pt idx="2">
                  <c:v>45</c:v>
                </c:pt>
                <c:pt idx="3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47940176"/>
        <c:axId val="247940736"/>
      </c:barChart>
      <c:catAx>
        <c:axId val="2479401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47940736"/>
        <c:crosses val="autoZero"/>
        <c:auto val="1"/>
        <c:lblAlgn val="ctr"/>
        <c:lblOffset val="100"/>
        <c:noMultiLvlLbl val="0"/>
      </c:catAx>
      <c:valAx>
        <c:axId val="247940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7940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85</c:v>
                </c:pt>
                <c:pt idx="2">
                  <c:v>35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47942976"/>
        <c:axId val="250114336"/>
      </c:barChart>
      <c:catAx>
        <c:axId val="2479429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0114336"/>
        <c:crosses val="autoZero"/>
        <c:auto val="1"/>
        <c:lblAlgn val="ctr"/>
        <c:lblOffset val="100"/>
        <c:noMultiLvlLbl val="0"/>
      </c:catAx>
      <c:valAx>
        <c:axId val="2501143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47942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</c:v>
                </c:pt>
                <c:pt idx="1">
                  <c:v>35</c:v>
                </c:pt>
                <c:pt idx="2">
                  <c:v>80</c:v>
                </c:pt>
                <c:pt idx="3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overlap val="-27"/>
        <c:axId val="250116576"/>
        <c:axId val="250117136"/>
      </c:barChart>
      <c:catAx>
        <c:axId val="25011657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0117136"/>
        <c:crosses val="autoZero"/>
        <c:auto val="1"/>
        <c:lblAlgn val="ctr"/>
        <c:lblOffset val="100"/>
        <c:noMultiLvlLbl val="0"/>
      </c:catAx>
      <c:valAx>
        <c:axId val="2501171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01165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2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-27"/>
        <c:axId val="234761072"/>
        <c:axId val="234761632"/>
      </c:barChart>
      <c:catAx>
        <c:axId val="23476107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4761632"/>
        <c:crosses val="autoZero"/>
        <c:auto val="1"/>
        <c:lblAlgn val="ctr"/>
        <c:lblOffset val="100"/>
        <c:noMultiLvlLbl val="0"/>
      </c:catAx>
      <c:valAx>
        <c:axId val="234761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476107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183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explosion val="5"/>
          <c:dPt>
            <c:idx val="0"/>
            <c:bubble3D val="0"/>
            <c:spPr>
              <a:solidFill>
                <a:schemeClr val="accent1"/>
              </a:solidFill>
              <a:ln w="381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1"/>
            <c:bubble3D val="0"/>
            <c:explosion val="10"/>
            <c:spPr>
              <a:solidFill>
                <a:schemeClr val="accent5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dPt>
            <c:idx val="3"/>
            <c:bubble3D val="0"/>
            <c:spPr>
              <a:solidFill>
                <a:schemeClr val="accent2"/>
              </a:solidFill>
              <a:ln w="3175">
                <a:noFill/>
              </a:ln>
              <a:effectLst>
                <a:outerShdw blurRad="152400" dist="317500" dir="5400000" sx="90000" sy="-19000" rotWithShape="0">
                  <a:prstClr val="black">
                    <a:alpha val="15000"/>
                  </a:prstClr>
                </a:outerShdw>
              </a:effectLst>
              <a:sp3d/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20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50905344"/>
        <c:axId val="250905904"/>
      </c:barChart>
      <c:catAx>
        <c:axId val="2509053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0905904"/>
        <c:crosses val="autoZero"/>
        <c:auto val="1"/>
        <c:lblAlgn val="ctr"/>
        <c:lblOffset val="100"/>
        <c:noMultiLvlLbl val="0"/>
      </c:catAx>
      <c:valAx>
        <c:axId val="25090590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5090534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30</c:v>
                </c:pt>
                <c:pt idx="1">
                  <c:v>25</c:v>
                </c:pt>
                <c:pt idx="2">
                  <c:v>80</c:v>
                </c:pt>
                <c:pt idx="3">
                  <c:v>60</c:v>
                </c:pt>
                <c:pt idx="4">
                  <c:v>40</c:v>
                </c:pt>
                <c:pt idx="5">
                  <c:v>25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70</c:v>
                </c:pt>
                <c:pt idx="1">
                  <c:v>75</c:v>
                </c:pt>
                <c:pt idx="2">
                  <c:v>20</c:v>
                </c:pt>
                <c:pt idx="3">
                  <c:v>40</c:v>
                </c:pt>
                <c:pt idx="4">
                  <c:v>60</c:v>
                </c:pt>
                <c:pt idx="5">
                  <c:v>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53080128"/>
        <c:axId val="253080688"/>
      </c:barChart>
      <c:catAx>
        <c:axId val="2530801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3080688"/>
        <c:crosses val="autoZero"/>
        <c:auto val="1"/>
        <c:lblAlgn val="ctr"/>
        <c:lblOffset val="100"/>
        <c:noMultiLvlLbl val="0"/>
      </c:catAx>
      <c:valAx>
        <c:axId val="253080688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530801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0.4</c:v>
                </c:pt>
                <c:pt idx="1">
                  <c:v>0.2</c:v>
                </c:pt>
                <c:pt idx="2">
                  <c:v>0.05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0.1</c:v>
                </c:pt>
                <c:pt idx="2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3th Qtr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</c:v>
                </c:pt>
                <c:pt idx="1">
                  <c:v>0.4</c:v>
                </c:pt>
                <c:pt idx="2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4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5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7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8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9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dPt>
            <c:idx val="1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</c:dPt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2.6</c:v>
                </c:pt>
                <c:pt idx="4">
                  <c:v>4.2</c:v>
                </c:pt>
                <c:pt idx="5">
                  <c:v>1.5</c:v>
                </c:pt>
                <c:pt idx="6">
                  <c:v>2</c:v>
                </c:pt>
                <c:pt idx="7">
                  <c:v>4</c:v>
                </c:pt>
                <c:pt idx="8">
                  <c:v>1.2</c:v>
                </c:pt>
                <c:pt idx="9">
                  <c:v>4</c:v>
                </c:pt>
                <c:pt idx="10">
                  <c:v>2.2999999999999998</c:v>
                </c:pt>
                <c:pt idx="11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1</c:v>
                </c:pt>
                <c:pt idx="1">
                  <c:v>3</c:v>
                </c:pt>
                <c:pt idx="2">
                  <c:v>2</c:v>
                </c:pt>
                <c:pt idx="3">
                  <c:v>3</c:v>
                </c:pt>
                <c:pt idx="4">
                  <c:v>5</c:v>
                </c:pt>
                <c:pt idx="5">
                  <c:v>3</c:v>
                </c:pt>
                <c:pt idx="6">
                  <c:v>1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2</c:v>
                </c:pt>
                <c:pt idx="11">
                  <c:v>1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5</c:v>
                </c:pt>
                <c:pt idx="7">
                  <c:v>4</c:v>
                </c:pt>
                <c:pt idx="8">
                  <c:v>7</c:v>
                </c:pt>
                <c:pt idx="9">
                  <c:v>4</c:v>
                </c:pt>
                <c:pt idx="10">
                  <c:v>6</c:v>
                </c:pt>
                <c:pt idx="11">
                  <c:v>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3218592"/>
        <c:axId val="253219152"/>
      </c:scatterChart>
      <c:valAx>
        <c:axId val="253218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3219152"/>
        <c:crosses val="autoZero"/>
        <c:crossBetween val="midCat"/>
      </c:valAx>
      <c:valAx>
        <c:axId val="25321915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5321859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</c:floor>
    <c:sideWall>
      <c:thickness val="0"/>
      <c:spPr>
        <a:noFill/>
        <a:ln w="25400">
          <a:noFill/>
        </a:ln>
      </c:spPr>
    </c:sideWall>
    <c:backWall>
      <c:thickness val="0"/>
      <c:spPr>
        <a:noFill/>
        <a:ln w="25400">
          <a:noFill/>
        </a:ln>
      </c:spPr>
    </c:backWall>
    <c:plotArea>
      <c:layout/>
      <c:bar3DChart>
        <c:barDir val="col"/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gapDepth val="0"/>
        <c:shape val="pyramid"/>
        <c:axId val="253222512"/>
        <c:axId val="253223072"/>
        <c:axId val="253176080"/>
      </c:bar3DChart>
      <c:catAx>
        <c:axId val="253222512"/>
        <c:scaling>
          <c:orientation val="minMax"/>
        </c:scaling>
        <c:delete val="1"/>
        <c:axPos val="b"/>
        <c:numFmt formatCode="General" sourceLinked="0"/>
        <c:majorTickMark val="none"/>
        <c:minorTickMark val="none"/>
        <c:tickLblPos val="nextTo"/>
        <c:crossAx val="253223072"/>
        <c:crosses val="autoZero"/>
        <c:auto val="1"/>
        <c:lblAlgn val="ctr"/>
        <c:lblOffset val="100"/>
        <c:noMultiLvlLbl val="0"/>
      </c:catAx>
      <c:valAx>
        <c:axId val="25322307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53222512"/>
        <c:crosses val="autoZero"/>
        <c:crossBetween val="between"/>
      </c:valAx>
      <c:serAx>
        <c:axId val="253176080"/>
        <c:scaling>
          <c:orientation val="minMax"/>
        </c:scaling>
        <c:delete val="1"/>
        <c:axPos val="b"/>
        <c:majorTickMark val="none"/>
        <c:minorTickMark val="none"/>
        <c:tickLblPos val="nextTo"/>
        <c:crossAx val="253223072"/>
        <c:crosses val="autoZero"/>
      </c:serAx>
    </c:plotArea>
    <c:plotVisOnly val="1"/>
    <c:dispBlanksAs val="gap"/>
    <c:showDLblsOverMax val="0"/>
  </c:chart>
  <c:txPr>
    <a:bodyPr/>
    <a:lstStyle/>
    <a:p>
      <a:pPr>
        <a:defRPr sz="1000"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3496560"/>
        <c:axId val="253497120"/>
      </c:barChart>
      <c:catAx>
        <c:axId val="2534965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3497120"/>
        <c:crosses val="autoZero"/>
        <c:auto val="1"/>
        <c:lblAlgn val="ctr"/>
        <c:lblOffset val="100"/>
        <c:noMultiLvlLbl val="0"/>
      </c:catAx>
      <c:valAx>
        <c:axId val="2534971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34965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0"/>
      <c:rotY val="20"/>
      <c:depthPercent val="100"/>
      <c:rAngAx val="0"/>
      <c:perspective val="20"/>
    </c:view3D>
    <c:floor>
      <c:thickness val="0"/>
      <c:spPr>
        <a:noFill/>
        <a:ln w="9525" cap="flat" cmpd="sng" algn="ctr">
          <a:noFill/>
          <a:round/>
        </a:ln>
        <a:effectLst/>
        <a:sp3d>
          <a:contourClr>
            <a:schemeClr val="accent6">
              <a:lumMod val="7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  <a:effectLst/>
            <a:sp3d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15</c:v>
                </c:pt>
                <c:pt idx="1">
                  <c:v>25</c:v>
                </c:pt>
                <c:pt idx="2">
                  <c:v>34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4762752"/>
        <c:axId val="234759392"/>
        <c:axId val="230026656"/>
      </c:area3DChart>
      <c:dateAx>
        <c:axId val="234762752"/>
        <c:scaling>
          <c:orientation val="minMax"/>
        </c:scaling>
        <c:delete val="1"/>
        <c:axPos val="b"/>
        <c:numFmt formatCode="m/d/yyyy" sourceLinked="1"/>
        <c:majorTickMark val="out"/>
        <c:minorTickMark val="none"/>
        <c:tickLblPos val="nextTo"/>
        <c:crossAx val="234759392"/>
        <c:crosses val="autoZero"/>
        <c:auto val="1"/>
        <c:lblOffset val="100"/>
        <c:baseTimeUnit val="days"/>
      </c:dateAx>
      <c:valAx>
        <c:axId val="234759392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4762752"/>
        <c:crosses val="autoZero"/>
        <c:crossBetween val="midCat"/>
      </c:valAx>
      <c:serAx>
        <c:axId val="230026656"/>
        <c:scaling>
          <c:orientation val="minMax"/>
        </c:scaling>
        <c:delete val="1"/>
        <c:axPos val="b"/>
        <c:majorTickMark val="out"/>
        <c:minorTickMark val="none"/>
        <c:tickLblPos val="nextTo"/>
        <c:crossAx val="234759392"/>
        <c:crosses val="autoZero"/>
      </c:ser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53499360"/>
        <c:axId val="253499920"/>
      </c:barChart>
      <c:catAx>
        <c:axId val="253499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3499920"/>
        <c:crosses val="autoZero"/>
        <c:auto val="1"/>
        <c:lblAlgn val="ctr"/>
        <c:lblOffset val="100"/>
        <c:noMultiLvlLbl val="0"/>
      </c:catAx>
      <c:valAx>
        <c:axId val="2534999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5349936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218018855198665E-2"/>
          <c:y val="0.12482208077703978"/>
          <c:w val="0.92385965206289433"/>
          <c:h val="0.719201694800663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7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10"/>
            <c:invertIfNegative val="0"/>
            <c:bubble3D val="0"/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70</c:v>
                </c:pt>
                <c:pt idx="4">
                  <c:v>190</c:v>
                </c:pt>
                <c:pt idx="5">
                  <c:v>150</c:v>
                </c:pt>
                <c:pt idx="6">
                  <c:v>145</c:v>
                </c:pt>
                <c:pt idx="7">
                  <c:v>195</c:v>
                </c:pt>
                <c:pt idx="8">
                  <c:v>185</c:v>
                </c:pt>
                <c:pt idx="9">
                  <c:v>320</c:v>
                </c:pt>
                <c:pt idx="10">
                  <c:v>405</c:v>
                </c:pt>
                <c:pt idx="11">
                  <c:v>574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tx2">
                <a:lumMod val="75000"/>
                <a:lumOff val="2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</c:v>
                </c:pt>
                <c:pt idx="1">
                  <c:v>40</c:v>
                </c:pt>
                <c:pt idx="2">
                  <c:v>20</c:v>
                </c:pt>
                <c:pt idx="3">
                  <c:v>10</c:v>
                </c:pt>
                <c:pt idx="4">
                  <c:v>20</c:v>
                </c:pt>
                <c:pt idx="5">
                  <c:v>80</c:v>
                </c:pt>
                <c:pt idx="6">
                  <c:v>60</c:v>
                </c:pt>
                <c:pt idx="7">
                  <c:v>60</c:v>
                </c:pt>
                <c:pt idx="8">
                  <c:v>90</c:v>
                </c:pt>
                <c:pt idx="9">
                  <c:v>70</c:v>
                </c:pt>
                <c:pt idx="10">
                  <c:v>180</c:v>
                </c:pt>
                <c:pt idx="11">
                  <c:v>229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57"/>
        <c:axId val="253812544"/>
        <c:axId val="253813104"/>
      </c:barChart>
      <c:catAx>
        <c:axId val="2538125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53813104"/>
        <c:crosses val="autoZero"/>
        <c:auto val="1"/>
        <c:lblAlgn val="ctr"/>
        <c:lblOffset val="100"/>
        <c:noMultiLvlLbl val="0"/>
      </c:catAx>
      <c:valAx>
        <c:axId val="253813104"/>
        <c:scaling>
          <c:orientation val="minMax"/>
          <c:max val="600"/>
        </c:scaling>
        <c:delete val="0"/>
        <c:axPos val="l"/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txPr>
          <a:bodyPr/>
          <a:lstStyle/>
          <a:p>
            <a: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pPr>
            <a:endParaRPr lang="en-US"/>
          </a:p>
        </c:txPr>
        <c:crossAx val="25381254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overlap val="-27"/>
        <c:axId val="255546384"/>
        <c:axId val="255546944"/>
      </c:barChart>
      <c:catAx>
        <c:axId val="25554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5546944"/>
        <c:crosses val="autoZero"/>
        <c:auto val="1"/>
        <c:lblAlgn val="ctr"/>
        <c:lblOffset val="100"/>
        <c:noMultiLvlLbl val="0"/>
      </c:catAx>
      <c:valAx>
        <c:axId val="255546944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55546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  <a:sp3d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  <a:sp3d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6"/>
        <c:shape val="box"/>
        <c:axId val="232971168"/>
        <c:axId val="232971728"/>
        <c:axId val="0"/>
      </c:bar3DChart>
      <c:catAx>
        <c:axId val="2329711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2971728"/>
        <c:crosses val="autoZero"/>
        <c:auto val="1"/>
        <c:lblAlgn val="ctr"/>
        <c:lblOffset val="100"/>
        <c:noMultiLvlLbl val="0"/>
      </c:catAx>
      <c:valAx>
        <c:axId val="232971728"/>
        <c:scaling>
          <c:orientation val="minMax"/>
        </c:scaling>
        <c:delete val="1"/>
        <c:axPos val="b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2329711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32974528"/>
        <c:axId val="254695424"/>
      </c:areaChart>
      <c:catAx>
        <c:axId val="232974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4695424"/>
        <c:crosses val="autoZero"/>
        <c:auto val="1"/>
        <c:lblAlgn val="ctr"/>
        <c:lblOffset val="100"/>
        <c:noMultiLvlLbl val="0"/>
      </c:catAx>
      <c:valAx>
        <c:axId val="254695424"/>
        <c:scaling>
          <c:orientation val="minMax"/>
        </c:scaling>
        <c:delete val="1"/>
        <c:axPos val="l"/>
        <c:majorGridlines>
          <c:spPr>
            <a:ln w="3175" cap="flat" cmpd="sng" algn="ctr">
              <a:solidFill>
                <a:schemeClr val="tx2">
                  <a:lumMod val="50000"/>
                  <a:lumOff val="50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29745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noFill/>
              </a:ln>
              <a:effectLst/>
              <a:sp3d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  <a:effectLst/>
              <a:sp3d/>
            </c:spPr>
          </c:dPt>
          <c:dPt>
            <c:idx val="3"/>
            <c:bubble3D val="0"/>
            <c:spPr>
              <a:solidFill>
                <a:schemeClr val="accent5"/>
              </a:solidFill>
              <a:ln>
                <a:noFill/>
              </a:ln>
              <a:effectLst/>
              <a:sp3d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4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1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6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dPt>
            <c:idx val="17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</c:dPt>
          <c:cat>
            <c:strRef>
              <c:f>Sheet1!$A$2:$A$19</c:f>
              <c:strCache>
                <c:ptCount val="18"/>
                <c:pt idx="0">
                  <c:v>JH</c:v>
                </c:pt>
                <c:pt idx="1">
                  <c:v>KL</c:v>
                </c:pt>
                <c:pt idx="2">
                  <c:v>OP</c:v>
                </c:pt>
                <c:pt idx="3">
                  <c:v>TG</c:v>
                </c:pt>
                <c:pt idx="4">
                  <c:v>HG</c:v>
                </c:pt>
                <c:pt idx="5">
                  <c:v>OP</c:v>
                </c:pt>
                <c:pt idx="6">
                  <c:v>IT</c:v>
                </c:pt>
                <c:pt idx="7">
                  <c:v>KJ</c:v>
                </c:pt>
                <c:pt idx="8">
                  <c:v>UH</c:v>
                </c:pt>
                <c:pt idx="9">
                  <c:v>PO</c:v>
                </c:pt>
                <c:pt idx="10">
                  <c:v>MN</c:v>
                </c:pt>
                <c:pt idx="11">
                  <c:v>KR</c:v>
                </c:pt>
                <c:pt idx="12">
                  <c:v>OL</c:v>
                </c:pt>
                <c:pt idx="13">
                  <c:v>HG</c:v>
                </c:pt>
                <c:pt idx="14">
                  <c:v>AD</c:v>
                </c:pt>
                <c:pt idx="15">
                  <c:v>FT</c:v>
                </c:pt>
                <c:pt idx="16">
                  <c:v>VB</c:v>
                </c:pt>
                <c:pt idx="17">
                  <c:v>VM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5.0999999999999996</c:v>
                </c:pt>
                <c:pt idx="6">
                  <c:v>2</c:v>
                </c:pt>
                <c:pt idx="7">
                  <c:v>3</c:v>
                </c:pt>
                <c:pt idx="8">
                  <c:v>4</c:v>
                </c:pt>
                <c:pt idx="9">
                  <c:v>2.5</c:v>
                </c:pt>
                <c:pt idx="10">
                  <c:v>6.1</c:v>
                </c:pt>
                <c:pt idx="11">
                  <c:v>2.5</c:v>
                </c:pt>
                <c:pt idx="12">
                  <c:v>2.5</c:v>
                </c:pt>
                <c:pt idx="13">
                  <c:v>1</c:v>
                </c:pt>
                <c:pt idx="14">
                  <c:v>1.8</c:v>
                </c:pt>
                <c:pt idx="15">
                  <c:v>3.6</c:v>
                </c:pt>
                <c:pt idx="16">
                  <c:v>2.5</c:v>
                </c:pt>
                <c:pt idx="17">
                  <c:v>4.5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0"/>
        <c:overlap val="-6"/>
        <c:axId val="250118816"/>
        <c:axId val="278069632"/>
      </c:barChart>
      <c:catAx>
        <c:axId val="250118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78069632"/>
        <c:crosses val="autoZero"/>
        <c:auto val="1"/>
        <c:lblAlgn val="ctr"/>
        <c:lblOffset val="100"/>
        <c:noMultiLvlLbl val="0"/>
      </c:catAx>
      <c:valAx>
        <c:axId val="278069632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501188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36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7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Bebas Neue Bold" panose="020B0606020202050201" pitchFamily="34" charset="0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278073552"/>
        <c:axId val="278074112"/>
      </c:barChart>
      <c:catAx>
        <c:axId val="2780735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8074112"/>
        <c:crosses val="autoZero"/>
        <c:auto val="1"/>
        <c:lblAlgn val="ctr"/>
        <c:lblOffset val="100"/>
        <c:noMultiLvlLbl val="0"/>
      </c:catAx>
      <c:valAx>
        <c:axId val="2780741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8073552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5"/>
      <c:rotY val="2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  <a:sp3d/>
          </c:spPr>
          <c:invertIfNegative val="0"/>
          <c:dPt>
            <c:idx val="6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  <a:sp3d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shape val="box"/>
        <c:axId val="235454304"/>
        <c:axId val="235454864"/>
        <c:axId val="0"/>
      </c:bar3DChart>
      <c:catAx>
        <c:axId val="235454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35454864"/>
        <c:crosses val="autoZero"/>
        <c:auto val="1"/>
        <c:lblAlgn val="ctr"/>
        <c:lblOffset val="100"/>
        <c:noMultiLvlLbl val="0"/>
      </c:catAx>
      <c:valAx>
        <c:axId val="23545486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5454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25400"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val>
            <c:numRef>
              <c:f>Sheet1!$B$2:$B$11</c:f>
              <c:numCache>
                <c:formatCode>General</c:formatCode>
                <c:ptCount val="1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6</c:v>
                </c:pt>
                <c:pt idx="8">
                  <c:v>5</c:v>
                </c:pt>
                <c:pt idx="9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 w="25400">
              <a:noFill/>
            </a:ln>
            <a:effectLst/>
          </c:spPr>
          <c:invertIfNegative val="0"/>
          <c:val>
            <c:numRef>
              <c:f>Sheet1!$C$2:$C$11</c:f>
              <c:numCache>
                <c:formatCode>General</c:formatCode>
                <c:ptCount val="10"/>
                <c:pt idx="0">
                  <c:v>9</c:v>
                </c:pt>
                <c:pt idx="1">
                  <c:v>8</c:v>
                </c:pt>
                <c:pt idx="2">
                  <c:v>7</c:v>
                </c:pt>
                <c:pt idx="3">
                  <c:v>6</c:v>
                </c:pt>
                <c:pt idx="4">
                  <c:v>5</c:v>
                </c:pt>
                <c:pt idx="5">
                  <c:v>4</c:v>
                </c:pt>
                <c:pt idx="6">
                  <c:v>3</c:v>
                </c:pt>
                <c:pt idx="7">
                  <c:v>4</c:v>
                </c:pt>
                <c:pt idx="8">
                  <c:v>5</c:v>
                </c:pt>
                <c:pt idx="9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Sheet1!$A$2:$A$11</c15:sqref>
                        </c15:formulaRef>
                      </c:ext>
                    </c:extLst>
                    <c:numCache>
                      <c:formatCode>General</c:formatCode>
                      <c:ptCount val="10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  <c:pt idx="4">
                        <c:v>5</c:v>
                      </c:pt>
                      <c:pt idx="5">
                        <c:v>6</c:v>
                      </c:pt>
                      <c:pt idx="6">
                        <c:v>7</c:v>
                      </c:pt>
                      <c:pt idx="7">
                        <c:v>8</c:v>
                      </c:pt>
                      <c:pt idx="8">
                        <c:v>9</c:v>
                      </c:pt>
                      <c:pt idx="9">
                        <c:v>10</c:v>
                      </c:pt>
                    </c:numCache>
                  </c:numRef>
                </c15:cat>
              </c15:filteredCategoryTitle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35457664"/>
        <c:axId val="235458224"/>
      </c:barChart>
      <c:catAx>
        <c:axId val="23545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Open Sans" panose="020B0606030504020204" pitchFamily="34" charset="0"/>
              </a:defRPr>
            </a:pPr>
            <a:endParaRPr lang="en-US"/>
          </a:p>
        </c:txPr>
        <c:crossAx val="235458224"/>
        <c:crosses val="autoZero"/>
        <c:auto val="1"/>
        <c:lblAlgn val="ctr"/>
        <c:lblOffset val="100"/>
        <c:noMultiLvlLbl val="0"/>
      </c:catAx>
      <c:valAx>
        <c:axId val="235458224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35457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5"/>
            <c:invertIfNegative val="0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bg2"/>
                    </a:solidFill>
                    <a:latin typeface="Roboto Condensed Light" panose="02000000000000000000" pitchFamily="2" charset="0"/>
                    <a:ea typeface="Roboto Condensed Light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65</c:v>
                </c:pt>
                <c:pt idx="1">
                  <c:v>85</c:v>
                </c:pt>
                <c:pt idx="2">
                  <c:v>60</c:v>
                </c:pt>
                <c:pt idx="3">
                  <c:v>48</c:v>
                </c:pt>
                <c:pt idx="4">
                  <c:v>55</c:v>
                </c:pt>
                <c:pt idx="5">
                  <c:v>72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35</c:v>
                </c:pt>
                <c:pt idx="1">
                  <c:v>15</c:v>
                </c:pt>
                <c:pt idx="2">
                  <c:v>40</c:v>
                </c:pt>
                <c:pt idx="3">
                  <c:v>52</c:v>
                </c:pt>
                <c:pt idx="4">
                  <c:v>45</c:v>
                </c:pt>
                <c:pt idx="5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35461024"/>
        <c:axId val="235461584"/>
      </c:barChart>
      <c:catAx>
        <c:axId val="23546102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5461584"/>
        <c:crosses val="autoZero"/>
        <c:auto val="1"/>
        <c:lblAlgn val="ctr"/>
        <c:lblOffset val="100"/>
        <c:noMultiLvlLbl val="0"/>
      </c:catAx>
      <c:valAx>
        <c:axId val="235461584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2354610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C2273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4000">
                    <a:solidFill>
                      <a:schemeClr val="bg2"/>
                    </a:solidFill>
                    <a:latin typeface="Bebas Neue Bold" panose="020B0606020202050201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</c:v>
                </c:pt>
                <c:pt idx="1">
                  <c:v>15</c:v>
                </c:pt>
                <c:pt idx="2">
                  <c:v>15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2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90000"/>
                  <a:lumOff val="10000"/>
                </a:schemeClr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>
                  <a:lumMod val="50000"/>
                  <a:lumOff val="50000"/>
                </a:schemeClr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tx2">
                  <a:lumMod val="75000"/>
                  <a:lumOff val="25000"/>
                </a:schemeClr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2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7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</c:dPt>
          <c:cat>
            <c:numRef>
              <c:f>Sheet1!$A$2:$A$9</c:f>
              <c:numCache>
                <c:formatCode>General</c:formatCode>
                <c:ptCount val="8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32</c:v>
                </c:pt>
                <c:pt idx="1">
                  <c:v>43</c:v>
                </c:pt>
                <c:pt idx="2">
                  <c:v>52</c:v>
                </c:pt>
                <c:pt idx="3">
                  <c:v>63</c:v>
                </c:pt>
                <c:pt idx="4">
                  <c:v>73</c:v>
                </c:pt>
                <c:pt idx="5">
                  <c:v>84</c:v>
                </c:pt>
                <c:pt idx="6">
                  <c:v>93</c:v>
                </c:pt>
                <c:pt idx="7">
                  <c:v>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7065712"/>
        <c:axId val="237066272"/>
      </c:barChart>
      <c:catAx>
        <c:axId val="23706571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37066272"/>
        <c:crosses val="autoZero"/>
        <c:auto val="1"/>
        <c:lblAlgn val="ctr"/>
        <c:lblOffset val="100"/>
        <c:noMultiLvlLbl val="0"/>
      </c:catAx>
      <c:valAx>
        <c:axId val="2370662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pPr>
            <a:endParaRPr lang="en-US"/>
          </a:p>
        </c:txPr>
        <c:crossAx val="2370657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25">
  <cs:axisTitle>
    <cs:lnRef idx="0"/>
    <cs:fillRef idx="0"/>
    <cs:effectRef idx="0"/>
    <cs:fontRef idx="minor">
      <a:schemeClr val="tx1">
        <a:lumMod val="50000"/>
        <a:lumOff val="50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>
  <cs:dataPoint3D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3D>
  <cs:dataPointLine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158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2">
      <cs:styleClr val="auto"/>
    </cs:fillRef>
    <cs:effectRef idx="1"/>
    <cs:fontRef idx="minor">
      <a:schemeClr val="dk1"/>
    </cs:fontRef>
    <cs:spPr>
      <a:ln w="9525" cap="flat" cmpd="sng" algn="ctr">
        <a:solidFill>
          <a:schemeClr val="phClr">
            <a:shade val="95000"/>
          </a:schemeClr>
        </a:solidFill>
        <a:round/>
      </a:ln>
    </cs:spPr>
  </cs:dataPointMarker>
  <cs:dataPointMarkerLayout symbol="circle" size="5"/>
  <cs:dataPointWirefram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50000"/>
        <a:lumOff val="50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75000"/>
            <a:lumOff val="2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75000"/>
            <a:lumOff val="25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50000"/>
        <a:lumOff val="50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1862" kern="1200" cap="none" spc="20" baseline="0"/>
  </cs:title>
  <cs:trendline>
    <cs:lnRef idx="0">
      <cs:styleClr val="auto"/>
    </cs:lnRef>
    <cs:fillRef idx="2"/>
    <cs:effectRef idx="0"/>
    <cs:fontRef idx="minor">
      <a:schemeClr val="dk1"/>
    </cs:fontRef>
    <cs:spPr>
      <a:ln w="9525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50000"/>
        <a:lumOff val="50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70E30F2-ED6B-4BFC-9482-4FA8D08CAD5F}" type="datetimeFigureOut">
              <a:rPr lang="en-US" smtClean="0"/>
              <a:t>1/27/2016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0075" y="1143000"/>
            <a:ext cx="56578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FC39504-170F-4E8F-8812-FD3F33CCDA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363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FC39504-170F-4E8F-8812-FD3F33CCDACE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10189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786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478298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0058400" y="0"/>
            <a:ext cx="10058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771345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4864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0849930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8"/>
          <p:cNvSpPr>
            <a:spLocks noGrp="1"/>
          </p:cNvSpPr>
          <p:nvPr>
            <p:ph type="pic" sz="quarter" idx="13"/>
          </p:nvPr>
        </p:nvSpPr>
        <p:spPr>
          <a:xfrm>
            <a:off x="128016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0"/>
          <p:cNvSpPr>
            <a:spLocks noGrp="1"/>
          </p:cNvSpPr>
          <p:nvPr>
            <p:ph type="pic" sz="quarter" idx="15"/>
          </p:nvPr>
        </p:nvSpPr>
        <p:spPr>
          <a:xfrm>
            <a:off x="91440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1"/>
          <p:cNvSpPr>
            <a:spLocks noGrp="1"/>
          </p:cNvSpPr>
          <p:nvPr>
            <p:ph type="pic" sz="quarter" idx="16"/>
          </p:nvPr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5437884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9144000" y="0"/>
            <a:ext cx="731520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6459200" y="7315200"/>
            <a:ext cx="365760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19"/>
          <p:cNvSpPr>
            <a:spLocks noGrp="1"/>
          </p:cNvSpPr>
          <p:nvPr>
            <p:ph type="pic" sz="quarter" idx="14"/>
          </p:nvPr>
        </p:nvSpPr>
        <p:spPr>
          <a:xfrm>
            <a:off x="9144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2"/>
          <p:cNvSpPr>
            <a:spLocks noGrp="1"/>
          </p:cNvSpPr>
          <p:nvPr>
            <p:ph type="pic" sz="quarter" idx="17"/>
          </p:nvPr>
        </p:nvSpPr>
        <p:spPr>
          <a:xfrm>
            <a:off x="91440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6"/>
          <p:cNvSpPr>
            <a:spLocks noGrp="1"/>
          </p:cNvSpPr>
          <p:nvPr>
            <p:ph type="pic" sz="quarter" idx="21"/>
          </p:nvPr>
        </p:nvSpPr>
        <p:spPr>
          <a:xfrm>
            <a:off x="16459200" y="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7"/>
          <p:cNvSpPr>
            <a:spLocks noGrp="1"/>
          </p:cNvSpPr>
          <p:nvPr>
            <p:ph type="pic" sz="quarter" idx="22"/>
          </p:nvPr>
        </p:nvSpPr>
        <p:spPr>
          <a:xfrm>
            <a:off x="12801600" y="73152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9"/>
          <p:cNvSpPr>
            <a:spLocks noGrp="1"/>
          </p:cNvSpPr>
          <p:nvPr>
            <p:ph type="pic" sz="quarter" idx="24"/>
          </p:nvPr>
        </p:nvSpPr>
        <p:spPr>
          <a:xfrm>
            <a:off x="16459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30"/>
          <p:cNvSpPr>
            <a:spLocks noGrp="1"/>
          </p:cNvSpPr>
          <p:nvPr>
            <p:ph type="pic" sz="quarter" idx="25"/>
          </p:nvPr>
        </p:nvSpPr>
        <p:spPr>
          <a:xfrm>
            <a:off x="128016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858934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6"/>
          <p:cNvSpPr>
            <a:spLocks noGrp="1"/>
          </p:cNvSpPr>
          <p:nvPr>
            <p:ph type="pic" sz="quarter" idx="13"/>
          </p:nvPr>
        </p:nvSpPr>
        <p:spPr>
          <a:xfrm>
            <a:off x="10058400" y="182880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7"/>
          <p:cNvSpPr>
            <a:spLocks noGrp="1"/>
          </p:cNvSpPr>
          <p:nvPr>
            <p:ph type="pic" sz="quarter" idx="14"/>
          </p:nvPr>
        </p:nvSpPr>
        <p:spPr>
          <a:xfrm>
            <a:off x="14218920" y="3703320"/>
            <a:ext cx="4069080" cy="54406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10058399" y="7351774"/>
            <a:ext cx="4069080" cy="362102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20"/>
          </p:nvPr>
        </p:nvSpPr>
        <p:spPr>
          <a:xfrm>
            <a:off x="14218919" y="0"/>
            <a:ext cx="4069080" cy="3621021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36704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-1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04621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809243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1213865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4"/>
          <p:cNvSpPr>
            <a:spLocks noGrp="1"/>
          </p:cNvSpPr>
          <p:nvPr>
            <p:ph type="pic" sz="quarter" idx="17"/>
          </p:nvPr>
        </p:nvSpPr>
        <p:spPr>
          <a:xfrm>
            <a:off x="16184879" y="0"/>
            <a:ext cx="393192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3740497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4"/>
          <p:cNvSpPr>
            <a:spLocks noGrp="1"/>
          </p:cNvSpPr>
          <p:nvPr>
            <p:ph type="pic" sz="quarter" idx="14"/>
          </p:nvPr>
        </p:nvSpPr>
        <p:spPr>
          <a:xfrm>
            <a:off x="6434053" y="1828800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5"/>
          <p:cNvSpPr>
            <a:spLocks noGrp="1"/>
          </p:cNvSpPr>
          <p:nvPr>
            <p:ph type="pic" sz="quarter" idx="15"/>
          </p:nvPr>
        </p:nvSpPr>
        <p:spPr>
          <a:xfrm>
            <a:off x="6434053" y="5504688"/>
            <a:ext cx="4553712" cy="36393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7311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0085832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5590520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2838176" y="1828800"/>
            <a:ext cx="269748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35791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54365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06409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504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69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403479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806958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2"/>
          <p:cNvSpPr>
            <a:spLocks noGrp="1"/>
          </p:cNvSpPr>
          <p:nvPr>
            <p:ph type="pic" sz="quarter" idx="15"/>
          </p:nvPr>
        </p:nvSpPr>
        <p:spPr>
          <a:xfrm>
            <a:off x="1210437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17"/>
          <p:cNvSpPr>
            <a:spLocks noGrp="1"/>
          </p:cNvSpPr>
          <p:nvPr>
            <p:ph type="pic" sz="quarter" idx="20"/>
          </p:nvPr>
        </p:nvSpPr>
        <p:spPr>
          <a:xfrm>
            <a:off x="16139160" y="1828800"/>
            <a:ext cx="397764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263285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45720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73152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100584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28016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2"/>
          <p:cNvSpPr>
            <a:spLocks noGrp="1"/>
          </p:cNvSpPr>
          <p:nvPr>
            <p:ph type="pic" sz="quarter" idx="18"/>
          </p:nvPr>
        </p:nvSpPr>
        <p:spPr>
          <a:xfrm>
            <a:off x="1828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3"/>
          <p:cNvSpPr>
            <a:spLocks noGrp="1"/>
          </p:cNvSpPr>
          <p:nvPr>
            <p:ph type="pic" sz="quarter" idx="19"/>
          </p:nvPr>
        </p:nvSpPr>
        <p:spPr>
          <a:xfrm>
            <a:off x="45720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73152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25"/>
          <p:cNvSpPr>
            <a:spLocks noGrp="1"/>
          </p:cNvSpPr>
          <p:nvPr>
            <p:ph type="pic" sz="quarter" idx="21"/>
          </p:nvPr>
        </p:nvSpPr>
        <p:spPr>
          <a:xfrm>
            <a:off x="100584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26"/>
          <p:cNvSpPr>
            <a:spLocks noGrp="1"/>
          </p:cNvSpPr>
          <p:nvPr>
            <p:ph type="pic" sz="quarter" idx="22"/>
          </p:nvPr>
        </p:nvSpPr>
        <p:spPr>
          <a:xfrm>
            <a:off x="128016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27"/>
          <p:cNvSpPr>
            <a:spLocks noGrp="1"/>
          </p:cNvSpPr>
          <p:nvPr>
            <p:ph type="pic" sz="quarter" idx="23"/>
          </p:nvPr>
        </p:nvSpPr>
        <p:spPr>
          <a:xfrm>
            <a:off x="15544800" y="54864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28"/>
          <p:cNvSpPr>
            <a:spLocks noGrp="1"/>
          </p:cNvSpPr>
          <p:nvPr>
            <p:ph type="pic" sz="quarter" idx="24"/>
          </p:nvPr>
        </p:nvSpPr>
        <p:spPr>
          <a:xfrm>
            <a:off x="15544800" y="8229600"/>
            <a:ext cx="2743200" cy="2743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994274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>
          <a:xfrm>
            <a:off x="1842758" y="2405965"/>
            <a:ext cx="10154893" cy="6160871"/>
          </a:xfrm>
          <a:custGeom>
            <a:avLst/>
            <a:gdLst>
              <a:gd name="connsiteX0" fmla="*/ 7231911 w 10154893"/>
              <a:gd name="connsiteY0" fmla="*/ 2458125 h 6160871"/>
              <a:gd name="connsiteX1" fmla="*/ 8175341 w 10154893"/>
              <a:gd name="connsiteY1" fmla="*/ 2838961 h 6160871"/>
              <a:gd name="connsiteX2" fmla="*/ 7032831 w 10154893"/>
              <a:gd name="connsiteY2" fmla="*/ 5669247 h 6160871"/>
              <a:gd name="connsiteX3" fmla="*/ 6089402 w 10154893"/>
              <a:gd name="connsiteY3" fmla="*/ 5288411 h 6160871"/>
              <a:gd name="connsiteX4" fmla="*/ 4796150 w 10154893"/>
              <a:gd name="connsiteY4" fmla="*/ 1474875 h 6160871"/>
              <a:gd name="connsiteX5" fmla="*/ 5739579 w 10154893"/>
              <a:gd name="connsiteY5" fmla="*/ 1855712 h 6160871"/>
              <a:gd name="connsiteX6" fmla="*/ 4977907 w 10154893"/>
              <a:gd name="connsiteY6" fmla="*/ 3742569 h 6160871"/>
              <a:gd name="connsiteX7" fmla="*/ 4034478 w 10154893"/>
              <a:gd name="connsiteY7" fmla="*/ 3361733 h 6160871"/>
              <a:gd name="connsiteX8" fmla="*/ 9211464 w 10154893"/>
              <a:gd name="connsiteY8" fmla="*/ 1062891 h 6160871"/>
              <a:gd name="connsiteX9" fmla="*/ 10154893 w 10154893"/>
              <a:gd name="connsiteY9" fmla="*/ 1443728 h 6160871"/>
              <a:gd name="connsiteX10" fmla="*/ 8250712 w 10154893"/>
              <a:gd name="connsiteY10" fmla="*/ 6160871 h 6160871"/>
              <a:gd name="connsiteX11" fmla="*/ 7307284 w 10154893"/>
              <a:gd name="connsiteY11" fmla="*/ 5780036 h 6160871"/>
              <a:gd name="connsiteX12" fmla="*/ 6401792 w 10154893"/>
              <a:gd name="connsiteY12" fmla="*/ 1005915 h 6160871"/>
              <a:gd name="connsiteX13" fmla="*/ 7345221 w 10154893"/>
              <a:gd name="connsiteY13" fmla="*/ 1386750 h 6160871"/>
              <a:gd name="connsiteX14" fmla="*/ 6202713 w 10154893"/>
              <a:gd name="connsiteY14" fmla="*/ 4217037 h 6160871"/>
              <a:gd name="connsiteX15" fmla="*/ 5259283 w 10154893"/>
              <a:gd name="connsiteY15" fmla="*/ 3836201 h 6160871"/>
              <a:gd name="connsiteX16" fmla="*/ 2360389 w 10154893"/>
              <a:gd name="connsiteY16" fmla="*/ 491626 h 6160871"/>
              <a:gd name="connsiteX17" fmla="*/ 3303818 w 10154893"/>
              <a:gd name="connsiteY17" fmla="*/ 872461 h 6160871"/>
              <a:gd name="connsiteX18" fmla="*/ 1399637 w 10154893"/>
              <a:gd name="connsiteY18" fmla="*/ 5589607 h 6160871"/>
              <a:gd name="connsiteX19" fmla="*/ 456209 w 10154893"/>
              <a:gd name="connsiteY19" fmla="*/ 5208769 h 6160871"/>
              <a:gd name="connsiteX20" fmla="*/ 3966031 w 10154893"/>
              <a:gd name="connsiteY20" fmla="*/ 22666 h 6160871"/>
              <a:gd name="connsiteX21" fmla="*/ 4909460 w 10154893"/>
              <a:gd name="connsiteY21" fmla="*/ 403502 h 6160871"/>
              <a:gd name="connsiteX22" fmla="*/ 3766952 w 10154893"/>
              <a:gd name="connsiteY22" fmla="*/ 3233788 h 6160871"/>
              <a:gd name="connsiteX23" fmla="*/ 2823523 w 10154893"/>
              <a:gd name="connsiteY23" fmla="*/ 2852952 h 6160871"/>
              <a:gd name="connsiteX24" fmla="*/ 1142509 w 10154893"/>
              <a:gd name="connsiteY24" fmla="*/ 0 h 6160871"/>
              <a:gd name="connsiteX25" fmla="*/ 2085939 w 10154893"/>
              <a:gd name="connsiteY25" fmla="*/ 380837 h 6160871"/>
              <a:gd name="connsiteX26" fmla="*/ 943430 w 10154893"/>
              <a:gd name="connsiteY26" fmla="*/ 3211123 h 6160871"/>
              <a:gd name="connsiteX27" fmla="*/ 0 w 10154893"/>
              <a:gd name="connsiteY27" fmla="*/ 2830287 h 6160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54893" h="6160871">
                <a:moveTo>
                  <a:pt x="7231911" y="2458125"/>
                </a:moveTo>
                <a:lnTo>
                  <a:pt x="8175341" y="2838961"/>
                </a:lnTo>
                <a:lnTo>
                  <a:pt x="7032831" y="5669247"/>
                </a:lnTo>
                <a:lnTo>
                  <a:pt x="6089402" y="5288411"/>
                </a:lnTo>
                <a:close/>
                <a:moveTo>
                  <a:pt x="4796150" y="1474875"/>
                </a:moveTo>
                <a:lnTo>
                  <a:pt x="5739579" y="1855712"/>
                </a:lnTo>
                <a:lnTo>
                  <a:pt x="4977907" y="3742569"/>
                </a:lnTo>
                <a:lnTo>
                  <a:pt x="4034478" y="3361733"/>
                </a:lnTo>
                <a:close/>
                <a:moveTo>
                  <a:pt x="9211464" y="1062891"/>
                </a:moveTo>
                <a:lnTo>
                  <a:pt x="10154893" y="1443728"/>
                </a:lnTo>
                <a:lnTo>
                  <a:pt x="8250712" y="6160871"/>
                </a:lnTo>
                <a:lnTo>
                  <a:pt x="7307284" y="5780036"/>
                </a:lnTo>
                <a:close/>
                <a:moveTo>
                  <a:pt x="6401792" y="1005915"/>
                </a:moveTo>
                <a:lnTo>
                  <a:pt x="7345221" y="1386750"/>
                </a:lnTo>
                <a:lnTo>
                  <a:pt x="6202713" y="4217037"/>
                </a:lnTo>
                <a:lnTo>
                  <a:pt x="5259283" y="3836201"/>
                </a:lnTo>
                <a:close/>
                <a:moveTo>
                  <a:pt x="2360389" y="491626"/>
                </a:moveTo>
                <a:lnTo>
                  <a:pt x="3303818" y="872461"/>
                </a:lnTo>
                <a:lnTo>
                  <a:pt x="1399637" y="5589607"/>
                </a:lnTo>
                <a:lnTo>
                  <a:pt x="456209" y="5208769"/>
                </a:lnTo>
                <a:close/>
                <a:moveTo>
                  <a:pt x="3966031" y="22666"/>
                </a:moveTo>
                <a:lnTo>
                  <a:pt x="4909460" y="403502"/>
                </a:lnTo>
                <a:lnTo>
                  <a:pt x="3766952" y="3233788"/>
                </a:lnTo>
                <a:lnTo>
                  <a:pt x="2823523" y="2852952"/>
                </a:lnTo>
                <a:close/>
                <a:moveTo>
                  <a:pt x="1142509" y="0"/>
                </a:moveTo>
                <a:lnTo>
                  <a:pt x="2085939" y="380837"/>
                </a:lnTo>
                <a:lnTo>
                  <a:pt x="943430" y="3211123"/>
                </a:lnTo>
                <a:lnTo>
                  <a:pt x="0" y="283028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6214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144000" cy="7301762"/>
          </a:xfrm>
          <a:custGeom>
            <a:avLst/>
            <a:gdLst>
              <a:gd name="connsiteX0" fmla="*/ 1 w 9144000"/>
              <a:gd name="connsiteY0" fmla="*/ 6661682 h 7301762"/>
              <a:gd name="connsiteX1" fmla="*/ 914400 w 9144000"/>
              <a:gd name="connsiteY1" fmla="*/ 6661682 h 7301762"/>
              <a:gd name="connsiteX2" fmla="*/ 914400 w 9144000"/>
              <a:gd name="connsiteY2" fmla="*/ 7301762 h 7301762"/>
              <a:gd name="connsiteX3" fmla="*/ 1 w 9144000"/>
              <a:gd name="connsiteY3" fmla="*/ 7301762 h 7301762"/>
              <a:gd name="connsiteX4" fmla="*/ 0 w 9144000"/>
              <a:gd name="connsiteY4" fmla="*/ 5921496 h 7301762"/>
              <a:gd name="connsiteX5" fmla="*/ 1828800 w 9144000"/>
              <a:gd name="connsiteY5" fmla="*/ 5921496 h 7301762"/>
              <a:gd name="connsiteX6" fmla="*/ 1828800 w 9144000"/>
              <a:gd name="connsiteY6" fmla="*/ 6561576 h 7301762"/>
              <a:gd name="connsiteX7" fmla="*/ 0 w 9144000"/>
              <a:gd name="connsiteY7" fmla="*/ 6561576 h 7301762"/>
              <a:gd name="connsiteX8" fmla="*/ 0 w 9144000"/>
              <a:gd name="connsiteY8" fmla="*/ 5181309 h 7301762"/>
              <a:gd name="connsiteX9" fmla="*/ 2743200 w 9144000"/>
              <a:gd name="connsiteY9" fmla="*/ 5181309 h 7301762"/>
              <a:gd name="connsiteX10" fmla="*/ 2743200 w 9144000"/>
              <a:gd name="connsiteY10" fmla="*/ 5821389 h 7301762"/>
              <a:gd name="connsiteX11" fmla="*/ 0 w 9144000"/>
              <a:gd name="connsiteY11" fmla="*/ 5821389 h 7301762"/>
              <a:gd name="connsiteX12" fmla="*/ 0 w 9144000"/>
              <a:gd name="connsiteY12" fmla="*/ 4441122 h 7301762"/>
              <a:gd name="connsiteX13" fmla="*/ 3657600 w 9144000"/>
              <a:gd name="connsiteY13" fmla="*/ 4441122 h 7301762"/>
              <a:gd name="connsiteX14" fmla="*/ 3657600 w 9144000"/>
              <a:gd name="connsiteY14" fmla="*/ 5081202 h 7301762"/>
              <a:gd name="connsiteX15" fmla="*/ 0 w 9144000"/>
              <a:gd name="connsiteY15" fmla="*/ 5081202 h 7301762"/>
              <a:gd name="connsiteX16" fmla="*/ 1 w 9144000"/>
              <a:gd name="connsiteY16" fmla="*/ 3700935 h 7301762"/>
              <a:gd name="connsiteX17" fmla="*/ 4572000 w 9144000"/>
              <a:gd name="connsiteY17" fmla="*/ 3700935 h 7301762"/>
              <a:gd name="connsiteX18" fmla="*/ 4572000 w 9144000"/>
              <a:gd name="connsiteY18" fmla="*/ 4341015 h 7301762"/>
              <a:gd name="connsiteX19" fmla="*/ 1 w 9144000"/>
              <a:gd name="connsiteY19" fmla="*/ 4341015 h 7301762"/>
              <a:gd name="connsiteX20" fmla="*/ 1 w 9144000"/>
              <a:gd name="connsiteY20" fmla="*/ 2960748 h 7301762"/>
              <a:gd name="connsiteX21" fmla="*/ 5486400 w 9144000"/>
              <a:gd name="connsiteY21" fmla="*/ 2960748 h 7301762"/>
              <a:gd name="connsiteX22" fmla="*/ 5486400 w 9144000"/>
              <a:gd name="connsiteY22" fmla="*/ 3600828 h 7301762"/>
              <a:gd name="connsiteX23" fmla="*/ 1 w 9144000"/>
              <a:gd name="connsiteY23" fmla="*/ 3600828 h 7301762"/>
              <a:gd name="connsiteX24" fmla="*/ 1 w 9144000"/>
              <a:gd name="connsiteY24" fmla="*/ 2220561 h 7301762"/>
              <a:gd name="connsiteX25" fmla="*/ 6400800 w 9144000"/>
              <a:gd name="connsiteY25" fmla="*/ 2220561 h 7301762"/>
              <a:gd name="connsiteX26" fmla="*/ 6400800 w 9144000"/>
              <a:gd name="connsiteY26" fmla="*/ 2860641 h 7301762"/>
              <a:gd name="connsiteX27" fmla="*/ 1 w 9144000"/>
              <a:gd name="connsiteY27" fmla="*/ 2860641 h 7301762"/>
              <a:gd name="connsiteX28" fmla="*/ 1 w 9144000"/>
              <a:gd name="connsiteY28" fmla="*/ 1480374 h 7301762"/>
              <a:gd name="connsiteX29" fmla="*/ 7315200 w 9144000"/>
              <a:gd name="connsiteY29" fmla="*/ 1480374 h 7301762"/>
              <a:gd name="connsiteX30" fmla="*/ 7315200 w 9144000"/>
              <a:gd name="connsiteY30" fmla="*/ 2120454 h 7301762"/>
              <a:gd name="connsiteX31" fmla="*/ 1 w 9144000"/>
              <a:gd name="connsiteY31" fmla="*/ 2120454 h 7301762"/>
              <a:gd name="connsiteX32" fmla="*/ 1 w 9144000"/>
              <a:gd name="connsiteY32" fmla="*/ 740187 h 7301762"/>
              <a:gd name="connsiteX33" fmla="*/ 8229600 w 9144000"/>
              <a:gd name="connsiteY33" fmla="*/ 740187 h 7301762"/>
              <a:gd name="connsiteX34" fmla="*/ 8229600 w 9144000"/>
              <a:gd name="connsiteY34" fmla="*/ 1380267 h 7301762"/>
              <a:gd name="connsiteX35" fmla="*/ 1 w 9144000"/>
              <a:gd name="connsiteY35" fmla="*/ 1380267 h 7301762"/>
              <a:gd name="connsiteX36" fmla="*/ 1 w 9144000"/>
              <a:gd name="connsiteY36" fmla="*/ 0 h 7301762"/>
              <a:gd name="connsiteX37" fmla="*/ 9144000 w 9144000"/>
              <a:gd name="connsiteY37" fmla="*/ 0 h 7301762"/>
              <a:gd name="connsiteX38" fmla="*/ 9144000 w 9144000"/>
              <a:gd name="connsiteY38" fmla="*/ 640080 h 7301762"/>
              <a:gd name="connsiteX39" fmla="*/ 1 w 9144000"/>
              <a:gd name="connsiteY39" fmla="*/ 640080 h 7301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0" h="7301762">
                <a:moveTo>
                  <a:pt x="1" y="6661682"/>
                </a:moveTo>
                <a:lnTo>
                  <a:pt x="914400" y="6661682"/>
                </a:lnTo>
                <a:lnTo>
                  <a:pt x="914400" y="7301762"/>
                </a:lnTo>
                <a:lnTo>
                  <a:pt x="1" y="7301762"/>
                </a:lnTo>
                <a:close/>
                <a:moveTo>
                  <a:pt x="0" y="5921496"/>
                </a:moveTo>
                <a:lnTo>
                  <a:pt x="1828800" y="5921496"/>
                </a:lnTo>
                <a:lnTo>
                  <a:pt x="1828800" y="6561576"/>
                </a:lnTo>
                <a:lnTo>
                  <a:pt x="0" y="6561576"/>
                </a:lnTo>
                <a:close/>
                <a:moveTo>
                  <a:pt x="0" y="5181309"/>
                </a:moveTo>
                <a:lnTo>
                  <a:pt x="2743200" y="5181309"/>
                </a:lnTo>
                <a:lnTo>
                  <a:pt x="2743200" y="5821389"/>
                </a:lnTo>
                <a:lnTo>
                  <a:pt x="0" y="5821389"/>
                </a:lnTo>
                <a:close/>
                <a:moveTo>
                  <a:pt x="0" y="4441122"/>
                </a:moveTo>
                <a:lnTo>
                  <a:pt x="3657600" y="4441122"/>
                </a:lnTo>
                <a:lnTo>
                  <a:pt x="3657600" y="5081202"/>
                </a:lnTo>
                <a:lnTo>
                  <a:pt x="0" y="5081202"/>
                </a:lnTo>
                <a:close/>
                <a:moveTo>
                  <a:pt x="1" y="3700935"/>
                </a:moveTo>
                <a:lnTo>
                  <a:pt x="4572000" y="3700935"/>
                </a:lnTo>
                <a:lnTo>
                  <a:pt x="4572000" y="4341015"/>
                </a:lnTo>
                <a:lnTo>
                  <a:pt x="1" y="4341015"/>
                </a:lnTo>
                <a:close/>
                <a:moveTo>
                  <a:pt x="1" y="2960748"/>
                </a:moveTo>
                <a:lnTo>
                  <a:pt x="5486400" y="2960748"/>
                </a:lnTo>
                <a:lnTo>
                  <a:pt x="5486400" y="3600828"/>
                </a:lnTo>
                <a:lnTo>
                  <a:pt x="1" y="3600828"/>
                </a:lnTo>
                <a:close/>
                <a:moveTo>
                  <a:pt x="1" y="2220561"/>
                </a:moveTo>
                <a:lnTo>
                  <a:pt x="6400800" y="2220561"/>
                </a:lnTo>
                <a:lnTo>
                  <a:pt x="6400800" y="2860641"/>
                </a:lnTo>
                <a:lnTo>
                  <a:pt x="1" y="2860641"/>
                </a:lnTo>
                <a:close/>
                <a:moveTo>
                  <a:pt x="1" y="1480374"/>
                </a:moveTo>
                <a:lnTo>
                  <a:pt x="7315200" y="1480374"/>
                </a:lnTo>
                <a:lnTo>
                  <a:pt x="7315200" y="2120454"/>
                </a:lnTo>
                <a:lnTo>
                  <a:pt x="1" y="2120454"/>
                </a:lnTo>
                <a:close/>
                <a:moveTo>
                  <a:pt x="1" y="740187"/>
                </a:moveTo>
                <a:lnTo>
                  <a:pt x="8229600" y="740187"/>
                </a:lnTo>
                <a:lnTo>
                  <a:pt x="8229600" y="1380267"/>
                </a:lnTo>
                <a:lnTo>
                  <a:pt x="1" y="1380267"/>
                </a:lnTo>
                <a:close/>
                <a:moveTo>
                  <a:pt x="1" y="0"/>
                </a:moveTo>
                <a:lnTo>
                  <a:pt x="9144000" y="0"/>
                </a:lnTo>
                <a:lnTo>
                  <a:pt x="9144000" y="640080"/>
                </a:lnTo>
                <a:lnTo>
                  <a:pt x="1" y="640080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effectLst/>
        </p:spPr>
      </p:sp>
    </p:spTree>
    <p:extLst>
      <p:ext uri="{BB962C8B-B14F-4D97-AF65-F5344CB8AC3E}">
        <p14:creationId xmlns:p14="http://schemas.microsoft.com/office/powerpoint/2010/main" val="87032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1005840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22"/>
          <p:cNvSpPr>
            <a:spLocks noGrp="1"/>
          </p:cNvSpPr>
          <p:nvPr>
            <p:ph type="pic" sz="quarter" idx="14"/>
          </p:nvPr>
        </p:nvSpPr>
        <p:spPr>
          <a:xfrm>
            <a:off x="1282446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23"/>
          <p:cNvSpPr>
            <a:spLocks noGrp="1"/>
          </p:cNvSpPr>
          <p:nvPr>
            <p:ph type="pic" sz="quarter" idx="15"/>
          </p:nvPr>
        </p:nvSpPr>
        <p:spPr>
          <a:xfrm>
            <a:off x="15590520" y="184542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4"/>
          <p:cNvSpPr>
            <a:spLocks noGrp="1"/>
          </p:cNvSpPr>
          <p:nvPr>
            <p:ph type="pic" sz="quarter" idx="16"/>
          </p:nvPr>
        </p:nvSpPr>
        <p:spPr>
          <a:xfrm>
            <a:off x="1005840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1282446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6"/>
          <p:cNvSpPr>
            <a:spLocks noGrp="1"/>
          </p:cNvSpPr>
          <p:nvPr>
            <p:ph type="pic" sz="quarter" idx="18"/>
          </p:nvPr>
        </p:nvSpPr>
        <p:spPr>
          <a:xfrm>
            <a:off x="15590520" y="5515495"/>
            <a:ext cx="26974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96151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597408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1936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4264640" y="1828800"/>
            <a:ext cx="4023360" cy="40233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89210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17"/>
          <p:cNvSpPr>
            <a:spLocks noGrp="1"/>
          </p:cNvSpPr>
          <p:nvPr>
            <p:ph type="pic" sz="quarter" idx="13"/>
          </p:nvPr>
        </p:nvSpPr>
        <p:spPr>
          <a:xfrm>
            <a:off x="182880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8"/>
          <p:cNvSpPr>
            <a:spLocks noGrp="1"/>
          </p:cNvSpPr>
          <p:nvPr>
            <p:ph type="pic" sz="quarter" idx="14"/>
          </p:nvPr>
        </p:nvSpPr>
        <p:spPr>
          <a:xfrm>
            <a:off x="7333488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838176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0"/>
          <p:cNvSpPr>
            <a:spLocks noGrp="1"/>
          </p:cNvSpPr>
          <p:nvPr>
            <p:ph type="pic" sz="quarter" idx="16"/>
          </p:nvPr>
        </p:nvSpPr>
        <p:spPr>
          <a:xfrm>
            <a:off x="4581144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1"/>
          <p:cNvSpPr>
            <a:spLocks noGrp="1"/>
          </p:cNvSpPr>
          <p:nvPr>
            <p:ph type="pic" sz="quarter" idx="17"/>
          </p:nvPr>
        </p:nvSpPr>
        <p:spPr>
          <a:xfrm>
            <a:off x="10085832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4"/>
          <p:cNvSpPr>
            <a:spLocks noGrp="1"/>
          </p:cNvSpPr>
          <p:nvPr>
            <p:ph type="pic" sz="quarter" idx="20"/>
          </p:nvPr>
        </p:nvSpPr>
        <p:spPr>
          <a:xfrm>
            <a:off x="15590520" y="4139735"/>
            <a:ext cx="2697480" cy="26974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605538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5"/>
          <p:cNvSpPr>
            <a:spLocks noGrp="1"/>
          </p:cNvSpPr>
          <p:nvPr>
            <p:ph type="pic" sz="quarter" idx="16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/>
          </a:solidFill>
        </p:spPr>
      </p:sp>
      <p:sp>
        <p:nvSpPr>
          <p:cNvPr id="6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18288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60960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4"/>
          <p:cNvSpPr>
            <a:spLocks noGrp="1"/>
          </p:cNvSpPr>
          <p:nvPr>
            <p:ph type="pic" sz="quarter" idx="15"/>
          </p:nvPr>
        </p:nvSpPr>
        <p:spPr>
          <a:xfrm>
            <a:off x="103632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14630400" y="36576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419863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400800" y="5532120"/>
            <a:ext cx="3611880" cy="3611880"/>
          </a:xfrm>
          <a:prstGeom prst="roundRect">
            <a:avLst>
              <a:gd name="adj" fmla="val 1937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7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0108278" y="1828800"/>
            <a:ext cx="3611880" cy="3611880"/>
          </a:xfrm>
          <a:prstGeom prst="roundRect">
            <a:avLst>
              <a:gd name="adj" fmla="val 4239"/>
            </a:avLst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12"/>
          <p:cNvSpPr>
            <a:spLocks noGrp="1"/>
          </p:cNvSpPr>
          <p:nvPr>
            <p:ph type="pic" sz="quarter" idx="20"/>
          </p:nvPr>
        </p:nvSpPr>
        <p:spPr>
          <a:xfrm>
            <a:off x="10108278" y="5532120"/>
            <a:ext cx="3611880" cy="3611880"/>
          </a:xfrm>
          <a:prstGeom prst="roundRect">
            <a:avLst>
              <a:gd name="adj" fmla="val 3318"/>
            </a:avLst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29330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Image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62773" y="1828829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256839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9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6650905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0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1862773" y="3422562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4256839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6650905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9044971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4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9044971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1862773" y="501629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22"/>
          </p:nvPr>
        </p:nvSpPr>
        <p:spPr>
          <a:xfrm>
            <a:off x="4256839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3"/>
          </p:nvPr>
        </p:nvSpPr>
        <p:spPr>
          <a:xfrm>
            <a:off x="6650905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4"/>
          </p:nvPr>
        </p:nvSpPr>
        <p:spPr>
          <a:xfrm>
            <a:off x="1862773" y="661003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19" name="Picture Placeholder 7"/>
          <p:cNvSpPr>
            <a:spLocks noGrp="1"/>
          </p:cNvSpPr>
          <p:nvPr>
            <p:ph type="pic" sz="quarter" idx="25"/>
          </p:nvPr>
        </p:nvSpPr>
        <p:spPr>
          <a:xfrm>
            <a:off x="4256839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0" name="Picture Placeholder 7"/>
          <p:cNvSpPr>
            <a:spLocks noGrp="1"/>
          </p:cNvSpPr>
          <p:nvPr>
            <p:ph type="pic" sz="quarter" idx="26"/>
          </p:nvPr>
        </p:nvSpPr>
        <p:spPr>
          <a:xfrm>
            <a:off x="6650905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1" name="Picture Placeholder 7"/>
          <p:cNvSpPr>
            <a:spLocks noGrp="1"/>
          </p:cNvSpPr>
          <p:nvPr>
            <p:ph type="pic" sz="quarter" idx="27"/>
          </p:nvPr>
        </p:nvSpPr>
        <p:spPr>
          <a:xfrm>
            <a:off x="9044971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2" name="Picture Placeholder 7"/>
          <p:cNvSpPr>
            <a:spLocks noGrp="1"/>
          </p:cNvSpPr>
          <p:nvPr>
            <p:ph type="pic" sz="quarter" idx="28"/>
          </p:nvPr>
        </p:nvSpPr>
        <p:spPr>
          <a:xfrm>
            <a:off x="9044971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3" name="Picture Placeholder 7"/>
          <p:cNvSpPr>
            <a:spLocks noGrp="1"/>
          </p:cNvSpPr>
          <p:nvPr>
            <p:ph type="pic" sz="quarter" idx="29"/>
          </p:nvPr>
        </p:nvSpPr>
        <p:spPr>
          <a:xfrm>
            <a:off x="11439037" y="1828828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4" name="Picture Placeholder 7"/>
          <p:cNvSpPr>
            <a:spLocks noGrp="1"/>
          </p:cNvSpPr>
          <p:nvPr>
            <p:ph type="pic" sz="quarter" idx="30"/>
          </p:nvPr>
        </p:nvSpPr>
        <p:spPr>
          <a:xfrm>
            <a:off x="11439037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5" name="Picture Placeholder 7"/>
          <p:cNvSpPr>
            <a:spLocks noGrp="1"/>
          </p:cNvSpPr>
          <p:nvPr>
            <p:ph type="pic" sz="quarter" idx="31"/>
          </p:nvPr>
        </p:nvSpPr>
        <p:spPr>
          <a:xfrm>
            <a:off x="13833103" y="3422561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6" name="Picture Placeholder 7"/>
          <p:cNvSpPr>
            <a:spLocks noGrp="1"/>
          </p:cNvSpPr>
          <p:nvPr>
            <p:ph type="pic" sz="quarter" idx="32"/>
          </p:nvPr>
        </p:nvSpPr>
        <p:spPr>
          <a:xfrm>
            <a:off x="13833103" y="1828825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7" name="Picture Placeholder 7"/>
          <p:cNvSpPr>
            <a:spLocks noGrp="1"/>
          </p:cNvSpPr>
          <p:nvPr>
            <p:ph type="pic" sz="quarter" idx="33"/>
          </p:nvPr>
        </p:nvSpPr>
        <p:spPr>
          <a:xfrm>
            <a:off x="11439037" y="5016297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8" name="Picture Placeholder 7"/>
          <p:cNvSpPr>
            <a:spLocks noGrp="1"/>
          </p:cNvSpPr>
          <p:nvPr>
            <p:ph type="pic" sz="quarter" idx="34"/>
          </p:nvPr>
        </p:nvSpPr>
        <p:spPr>
          <a:xfrm>
            <a:off x="11439037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29" name="Picture Placeholder 7"/>
          <p:cNvSpPr>
            <a:spLocks noGrp="1"/>
          </p:cNvSpPr>
          <p:nvPr>
            <p:ph type="pic" sz="quarter" idx="35"/>
          </p:nvPr>
        </p:nvSpPr>
        <p:spPr>
          <a:xfrm>
            <a:off x="13833103" y="6610030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  <p:sp>
        <p:nvSpPr>
          <p:cNvPr id="30" name="Picture Placeholder 7"/>
          <p:cNvSpPr>
            <a:spLocks noGrp="1"/>
          </p:cNvSpPr>
          <p:nvPr>
            <p:ph type="pic" sz="quarter" idx="36"/>
          </p:nvPr>
        </p:nvSpPr>
        <p:spPr>
          <a:xfrm>
            <a:off x="13833103" y="5016294"/>
            <a:ext cx="1232566" cy="1232566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8300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6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4008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83163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1828800" y="1812897"/>
            <a:ext cx="8229600" cy="7331103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5724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45"/>
          <p:cNvSpPr>
            <a:spLocks noGrp="1"/>
          </p:cNvSpPr>
          <p:nvPr>
            <p:ph type="pic" sz="quarter" idx="13"/>
          </p:nvPr>
        </p:nvSpPr>
        <p:spPr>
          <a:xfrm>
            <a:off x="2419002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1"/>
            </a:solidFill>
          </a:ln>
        </p:spPr>
      </p:sp>
      <p:sp>
        <p:nvSpPr>
          <p:cNvPr id="6" name="Picture Placeholder 46"/>
          <p:cNvSpPr>
            <a:spLocks noGrp="1"/>
          </p:cNvSpPr>
          <p:nvPr>
            <p:ph type="pic" sz="quarter" idx="14"/>
          </p:nvPr>
        </p:nvSpPr>
        <p:spPr>
          <a:xfrm>
            <a:off x="6597533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2"/>
            </a:solidFill>
          </a:ln>
        </p:spPr>
      </p:sp>
      <p:sp>
        <p:nvSpPr>
          <p:cNvPr id="7" name="Picture Placeholder 47"/>
          <p:cNvSpPr>
            <a:spLocks noGrp="1"/>
          </p:cNvSpPr>
          <p:nvPr>
            <p:ph type="pic" sz="quarter" idx="15"/>
          </p:nvPr>
        </p:nvSpPr>
        <p:spPr>
          <a:xfrm>
            <a:off x="10776064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3"/>
            </a:solidFill>
          </a:ln>
        </p:spPr>
      </p:sp>
      <p:sp>
        <p:nvSpPr>
          <p:cNvPr id="8" name="Picture Placeholder 52"/>
          <p:cNvSpPr>
            <a:spLocks noGrp="1"/>
          </p:cNvSpPr>
          <p:nvPr>
            <p:ph type="pic" sz="quarter" idx="20"/>
          </p:nvPr>
        </p:nvSpPr>
        <p:spPr>
          <a:xfrm>
            <a:off x="14954595" y="3591129"/>
            <a:ext cx="2743200" cy="2743200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 w="76200">
            <a:solidFill>
              <a:schemeClr val="accent4"/>
            </a:solidFill>
          </a:ln>
        </p:spPr>
      </p:sp>
    </p:spTree>
    <p:extLst>
      <p:ext uri="{BB962C8B-B14F-4D97-AF65-F5344CB8AC3E}">
        <p14:creationId xmlns:p14="http://schemas.microsoft.com/office/powerpoint/2010/main" val="1418404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2610197" y="2227811"/>
            <a:ext cx="8478982" cy="63509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15054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2104204" y="2394091"/>
            <a:ext cx="4736211" cy="629270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5153892" y="2394091"/>
            <a:ext cx="4688377" cy="6217894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16731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13599620" y="3125585"/>
            <a:ext cx="4572000" cy="269263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  <p:sp>
        <p:nvSpPr>
          <p:cNvPr id="9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129845" y="2668398"/>
            <a:ext cx="6101542" cy="378227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563048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-1086928" y="2161965"/>
            <a:ext cx="9799607" cy="620565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724107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2107502" y="1980735"/>
            <a:ext cx="5318162" cy="343732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5"/>
          <p:cNvSpPr>
            <a:spLocks noGrp="1"/>
          </p:cNvSpPr>
          <p:nvPr>
            <p:ph type="pic" sz="quarter" idx="15"/>
          </p:nvPr>
        </p:nvSpPr>
        <p:spPr>
          <a:xfrm>
            <a:off x="9176469" y="4033222"/>
            <a:ext cx="7085709" cy="4469562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625863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11887199" y="1828801"/>
            <a:ext cx="6400801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32723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2995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828798" y="1828800"/>
            <a:ext cx="813816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0149840" y="1828800"/>
            <a:ext cx="813816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182879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5989318" y="5577840"/>
            <a:ext cx="3977640" cy="356616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439610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52899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1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0116800" cy="109728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369625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Rectangle 9"/>
          <p:cNvSpPr/>
          <p:nvPr userDrawn="1"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2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3152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3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3657600" y="18288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11"/>
          <p:cNvSpPr>
            <a:spLocks noGrp="1"/>
          </p:cNvSpPr>
          <p:nvPr>
            <p:ph type="pic" sz="quarter" idx="16"/>
          </p:nvPr>
        </p:nvSpPr>
        <p:spPr>
          <a:xfrm>
            <a:off x="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7"/>
          </p:nvPr>
        </p:nvSpPr>
        <p:spPr>
          <a:xfrm>
            <a:off x="73152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3657600" y="5486400"/>
            <a:ext cx="3657600" cy="36576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0254380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383030" y="10170161"/>
            <a:ext cx="4526280" cy="5842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12"/>
          <p:cNvSpPr>
            <a:spLocks noGrp="1"/>
          </p:cNvSpPr>
          <p:nvPr>
            <p:ph type="pic" sz="quarter" idx="14"/>
          </p:nvPr>
        </p:nvSpPr>
        <p:spPr>
          <a:xfrm>
            <a:off x="504444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1008888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18"/>
          <p:cNvSpPr>
            <a:spLocks noGrp="1"/>
          </p:cNvSpPr>
          <p:nvPr>
            <p:ph type="pic" sz="quarter" idx="20"/>
          </p:nvPr>
        </p:nvSpPr>
        <p:spPr>
          <a:xfrm>
            <a:off x="15133320" y="5486400"/>
            <a:ext cx="4983480" cy="54864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1184578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0"/>
          <p:cNvSpPr>
            <a:spLocks noGrp="1"/>
          </p:cNvSpPr>
          <p:nvPr>
            <p:ph type="pic" sz="quarter" idx="16"/>
          </p:nvPr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6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7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603181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1828800" y="5532120"/>
            <a:ext cx="4553712" cy="36118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 userDrawn="1"/>
        </p:nvSpPr>
        <p:spPr>
          <a:xfrm>
            <a:off x="13735949" y="1828800"/>
            <a:ext cx="4553712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828800" y="1828800"/>
            <a:ext cx="81838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4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0099133" y="1828800"/>
            <a:ext cx="353872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5" name="Picture Placeholder 12"/>
          <p:cNvSpPr>
            <a:spLocks noGrp="1"/>
          </p:cNvSpPr>
          <p:nvPr>
            <p:ph type="pic" sz="quarter" idx="18"/>
          </p:nvPr>
        </p:nvSpPr>
        <p:spPr>
          <a:xfrm>
            <a:off x="6485590" y="5532120"/>
            <a:ext cx="715060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2333684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Place Holder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‹#›</a:t>
            </a:fld>
            <a:endParaRPr lang="en-US"/>
          </a:p>
        </p:txBody>
      </p:sp>
      <p:sp>
        <p:nvSpPr>
          <p:cNvPr id="6" name="Rectangle 5"/>
          <p:cNvSpPr/>
          <p:nvPr userDrawn="1"/>
        </p:nvSpPr>
        <p:spPr>
          <a:xfrm>
            <a:off x="1828800" y="5503025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1828799" y="1828799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8" name="Picture Placeholder 25"/>
          <p:cNvSpPr>
            <a:spLocks noGrp="1"/>
          </p:cNvSpPr>
          <p:nvPr>
            <p:ph type="pic" sz="quarter" idx="14"/>
          </p:nvPr>
        </p:nvSpPr>
        <p:spPr>
          <a:xfrm>
            <a:off x="5958839" y="1828798"/>
            <a:ext cx="4069080" cy="7287768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0088879" y="1828799"/>
            <a:ext cx="8202168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0" name="Picture Placeholder 27"/>
          <p:cNvSpPr>
            <a:spLocks noGrp="1"/>
          </p:cNvSpPr>
          <p:nvPr>
            <p:ph type="pic" sz="quarter" idx="16"/>
          </p:nvPr>
        </p:nvSpPr>
        <p:spPr>
          <a:xfrm>
            <a:off x="1421891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  <p:sp>
        <p:nvSpPr>
          <p:cNvPr id="11" name="Picture Placeholder 28"/>
          <p:cNvSpPr>
            <a:spLocks noGrp="1"/>
          </p:cNvSpPr>
          <p:nvPr>
            <p:ph type="pic" sz="quarter" idx="17"/>
          </p:nvPr>
        </p:nvSpPr>
        <p:spPr>
          <a:xfrm>
            <a:off x="10088879" y="5503024"/>
            <a:ext cx="4069080" cy="361188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</p:sp>
    </p:spTree>
    <p:extLst>
      <p:ext uri="{BB962C8B-B14F-4D97-AF65-F5344CB8AC3E}">
        <p14:creationId xmlns:p14="http://schemas.microsoft.com/office/powerpoint/2010/main" val="4593234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598330" y="544413"/>
            <a:ext cx="678942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defRPr>
            </a:lvl1pPr>
          </a:lstStyle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19219022" y="667236"/>
            <a:ext cx="914400" cy="338554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9219022" y="544413"/>
            <a:ext cx="914400" cy="5842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fld id="{72C24A95-05C1-4CD5-A1C1-BD3EB71AABA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3001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4" r:id="rId3"/>
    <p:sldLayoutId id="2147483664" r:id="rId4"/>
    <p:sldLayoutId id="2147483665" r:id="rId5"/>
    <p:sldLayoutId id="2147483682" r:id="rId6"/>
    <p:sldLayoutId id="2147483683" r:id="rId7"/>
    <p:sldLayoutId id="2147483684" r:id="rId8"/>
    <p:sldLayoutId id="2147483666" r:id="rId9"/>
    <p:sldLayoutId id="2147483688" r:id="rId10"/>
    <p:sldLayoutId id="2147483690" r:id="rId11"/>
    <p:sldLayoutId id="2147483689" r:id="rId12"/>
    <p:sldLayoutId id="2147483685" r:id="rId13"/>
    <p:sldLayoutId id="2147483686" r:id="rId14"/>
    <p:sldLayoutId id="2147483691" r:id="rId15"/>
    <p:sldLayoutId id="2147483667" r:id="rId16"/>
    <p:sldLayoutId id="2147483687" r:id="rId17"/>
    <p:sldLayoutId id="2147483692" r:id="rId18"/>
    <p:sldLayoutId id="2147483693" r:id="rId19"/>
    <p:sldLayoutId id="2147483694" r:id="rId20"/>
    <p:sldLayoutId id="2147483695" r:id="rId21"/>
    <p:sldLayoutId id="2147483675" r:id="rId22"/>
    <p:sldLayoutId id="2147483676" r:id="rId23"/>
    <p:sldLayoutId id="2147483677" r:id="rId24"/>
    <p:sldLayoutId id="2147483680" r:id="rId25"/>
    <p:sldLayoutId id="2147483701" r:id="rId26"/>
    <p:sldLayoutId id="2147483696" r:id="rId27"/>
    <p:sldLayoutId id="2147483697" r:id="rId28"/>
    <p:sldLayoutId id="2147483698" r:id="rId29"/>
    <p:sldLayoutId id="2147483699" r:id="rId30"/>
    <p:sldLayoutId id="2147483700" r:id="rId31"/>
    <p:sldLayoutId id="2147483678" r:id="rId32"/>
    <p:sldLayoutId id="2147483668" r:id="rId33"/>
    <p:sldLayoutId id="2147483702" r:id="rId34"/>
    <p:sldLayoutId id="2147483703" r:id="rId35"/>
    <p:sldLayoutId id="2147483669" r:id="rId36"/>
    <p:sldLayoutId id="2147483704" r:id="rId37"/>
    <p:sldLayoutId id="2147483705" r:id="rId38"/>
    <p:sldLayoutId id="2147483706" r:id="rId39"/>
    <p:sldLayoutId id="2147483670" r:id="rId40"/>
    <p:sldLayoutId id="2147483707" r:id="rId41"/>
  </p:sldLayoutIdLst>
  <p:hf hdr="0" dt="0"/>
  <p:txStyles>
    <p:titleStyle>
      <a:lvl1pPr algn="l" defTabSz="1463040" rtl="0" eaLnBrk="1" latinLnBrk="0" hangingPunct="1">
        <a:lnSpc>
          <a:spcPct val="90000"/>
        </a:lnSpc>
        <a:spcBef>
          <a:spcPct val="0"/>
        </a:spcBef>
        <a:buNone/>
        <a:defRPr sz="704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65760" indent="-365760" algn="l" defTabSz="1463040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sz="4480" kern="1200">
          <a:solidFill>
            <a:schemeClr val="tx1"/>
          </a:solidFill>
          <a:latin typeface="+mn-lt"/>
          <a:ea typeface="+mn-ea"/>
          <a:cs typeface="+mn-cs"/>
        </a:defRPr>
      </a:lvl1pPr>
      <a:lvl2pPr marL="10972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84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5603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329184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402336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75488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48640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6217920" indent="-365760" algn="l" defTabSz="1463040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288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chart" Target="../charts/chart3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9.xml"/><Relationship Id="rId4" Type="http://schemas.openxmlformats.org/officeDocument/2006/relationships/chart" Target="../charts/char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Rectangle 7"/>
          <p:cNvSpPr/>
          <p:nvPr/>
        </p:nvSpPr>
        <p:spPr>
          <a:xfrm>
            <a:off x="1762296" y="6350651"/>
            <a:ext cx="10058401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bg2"/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</p:spTree>
    <p:extLst>
      <p:ext uri="{BB962C8B-B14F-4D97-AF65-F5344CB8AC3E}">
        <p14:creationId xmlns:p14="http://schemas.microsoft.com/office/powerpoint/2010/main" val="327237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78925" y="4389787"/>
            <a:ext cx="386407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837796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873066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73067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0972813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0906317" y="5005497"/>
            <a:ext cx="7381704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 before parallel schemas. Energistically seize 2.0 initiatives via superior e-commerce. Intrinsicly initiate multifunctional e-markets through extensive results.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Distinctively syndicate vertical paradigms rather than seamless relationships. Synergistically drive performance based paradigms without fully researched testing procedures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906317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34275997"/>
              </p:ext>
            </p:extLst>
          </p:nvPr>
        </p:nvGraphicFramePr>
        <p:xfrm>
          <a:off x="1679171" y="1828800"/>
          <a:ext cx="7298575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3949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536794" y="2560320"/>
            <a:ext cx="9751206" cy="6374913"/>
            <a:chOff x="5157992" y="1665629"/>
            <a:chExt cx="2936367" cy="191917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5379188" y="1665629"/>
              <a:ext cx="365958" cy="271518"/>
            </a:xfrm>
            <a:custGeom>
              <a:avLst/>
              <a:gdLst>
                <a:gd name="T0" fmla="*/ 228 w 257"/>
                <a:gd name="T1" fmla="*/ 167 h 190"/>
                <a:gd name="T2" fmla="*/ 227 w 257"/>
                <a:gd name="T3" fmla="*/ 190 h 190"/>
                <a:gd name="T4" fmla="*/ 150 w 257"/>
                <a:gd name="T5" fmla="*/ 172 h 190"/>
                <a:gd name="T6" fmla="*/ 141 w 257"/>
                <a:gd name="T7" fmla="*/ 172 h 190"/>
                <a:gd name="T8" fmla="*/ 108 w 257"/>
                <a:gd name="T9" fmla="*/ 174 h 190"/>
                <a:gd name="T10" fmla="*/ 102 w 257"/>
                <a:gd name="T11" fmla="*/ 173 h 190"/>
                <a:gd name="T12" fmla="*/ 97 w 257"/>
                <a:gd name="T13" fmla="*/ 174 h 190"/>
                <a:gd name="T14" fmla="*/ 94 w 257"/>
                <a:gd name="T15" fmla="*/ 172 h 190"/>
                <a:gd name="T16" fmla="*/ 86 w 257"/>
                <a:gd name="T17" fmla="*/ 171 h 190"/>
                <a:gd name="T18" fmla="*/ 85 w 257"/>
                <a:gd name="T19" fmla="*/ 168 h 190"/>
                <a:gd name="T20" fmla="*/ 73 w 257"/>
                <a:gd name="T21" fmla="*/ 165 h 190"/>
                <a:gd name="T22" fmla="*/ 66 w 257"/>
                <a:gd name="T23" fmla="*/ 162 h 190"/>
                <a:gd name="T24" fmla="*/ 51 w 257"/>
                <a:gd name="T25" fmla="*/ 165 h 190"/>
                <a:gd name="T26" fmla="*/ 33 w 257"/>
                <a:gd name="T27" fmla="*/ 156 h 190"/>
                <a:gd name="T28" fmla="*/ 29 w 257"/>
                <a:gd name="T29" fmla="*/ 128 h 190"/>
                <a:gd name="T30" fmla="*/ 20 w 257"/>
                <a:gd name="T31" fmla="*/ 126 h 190"/>
                <a:gd name="T32" fmla="*/ 10 w 257"/>
                <a:gd name="T33" fmla="*/ 120 h 190"/>
                <a:gd name="T34" fmla="*/ 0 w 257"/>
                <a:gd name="T35" fmla="*/ 116 h 190"/>
                <a:gd name="T36" fmla="*/ 3 w 257"/>
                <a:gd name="T37" fmla="*/ 103 h 190"/>
                <a:gd name="T38" fmla="*/ 5 w 257"/>
                <a:gd name="T39" fmla="*/ 105 h 190"/>
                <a:gd name="T40" fmla="*/ 7 w 257"/>
                <a:gd name="T41" fmla="*/ 105 h 190"/>
                <a:gd name="T42" fmla="*/ 11 w 257"/>
                <a:gd name="T43" fmla="*/ 99 h 190"/>
                <a:gd name="T44" fmla="*/ 9 w 257"/>
                <a:gd name="T45" fmla="*/ 96 h 190"/>
                <a:gd name="T46" fmla="*/ 7 w 257"/>
                <a:gd name="T47" fmla="*/ 88 h 190"/>
                <a:gd name="T48" fmla="*/ 16 w 257"/>
                <a:gd name="T49" fmla="*/ 85 h 190"/>
                <a:gd name="T50" fmla="*/ 8 w 257"/>
                <a:gd name="T51" fmla="*/ 78 h 190"/>
                <a:gd name="T52" fmla="*/ 6 w 257"/>
                <a:gd name="T53" fmla="*/ 60 h 190"/>
                <a:gd name="T54" fmla="*/ 8 w 257"/>
                <a:gd name="T55" fmla="*/ 41 h 190"/>
                <a:gd name="T56" fmla="*/ 3 w 257"/>
                <a:gd name="T57" fmla="*/ 23 h 190"/>
                <a:gd name="T58" fmla="*/ 10 w 257"/>
                <a:gd name="T59" fmla="*/ 10 h 190"/>
                <a:gd name="T60" fmla="*/ 33 w 257"/>
                <a:gd name="T61" fmla="*/ 30 h 190"/>
                <a:gd name="T62" fmla="*/ 49 w 257"/>
                <a:gd name="T63" fmla="*/ 36 h 190"/>
                <a:gd name="T64" fmla="*/ 55 w 257"/>
                <a:gd name="T65" fmla="*/ 36 h 190"/>
                <a:gd name="T66" fmla="*/ 65 w 257"/>
                <a:gd name="T67" fmla="*/ 42 h 190"/>
                <a:gd name="T68" fmla="*/ 63 w 257"/>
                <a:gd name="T69" fmla="*/ 56 h 190"/>
                <a:gd name="T70" fmla="*/ 48 w 257"/>
                <a:gd name="T71" fmla="*/ 69 h 190"/>
                <a:gd name="T72" fmla="*/ 48 w 257"/>
                <a:gd name="T73" fmla="*/ 74 h 190"/>
                <a:gd name="T74" fmla="*/ 55 w 257"/>
                <a:gd name="T75" fmla="*/ 66 h 190"/>
                <a:gd name="T76" fmla="*/ 70 w 257"/>
                <a:gd name="T77" fmla="*/ 57 h 190"/>
                <a:gd name="T78" fmla="*/ 66 w 257"/>
                <a:gd name="T79" fmla="*/ 64 h 190"/>
                <a:gd name="T80" fmla="*/ 52 w 257"/>
                <a:gd name="T81" fmla="*/ 80 h 190"/>
                <a:gd name="T82" fmla="*/ 46 w 257"/>
                <a:gd name="T83" fmla="*/ 91 h 190"/>
                <a:gd name="T84" fmla="*/ 55 w 257"/>
                <a:gd name="T85" fmla="*/ 87 h 190"/>
                <a:gd name="T86" fmla="*/ 65 w 257"/>
                <a:gd name="T87" fmla="*/ 82 h 190"/>
                <a:gd name="T88" fmla="*/ 71 w 257"/>
                <a:gd name="T89" fmla="*/ 68 h 190"/>
                <a:gd name="T90" fmla="*/ 80 w 257"/>
                <a:gd name="T91" fmla="*/ 54 h 190"/>
                <a:gd name="T92" fmla="*/ 78 w 257"/>
                <a:gd name="T93" fmla="*/ 42 h 190"/>
                <a:gd name="T94" fmla="*/ 75 w 257"/>
                <a:gd name="T95" fmla="*/ 35 h 190"/>
                <a:gd name="T96" fmla="*/ 74 w 257"/>
                <a:gd name="T97" fmla="*/ 46 h 190"/>
                <a:gd name="T98" fmla="*/ 76 w 257"/>
                <a:gd name="T99" fmla="*/ 54 h 190"/>
                <a:gd name="T100" fmla="*/ 72 w 257"/>
                <a:gd name="T101" fmla="*/ 51 h 190"/>
                <a:gd name="T102" fmla="*/ 68 w 257"/>
                <a:gd name="T103" fmla="*/ 41 h 190"/>
                <a:gd name="T104" fmla="*/ 73 w 257"/>
                <a:gd name="T105" fmla="*/ 32 h 190"/>
                <a:gd name="T106" fmla="*/ 74 w 257"/>
                <a:gd name="T107" fmla="*/ 24 h 190"/>
                <a:gd name="T108" fmla="*/ 80 w 257"/>
                <a:gd name="T109" fmla="*/ 30 h 190"/>
                <a:gd name="T110" fmla="*/ 79 w 257"/>
                <a:gd name="T111" fmla="*/ 15 h 190"/>
                <a:gd name="T112" fmla="*/ 77 w 257"/>
                <a:gd name="T113" fmla="*/ 11 h 190"/>
                <a:gd name="T114" fmla="*/ 145 w 257"/>
                <a:gd name="T115" fmla="*/ 19 h 190"/>
                <a:gd name="T116" fmla="*/ 246 w 257"/>
                <a:gd name="T117" fmla="*/ 4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190">
                  <a:moveTo>
                    <a:pt x="257" y="47"/>
                  </a:moveTo>
                  <a:cubicBezTo>
                    <a:pt x="257" y="47"/>
                    <a:pt x="233" y="161"/>
                    <a:pt x="228" y="167"/>
                  </a:cubicBezTo>
                  <a:cubicBezTo>
                    <a:pt x="224" y="174"/>
                    <a:pt x="229" y="172"/>
                    <a:pt x="229" y="179"/>
                  </a:cubicBezTo>
                  <a:cubicBezTo>
                    <a:pt x="229" y="185"/>
                    <a:pt x="227" y="190"/>
                    <a:pt x="227" y="190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1" y="172"/>
                    <a:pt x="141" y="172"/>
                    <a:pt x="141" y="172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3"/>
                    <a:pt x="94" y="173"/>
                    <a:pt x="94" y="173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68" y="163"/>
                    <a:pt x="68" y="163"/>
                    <a:pt x="68" y="163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40" y="162"/>
                    <a:pt x="40" y="162"/>
                    <a:pt x="40" y="162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6"/>
                    <a:pt x="36" y="149"/>
                    <a:pt x="35" y="140"/>
                  </a:cubicBezTo>
                  <a:cubicBezTo>
                    <a:pt x="34" y="130"/>
                    <a:pt x="29" y="128"/>
                    <a:pt x="29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0"/>
                    <a:pt x="15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33" y="16"/>
                    <a:pt x="145" y="19"/>
                  </a:cubicBezTo>
                  <a:cubicBezTo>
                    <a:pt x="156" y="22"/>
                    <a:pt x="230" y="42"/>
                    <a:pt x="235" y="43"/>
                  </a:cubicBezTo>
                  <a:cubicBezTo>
                    <a:pt x="240" y="45"/>
                    <a:pt x="246" y="45"/>
                    <a:pt x="246" y="45"/>
                  </a:cubicBezTo>
                  <a:lnTo>
                    <a:pt x="257" y="4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5925595" y="2621841"/>
              <a:ext cx="384509" cy="394627"/>
            </a:xfrm>
            <a:custGeom>
              <a:avLst/>
              <a:gdLst>
                <a:gd name="T0" fmla="*/ 34 w 228"/>
                <a:gd name="T1" fmla="*/ 0 h 234"/>
                <a:gd name="T2" fmla="*/ 228 w 228"/>
                <a:gd name="T3" fmla="*/ 23 h 234"/>
                <a:gd name="T4" fmla="*/ 227 w 228"/>
                <a:gd name="T5" fmla="*/ 44 h 234"/>
                <a:gd name="T6" fmla="*/ 224 w 228"/>
                <a:gd name="T7" fmla="*/ 44 h 234"/>
                <a:gd name="T8" fmla="*/ 210 w 228"/>
                <a:gd name="T9" fmla="*/ 226 h 234"/>
                <a:gd name="T10" fmla="*/ 91 w 228"/>
                <a:gd name="T11" fmla="*/ 215 h 234"/>
                <a:gd name="T12" fmla="*/ 90 w 228"/>
                <a:gd name="T13" fmla="*/ 224 h 234"/>
                <a:gd name="T14" fmla="*/ 32 w 228"/>
                <a:gd name="T15" fmla="*/ 218 h 234"/>
                <a:gd name="T16" fmla="*/ 29 w 228"/>
                <a:gd name="T17" fmla="*/ 234 h 234"/>
                <a:gd name="T18" fmla="*/ 0 w 228"/>
                <a:gd name="T19" fmla="*/ 230 h 234"/>
                <a:gd name="T20" fmla="*/ 34 w 22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234">
                  <a:moveTo>
                    <a:pt x="34" y="0"/>
                  </a:moveTo>
                  <a:lnTo>
                    <a:pt x="228" y="23"/>
                  </a:lnTo>
                  <a:lnTo>
                    <a:pt x="227" y="44"/>
                  </a:lnTo>
                  <a:lnTo>
                    <a:pt x="224" y="44"/>
                  </a:lnTo>
                  <a:lnTo>
                    <a:pt x="210" y="226"/>
                  </a:lnTo>
                  <a:lnTo>
                    <a:pt x="91" y="215"/>
                  </a:lnTo>
                  <a:lnTo>
                    <a:pt x="90" y="224"/>
                  </a:lnTo>
                  <a:lnTo>
                    <a:pt x="32" y="218"/>
                  </a:lnTo>
                  <a:lnTo>
                    <a:pt x="29" y="234"/>
                  </a:lnTo>
                  <a:lnTo>
                    <a:pt x="0" y="23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068941" y="2696045"/>
              <a:ext cx="762272" cy="752153"/>
            </a:xfrm>
            <a:custGeom>
              <a:avLst/>
              <a:gdLst>
                <a:gd name="T0" fmla="*/ 450 w 452"/>
                <a:gd name="T1" fmla="*/ 234 h 446"/>
                <a:gd name="T2" fmla="*/ 446 w 452"/>
                <a:gd name="T3" fmla="*/ 215 h 446"/>
                <a:gd name="T4" fmla="*/ 435 w 452"/>
                <a:gd name="T5" fmla="*/ 131 h 446"/>
                <a:gd name="T6" fmla="*/ 417 w 452"/>
                <a:gd name="T7" fmla="*/ 128 h 446"/>
                <a:gd name="T8" fmla="*/ 398 w 452"/>
                <a:gd name="T9" fmla="*/ 117 h 446"/>
                <a:gd name="T10" fmla="*/ 378 w 452"/>
                <a:gd name="T11" fmla="*/ 116 h 446"/>
                <a:gd name="T12" fmla="*/ 365 w 452"/>
                <a:gd name="T13" fmla="*/ 118 h 446"/>
                <a:gd name="T14" fmla="*/ 352 w 452"/>
                <a:gd name="T15" fmla="*/ 122 h 446"/>
                <a:gd name="T16" fmla="*/ 332 w 452"/>
                <a:gd name="T17" fmla="*/ 118 h 446"/>
                <a:gd name="T18" fmla="*/ 325 w 452"/>
                <a:gd name="T19" fmla="*/ 116 h 446"/>
                <a:gd name="T20" fmla="*/ 310 w 452"/>
                <a:gd name="T21" fmla="*/ 112 h 446"/>
                <a:gd name="T22" fmla="*/ 301 w 452"/>
                <a:gd name="T23" fmla="*/ 111 h 446"/>
                <a:gd name="T24" fmla="*/ 284 w 452"/>
                <a:gd name="T25" fmla="*/ 107 h 446"/>
                <a:gd name="T26" fmla="*/ 269 w 452"/>
                <a:gd name="T27" fmla="*/ 101 h 446"/>
                <a:gd name="T28" fmla="*/ 253 w 452"/>
                <a:gd name="T29" fmla="*/ 93 h 446"/>
                <a:gd name="T30" fmla="*/ 242 w 452"/>
                <a:gd name="T31" fmla="*/ 90 h 446"/>
                <a:gd name="T32" fmla="*/ 125 w 452"/>
                <a:gd name="T33" fmla="*/ 182 h 446"/>
                <a:gd name="T34" fmla="*/ 2 w 452"/>
                <a:gd name="T35" fmla="*/ 183 h 446"/>
                <a:gd name="T36" fmla="*/ 13 w 452"/>
                <a:gd name="T37" fmla="*/ 197 h 446"/>
                <a:gd name="T38" fmla="*/ 22 w 452"/>
                <a:gd name="T39" fmla="*/ 205 h 446"/>
                <a:gd name="T40" fmla="*/ 41 w 452"/>
                <a:gd name="T41" fmla="*/ 224 h 446"/>
                <a:gd name="T42" fmla="*/ 55 w 452"/>
                <a:gd name="T43" fmla="*/ 238 h 446"/>
                <a:gd name="T44" fmla="*/ 59 w 452"/>
                <a:gd name="T45" fmla="*/ 259 h 446"/>
                <a:gd name="T46" fmla="*/ 66 w 452"/>
                <a:gd name="T47" fmla="*/ 278 h 446"/>
                <a:gd name="T48" fmla="*/ 74 w 452"/>
                <a:gd name="T49" fmla="*/ 286 h 446"/>
                <a:gd name="T50" fmla="*/ 88 w 452"/>
                <a:gd name="T51" fmla="*/ 296 h 446"/>
                <a:gd name="T52" fmla="*/ 109 w 452"/>
                <a:gd name="T53" fmla="*/ 307 h 446"/>
                <a:gd name="T54" fmla="*/ 120 w 452"/>
                <a:gd name="T55" fmla="*/ 298 h 446"/>
                <a:gd name="T56" fmla="*/ 127 w 452"/>
                <a:gd name="T57" fmla="*/ 283 h 446"/>
                <a:gd name="T58" fmla="*/ 148 w 452"/>
                <a:gd name="T59" fmla="*/ 275 h 446"/>
                <a:gd name="T60" fmla="*/ 170 w 452"/>
                <a:gd name="T61" fmla="*/ 279 h 446"/>
                <a:gd name="T62" fmla="*/ 183 w 452"/>
                <a:gd name="T63" fmla="*/ 292 h 446"/>
                <a:gd name="T64" fmla="*/ 200 w 452"/>
                <a:gd name="T65" fmla="*/ 320 h 446"/>
                <a:gd name="T66" fmla="*/ 210 w 452"/>
                <a:gd name="T67" fmla="*/ 343 h 446"/>
                <a:gd name="T68" fmla="*/ 235 w 452"/>
                <a:gd name="T69" fmla="*/ 372 h 446"/>
                <a:gd name="T70" fmla="*/ 237 w 452"/>
                <a:gd name="T71" fmla="*/ 388 h 446"/>
                <a:gd name="T72" fmla="*/ 249 w 452"/>
                <a:gd name="T73" fmla="*/ 416 h 446"/>
                <a:gd name="T74" fmla="*/ 273 w 452"/>
                <a:gd name="T75" fmla="*/ 427 h 446"/>
                <a:gd name="T76" fmla="*/ 291 w 452"/>
                <a:gd name="T77" fmla="*/ 438 h 446"/>
                <a:gd name="T78" fmla="*/ 305 w 452"/>
                <a:gd name="T79" fmla="*/ 442 h 446"/>
                <a:gd name="T80" fmla="*/ 321 w 452"/>
                <a:gd name="T81" fmla="*/ 441 h 446"/>
                <a:gd name="T82" fmla="*/ 317 w 452"/>
                <a:gd name="T83" fmla="*/ 425 h 446"/>
                <a:gd name="T84" fmla="*/ 308 w 452"/>
                <a:gd name="T85" fmla="*/ 404 h 446"/>
                <a:gd name="T86" fmla="*/ 318 w 452"/>
                <a:gd name="T87" fmla="*/ 370 h 446"/>
                <a:gd name="T88" fmla="*/ 311 w 452"/>
                <a:gd name="T89" fmla="*/ 361 h 446"/>
                <a:gd name="T90" fmla="*/ 326 w 452"/>
                <a:gd name="T91" fmla="*/ 355 h 446"/>
                <a:gd name="T92" fmla="*/ 324 w 452"/>
                <a:gd name="T93" fmla="*/ 350 h 446"/>
                <a:gd name="T94" fmla="*/ 338 w 452"/>
                <a:gd name="T95" fmla="*/ 350 h 446"/>
                <a:gd name="T96" fmla="*/ 336 w 452"/>
                <a:gd name="T97" fmla="*/ 345 h 446"/>
                <a:gd name="T98" fmla="*/ 347 w 452"/>
                <a:gd name="T99" fmla="*/ 342 h 446"/>
                <a:gd name="T100" fmla="*/ 346 w 452"/>
                <a:gd name="T101" fmla="*/ 331 h 446"/>
                <a:gd name="T102" fmla="*/ 357 w 452"/>
                <a:gd name="T103" fmla="*/ 329 h 446"/>
                <a:gd name="T104" fmla="*/ 367 w 452"/>
                <a:gd name="T105" fmla="*/ 329 h 446"/>
                <a:gd name="T106" fmla="*/ 395 w 452"/>
                <a:gd name="T107" fmla="*/ 314 h 446"/>
                <a:gd name="T108" fmla="*/ 403 w 452"/>
                <a:gd name="T109" fmla="*/ 305 h 446"/>
                <a:gd name="T110" fmla="*/ 403 w 452"/>
                <a:gd name="T111" fmla="*/ 296 h 446"/>
                <a:gd name="T112" fmla="*/ 410 w 452"/>
                <a:gd name="T113" fmla="*/ 286 h 446"/>
                <a:gd name="T114" fmla="*/ 412 w 452"/>
                <a:gd name="T115" fmla="*/ 299 h 446"/>
                <a:gd name="T116" fmla="*/ 439 w 452"/>
                <a:gd name="T117" fmla="*/ 288 h 446"/>
                <a:gd name="T118" fmla="*/ 447 w 452"/>
                <a:gd name="T119" fmla="*/ 26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2" h="446">
                  <a:moveTo>
                    <a:pt x="446" y="253"/>
                  </a:moveTo>
                  <a:lnTo>
                    <a:pt x="448" y="245"/>
                  </a:lnTo>
                  <a:lnTo>
                    <a:pt x="452" y="240"/>
                  </a:lnTo>
                  <a:lnTo>
                    <a:pt x="450" y="234"/>
                  </a:lnTo>
                  <a:lnTo>
                    <a:pt x="448" y="226"/>
                  </a:lnTo>
                  <a:lnTo>
                    <a:pt x="447" y="223"/>
                  </a:lnTo>
                  <a:lnTo>
                    <a:pt x="447" y="217"/>
                  </a:lnTo>
                  <a:lnTo>
                    <a:pt x="446" y="215"/>
                  </a:lnTo>
                  <a:lnTo>
                    <a:pt x="442" y="206"/>
                  </a:lnTo>
                  <a:lnTo>
                    <a:pt x="442" y="204"/>
                  </a:lnTo>
                  <a:lnTo>
                    <a:pt x="435" y="198"/>
                  </a:lnTo>
                  <a:lnTo>
                    <a:pt x="435" y="131"/>
                  </a:lnTo>
                  <a:lnTo>
                    <a:pt x="425" y="130"/>
                  </a:lnTo>
                  <a:lnTo>
                    <a:pt x="423" y="132"/>
                  </a:lnTo>
                  <a:lnTo>
                    <a:pt x="420" y="131"/>
                  </a:lnTo>
                  <a:lnTo>
                    <a:pt x="417" y="128"/>
                  </a:lnTo>
                  <a:lnTo>
                    <a:pt x="413" y="126"/>
                  </a:lnTo>
                  <a:lnTo>
                    <a:pt x="408" y="126"/>
                  </a:lnTo>
                  <a:lnTo>
                    <a:pt x="402" y="122"/>
                  </a:lnTo>
                  <a:lnTo>
                    <a:pt x="398" y="117"/>
                  </a:lnTo>
                  <a:lnTo>
                    <a:pt x="393" y="116"/>
                  </a:lnTo>
                  <a:lnTo>
                    <a:pt x="385" y="118"/>
                  </a:lnTo>
                  <a:lnTo>
                    <a:pt x="383" y="117"/>
                  </a:lnTo>
                  <a:lnTo>
                    <a:pt x="378" y="116"/>
                  </a:lnTo>
                  <a:lnTo>
                    <a:pt x="374" y="119"/>
                  </a:lnTo>
                  <a:lnTo>
                    <a:pt x="372" y="120"/>
                  </a:lnTo>
                  <a:lnTo>
                    <a:pt x="369" y="118"/>
                  </a:lnTo>
                  <a:lnTo>
                    <a:pt x="365" y="118"/>
                  </a:lnTo>
                  <a:lnTo>
                    <a:pt x="363" y="121"/>
                  </a:lnTo>
                  <a:lnTo>
                    <a:pt x="358" y="124"/>
                  </a:lnTo>
                  <a:lnTo>
                    <a:pt x="354" y="125"/>
                  </a:lnTo>
                  <a:lnTo>
                    <a:pt x="352" y="122"/>
                  </a:lnTo>
                  <a:lnTo>
                    <a:pt x="349" y="119"/>
                  </a:lnTo>
                  <a:lnTo>
                    <a:pt x="341" y="120"/>
                  </a:lnTo>
                  <a:lnTo>
                    <a:pt x="336" y="117"/>
                  </a:lnTo>
                  <a:lnTo>
                    <a:pt x="332" y="118"/>
                  </a:lnTo>
                  <a:lnTo>
                    <a:pt x="330" y="122"/>
                  </a:lnTo>
                  <a:lnTo>
                    <a:pt x="328" y="123"/>
                  </a:lnTo>
                  <a:lnTo>
                    <a:pt x="327" y="118"/>
                  </a:lnTo>
                  <a:lnTo>
                    <a:pt x="325" y="116"/>
                  </a:lnTo>
                  <a:lnTo>
                    <a:pt x="319" y="120"/>
                  </a:lnTo>
                  <a:lnTo>
                    <a:pt x="318" y="116"/>
                  </a:lnTo>
                  <a:lnTo>
                    <a:pt x="312" y="112"/>
                  </a:lnTo>
                  <a:lnTo>
                    <a:pt x="310" y="112"/>
                  </a:lnTo>
                  <a:lnTo>
                    <a:pt x="308" y="115"/>
                  </a:lnTo>
                  <a:lnTo>
                    <a:pt x="305" y="117"/>
                  </a:lnTo>
                  <a:lnTo>
                    <a:pt x="302" y="116"/>
                  </a:lnTo>
                  <a:lnTo>
                    <a:pt x="301" y="111"/>
                  </a:lnTo>
                  <a:lnTo>
                    <a:pt x="298" y="111"/>
                  </a:lnTo>
                  <a:lnTo>
                    <a:pt x="295" y="105"/>
                  </a:lnTo>
                  <a:lnTo>
                    <a:pt x="287" y="105"/>
                  </a:lnTo>
                  <a:lnTo>
                    <a:pt x="284" y="107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75" y="105"/>
                  </a:lnTo>
                  <a:lnTo>
                    <a:pt x="269" y="101"/>
                  </a:lnTo>
                  <a:lnTo>
                    <a:pt x="261" y="101"/>
                  </a:lnTo>
                  <a:lnTo>
                    <a:pt x="259" y="94"/>
                  </a:lnTo>
                  <a:lnTo>
                    <a:pt x="255" y="92"/>
                  </a:lnTo>
                  <a:lnTo>
                    <a:pt x="253" y="93"/>
                  </a:lnTo>
                  <a:lnTo>
                    <a:pt x="250" y="92"/>
                  </a:lnTo>
                  <a:lnTo>
                    <a:pt x="247" y="93"/>
                  </a:lnTo>
                  <a:lnTo>
                    <a:pt x="244" y="93"/>
                  </a:lnTo>
                  <a:lnTo>
                    <a:pt x="242" y="90"/>
                  </a:lnTo>
                  <a:lnTo>
                    <a:pt x="235" y="83"/>
                  </a:lnTo>
                  <a:lnTo>
                    <a:pt x="239" y="6"/>
                  </a:lnTo>
                  <a:lnTo>
                    <a:pt x="139" y="0"/>
                  </a:lnTo>
                  <a:lnTo>
                    <a:pt x="125" y="182"/>
                  </a:lnTo>
                  <a:lnTo>
                    <a:pt x="6" y="171"/>
                  </a:lnTo>
                  <a:lnTo>
                    <a:pt x="5" y="180"/>
                  </a:lnTo>
                  <a:lnTo>
                    <a:pt x="0" y="180"/>
                  </a:lnTo>
                  <a:lnTo>
                    <a:pt x="2" y="183"/>
                  </a:lnTo>
                  <a:lnTo>
                    <a:pt x="7" y="186"/>
                  </a:lnTo>
                  <a:lnTo>
                    <a:pt x="10" y="190"/>
                  </a:lnTo>
                  <a:lnTo>
                    <a:pt x="11" y="193"/>
                  </a:lnTo>
                  <a:lnTo>
                    <a:pt x="13" y="197"/>
                  </a:lnTo>
                  <a:lnTo>
                    <a:pt x="15" y="198"/>
                  </a:lnTo>
                  <a:lnTo>
                    <a:pt x="18" y="200"/>
                  </a:lnTo>
                  <a:lnTo>
                    <a:pt x="21" y="202"/>
                  </a:lnTo>
                  <a:lnTo>
                    <a:pt x="22" y="205"/>
                  </a:lnTo>
                  <a:lnTo>
                    <a:pt x="26" y="210"/>
                  </a:lnTo>
                  <a:lnTo>
                    <a:pt x="30" y="213"/>
                  </a:lnTo>
                  <a:lnTo>
                    <a:pt x="38" y="224"/>
                  </a:lnTo>
                  <a:lnTo>
                    <a:pt x="41" y="224"/>
                  </a:lnTo>
                  <a:lnTo>
                    <a:pt x="44" y="227"/>
                  </a:lnTo>
                  <a:lnTo>
                    <a:pt x="48" y="230"/>
                  </a:lnTo>
                  <a:lnTo>
                    <a:pt x="53" y="234"/>
                  </a:lnTo>
                  <a:lnTo>
                    <a:pt x="55" y="238"/>
                  </a:lnTo>
                  <a:lnTo>
                    <a:pt x="55" y="245"/>
                  </a:lnTo>
                  <a:lnTo>
                    <a:pt x="59" y="251"/>
                  </a:lnTo>
                  <a:lnTo>
                    <a:pt x="60" y="255"/>
                  </a:lnTo>
                  <a:lnTo>
                    <a:pt x="59" y="259"/>
                  </a:lnTo>
                  <a:lnTo>
                    <a:pt x="59" y="264"/>
                  </a:lnTo>
                  <a:lnTo>
                    <a:pt x="60" y="270"/>
                  </a:lnTo>
                  <a:lnTo>
                    <a:pt x="65" y="275"/>
                  </a:lnTo>
                  <a:lnTo>
                    <a:pt x="66" y="278"/>
                  </a:lnTo>
                  <a:lnTo>
                    <a:pt x="67" y="279"/>
                  </a:lnTo>
                  <a:lnTo>
                    <a:pt x="69" y="281"/>
                  </a:lnTo>
                  <a:lnTo>
                    <a:pt x="71" y="283"/>
                  </a:lnTo>
                  <a:lnTo>
                    <a:pt x="74" y="286"/>
                  </a:lnTo>
                  <a:lnTo>
                    <a:pt x="78" y="289"/>
                  </a:lnTo>
                  <a:lnTo>
                    <a:pt x="81" y="292"/>
                  </a:lnTo>
                  <a:lnTo>
                    <a:pt x="84" y="293"/>
                  </a:lnTo>
                  <a:lnTo>
                    <a:pt x="88" y="296"/>
                  </a:lnTo>
                  <a:lnTo>
                    <a:pt x="94" y="299"/>
                  </a:lnTo>
                  <a:lnTo>
                    <a:pt x="101" y="304"/>
                  </a:lnTo>
                  <a:lnTo>
                    <a:pt x="104" y="305"/>
                  </a:lnTo>
                  <a:lnTo>
                    <a:pt x="109" y="307"/>
                  </a:lnTo>
                  <a:lnTo>
                    <a:pt x="113" y="307"/>
                  </a:lnTo>
                  <a:lnTo>
                    <a:pt x="115" y="303"/>
                  </a:lnTo>
                  <a:lnTo>
                    <a:pt x="118" y="300"/>
                  </a:lnTo>
                  <a:lnTo>
                    <a:pt x="120" y="298"/>
                  </a:lnTo>
                  <a:lnTo>
                    <a:pt x="123" y="297"/>
                  </a:lnTo>
                  <a:lnTo>
                    <a:pt x="123" y="292"/>
                  </a:lnTo>
                  <a:lnTo>
                    <a:pt x="125" y="288"/>
                  </a:lnTo>
                  <a:lnTo>
                    <a:pt x="127" y="283"/>
                  </a:lnTo>
                  <a:lnTo>
                    <a:pt x="132" y="277"/>
                  </a:lnTo>
                  <a:lnTo>
                    <a:pt x="139" y="276"/>
                  </a:lnTo>
                  <a:lnTo>
                    <a:pt x="143" y="275"/>
                  </a:lnTo>
                  <a:lnTo>
                    <a:pt x="148" y="275"/>
                  </a:lnTo>
                  <a:lnTo>
                    <a:pt x="153" y="277"/>
                  </a:lnTo>
                  <a:lnTo>
                    <a:pt x="159" y="278"/>
                  </a:lnTo>
                  <a:lnTo>
                    <a:pt x="162" y="278"/>
                  </a:lnTo>
                  <a:lnTo>
                    <a:pt x="170" y="279"/>
                  </a:lnTo>
                  <a:lnTo>
                    <a:pt x="173" y="281"/>
                  </a:lnTo>
                  <a:lnTo>
                    <a:pt x="176" y="287"/>
                  </a:lnTo>
                  <a:lnTo>
                    <a:pt x="178" y="287"/>
                  </a:lnTo>
                  <a:lnTo>
                    <a:pt x="183" y="292"/>
                  </a:lnTo>
                  <a:lnTo>
                    <a:pt x="187" y="294"/>
                  </a:lnTo>
                  <a:lnTo>
                    <a:pt x="190" y="300"/>
                  </a:lnTo>
                  <a:lnTo>
                    <a:pt x="196" y="308"/>
                  </a:lnTo>
                  <a:lnTo>
                    <a:pt x="200" y="320"/>
                  </a:lnTo>
                  <a:lnTo>
                    <a:pt x="203" y="324"/>
                  </a:lnTo>
                  <a:lnTo>
                    <a:pt x="207" y="332"/>
                  </a:lnTo>
                  <a:lnTo>
                    <a:pt x="207" y="335"/>
                  </a:lnTo>
                  <a:lnTo>
                    <a:pt x="210" y="343"/>
                  </a:lnTo>
                  <a:lnTo>
                    <a:pt x="218" y="350"/>
                  </a:lnTo>
                  <a:lnTo>
                    <a:pt x="220" y="358"/>
                  </a:lnTo>
                  <a:lnTo>
                    <a:pt x="230" y="370"/>
                  </a:lnTo>
                  <a:lnTo>
                    <a:pt x="235" y="372"/>
                  </a:lnTo>
                  <a:lnTo>
                    <a:pt x="234" y="381"/>
                  </a:lnTo>
                  <a:lnTo>
                    <a:pt x="232" y="383"/>
                  </a:lnTo>
                  <a:lnTo>
                    <a:pt x="234" y="385"/>
                  </a:lnTo>
                  <a:lnTo>
                    <a:pt x="237" y="388"/>
                  </a:lnTo>
                  <a:lnTo>
                    <a:pt x="237" y="394"/>
                  </a:lnTo>
                  <a:lnTo>
                    <a:pt x="243" y="405"/>
                  </a:lnTo>
                  <a:lnTo>
                    <a:pt x="246" y="411"/>
                  </a:lnTo>
                  <a:lnTo>
                    <a:pt x="249" y="416"/>
                  </a:lnTo>
                  <a:lnTo>
                    <a:pt x="251" y="421"/>
                  </a:lnTo>
                  <a:lnTo>
                    <a:pt x="259" y="422"/>
                  </a:lnTo>
                  <a:lnTo>
                    <a:pt x="264" y="427"/>
                  </a:lnTo>
                  <a:lnTo>
                    <a:pt x="273" y="427"/>
                  </a:lnTo>
                  <a:lnTo>
                    <a:pt x="280" y="434"/>
                  </a:lnTo>
                  <a:lnTo>
                    <a:pt x="284" y="434"/>
                  </a:lnTo>
                  <a:lnTo>
                    <a:pt x="286" y="437"/>
                  </a:lnTo>
                  <a:lnTo>
                    <a:pt x="291" y="438"/>
                  </a:lnTo>
                  <a:lnTo>
                    <a:pt x="292" y="436"/>
                  </a:lnTo>
                  <a:lnTo>
                    <a:pt x="302" y="438"/>
                  </a:lnTo>
                  <a:lnTo>
                    <a:pt x="302" y="439"/>
                  </a:lnTo>
                  <a:lnTo>
                    <a:pt x="305" y="442"/>
                  </a:lnTo>
                  <a:lnTo>
                    <a:pt x="310" y="446"/>
                  </a:lnTo>
                  <a:lnTo>
                    <a:pt x="313" y="444"/>
                  </a:lnTo>
                  <a:lnTo>
                    <a:pt x="314" y="442"/>
                  </a:lnTo>
                  <a:lnTo>
                    <a:pt x="321" y="441"/>
                  </a:lnTo>
                  <a:lnTo>
                    <a:pt x="319" y="436"/>
                  </a:lnTo>
                  <a:lnTo>
                    <a:pt x="319" y="433"/>
                  </a:lnTo>
                  <a:lnTo>
                    <a:pt x="318" y="429"/>
                  </a:lnTo>
                  <a:lnTo>
                    <a:pt x="317" y="425"/>
                  </a:lnTo>
                  <a:lnTo>
                    <a:pt x="314" y="423"/>
                  </a:lnTo>
                  <a:lnTo>
                    <a:pt x="312" y="417"/>
                  </a:lnTo>
                  <a:lnTo>
                    <a:pt x="311" y="411"/>
                  </a:lnTo>
                  <a:lnTo>
                    <a:pt x="308" y="404"/>
                  </a:lnTo>
                  <a:lnTo>
                    <a:pt x="308" y="398"/>
                  </a:lnTo>
                  <a:lnTo>
                    <a:pt x="311" y="389"/>
                  </a:lnTo>
                  <a:lnTo>
                    <a:pt x="314" y="380"/>
                  </a:lnTo>
                  <a:lnTo>
                    <a:pt x="318" y="370"/>
                  </a:lnTo>
                  <a:lnTo>
                    <a:pt x="317" y="368"/>
                  </a:lnTo>
                  <a:lnTo>
                    <a:pt x="314" y="366"/>
                  </a:lnTo>
                  <a:lnTo>
                    <a:pt x="311" y="363"/>
                  </a:lnTo>
                  <a:lnTo>
                    <a:pt x="311" y="361"/>
                  </a:lnTo>
                  <a:lnTo>
                    <a:pt x="313" y="362"/>
                  </a:lnTo>
                  <a:lnTo>
                    <a:pt x="322" y="361"/>
                  </a:lnTo>
                  <a:lnTo>
                    <a:pt x="323" y="361"/>
                  </a:lnTo>
                  <a:lnTo>
                    <a:pt x="326" y="355"/>
                  </a:lnTo>
                  <a:lnTo>
                    <a:pt x="323" y="355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4" y="350"/>
                  </a:lnTo>
                  <a:lnTo>
                    <a:pt x="328" y="350"/>
                  </a:lnTo>
                  <a:lnTo>
                    <a:pt x="333" y="350"/>
                  </a:lnTo>
                  <a:lnTo>
                    <a:pt x="335" y="351"/>
                  </a:lnTo>
                  <a:lnTo>
                    <a:pt x="338" y="350"/>
                  </a:lnTo>
                  <a:lnTo>
                    <a:pt x="343" y="346"/>
                  </a:lnTo>
                  <a:lnTo>
                    <a:pt x="341" y="346"/>
                  </a:lnTo>
                  <a:lnTo>
                    <a:pt x="337" y="349"/>
                  </a:lnTo>
                  <a:lnTo>
                    <a:pt x="336" y="345"/>
                  </a:lnTo>
                  <a:lnTo>
                    <a:pt x="338" y="339"/>
                  </a:lnTo>
                  <a:lnTo>
                    <a:pt x="340" y="341"/>
                  </a:lnTo>
                  <a:lnTo>
                    <a:pt x="342" y="342"/>
                  </a:lnTo>
                  <a:lnTo>
                    <a:pt x="347" y="342"/>
                  </a:lnTo>
                  <a:lnTo>
                    <a:pt x="349" y="340"/>
                  </a:lnTo>
                  <a:lnTo>
                    <a:pt x="348" y="336"/>
                  </a:lnTo>
                  <a:lnTo>
                    <a:pt x="345" y="332"/>
                  </a:lnTo>
                  <a:lnTo>
                    <a:pt x="346" y="331"/>
                  </a:lnTo>
                  <a:lnTo>
                    <a:pt x="349" y="331"/>
                  </a:lnTo>
                  <a:lnTo>
                    <a:pt x="352" y="329"/>
                  </a:lnTo>
                  <a:lnTo>
                    <a:pt x="354" y="331"/>
                  </a:lnTo>
                  <a:lnTo>
                    <a:pt x="357" y="329"/>
                  </a:lnTo>
                  <a:lnTo>
                    <a:pt x="358" y="331"/>
                  </a:lnTo>
                  <a:lnTo>
                    <a:pt x="361" y="333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4" y="327"/>
                  </a:lnTo>
                  <a:lnTo>
                    <a:pt x="381" y="326"/>
                  </a:lnTo>
                  <a:lnTo>
                    <a:pt x="392" y="320"/>
                  </a:lnTo>
                  <a:lnTo>
                    <a:pt x="395" y="314"/>
                  </a:lnTo>
                  <a:lnTo>
                    <a:pt x="396" y="309"/>
                  </a:lnTo>
                  <a:lnTo>
                    <a:pt x="399" y="307"/>
                  </a:lnTo>
                  <a:lnTo>
                    <a:pt x="402" y="306"/>
                  </a:lnTo>
                  <a:lnTo>
                    <a:pt x="403" y="305"/>
                  </a:lnTo>
                  <a:lnTo>
                    <a:pt x="406" y="303"/>
                  </a:lnTo>
                  <a:lnTo>
                    <a:pt x="405" y="300"/>
                  </a:lnTo>
                  <a:lnTo>
                    <a:pt x="404" y="297"/>
                  </a:lnTo>
                  <a:lnTo>
                    <a:pt x="403" y="296"/>
                  </a:lnTo>
                  <a:lnTo>
                    <a:pt x="402" y="294"/>
                  </a:lnTo>
                  <a:lnTo>
                    <a:pt x="403" y="291"/>
                  </a:lnTo>
                  <a:lnTo>
                    <a:pt x="407" y="288"/>
                  </a:lnTo>
                  <a:lnTo>
                    <a:pt x="410" y="286"/>
                  </a:lnTo>
                  <a:lnTo>
                    <a:pt x="412" y="286"/>
                  </a:lnTo>
                  <a:lnTo>
                    <a:pt x="412" y="289"/>
                  </a:lnTo>
                  <a:lnTo>
                    <a:pt x="412" y="293"/>
                  </a:lnTo>
                  <a:lnTo>
                    <a:pt x="412" y="299"/>
                  </a:lnTo>
                  <a:lnTo>
                    <a:pt x="413" y="300"/>
                  </a:lnTo>
                  <a:lnTo>
                    <a:pt x="419" y="295"/>
                  </a:lnTo>
                  <a:lnTo>
                    <a:pt x="424" y="294"/>
                  </a:lnTo>
                  <a:lnTo>
                    <a:pt x="439" y="288"/>
                  </a:lnTo>
                  <a:lnTo>
                    <a:pt x="441" y="287"/>
                  </a:lnTo>
                  <a:lnTo>
                    <a:pt x="444" y="282"/>
                  </a:lnTo>
                  <a:lnTo>
                    <a:pt x="447" y="272"/>
                  </a:lnTo>
                  <a:lnTo>
                    <a:pt x="447" y="268"/>
                  </a:lnTo>
                  <a:lnTo>
                    <a:pt x="444" y="261"/>
                  </a:lnTo>
                  <a:lnTo>
                    <a:pt x="446" y="256"/>
                  </a:lnTo>
                  <a:lnTo>
                    <a:pt x="446" y="25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613602" y="2574620"/>
              <a:ext cx="369330" cy="435102"/>
            </a:xfrm>
            <a:custGeom>
              <a:avLst/>
              <a:gdLst>
                <a:gd name="T0" fmla="*/ 73 w 259"/>
                <a:gd name="T1" fmla="*/ 0 h 304"/>
                <a:gd name="T2" fmla="*/ 68 w 259"/>
                <a:gd name="T3" fmla="*/ 25 h 304"/>
                <a:gd name="T4" fmla="*/ 62 w 259"/>
                <a:gd name="T5" fmla="*/ 43 h 304"/>
                <a:gd name="T6" fmla="*/ 59 w 259"/>
                <a:gd name="T7" fmla="*/ 45 h 304"/>
                <a:gd name="T8" fmla="*/ 56 w 259"/>
                <a:gd name="T9" fmla="*/ 43 h 304"/>
                <a:gd name="T10" fmla="*/ 51 w 259"/>
                <a:gd name="T11" fmla="*/ 39 h 304"/>
                <a:gd name="T12" fmla="*/ 47 w 259"/>
                <a:gd name="T13" fmla="*/ 41 h 304"/>
                <a:gd name="T14" fmla="*/ 45 w 259"/>
                <a:gd name="T15" fmla="*/ 37 h 304"/>
                <a:gd name="T16" fmla="*/ 38 w 259"/>
                <a:gd name="T17" fmla="*/ 39 h 304"/>
                <a:gd name="T18" fmla="*/ 35 w 259"/>
                <a:gd name="T19" fmla="*/ 42 h 304"/>
                <a:gd name="T20" fmla="*/ 35 w 259"/>
                <a:gd name="T21" fmla="*/ 53 h 304"/>
                <a:gd name="T22" fmla="*/ 35 w 259"/>
                <a:gd name="T23" fmla="*/ 67 h 304"/>
                <a:gd name="T24" fmla="*/ 35 w 259"/>
                <a:gd name="T25" fmla="*/ 80 h 304"/>
                <a:gd name="T26" fmla="*/ 34 w 259"/>
                <a:gd name="T27" fmla="*/ 84 h 304"/>
                <a:gd name="T28" fmla="*/ 31 w 259"/>
                <a:gd name="T29" fmla="*/ 89 h 304"/>
                <a:gd name="T30" fmla="*/ 30 w 259"/>
                <a:gd name="T31" fmla="*/ 94 h 304"/>
                <a:gd name="T32" fmla="*/ 30 w 259"/>
                <a:gd name="T33" fmla="*/ 101 h 304"/>
                <a:gd name="T34" fmla="*/ 34 w 259"/>
                <a:gd name="T35" fmla="*/ 110 h 304"/>
                <a:gd name="T36" fmla="*/ 35 w 259"/>
                <a:gd name="T37" fmla="*/ 119 h 304"/>
                <a:gd name="T38" fmla="*/ 37 w 259"/>
                <a:gd name="T39" fmla="*/ 122 h 304"/>
                <a:gd name="T40" fmla="*/ 42 w 259"/>
                <a:gd name="T41" fmla="*/ 128 h 304"/>
                <a:gd name="T42" fmla="*/ 39 w 259"/>
                <a:gd name="T43" fmla="*/ 130 h 304"/>
                <a:gd name="T44" fmla="*/ 34 w 259"/>
                <a:gd name="T45" fmla="*/ 134 h 304"/>
                <a:gd name="T46" fmla="*/ 24 w 259"/>
                <a:gd name="T47" fmla="*/ 141 h 304"/>
                <a:gd name="T48" fmla="*/ 21 w 259"/>
                <a:gd name="T49" fmla="*/ 154 h 304"/>
                <a:gd name="T50" fmla="*/ 17 w 259"/>
                <a:gd name="T51" fmla="*/ 162 h 304"/>
                <a:gd name="T52" fmla="*/ 13 w 259"/>
                <a:gd name="T53" fmla="*/ 166 h 304"/>
                <a:gd name="T54" fmla="*/ 11 w 259"/>
                <a:gd name="T55" fmla="*/ 167 h 304"/>
                <a:gd name="T56" fmla="*/ 9 w 259"/>
                <a:gd name="T57" fmla="*/ 171 h 304"/>
                <a:gd name="T58" fmla="*/ 10 w 259"/>
                <a:gd name="T59" fmla="*/ 178 h 304"/>
                <a:gd name="T60" fmla="*/ 9 w 259"/>
                <a:gd name="T61" fmla="*/ 183 h 304"/>
                <a:gd name="T62" fmla="*/ 15 w 259"/>
                <a:gd name="T63" fmla="*/ 188 h 304"/>
                <a:gd name="T64" fmla="*/ 13 w 259"/>
                <a:gd name="T65" fmla="*/ 192 h 304"/>
                <a:gd name="T66" fmla="*/ 5 w 259"/>
                <a:gd name="T67" fmla="*/ 196 h 304"/>
                <a:gd name="T68" fmla="*/ 3 w 259"/>
                <a:gd name="T69" fmla="*/ 200 h 304"/>
                <a:gd name="T70" fmla="*/ 0 w 259"/>
                <a:gd name="T71" fmla="*/ 206 h 304"/>
                <a:gd name="T72" fmla="*/ 139 w 259"/>
                <a:gd name="T73" fmla="*/ 291 h 304"/>
                <a:gd name="T74" fmla="*/ 182 w 259"/>
                <a:gd name="T75" fmla="*/ 299 h 304"/>
                <a:gd name="T76" fmla="*/ 218 w 259"/>
                <a:gd name="T77" fmla="*/ 304 h 304"/>
                <a:gd name="T78" fmla="*/ 219 w 259"/>
                <a:gd name="T79" fmla="*/ 304 h 304"/>
                <a:gd name="T80" fmla="*/ 259 w 259"/>
                <a:gd name="T81" fmla="*/ 33 h 304"/>
                <a:gd name="T82" fmla="*/ 73 w 259"/>
                <a:gd name="T83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304">
                  <a:moveTo>
                    <a:pt x="73" y="0"/>
                  </a:moveTo>
                  <a:cubicBezTo>
                    <a:pt x="73" y="0"/>
                    <a:pt x="69" y="19"/>
                    <a:pt x="68" y="25"/>
                  </a:cubicBezTo>
                  <a:cubicBezTo>
                    <a:pt x="66" y="29"/>
                    <a:pt x="62" y="43"/>
                    <a:pt x="62" y="43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39" y="130"/>
                    <a:pt x="39" y="130"/>
                    <a:pt x="39" y="130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5" y="196"/>
                    <a:pt x="5" y="196"/>
                    <a:pt x="5" y="196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9" y="291"/>
                    <a:pt x="139" y="291"/>
                    <a:pt x="139" y="291"/>
                  </a:cubicBezTo>
                  <a:cubicBezTo>
                    <a:pt x="182" y="299"/>
                    <a:pt x="182" y="299"/>
                    <a:pt x="182" y="299"/>
                  </a:cubicBezTo>
                  <a:cubicBezTo>
                    <a:pt x="218" y="304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4"/>
                  </a:cubicBezTo>
                  <a:cubicBezTo>
                    <a:pt x="259" y="33"/>
                    <a:pt x="259" y="33"/>
                    <a:pt x="259" y="33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239212" y="2105790"/>
              <a:ext cx="433415" cy="750467"/>
            </a:xfrm>
            <a:custGeom>
              <a:avLst/>
              <a:gdLst>
                <a:gd name="T0" fmla="*/ 229 w 257"/>
                <a:gd name="T1" fmla="*/ 433 h 445"/>
                <a:gd name="T2" fmla="*/ 231 w 257"/>
                <a:gd name="T3" fmla="*/ 420 h 445"/>
                <a:gd name="T4" fmla="*/ 239 w 257"/>
                <a:gd name="T5" fmla="*/ 409 h 445"/>
                <a:gd name="T6" fmla="*/ 255 w 257"/>
                <a:gd name="T7" fmla="*/ 388 h 445"/>
                <a:gd name="T8" fmla="*/ 251 w 257"/>
                <a:gd name="T9" fmla="*/ 379 h 445"/>
                <a:gd name="T10" fmla="*/ 247 w 257"/>
                <a:gd name="T11" fmla="*/ 358 h 445"/>
                <a:gd name="T12" fmla="*/ 118 w 257"/>
                <a:gd name="T13" fmla="*/ 158 h 445"/>
                <a:gd name="T14" fmla="*/ 113 w 257"/>
                <a:gd name="T15" fmla="*/ 153 h 445"/>
                <a:gd name="T16" fmla="*/ 117 w 257"/>
                <a:gd name="T17" fmla="*/ 146 h 445"/>
                <a:gd name="T18" fmla="*/ 26 w 257"/>
                <a:gd name="T19" fmla="*/ 0 h 445"/>
                <a:gd name="T20" fmla="*/ 23 w 257"/>
                <a:gd name="T21" fmla="*/ 9 h 445"/>
                <a:gd name="T22" fmla="*/ 22 w 257"/>
                <a:gd name="T23" fmla="*/ 25 h 445"/>
                <a:gd name="T24" fmla="*/ 17 w 257"/>
                <a:gd name="T25" fmla="*/ 34 h 445"/>
                <a:gd name="T26" fmla="*/ 7 w 257"/>
                <a:gd name="T27" fmla="*/ 50 h 445"/>
                <a:gd name="T28" fmla="*/ 0 w 257"/>
                <a:gd name="T29" fmla="*/ 62 h 445"/>
                <a:gd name="T30" fmla="*/ 3 w 257"/>
                <a:gd name="T31" fmla="*/ 75 h 445"/>
                <a:gd name="T32" fmla="*/ 9 w 257"/>
                <a:gd name="T33" fmla="*/ 90 h 445"/>
                <a:gd name="T34" fmla="*/ 5 w 257"/>
                <a:gd name="T35" fmla="*/ 110 h 445"/>
                <a:gd name="T36" fmla="*/ 2 w 257"/>
                <a:gd name="T37" fmla="*/ 122 h 445"/>
                <a:gd name="T38" fmla="*/ 11 w 257"/>
                <a:gd name="T39" fmla="*/ 145 h 445"/>
                <a:gd name="T40" fmla="*/ 17 w 257"/>
                <a:gd name="T41" fmla="*/ 161 h 445"/>
                <a:gd name="T42" fmla="*/ 14 w 257"/>
                <a:gd name="T43" fmla="*/ 169 h 445"/>
                <a:gd name="T44" fmla="*/ 23 w 257"/>
                <a:gd name="T45" fmla="*/ 176 h 445"/>
                <a:gd name="T46" fmla="*/ 29 w 257"/>
                <a:gd name="T47" fmla="*/ 175 h 445"/>
                <a:gd name="T48" fmla="*/ 37 w 257"/>
                <a:gd name="T49" fmla="*/ 172 h 445"/>
                <a:gd name="T50" fmla="*/ 51 w 257"/>
                <a:gd name="T51" fmla="*/ 177 h 445"/>
                <a:gd name="T52" fmla="*/ 49 w 257"/>
                <a:gd name="T53" fmla="*/ 179 h 445"/>
                <a:gd name="T54" fmla="*/ 40 w 257"/>
                <a:gd name="T55" fmla="*/ 176 h 445"/>
                <a:gd name="T56" fmla="*/ 33 w 257"/>
                <a:gd name="T57" fmla="*/ 175 h 445"/>
                <a:gd name="T58" fmla="*/ 35 w 257"/>
                <a:gd name="T59" fmla="*/ 187 h 445"/>
                <a:gd name="T60" fmla="*/ 30 w 257"/>
                <a:gd name="T61" fmla="*/ 192 h 445"/>
                <a:gd name="T62" fmla="*/ 29 w 257"/>
                <a:gd name="T63" fmla="*/ 185 h 445"/>
                <a:gd name="T64" fmla="*/ 24 w 257"/>
                <a:gd name="T65" fmla="*/ 187 h 445"/>
                <a:gd name="T66" fmla="*/ 23 w 257"/>
                <a:gd name="T67" fmla="*/ 204 h 445"/>
                <a:gd name="T68" fmla="*/ 30 w 257"/>
                <a:gd name="T69" fmla="*/ 217 h 445"/>
                <a:gd name="T70" fmla="*/ 35 w 257"/>
                <a:gd name="T71" fmla="*/ 229 h 445"/>
                <a:gd name="T72" fmla="*/ 28 w 257"/>
                <a:gd name="T73" fmla="*/ 234 h 445"/>
                <a:gd name="T74" fmla="*/ 34 w 257"/>
                <a:gd name="T75" fmla="*/ 255 h 445"/>
                <a:gd name="T76" fmla="*/ 42 w 257"/>
                <a:gd name="T77" fmla="*/ 275 h 445"/>
                <a:gd name="T78" fmla="*/ 50 w 257"/>
                <a:gd name="T79" fmla="*/ 288 h 445"/>
                <a:gd name="T80" fmla="*/ 50 w 257"/>
                <a:gd name="T81" fmla="*/ 298 h 445"/>
                <a:gd name="T82" fmla="*/ 53 w 257"/>
                <a:gd name="T83" fmla="*/ 307 h 445"/>
                <a:gd name="T84" fmla="*/ 50 w 257"/>
                <a:gd name="T85" fmla="*/ 327 h 445"/>
                <a:gd name="T86" fmla="*/ 73 w 257"/>
                <a:gd name="T87" fmla="*/ 339 h 445"/>
                <a:gd name="T88" fmla="*/ 91 w 257"/>
                <a:gd name="T89" fmla="*/ 355 h 445"/>
                <a:gd name="T90" fmla="*/ 112 w 257"/>
                <a:gd name="T91" fmla="*/ 374 h 445"/>
                <a:gd name="T92" fmla="*/ 128 w 257"/>
                <a:gd name="T93" fmla="*/ 388 h 445"/>
                <a:gd name="T94" fmla="*/ 143 w 257"/>
                <a:gd name="T95" fmla="*/ 414 h 445"/>
                <a:gd name="T96" fmla="*/ 143 w 257"/>
                <a:gd name="T97" fmla="*/ 434 h 445"/>
                <a:gd name="T98" fmla="*/ 226 w 257"/>
                <a:gd name="T99" fmla="*/ 444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445">
                  <a:moveTo>
                    <a:pt x="233" y="441"/>
                  </a:moveTo>
                  <a:lnTo>
                    <a:pt x="234" y="438"/>
                  </a:lnTo>
                  <a:lnTo>
                    <a:pt x="229" y="433"/>
                  </a:lnTo>
                  <a:lnTo>
                    <a:pt x="230" y="429"/>
                  </a:lnTo>
                  <a:lnTo>
                    <a:pt x="229" y="423"/>
                  </a:lnTo>
                  <a:lnTo>
                    <a:pt x="231" y="420"/>
                  </a:lnTo>
                  <a:lnTo>
                    <a:pt x="233" y="419"/>
                  </a:lnTo>
                  <a:lnTo>
                    <a:pt x="236" y="416"/>
                  </a:lnTo>
                  <a:lnTo>
                    <a:pt x="239" y="409"/>
                  </a:lnTo>
                  <a:lnTo>
                    <a:pt x="242" y="398"/>
                  </a:lnTo>
                  <a:lnTo>
                    <a:pt x="250" y="392"/>
                  </a:lnTo>
                  <a:lnTo>
                    <a:pt x="255" y="388"/>
                  </a:lnTo>
                  <a:lnTo>
                    <a:pt x="257" y="387"/>
                  </a:lnTo>
                  <a:lnTo>
                    <a:pt x="253" y="382"/>
                  </a:lnTo>
                  <a:lnTo>
                    <a:pt x="251" y="379"/>
                  </a:lnTo>
                  <a:lnTo>
                    <a:pt x="250" y="372"/>
                  </a:lnTo>
                  <a:lnTo>
                    <a:pt x="247" y="364"/>
                  </a:lnTo>
                  <a:lnTo>
                    <a:pt x="247" y="358"/>
                  </a:lnTo>
                  <a:lnTo>
                    <a:pt x="248" y="354"/>
                  </a:lnTo>
                  <a:lnTo>
                    <a:pt x="248" y="353"/>
                  </a:lnTo>
                  <a:lnTo>
                    <a:pt x="118" y="158"/>
                  </a:lnTo>
                  <a:lnTo>
                    <a:pt x="115" y="156"/>
                  </a:lnTo>
                  <a:lnTo>
                    <a:pt x="114" y="155"/>
                  </a:lnTo>
                  <a:lnTo>
                    <a:pt x="113" y="153"/>
                  </a:lnTo>
                  <a:lnTo>
                    <a:pt x="112" y="150"/>
                  </a:lnTo>
                  <a:lnTo>
                    <a:pt x="113" y="147"/>
                  </a:lnTo>
                  <a:lnTo>
                    <a:pt x="117" y="146"/>
                  </a:lnTo>
                  <a:lnTo>
                    <a:pt x="119" y="145"/>
                  </a:lnTo>
                  <a:lnTo>
                    <a:pt x="148" y="35"/>
                  </a:lnTo>
                  <a:lnTo>
                    <a:pt x="26" y="0"/>
                  </a:lnTo>
                  <a:lnTo>
                    <a:pt x="25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12"/>
                  </a:lnTo>
                  <a:lnTo>
                    <a:pt x="23" y="21"/>
                  </a:lnTo>
                  <a:lnTo>
                    <a:pt x="22" y="25"/>
                  </a:lnTo>
                  <a:lnTo>
                    <a:pt x="19" y="30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7" y="40"/>
                  </a:lnTo>
                  <a:lnTo>
                    <a:pt x="13" y="45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71"/>
                  </a:lnTo>
                  <a:lnTo>
                    <a:pt x="3" y="75"/>
                  </a:lnTo>
                  <a:lnTo>
                    <a:pt x="7" y="81"/>
                  </a:lnTo>
                  <a:lnTo>
                    <a:pt x="8" y="85"/>
                  </a:lnTo>
                  <a:lnTo>
                    <a:pt x="9" y="90"/>
                  </a:lnTo>
                  <a:lnTo>
                    <a:pt x="9" y="98"/>
                  </a:lnTo>
                  <a:lnTo>
                    <a:pt x="6" y="104"/>
                  </a:lnTo>
                  <a:lnTo>
                    <a:pt x="5" y="110"/>
                  </a:lnTo>
                  <a:lnTo>
                    <a:pt x="5" y="117"/>
                  </a:lnTo>
                  <a:lnTo>
                    <a:pt x="4" y="120"/>
                  </a:lnTo>
                  <a:lnTo>
                    <a:pt x="2" y="122"/>
                  </a:lnTo>
                  <a:lnTo>
                    <a:pt x="3" y="126"/>
                  </a:lnTo>
                  <a:lnTo>
                    <a:pt x="7" y="133"/>
                  </a:lnTo>
                  <a:lnTo>
                    <a:pt x="11" y="145"/>
                  </a:lnTo>
                  <a:lnTo>
                    <a:pt x="15" y="153"/>
                  </a:lnTo>
                  <a:lnTo>
                    <a:pt x="17" y="156"/>
                  </a:lnTo>
                  <a:lnTo>
                    <a:pt x="17" y="161"/>
                  </a:lnTo>
                  <a:lnTo>
                    <a:pt x="16" y="164"/>
                  </a:lnTo>
                  <a:lnTo>
                    <a:pt x="14" y="166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2"/>
                  </a:lnTo>
                  <a:lnTo>
                    <a:pt x="23" y="176"/>
                  </a:lnTo>
                  <a:lnTo>
                    <a:pt x="24" y="178"/>
                  </a:lnTo>
                  <a:lnTo>
                    <a:pt x="27" y="179"/>
                  </a:lnTo>
                  <a:lnTo>
                    <a:pt x="29" y="175"/>
                  </a:lnTo>
                  <a:lnTo>
                    <a:pt x="29" y="170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44" y="172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8"/>
                  </a:lnTo>
                  <a:lnTo>
                    <a:pt x="51" y="180"/>
                  </a:lnTo>
                  <a:lnTo>
                    <a:pt x="49" y="179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0" y="176"/>
                  </a:lnTo>
                  <a:lnTo>
                    <a:pt x="38" y="175"/>
                  </a:lnTo>
                  <a:lnTo>
                    <a:pt x="35" y="174"/>
                  </a:lnTo>
                  <a:lnTo>
                    <a:pt x="33" y="175"/>
                  </a:lnTo>
                  <a:lnTo>
                    <a:pt x="33" y="177"/>
                  </a:lnTo>
                  <a:lnTo>
                    <a:pt x="33" y="184"/>
                  </a:lnTo>
                  <a:lnTo>
                    <a:pt x="35" y="187"/>
                  </a:lnTo>
                  <a:lnTo>
                    <a:pt x="34" y="194"/>
                  </a:lnTo>
                  <a:lnTo>
                    <a:pt x="33" y="194"/>
                  </a:lnTo>
                  <a:lnTo>
                    <a:pt x="30" y="192"/>
                  </a:lnTo>
                  <a:lnTo>
                    <a:pt x="29" y="190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8" y="184"/>
                  </a:lnTo>
                  <a:lnTo>
                    <a:pt x="25" y="183"/>
                  </a:lnTo>
                  <a:lnTo>
                    <a:pt x="24" y="187"/>
                  </a:lnTo>
                  <a:lnTo>
                    <a:pt x="23" y="189"/>
                  </a:lnTo>
                  <a:lnTo>
                    <a:pt x="23" y="195"/>
                  </a:lnTo>
                  <a:lnTo>
                    <a:pt x="23" y="204"/>
                  </a:lnTo>
                  <a:lnTo>
                    <a:pt x="23" y="209"/>
                  </a:lnTo>
                  <a:lnTo>
                    <a:pt x="26" y="214"/>
                  </a:lnTo>
                  <a:lnTo>
                    <a:pt x="30" y="217"/>
                  </a:lnTo>
                  <a:lnTo>
                    <a:pt x="34" y="220"/>
                  </a:lnTo>
                  <a:lnTo>
                    <a:pt x="35" y="225"/>
                  </a:lnTo>
                  <a:lnTo>
                    <a:pt x="35" y="229"/>
                  </a:lnTo>
                  <a:lnTo>
                    <a:pt x="34" y="233"/>
                  </a:lnTo>
                  <a:lnTo>
                    <a:pt x="31" y="234"/>
                  </a:lnTo>
                  <a:lnTo>
                    <a:pt x="28" y="234"/>
                  </a:lnTo>
                  <a:lnTo>
                    <a:pt x="28" y="244"/>
                  </a:lnTo>
                  <a:lnTo>
                    <a:pt x="29" y="247"/>
                  </a:lnTo>
                  <a:lnTo>
                    <a:pt x="34" y="255"/>
                  </a:lnTo>
                  <a:lnTo>
                    <a:pt x="35" y="261"/>
                  </a:lnTo>
                  <a:lnTo>
                    <a:pt x="40" y="268"/>
                  </a:lnTo>
                  <a:lnTo>
                    <a:pt x="42" y="275"/>
                  </a:lnTo>
                  <a:lnTo>
                    <a:pt x="45" y="280"/>
                  </a:lnTo>
                  <a:lnTo>
                    <a:pt x="48" y="287"/>
                  </a:lnTo>
                  <a:lnTo>
                    <a:pt x="50" y="288"/>
                  </a:lnTo>
                  <a:lnTo>
                    <a:pt x="50" y="293"/>
                  </a:lnTo>
                  <a:lnTo>
                    <a:pt x="50" y="296"/>
                  </a:lnTo>
                  <a:lnTo>
                    <a:pt x="50" y="298"/>
                  </a:lnTo>
                  <a:lnTo>
                    <a:pt x="52" y="300"/>
                  </a:lnTo>
                  <a:lnTo>
                    <a:pt x="53" y="303"/>
                  </a:lnTo>
                  <a:lnTo>
                    <a:pt x="53" y="307"/>
                  </a:lnTo>
                  <a:lnTo>
                    <a:pt x="52" y="316"/>
                  </a:lnTo>
                  <a:lnTo>
                    <a:pt x="51" y="322"/>
                  </a:lnTo>
                  <a:lnTo>
                    <a:pt x="50" y="327"/>
                  </a:lnTo>
                  <a:lnTo>
                    <a:pt x="59" y="332"/>
                  </a:lnTo>
                  <a:lnTo>
                    <a:pt x="67" y="335"/>
                  </a:lnTo>
                  <a:lnTo>
                    <a:pt x="73" y="339"/>
                  </a:lnTo>
                  <a:lnTo>
                    <a:pt x="82" y="342"/>
                  </a:lnTo>
                  <a:lnTo>
                    <a:pt x="85" y="345"/>
                  </a:lnTo>
                  <a:lnTo>
                    <a:pt x="91" y="355"/>
                  </a:lnTo>
                  <a:lnTo>
                    <a:pt x="99" y="362"/>
                  </a:lnTo>
                  <a:lnTo>
                    <a:pt x="111" y="365"/>
                  </a:lnTo>
                  <a:lnTo>
                    <a:pt x="112" y="374"/>
                  </a:lnTo>
                  <a:lnTo>
                    <a:pt x="114" y="378"/>
                  </a:lnTo>
                  <a:lnTo>
                    <a:pt x="121" y="380"/>
                  </a:lnTo>
                  <a:lnTo>
                    <a:pt x="128" y="388"/>
                  </a:lnTo>
                  <a:lnTo>
                    <a:pt x="136" y="400"/>
                  </a:lnTo>
                  <a:lnTo>
                    <a:pt x="140" y="405"/>
                  </a:lnTo>
                  <a:lnTo>
                    <a:pt x="143" y="414"/>
                  </a:lnTo>
                  <a:lnTo>
                    <a:pt x="140" y="422"/>
                  </a:lnTo>
                  <a:lnTo>
                    <a:pt x="140" y="427"/>
                  </a:lnTo>
                  <a:lnTo>
                    <a:pt x="143" y="434"/>
                  </a:lnTo>
                  <a:lnTo>
                    <a:pt x="147" y="435"/>
                  </a:lnTo>
                  <a:lnTo>
                    <a:pt x="225" y="445"/>
                  </a:lnTo>
                  <a:lnTo>
                    <a:pt x="226" y="444"/>
                  </a:lnTo>
                  <a:lnTo>
                    <a:pt x="233" y="4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6303358" y="2660630"/>
              <a:ext cx="473890" cy="254654"/>
            </a:xfrm>
            <a:custGeom>
              <a:avLst/>
              <a:gdLst>
                <a:gd name="T0" fmla="*/ 0 w 332"/>
                <a:gd name="T1" fmla="*/ 25 h 178"/>
                <a:gd name="T2" fmla="*/ 0 w 332"/>
                <a:gd name="T3" fmla="*/ 28 h 178"/>
                <a:gd name="T4" fmla="*/ 0 w 332"/>
                <a:gd name="T5" fmla="*/ 25 h 178"/>
                <a:gd name="T6" fmla="*/ 118 w 332"/>
                <a:gd name="T7" fmla="*/ 32 h 178"/>
                <a:gd name="T8" fmla="*/ 113 w 332"/>
                <a:gd name="T9" fmla="*/ 123 h 178"/>
                <a:gd name="T10" fmla="*/ 121 w 332"/>
                <a:gd name="T11" fmla="*/ 131 h 178"/>
                <a:gd name="T12" fmla="*/ 124 w 332"/>
                <a:gd name="T13" fmla="*/ 134 h 178"/>
                <a:gd name="T14" fmla="*/ 127 w 332"/>
                <a:gd name="T15" fmla="*/ 134 h 178"/>
                <a:gd name="T16" fmla="*/ 131 w 332"/>
                <a:gd name="T17" fmla="*/ 133 h 178"/>
                <a:gd name="T18" fmla="*/ 134 w 332"/>
                <a:gd name="T19" fmla="*/ 134 h 178"/>
                <a:gd name="T20" fmla="*/ 137 w 332"/>
                <a:gd name="T21" fmla="*/ 133 h 178"/>
                <a:gd name="T22" fmla="*/ 141 w 332"/>
                <a:gd name="T23" fmla="*/ 135 h 178"/>
                <a:gd name="T24" fmla="*/ 144 w 332"/>
                <a:gd name="T25" fmla="*/ 144 h 178"/>
                <a:gd name="T26" fmla="*/ 153 w 332"/>
                <a:gd name="T27" fmla="*/ 144 h 178"/>
                <a:gd name="T28" fmla="*/ 160 w 332"/>
                <a:gd name="T29" fmla="*/ 148 h 178"/>
                <a:gd name="T30" fmla="*/ 166 w 332"/>
                <a:gd name="T31" fmla="*/ 147 h 178"/>
                <a:gd name="T32" fmla="*/ 167 w 332"/>
                <a:gd name="T33" fmla="*/ 147 h 178"/>
                <a:gd name="T34" fmla="*/ 171 w 332"/>
                <a:gd name="T35" fmla="*/ 151 h 178"/>
                <a:gd name="T36" fmla="*/ 175 w 332"/>
                <a:gd name="T37" fmla="*/ 148 h 178"/>
                <a:gd name="T38" fmla="*/ 184 w 332"/>
                <a:gd name="T39" fmla="*/ 149 h 178"/>
                <a:gd name="T40" fmla="*/ 188 w 332"/>
                <a:gd name="T41" fmla="*/ 156 h 178"/>
                <a:gd name="T42" fmla="*/ 191 w 332"/>
                <a:gd name="T43" fmla="*/ 156 h 178"/>
                <a:gd name="T44" fmla="*/ 192 w 332"/>
                <a:gd name="T45" fmla="*/ 162 h 178"/>
                <a:gd name="T46" fmla="*/ 196 w 332"/>
                <a:gd name="T47" fmla="*/ 163 h 178"/>
                <a:gd name="T48" fmla="*/ 200 w 332"/>
                <a:gd name="T49" fmla="*/ 160 h 178"/>
                <a:gd name="T50" fmla="*/ 202 w 332"/>
                <a:gd name="T51" fmla="*/ 157 h 178"/>
                <a:gd name="T52" fmla="*/ 204 w 332"/>
                <a:gd name="T53" fmla="*/ 157 h 178"/>
                <a:gd name="T54" fmla="*/ 211 w 332"/>
                <a:gd name="T55" fmla="*/ 162 h 178"/>
                <a:gd name="T56" fmla="*/ 213 w 332"/>
                <a:gd name="T57" fmla="*/ 166 h 178"/>
                <a:gd name="T58" fmla="*/ 220 w 332"/>
                <a:gd name="T59" fmla="*/ 162 h 178"/>
                <a:gd name="T60" fmla="*/ 222 w 332"/>
                <a:gd name="T61" fmla="*/ 164 h 178"/>
                <a:gd name="T62" fmla="*/ 223 w 332"/>
                <a:gd name="T63" fmla="*/ 170 h 178"/>
                <a:gd name="T64" fmla="*/ 225 w 332"/>
                <a:gd name="T65" fmla="*/ 169 h 178"/>
                <a:gd name="T66" fmla="*/ 228 w 332"/>
                <a:gd name="T67" fmla="*/ 164 h 178"/>
                <a:gd name="T68" fmla="*/ 233 w 332"/>
                <a:gd name="T69" fmla="*/ 163 h 178"/>
                <a:gd name="T70" fmla="*/ 239 w 332"/>
                <a:gd name="T71" fmla="*/ 166 h 178"/>
                <a:gd name="T72" fmla="*/ 248 w 332"/>
                <a:gd name="T73" fmla="*/ 165 h 178"/>
                <a:gd name="T74" fmla="*/ 252 w 332"/>
                <a:gd name="T75" fmla="*/ 169 h 178"/>
                <a:gd name="T76" fmla="*/ 254 w 332"/>
                <a:gd name="T77" fmla="*/ 172 h 178"/>
                <a:gd name="T78" fmla="*/ 259 w 332"/>
                <a:gd name="T79" fmla="*/ 171 h 178"/>
                <a:gd name="T80" fmla="*/ 264 w 332"/>
                <a:gd name="T81" fmla="*/ 167 h 178"/>
                <a:gd name="T82" fmla="*/ 267 w 332"/>
                <a:gd name="T83" fmla="*/ 164 h 178"/>
                <a:gd name="T84" fmla="*/ 271 w 332"/>
                <a:gd name="T85" fmla="*/ 164 h 178"/>
                <a:gd name="T86" fmla="*/ 275 w 332"/>
                <a:gd name="T87" fmla="*/ 166 h 178"/>
                <a:gd name="T88" fmla="*/ 278 w 332"/>
                <a:gd name="T89" fmla="*/ 165 h 178"/>
                <a:gd name="T90" fmla="*/ 282 w 332"/>
                <a:gd name="T91" fmla="*/ 162 h 178"/>
                <a:gd name="T92" fmla="*/ 288 w 332"/>
                <a:gd name="T93" fmla="*/ 163 h 178"/>
                <a:gd name="T94" fmla="*/ 291 w 332"/>
                <a:gd name="T95" fmla="*/ 164 h 178"/>
                <a:gd name="T96" fmla="*/ 300 w 332"/>
                <a:gd name="T97" fmla="*/ 161 h 178"/>
                <a:gd name="T98" fmla="*/ 306 w 332"/>
                <a:gd name="T99" fmla="*/ 163 h 178"/>
                <a:gd name="T100" fmla="*/ 311 w 332"/>
                <a:gd name="T101" fmla="*/ 168 h 178"/>
                <a:gd name="T102" fmla="*/ 318 w 332"/>
                <a:gd name="T103" fmla="*/ 173 h 178"/>
                <a:gd name="T104" fmla="*/ 324 w 332"/>
                <a:gd name="T105" fmla="*/ 173 h 178"/>
                <a:gd name="T106" fmla="*/ 328 w 332"/>
                <a:gd name="T107" fmla="*/ 176 h 178"/>
                <a:gd name="T108" fmla="*/ 331 w 332"/>
                <a:gd name="T109" fmla="*/ 178 h 178"/>
                <a:gd name="T110" fmla="*/ 332 w 332"/>
                <a:gd name="T111" fmla="*/ 88 h 178"/>
                <a:gd name="T112" fmla="*/ 324 w 332"/>
                <a:gd name="T113" fmla="*/ 37 h 178"/>
                <a:gd name="T114" fmla="*/ 324 w 332"/>
                <a:gd name="T115" fmla="*/ 12 h 178"/>
                <a:gd name="T116" fmla="*/ 175 w 332"/>
                <a:gd name="T117" fmla="*/ 9 h 178"/>
                <a:gd name="T118" fmla="*/ 4 w 332"/>
                <a:gd name="T119" fmla="*/ 0 h 178"/>
                <a:gd name="T120" fmla="*/ 3 w 332"/>
                <a:gd name="T121" fmla="*/ 25 h 178"/>
                <a:gd name="T122" fmla="*/ 0 w 332"/>
                <a:gd name="T123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178">
                  <a:moveTo>
                    <a:pt x="0" y="25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21" y="131"/>
                    <a:pt x="121" y="131"/>
                    <a:pt x="121" y="131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7" y="134"/>
                    <a:pt x="127" y="134"/>
                    <a:pt x="127" y="13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53" y="144"/>
                    <a:pt x="153" y="144"/>
                    <a:pt x="153" y="144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6" y="147"/>
                    <a:pt x="166" y="147"/>
                    <a:pt x="166" y="147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71" y="151"/>
                    <a:pt x="171" y="151"/>
                    <a:pt x="171" y="151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188" y="156"/>
                    <a:pt x="188" y="156"/>
                    <a:pt x="188" y="156"/>
                  </a:cubicBezTo>
                  <a:cubicBezTo>
                    <a:pt x="191" y="156"/>
                    <a:pt x="191" y="156"/>
                    <a:pt x="191" y="156"/>
                  </a:cubicBezTo>
                  <a:cubicBezTo>
                    <a:pt x="192" y="162"/>
                    <a:pt x="192" y="162"/>
                    <a:pt x="192" y="162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2" y="157"/>
                    <a:pt x="202" y="157"/>
                    <a:pt x="202" y="157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3" y="166"/>
                    <a:pt x="213" y="166"/>
                    <a:pt x="213" y="166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22" y="164"/>
                    <a:pt x="222" y="164"/>
                    <a:pt x="222" y="164"/>
                  </a:cubicBezTo>
                  <a:cubicBezTo>
                    <a:pt x="223" y="170"/>
                    <a:pt x="223" y="170"/>
                    <a:pt x="223" y="170"/>
                  </a:cubicBezTo>
                  <a:cubicBezTo>
                    <a:pt x="225" y="169"/>
                    <a:pt x="225" y="169"/>
                    <a:pt x="225" y="169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33" y="163"/>
                    <a:pt x="233" y="163"/>
                    <a:pt x="233" y="163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52" y="169"/>
                    <a:pt x="252" y="169"/>
                    <a:pt x="252" y="169"/>
                  </a:cubicBezTo>
                  <a:cubicBezTo>
                    <a:pt x="254" y="172"/>
                    <a:pt x="254" y="172"/>
                    <a:pt x="254" y="172"/>
                  </a:cubicBezTo>
                  <a:cubicBezTo>
                    <a:pt x="259" y="171"/>
                    <a:pt x="259" y="171"/>
                    <a:pt x="259" y="171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7" y="164"/>
                    <a:pt x="267" y="164"/>
                    <a:pt x="267" y="164"/>
                  </a:cubicBezTo>
                  <a:cubicBezTo>
                    <a:pt x="271" y="164"/>
                    <a:pt x="271" y="164"/>
                    <a:pt x="271" y="164"/>
                  </a:cubicBezTo>
                  <a:cubicBezTo>
                    <a:pt x="275" y="166"/>
                    <a:pt x="275" y="166"/>
                    <a:pt x="275" y="166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8" y="163"/>
                    <a:pt x="288" y="163"/>
                    <a:pt x="288" y="163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300" y="161"/>
                    <a:pt x="300" y="161"/>
                    <a:pt x="300" y="161"/>
                  </a:cubicBezTo>
                  <a:cubicBezTo>
                    <a:pt x="306" y="163"/>
                    <a:pt x="306" y="163"/>
                    <a:pt x="306" y="163"/>
                  </a:cubicBezTo>
                  <a:cubicBezTo>
                    <a:pt x="311" y="168"/>
                    <a:pt x="311" y="168"/>
                    <a:pt x="311" y="168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4" y="173"/>
                    <a:pt x="324" y="173"/>
                    <a:pt x="324" y="173"/>
                  </a:cubicBezTo>
                  <a:cubicBezTo>
                    <a:pt x="328" y="176"/>
                    <a:pt x="328" y="176"/>
                    <a:pt x="328" y="176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88"/>
                    <a:pt x="332" y="88"/>
                    <a:pt x="332" y="88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4" y="12"/>
                    <a:pt x="324" y="12"/>
                    <a:pt x="324" y="12"/>
                  </a:cubicBezTo>
                  <a:cubicBezTo>
                    <a:pt x="324" y="12"/>
                    <a:pt x="211" y="10"/>
                    <a:pt x="175" y="9"/>
                  </a:cubicBezTo>
                  <a:cubicBezTo>
                    <a:pt x="131" y="7"/>
                    <a:pt x="4" y="0"/>
                    <a:pt x="4" y="0"/>
                  </a:cubicBezTo>
                  <a:cubicBezTo>
                    <a:pt x="3" y="25"/>
                    <a:pt x="3" y="25"/>
                    <a:pt x="3" y="25"/>
                  </a:cubicBezTo>
                  <a:lnTo>
                    <a:pt x="0" y="2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6364070" y="2454884"/>
              <a:ext cx="401373" cy="222611"/>
            </a:xfrm>
            <a:custGeom>
              <a:avLst/>
              <a:gdLst>
                <a:gd name="T0" fmla="*/ 282 w 282"/>
                <a:gd name="T1" fmla="*/ 156 h 156"/>
                <a:gd name="T2" fmla="*/ 282 w 282"/>
                <a:gd name="T3" fmla="*/ 52 h 156"/>
                <a:gd name="T4" fmla="*/ 276 w 282"/>
                <a:gd name="T5" fmla="*/ 49 h 156"/>
                <a:gd name="T6" fmla="*/ 273 w 282"/>
                <a:gd name="T7" fmla="*/ 47 h 156"/>
                <a:gd name="T8" fmla="*/ 271 w 282"/>
                <a:gd name="T9" fmla="*/ 41 h 156"/>
                <a:gd name="T10" fmla="*/ 265 w 282"/>
                <a:gd name="T11" fmla="*/ 35 h 156"/>
                <a:gd name="T12" fmla="*/ 268 w 282"/>
                <a:gd name="T13" fmla="*/ 30 h 156"/>
                <a:gd name="T14" fmla="*/ 271 w 282"/>
                <a:gd name="T15" fmla="*/ 24 h 156"/>
                <a:gd name="T16" fmla="*/ 271 w 282"/>
                <a:gd name="T17" fmla="*/ 19 h 156"/>
                <a:gd name="T18" fmla="*/ 269 w 282"/>
                <a:gd name="T19" fmla="*/ 19 h 156"/>
                <a:gd name="T20" fmla="*/ 260 w 282"/>
                <a:gd name="T21" fmla="*/ 19 h 156"/>
                <a:gd name="T22" fmla="*/ 258 w 282"/>
                <a:gd name="T23" fmla="*/ 15 h 156"/>
                <a:gd name="T24" fmla="*/ 254 w 282"/>
                <a:gd name="T25" fmla="*/ 9 h 156"/>
                <a:gd name="T26" fmla="*/ 165 w 282"/>
                <a:gd name="T27" fmla="*/ 6 h 156"/>
                <a:gd name="T28" fmla="*/ 10 w 282"/>
                <a:gd name="T29" fmla="*/ 0 h 156"/>
                <a:gd name="T30" fmla="*/ 0 w 282"/>
                <a:gd name="T31" fmla="*/ 146 h 156"/>
                <a:gd name="T32" fmla="*/ 133 w 282"/>
                <a:gd name="T33" fmla="*/ 153 h 156"/>
                <a:gd name="T34" fmla="*/ 282 w 282"/>
                <a:gd name="T3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156">
                  <a:moveTo>
                    <a:pt x="282" y="156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273" y="47"/>
                    <a:pt x="273" y="47"/>
                    <a:pt x="273" y="47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19"/>
                    <a:pt x="271" y="19"/>
                    <a:pt x="271" y="19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60" y="19"/>
                    <a:pt x="260" y="19"/>
                    <a:pt x="260" y="19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4" y="9"/>
                    <a:pt x="187" y="7"/>
                    <a:pt x="165" y="6"/>
                  </a:cubicBezTo>
                  <a:cubicBezTo>
                    <a:pt x="126" y="5"/>
                    <a:pt x="10" y="0"/>
                    <a:pt x="10" y="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41" y="148"/>
                    <a:pt x="104" y="151"/>
                    <a:pt x="133" y="153"/>
                  </a:cubicBezTo>
                  <a:cubicBezTo>
                    <a:pt x="169" y="154"/>
                    <a:pt x="282" y="156"/>
                    <a:pt x="282" y="156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6279748" y="2242392"/>
              <a:ext cx="446907" cy="225984"/>
            </a:xfrm>
            <a:custGeom>
              <a:avLst/>
              <a:gdLst>
                <a:gd name="T0" fmla="*/ 313 w 313"/>
                <a:gd name="T1" fmla="*/ 158 h 158"/>
                <a:gd name="T2" fmla="*/ 313 w 313"/>
                <a:gd name="T3" fmla="*/ 158 h 158"/>
                <a:gd name="T4" fmla="*/ 313 w 313"/>
                <a:gd name="T5" fmla="*/ 158 h 158"/>
                <a:gd name="T6" fmla="*/ 311 w 313"/>
                <a:gd name="T7" fmla="*/ 154 h 158"/>
                <a:gd name="T8" fmla="*/ 310 w 313"/>
                <a:gd name="T9" fmla="*/ 148 h 158"/>
                <a:gd name="T10" fmla="*/ 304 w 313"/>
                <a:gd name="T11" fmla="*/ 146 h 158"/>
                <a:gd name="T12" fmla="*/ 304 w 313"/>
                <a:gd name="T13" fmla="*/ 145 h 158"/>
                <a:gd name="T14" fmla="*/ 302 w 313"/>
                <a:gd name="T15" fmla="*/ 142 h 158"/>
                <a:gd name="T16" fmla="*/ 304 w 313"/>
                <a:gd name="T17" fmla="*/ 140 h 158"/>
                <a:gd name="T18" fmla="*/ 303 w 313"/>
                <a:gd name="T19" fmla="*/ 135 h 158"/>
                <a:gd name="T20" fmla="*/ 300 w 313"/>
                <a:gd name="T21" fmla="*/ 133 h 158"/>
                <a:gd name="T22" fmla="*/ 299 w 313"/>
                <a:gd name="T23" fmla="*/ 130 h 158"/>
                <a:gd name="T24" fmla="*/ 297 w 313"/>
                <a:gd name="T25" fmla="*/ 123 h 158"/>
                <a:gd name="T26" fmla="*/ 297 w 313"/>
                <a:gd name="T27" fmla="*/ 113 h 158"/>
                <a:gd name="T28" fmla="*/ 296 w 313"/>
                <a:gd name="T29" fmla="*/ 111 h 158"/>
                <a:gd name="T30" fmla="*/ 294 w 313"/>
                <a:gd name="T31" fmla="*/ 108 h 158"/>
                <a:gd name="T32" fmla="*/ 295 w 313"/>
                <a:gd name="T33" fmla="*/ 104 h 158"/>
                <a:gd name="T34" fmla="*/ 295 w 313"/>
                <a:gd name="T35" fmla="*/ 94 h 158"/>
                <a:gd name="T36" fmla="*/ 293 w 313"/>
                <a:gd name="T37" fmla="*/ 87 h 158"/>
                <a:gd name="T38" fmla="*/ 291 w 313"/>
                <a:gd name="T39" fmla="*/ 85 h 158"/>
                <a:gd name="T40" fmla="*/ 289 w 313"/>
                <a:gd name="T41" fmla="*/ 85 h 158"/>
                <a:gd name="T42" fmla="*/ 288 w 313"/>
                <a:gd name="T43" fmla="*/ 83 h 158"/>
                <a:gd name="T44" fmla="*/ 287 w 313"/>
                <a:gd name="T45" fmla="*/ 78 h 158"/>
                <a:gd name="T46" fmla="*/ 286 w 313"/>
                <a:gd name="T47" fmla="*/ 74 h 158"/>
                <a:gd name="T48" fmla="*/ 289 w 313"/>
                <a:gd name="T49" fmla="*/ 73 h 158"/>
                <a:gd name="T50" fmla="*/ 289 w 313"/>
                <a:gd name="T51" fmla="*/ 72 h 158"/>
                <a:gd name="T52" fmla="*/ 288 w 313"/>
                <a:gd name="T53" fmla="*/ 71 h 158"/>
                <a:gd name="T54" fmla="*/ 287 w 313"/>
                <a:gd name="T55" fmla="*/ 68 h 158"/>
                <a:gd name="T56" fmla="*/ 285 w 313"/>
                <a:gd name="T57" fmla="*/ 65 h 158"/>
                <a:gd name="T58" fmla="*/ 283 w 313"/>
                <a:gd name="T59" fmla="*/ 60 h 158"/>
                <a:gd name="T60" fmla="*/ 281 w 313"/>
                <a:gd name="T61" fmla="*/ 54 h 158"/>
                <a:gd name="T62" fmla="*/ 278 w 313"/>
                <a:gd name="T63" fmla="*/ 49 h 158"/>
                <a:gd name="T64" fmla="*/ 275 w 313"/>
                <a:gd name="T65" fmla="*/ 40 h 158"/>
                <a:gd name="T66" fmla="*/ 272 w 313"/>
                <a:gd name="T67" fmla="*/ 36 h 158"/>
                <a:gd name="T68" fmla="*/ 271 w 313"/>
                <a:gd name="T69" fmla="*/ 35 h 158"/>
                <a:gd name="T70" fmla="*/ 267 w 313"/>
                <a:gd name="T71" fmla="*/ 32 h 158"/>
                <a:gd name="T72" fmla="*/ 260 w 313"/>
                <a:gd name="T73" fmla="*/ 27 h 158"/>
                <a:gd name="T74" fmla="*/ 255 w 313"/>
                <a:gd name="T75" fmla="*/ 25 h 158"/>
                <a:gd name="T76" fmla="*/ 250 w 313"/>
                <a:gd name="T77" fmla="*/ 23 h 158"/>
                <a:gd name="T78" fmla="*/ 246 w 313"/>
                <a:gd name="T79" fmla="*/ 19 h 158"/>
                <a:gd name="T80" fmla="*/ 239 w 313"/>
                <a:gd name="T81" fmla="*/ 18 h 158"/>
                <a:gd name="T82" fmla="*/ 230 w 313"/>
                <a:gd name="T83" fmla="*/ 19 h 158"/>
                <a:gd name="T84" fmla="*/ 227 w 313"/>
                <a:gd name="T85" fmla="*/ 19 h 158"/>
                <a:gd name="T86" fmla="*/ 224 w 313"/>
                <a:gd name="T87" fmla="*/ 20 h 158"/>
                <a:gd name="T88" fmla="*/ 222 w 313"/>
                <a:gd name="T89" fmla="*/ 22 h 158"/>
                <a:gd name="T90" fmla="*/ 219 w 313"/>
                <a:gd name="T91" fmla="*/ 21 h 158"/>
                <a:gd name="T92" fmla="*/ 216 w 313"/>
                <a:gd name="T93" fmla="*/ 19 h 158"/>
                <a:gd name="T94" fmla="*/ 210 w 313"/>
                <a:gd name="T95" fmla="*/ 16 h 158"/>
                <a:gd name="T96" fmla="*/ 202 w 313"/>
                <a:gd name="T97" fmla="*/ 12 h 158"/>
                <a:gd name="T98" fmla="*/ 10 w 313"/>
                <a:gd name="T99" fmla="*/ 0 h 158"/>
                <a:gd name="T100" fmla="*/ 0 w 313"/>
                <a:gd name="T101" fmla="*/ 95 h 158"/>
                <a:gd name="T102" fmla="*/ 73 w 313"/>
                <a:gd name="T103" fmla="*/ 102 h 158"/>
                <a:gd name="T104" fmla="*/ 69 w 313"/>
                <a:gd name="T105" fmla="*/ 149 h 158"/>
                <a:gd name="T106" fmla="*/ 69 w 313"/>
                <a:gd name="T107" fmla="*/ 149 h 158"/>
                <a:gd name="T108" fmla="*/ 224 w 313"/>
                <a:gd name="T109" fmla="*/ 155 h 158"/>
                <a:gd name="T110" fmla="*/ 313 w 313"/>
                <a:gd name="T111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158">
                  <a:moveTo>
                    <a:pt x="313" y="158"/>
                  </a:moveTo>
                  <a:cubicBezTo>
                    <a:pt x="313" y="158"/>
                    <a:pt x="313" y="158"/>
                    <a:pt x="313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0" y="148"/>
                    <a:pt x="310" y="148"/>
                    <a:pt x="310" y="148"/>
                  </a:cubicBezTo>
                  <a:cubicBezTo>
                    <a:pt x="310" y="148"/>
                    <a:pt x="305" y="147"/>
                    <a:pt x="304" y="146"/>
                  </a:cubicBezTo>
                  <a:cubicBezTo>
                    <a:pt x="303" y="145"/>
                    <a:pt x="304" y="145"/>
                    <a:pt x="304" y="145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4" y="140"/>
                    <a:pt x="304" y="140"/>
                    <a:pt x="304" y="140"/>
                  </a:cubicBezTo>
                  <a:cubicBezTo>
                    <a:pt x="303" y="135"/>
                    <a:pt x="303" y="135"/>
                    <a:pt x="303" y="135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7" y="123"/>
                    <a:pt x="297" y="123"/>
                    <a:pt x="297" y="123"/>
                  </a:cubicBezTo>
                  <a:cubicBezTo>
                    <a:pt x="297" y="113"/>
                    <a:pt x="297" y="113"/>
                    <a:pt x="297" y="113"/>
                  </a:cubicBezTo>
                  <a:cubicBezTo>
                    <a:pt x="296" y="111"/>
                    <a:pt x="296" y="111"/>
                    <a:pt x="296" y="111"/>
                  </a:cubicBezTo>
                  <a:cubicBezTo>
                    <a:pt x="294" y="108"/>
                    <a:pt x="294" y="108"/>
                    <a:pt x="294" y="108"/>
                  </a:cubicBezTo>
                  <a:cubicBezTo>
                    <a:pt x="295" y="104"/>
                    <a:pt x="295" y="104"/>
                    <a:pt x="295" y="104"/>
                  </a:cubicBezTo>
                  <a:cubicBezTo>
                    <a:pt x="295" y="94"/>
                    <a:pt x="295" y="94"/>
                    <a:pt x="295" y="94"/>
                  </a:cubicBezTo>
                  <a:cubicBezTo>
                    <a:pt x="293" y="87"/>
                    <a:pt x="293" y="87"/>
                    <a:pt x="293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8" y="83"/>
                    <a:pt x="288" y="83"/>
                    <a:pt x="288" y="83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89" y="72"/>
                    <a:pt x="289" y="72"/>
                    <a:pt x="289" y="72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87" y="68"/>
                    <a:pt x="287" y="68"/>
                    <a:pt x="287" y="68"/>
                  </a:cubicBezTo>
                  <a:cubicBezTo>
                    <a:pt x="285" y="65"/>
                    <a:pt x="285" y="65"/>
                    <a:pt x="285" y="65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1" y="54"/>
                    <a:pt x="281" y="54"/>
                    <a:pt x="281" y="54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5" y="40"/>
                    <a:pt x="275" y="40"/>
                    <a:pt x="275" y="40"/>
                  </a:cubicBezTo>
                  <a:cubicBezTo>
                    <a:pt x="272" y="36"/>
                    <a:pt x="272" y="36"/>
                    <a:pt x="272" y="36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0" y="27"/>
                    <a:pt x="260" y="27"/>
                    <a:pt x="260" y="27"/>
                  </a:cubicBezTo>
                  <a:cubicBezTo>
                    <a:pt x="255" y="25"/>
                    <a:pt x="255" y="25"/>
                    <a:pt x="255" y="25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6" y="19"/>
                    <a:pt x="246" y="19"/>
                    <a:pt x="246" y="19"/>
                  </a:cubicBezTo>
                  <a:cubicBezTo>
                    <a:pt x="239" y="18"/>
                    <a:pt x="239" y="18"/>
                    <a:pt x="239" y="18"/>
                  </a:cubicBezTo>
                  <a:cubicBezTo>
                    <a:pt x="230" y="19"/>
                    <a:pt x="230" y="19"/>
                    <a:pt x="230" y="19"/>
                  </a:cubicBezTo>
                  <a:cubicBezTo>
                    <a:pt x="227" y="19"/>
                    <a:pt x="227" y="19"/>
                    <a:pt x="227" y="19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75" y="149"/>
                    <a:pt x="186" y="154"/>
                    <a:pt x="224" y="155"/>
                  </a:cubicBezTo>
                  <a:cubicBezTo>
                    <a:pt x="246" y="156"/>
                    <a:pt x="313" y="158"/>
                    <a:pt x="313" y="158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6293239" y="2040019"/>
              <a:ext cx="384509" cy="256340"/>
            </a:xfrm>
            <a:custGeom>
              <a:avLst/>
              <a:gdLst>
                <a:gd name="T0" fmla="*/ 200 w 269"/>
                <a:gd name="T1" fmla="*/ 158 h 180"/>
                <a:gd name="T2" fmla="*/ 206 w 269"/>
                <a:gd name="T3" fmla="*/ 161 h 180"/>
                <a:gd name="T4" fmla="*/ 209 w 269"/>
                <a:gd name="T5" fmla="*/ 163 h 180"/>
                <a:gd name="T6" fmla="*/ 212 w 269"/>
                <a:gd name="T7" fmla="*/ 164 h 180"/>
                <a:gd name="T8" fmla="*/ 214 w 269"/>
                <a:gd name="T9" fmla="*/ 162 h 180"/>
                <a:gd name="T10" fmla="*/ 217 w 269"/>
                <a:gd name="T11" fmla="*/ 161 h 180"/>
                <a:gd name="T12" fmla="*/ 220 w 269"/>
                <a:gd name="T13" fmla="*/ 161 h 180"/>
                <a:gd name="T14" fmla="*/ 229 w 269"/>
                <a:gd name="T15" fmla="*/ 160 h 180"/>
                <a:gd name="T16" fmla="*/ 236 w 269"/>
                <a:gd name="T17" fmla="*/ 161 h 180"/>
                <a:gd name="T18" fmla="*/ 240 w 269"/>
                <a:gd name="T19" fmla="*/ 165 h 180"/>
                <a:gd name="T20" fmla="*/ 245 w 269"/>
                <a:gd name="T21" fmla="*/ 167 h 180"/>
                <a:gd name="T22" fmla="*/ 250 w 269"/>
                <a:gd name="T23" fmla="*/ 169 h 180"/>
                <a:gd name="T24" fmla="*/ 257 w 269"/>
                <a:gd name="T25" fmla="*/ 174 h 180"/>
                <a:gd name="T26" fmla="*/ 261 w 269"/>
                <a:gd name="T27" fmla="*/ 177 h 180"/>
                <a:gd name="T28" fmla="*/ 262 w 269"/>
                <a:gd name="T29" fmla="*/ 178 h 180"/>
                <a:gd name="T30" fmla="*/ 263 w 269"/>
                <a:gd name="T31" fmla="*/ 180 h 180"/>
                <a:gd name="T32" fmla="*/ 263 w 269"/>
                <a:gd name="T33" fmla="*/ 180 h 180"/>
                <a:gd name="T34" fmla="*/ 263 w 269"/>
                <a:gd name="T35" fmla="*/ 177 h 180"/>
                <a:gd name="T36" fmla="*/ 263 w 269"/>
                <a:gd name="T37" fmla="*/ 173 h 180"/>
                <a:gd name="T38" fmla="*/ 259 w 269"/>
                <a:gd name="T39" fmla="*/ 170 h 180"/>
                <a:gd name="T40" fmla="*/ 259 w 269"/>
                <a:gd name="T41" fmla="*/ 167 h 180"/>
                <a:gd name="T42" fmla="*/ 260 w 269"/>
                <a:gd name="T43" fmla="*/ 164 h 180"/>
                <a:gd name="T44" fmla="*/ 263 w 269"/>
                <a:gd name="T45" fmla="*/ 163 h 180"/>
                <a:gd name="T46" fmla="*/ 263 w 269"/>
                <a:gd name="T47" fmla="*/ 156 h 180"/>
                <a:gd name="T48" fmla="*/ 264 w 269"/>
                <a:gd name="T49" fmla="*/ 153 h 180"/>
                <a:gd name="T50" fmla="*/ 266 w 269"/>
                <a:gd name="T51" fmla="*/ 152 h 180"/>
                <a:gd name="T52" fmla="*/ 266 w 269"/>
                <a:gd name="T53" fmla="*/ 148 h 180"/>
                <a:gd name="T54" fmla="*/ 264 w 269"/>
                <a:gd name="T55" fmla="*/ 143 h 180"/>
                <a:gd name="T56" fmla="*/ 262 w 269"/>
                <a:gd name="T57" fmla="*/ 142 h 180"/>
                <a:gd name="T58" fmla="*/ 263 w 269"/>
                <a:gd name="T59" fmla="*/ 137 h 180"/>
                <a:gd name="T60" fmla="*/ 263 w 269"/>
                <a:gd name="T61" fmla="*/ 134 h 180"/>
                <a:gd name="T62" fmla="*/ 266 w 269"/>
                <a:gd name="T63" fmla="*/ 134 h 180"/>
                <a:gd name="T64" fmla="*/ 269 w 269"/>
                <a:gd name="T65" fmla="*/ 47 h 180"/>
                <a:gd name="T66" fmla="*/ 266 w 269"/>
                <a:gd name="T67" fmla="*/ 44 h 180"/>
                <a:gd name="T68" fmla="*/ 264 w 269"/>
                <a:gd name="T69" fmla="*/ 41 h 180"/>
                <a:gd name="T70" fmla="*/ 259 w 269"/>
                <a:gd name="T71" fmla="*/ 39 h 180"/>
                <a:gd name="T72" fmla="*/ 258 w 269"/>
                <a:gd name="T73" fmla="*/ 36 h 180"/>
                <a:gd name="T74" fmla="*/ 255 w 269"/>
                <a:gd name="T75" fmla="*/ 33 h 180"/>
                <a:gd name="T76" fmla="*/ 254 w 269"/>
                <a:gd name="T77" fmla="*/ 31 h 180"/>
                <a:gd name="T78" fmla="*/ 254 w 269"/>
                <a:gd name="T79" fmla="*/ 29 h 180"/>
                <a:gd name="T80" fmla="*/ 254 w 269"/>
                <a:gd name="T81" fmla="*/ 27 h 180"/>
                <a:gd name="T82" fmla="*/ 257 w 269"/>
                <a:gd name="T83" fmla="*/ 24 h 180"/>
                <a:gd name="T84" fmla="*/ 260 w 269"/>
                <a:gd name="T85" fmla="*/ 21 h 180"/>
                <a:gd name="T86" fmla="*/ 264 w 269"/>
                <a:gd name="T87" fmla="*/ 17 h 180"/>
                <a:gd name="T88" fmla="*/ 263 w 269"/>
                <a:gd name="T89" fmla="*/ 15 h 180"/>
                <a:gd name="T90" fmla="*/ 263 w 269"/>
                <a:gd name="T91" fmla="*/ 14 h 180"/>
                <a:gd name="T92" fmla="*/ 136 w 269"/>
                <a:gd name="T93" fmla="*/ 8 h 180"/>
                <a:gd name="T94" fmla="*/ 14 w 269"/>
                <a:gd name="T95" fmla="*/ 0 h 180"/>
                <a:gd name="T96" fmla="*/ 0 w 269"/>
                <a:gd name="T97" fmla="*/ 142 h 180"/>
                <a:gd name="T98" fmla="*/ 192 w 269"/>
                <a:gd name="T99" fmla="*/ 154 h 180"/>
                <a:gd name="T100" fmla="*/ 200 w 269"/>
                <a:gd name="T101" fmla="*/ 15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180">
                  <a:moveTo>
                    <a:pt x="200" y="158"/>
                  </a:moveTo>
                  <a:cubicBezTo>
                    <a:pt x="206" y="161"/>
                    <a:pt x="206" y="161"/>
                    <a:pt x="206" y="161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7" y="161"/>
                    <a:pt x="217" y="161"/>
                    <a:pt x="217" y="161"/>
                  </a:cubicBezTo>
                  <a:cubicBezTo>
                    <a:pt x="220" y="161"/>
                    <a:pt x="220" y="161"/>
                    <a:pt x="220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5" y="167"/>
                    <a:pt x="245" y="167"/>
                    <a:pt x="245" y="167"/>
                  </a:cubicBezTo>
                  <a:cubicBezTo>
                    <a:pt x="250" y="169"/>
                    <a:pt x="250" y="169"/>
                    <a:pt x="250" y="169"/>
                  </a:cubicBezTo>
                  <a:cubicBezTo>
                    <a:pt x="257" y="174"/>
                    <a:pt x="257" y="174"/>
                    <a:pt x="257" y="174"/>
                  </a:cubicBezTo>
                  <a:cubicBezTo>
                    <a:pt x="261" y="177"/>
                    <a:pt x="261" y="177"/>
                    <a:pt x="261" y="177"/>
                  </a:cubicBezTo>
                  <a:cubicBezTo>
                    <a:pt x="262" y="178"/>
                    <a:pt x="262" y="178"/>
                    <a:pt x="262" y="178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80"/>
                    <a:pt x="263" y="180"/>
                    <a:pt x="263" y="180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59" y="167"/>
                    <a:pt x="259" y="167"/>
                    <a:pt x="259" y="167"/>
                  </a:cubicBezTo>
                  <a:cubicBezTo>
                    <a:pt x="260" y="164"/>
                    <a:pt x="260" y="164"/>
                    <a:pt x="260" y="164"/>
                  </a:cubicBezTo>
                  <a:cubicBezTo>
                    <a:pt x="263" y="163"/>
                    <a:pt x="263" y="163"/>
                    <a:pt x="263" y="163"/>
                  </a:cubicBezTo>
                  <a:cubicBezTo>
                    <a:pt x="263" y="156"/>
                    <a:pt x="263" y="156"/>
                    <a:pt x="263" y="156"/>
                  </a:cubicBezTo>
                  <a:cubicBezTo>
                    <a:pt x="264" y="153"/>
                    <a:pt x="264" y="153"/>
                    <a:pt x="264" y="153"/>
                  </a:cubicBezTo>
                  <a:cubicBezTo>
                    <a:pt x="266" y="152"/>
                    <a:pt x="266" y="152"/>
                    <a:pt x="266" y="152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64" y="143"/>
                    <a:pt x="264" y="143"/>
                    <a:pt x="264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3" y="137"/>
                    <a:pt x="263" y="137"/>
                    <a:pt x="263" y="137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6" y="134"/>
                    <a:pt x="266" y="134"/>
                    <a:pt x="266" y="134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60" y="21"/>
                    <a:pt x="260" y="21"/>
                    <a:pt x="260" y="21"/>
                  </a:cubicBezTo>
                  <a:cubicBezTo>
                    <a:pt x="264" y="17"/>
                    <a:pt x="264" y="17"/>
                    <a:pt x="264" y="17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67" y="10"/>
                    <a:pt x="136" y="8"/>
                  </a:cubicBezTo>
                  <a:cubicBezTo>
                    <a:pt x="105" y="6"/>
                    <a:pt x="14" y="0"/>
                    <a:pt x="14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2" y="154"/>
                    <a:pt x="192" y="154"/>
                    <a:pt x="192" y="154"/>
                  </a:cubicBezTo>
                  <a:lnTo>
                    <a:pt x="200" y="15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5922222" y="2058569"/>
              <a:ext cx="386195" cy="318738"/>
            </a:xfrm>
            <a:custGeom>
              <a:avLst/>
              <a:gdLst>
                <a:gd name="T0" fmla="*/ 229 w 229"/>
                <a:gd name="T1" fmla="*/ 27 h 189"/>
                <a:gd name="T2" fmla="*/ 228 w 229"/>
                <a:gd name="T3" fmla="*/ 27 h 189"/>
                <a:gd name="T4" fmla="*/ 28 w 229"/>
                <a:gd name="T5" fmla="*/ 0 h 189"/>
                <a:gd name="T6" fmla="*/ 24 w 229"/>
                <a:gd name="T7" fmla="*/ 23 h 189"/>
                <a:gd name="T8" fmla="*/ 7 w 229"/>
                <a:gd name="T9" fmla="*/ 122 h 189"/>
                <a:gd name="T10" fmla="*/ 0 w 229"/>
                <a:gd name="T11" fmla="*/ 162 h 189"/>
                <a:gd name="T12" fmla="*/ 61 w 229"/>
                <a:gd name="T13" fmla="*/ 172 h 189"/>
                <a:gd name="T14" fmla="*/ 212 w 229"/>
                <a:gd name="T15" fmla="*/ 189 h 189"/>
                <a:gd name="T16" fmla="*/ 220 w 229"/>
                <a:gd name="T17" fmla="*/ 109 h 189"/>
                <a:gd name="T18" fmla="*/ 229 w 229"/>
                <a:gd name="T19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189">
                  <a:moveTo>
                    <a:pt x="229" y="27"/>
                  </a:moveTo>
                  <a:lnTo>
                    <a:pt x="228" y="27"/>
                  </a:lnTo>
                  <a:lnTo>
                    <a:pt x="28" y="0"/>
                  </a:lnTo>
                  <a:lnTo>
                    <a:pt x="24" y="23"/>
                  </a:lnTo>
                  <a:lnTo>
                    <a:pt x="7" y="122"/>
                  </a:lnTo>
                  <a:lnTo>
                    <a:pt x="0" y="162"/>
                  </a:lnTo>
                  <a:lnTo>
                    <a:pt x="61" y="172"/>
                  </a:lnTo>
                  <a:lnTo>
                    <a:pt x="212" y="189"/>
                  </a:lnTo>
                  <a:lnTo>
                    <a:pt x="220" y="109"/>
                  </a:lnTo>
                  <a:lnTo>
                    <a:pt x="229" y="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6313477" y="1829213"/>
              <a:ext cx="359212" cy="231044"/>
            </a:xfrm>
            <a:custGeom>
              <a:avLst/>
              <a:gdLst>
                <a:gd name="T0" fmla="*/ 249 w 251"/>
                <a:gd name="T1" fmla="*/ 161 h 162"/>
                <a:gd name="T2" fmla="*/ 249 w 251"/>
                <a:gd name="T3" fmla="*/ 162 h 162"/>
                <a:gd name="T4" fmla="*/ 249 w 251"/>
                <a:gd name="T5" fmla="*/ 162 h 162"/>
                <a:gd name="T6" fmla="*/ 251 w 251"/>
                <a:gd name="T7" fmla="*/ 160 h 162"/>
                <a:gd name="T8" fmla="*/ 251 w 251"/>
                <a:gd name="T9" fmla="*/ 155 h 162"/>
                <a:gd name="T10" fmla="*/ 251 w 251"/>
                <a:gd name="T11" fmla="*/ 150 h 162"/>
                <a:gd name="T12" fmla="*/ 250 w 251"/>
                <a:gd name="T13" fmla="*/ 144 h 162"/>
                <a:gd name="T14" fmla="*/ 248 w 251"/>
                <a:gd name="T15" fmla="*/ 141 h 162"/>
                <a:gd name="T16" fmla="*/ 245 w 251"/>
                <a:gd name="T17" fmla="*/ 138 h 162"/>
                <a:gd name="T18" fmla="*/ 245 w 251"/>
                <a:gd name="T19" fmla="*/ 131 h 162"/>
                <a:gd name="T20" fmla="*/ 244 w 251"/>
                <a:gd name="T21" fmla="*/ 129 h 162"/>
                <a:gd name="T22" fmla="*/ 242 w 251"/>
                <a:gd name="T23" fmla="*/ 126 h 162"/>
                <a:gd name="T24" fmla="*/ 242 w 251"/>
                <a:gd name="T25" fmla="*/ 117 h 162"/>
                <a:gd name="T26" fmla="*/ 242 w 251"/>
                <a:gd name="T27" fmla="*/ 103 h 162"/>
                <a:gd name="T28" fmla="*/ 241 w 251"/>
                <a:gd name="T29" fmla="*/ 86 h 162"/>
                <a:gd name="T30" fmla="*/ 241 w 251"/>
                <a:gd name="T31" fmla="*/ 77 h 162"/>
                <a:gd name="T32" fmla="*/ 237 w 251"/>
                <a:gd name="T33" fmla="*/ 70 h 162"/>
                <a:gd name="T34" fmla="*/ 234 w 251"/>
                <a:gd name="T35" fmla="*/ 60 h 162"/>
                <a:gd name="T36" fmla="*/ 232 w 251"/>
                <a:gd name="T37" fmla="*/ 54 h 162"/>
                <a:gd name="T38" fmla="*/ 234 w 251"/>
                <a:gd name="T39" fmla="*/ 47 h 162"/>
                <a:gd name="T40" fmla="*/ 233 w 251"/>
                <a:gd name="T41" fmla="*/ 41 h 162"/>
                <a:gd name="T42" fmla="*/ 232 w 251"/>
                <a:gd name="T43" fmla="*/ 39 h 162"/>
                <a:gd name="T44" fmla="*/ 232 w 251"/>
                <a:gd name="T45" fmla="*/ 34 h 162"/>
                <a:gd name="T46" fmla="*/ 232 w 251"/>
                <a:gd name="T47" fmla="*/ 33 h 162"/>
                <a:gd name="T48" fmla="*/ 234 w 251"/>
                <a:gd name="T49" fmla="*/ 31 h 162"/>
                <a:gd name="T50" fmla="*/ 235 w 251"/>
                <a:gd name="T51" fmla="*/ 29 h 162"/>
                <a:gd name="T52" fmla="*/ 235 w 251"/>
                <a:gd name="T53" fmla="*/ 25 h 162"/>
                <a:gd name="T54" fmla="*/ 232 w 251"/>
                <a:gd name="T55" fmla="*/ 22 h 162"/>
                <a:gd name="T56" fmla="*/ 232 w 251"/>
                <a:gd name="T57" fmla="*/ 21 h 162"/>
                <a:gd name="T58" fmla="*/ 231 w 251"/>
                <a:gd name="T59" fmla="*/ 18 h 162"/>
                <a:gd name="T60" fmla="*/ 230 w 251"/>
                <a:gd name="T61" fmla="*/ 13 h 162"/>
                <a:gd name="T62" fmla="*/ 97 w 251"/>
                <a:gd name="T63" fmla="*/ 7 h 162"/>
                <a:gd name="T64" fmla="*/ 14 w 251"/>
                <a:gd name="T65" fmla="*/ 0 h 162"/>
                <a:gd name="T66" fmla="*/ 0 w 251"/>
                <a:gd name="T67" fmla="*/ 147 h 162"/>
                <a:gd name="T68" fmla="*/ 122 w 251"/>
                <a:gd name="T69" fmla="*/ 155 h 162"/>
                <a:gd name="T70" fmla="*/ 249 w 251"/>
                <a:gd name="T71" fmla="*/ 16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162">
                  <a:moveTo>
                    <a:pt x="249" y="161"/>
                  </a:moveTo>
                  <a:cubicBezTo>
                    <a:pt x="249" y="162"/>
                    <a:pt x="249" y="162"/>
                    <a:pt x="249" y="162"/>
                  </a:cubicBezTo>
                  <a:cubicBezTo>
                    <a:pt x="249" y="162"/>
                    <a:pt x="249" y="162"/>
                    <a:pt x="249" y="162"/>
                  </a:cubicBezTo>
                  <a:cubicBezTo>
                    <a:pt x="251" y="160"/>
                    <a:pt x="251" y="160"/>
                    <a:pt x="251" y="160"/>
                  </a:cubicBezTo>
                  <a:cubicBezTo>
                    <a:pt x="251" y="155"/>
                    <a:pt x="251" y="155"/>
                    <a:pt x="251" y="155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50" y="144"/>
                    <a:pt x="250" y="144"/>
                    <a:pt x="250" y="144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5" y="138"/>
                    <a:pt x="245" y="138"/>
                    <a:pt x="245" y="138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29"/>
                    <a:pt x="244" y="129"/>
                    <a:pt x="244" y="129"/>
                  </a:cubicBezTo>
                  <a:cubicBezTo>
                    <a:pt x="242" y="126"/>
                    <a:pt x="242" y="126"/>
                    <a:pt x="242" y="126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2" y="103"/>
                    <a:pt x="242" y="103"/>
                    <a:pt x="242" y="103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7" y="70"/>
                    <a:pt x="237" y="70"/>
                    <a:pt x="237" y="7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4" y="47"/>
                    <a:pt x="234" y="47"/>
                    <a:pt x="234" y="47"/>
                  </a:cubicBezTo>
                  <a:cubicBezTo>
                    <a:pt x="233" y="41"/>
                    <a:pt x="233" y="41"/>
                    <a:pt x="233" y="41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25"/>
                    <a:pt x="235" y="25"/>
                    <a:pt x="235" y="25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0" y="13"/>
                    <a:pt x="230" y="13"/>
                    <a:pt x="230" y="13"/>
                  </a:cubicBezTo>
                  <a:cubicBezTo>
                    <a:pt x="230" y="13"/>
                    <a:pt x="130" y="9"/>
                    <a:pt x="97" y="7"/>
                  </a:cubicBezTo>
                  <a:cubicBezTo>
                    <a:pt x="76" y="6"/>
                    <a:pt x="14" y="0"/>
                    <a:pt x="14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91" y="153"/>
                    <a:pt x="122" y="155"/>
                  </a:cubicBezTo>
                  <a:cubicBezTo>
                    <a:pt x="153" y="157"/>
                    <a:pt x="249" y="161"/>
                    <a:pt x="249" y="1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982934" y="2348638"/>
              <a:ext cx="401373" cy="315365"/>
            </a:xfrm>
            <a:custGeom>
              <a:avLst/>
              <a:gdLst>
                <a:gd name="T0" fmla="*/ 267 w 281"/>
                <a:gd name="T1" fmla="*/ 221 h 221"/>
                <a:gd name="T2" fmla="*/ 277 w 281"/>
                <a:gd name="T3" fmla="*/ 75 h 221"/>
                <a:gd name="T4" fmla="*/ 277 w 281"/>
                <a:gd name="T5" fmla="*/ 75 h 221"/>
                <a:gd name="T6" fmla="*/ 277 w 281"/>
                <a:gd name="T7" fmla="*/ 75 h 221"/>
                <a:gd name="T8" fmla="*/ 281 w 281"/>
                <a:gd name="T9" fmla="*/ 28 h 221"/>
                <a:gd name="T10" fmla="*/ 208 w 281"/>
                <a:gd name="T11" fmla="*/ 21 h 221"/>
                <a:gd name="T12" fmla="*/ 30 w 281"/>
                <a:gd name="T13" fmla="*/ 0 h 221"/>
                <a:gd name="T14" fmla="*/ 0 w 281"/>
                <a:gd name="T15" fmla="*/ 192 h 221"/>
                <a:gd name="T16" fmla="*/ 229 w 281"/>
                <a:gd name="T17" fmla="*/ 219 h 221"/>
                <a:gd name="T18" fmla="*/ 267 w 281"/>
                <a:gd name="T19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221">
                  <a:moveTo>
                    <a:pt x="267" y="221"/>
                  </a:move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77" y="75"/>
                    <a:pt x="277" y="75"/>
                    <a:pt x="277" y="75"/>
                  </a:cubicBezTo>
                  <a:cubicBezTo>
                    <a:pt x="281" y="28"/>
                    <a:pt x="281" y="28"/>
                    <a:pt x="281" y="28"/>
                  </a:cubicBezTo>
                  <a:cubicBezTo>
                    <a:pt x="208" y="21"/>
                    <a:pt x="208" y="21"/>
                    <a:pt x="208" y="2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229" y="219"/>
                    <a:pt x="229" y="219"/>
                    <a:pt x="229" y="219"/>
                  </a:cubicBezTo>
                  <a:cubicBezTo>
                    <a:pt x="229" y="219"/>
                    <a:pt x="245" y="220"/>
                    <a:pt x="267" y="22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716476" y="2235646"/>
              <a:ext cx="308619" cy="386196"/>
            </a:xfrm>
            <a:custGeom>
              <a:avLst/>
              <a:gdLst>
                <a:gd name="T0" fmla="*/ 183 w 183"/>
                <a:gd name="T1" fmla="*/ 67 h 229"/>
                <a:gd name="T2" fmla="*/ 122 w 183"/>
                <a:gd name="T3" fmla="*/ 57 h 229"/>
                <a:gd name="T4" fmla="*/ 129 w 183"/>
                <a:gd name="T5" fmla="*/ 17 h 229"/>
                <a:gd name="T6" fmla="*/ 39 w 183"/>
                <a:gd name="T7" fmla="*/ 0 h 229"/>
                <a:gd name="T8" fmla="*/ 0 w 183"/>
                <a:gd name="T9" fmla="*/ 201 h 229"/>
                <a:gd name="T10" fmla="*/ 158 w 183"/>
                <a:gd name="T11" fmla="*/ 229 h 229"/>
                <a:gd name="T12" fmla="*/ 183 w 183"/>
                <a:gd name="T13" fmla="*/ 6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229">
                  <a:moveTo>
                    <a:pt x="183" y="67"/>
                  </a:moveTo>
                  <a:lnTo>
                    <a:pt x="122" y="57"/>
                  </a:lnTo>
                  <a:lnTo>
                    <a:pt x="129" y="17"/>
                  </a:lnTo>
                  <a:lnTo>
                    <a:pt x="39" y="0"/>
                  </a:lnTo>
                  <a:lnTo>
                    <a:pt x="0" y="201"/>
                  </a:lnTo>
                  <a:lnTo>
                    <a:pt x="158" y="229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428094" y="2164816"/>
              <a:ext cx="354153" cy="536288"/>
            </a:xfrm>
            <a:custGeom>
              <a:avLst/>
              <a:gdLst>
                <a:gd name="T0" fmla="*/ 5 w 248"/>
                <a:gd name="T1" fmla="*/ 131 h 375"/>
                <a:gd name="T2" fmla="*/ 1 w 248"/>
                <a:gd name="T3" fmla="*/ 132 h 375"/>
                <a:gd name="T4" fmla="*/ 0 w 248"/>
                <a:gd name="T5" fmla="*/ 135 h 375"/>
                <a:gd name="T6" fmla="*/ 1 w 248"/>
                <a:gd name="T7" fmla="*/ 139 h 375"/>
                <a:gd name="T8" fmla="*/ 2 w 248"/>
                <a:gd name="T9" fmla="*/ 142 h 375"/>
                <a:gd name="T10" fmla="*/ 3 w 248"/>
                <a:gd name="T11" fmla="*/ 143 h 375"/>
                <a:gd name="T12" fmla="*/ 7 w 248"/>
                <a:gd name="T13" fmla="*/ 145 h 375"/>
                <a:gd name="T14" fmla="*/ 160 w 248"/>
                <a:gd name="T15" fmla="*/ 375 h 375"/>
                <a:gd name="T16" fmla="*/ 163 w 248"/>
                <a:gd name="T17" fmla="*/ 371 h 375"/>
                <a:gd name="T18" fmla="*/ 164 w 248"/>
                <a:gd name="T19" fmla="*/ 367 h 375"/>
                <a:gd name="T20" fmla="*/ 164 w 248"/>
                <a:gd name="T21" fmla="*/ 354 h 375"/>
                <a:gd name="T22" fmla="*/ 164 w 248"/>
                <a:gd name="T23" fmla="*/ 340 h 375"/>
                <a:gd name="T24" fmla="*/ 164 w 248"/>
                <a:gd name="T25" fmla="*/ 329 h 375"/>
                <a:gd name="T26" fmla="*/ 167 w 248"/>
                <a:gd name="T27" fmla="*/ 326 h 375"/>
                <a:gd name="T28" fmla="*/ 174 w 248"/>
                <a:gd name="T29" fmla="*/ 324 h 375"/>
                <a:gd name="T30" fmla="*/ 176 w 248"/>
                <a:gd name="T31" fmla="*/ 328 h 375"/>
                <a:gd name="T32" fmla="*/ 180 w 248"/>
                <a:gd name="T33" fmla="*/ 326 h 375"/>
                <a:gd name="T34" fmla="*/ 185 w 248"/>
                <a:gd name="T35" fmla="*/ 330 h 375"/>
                <a:gd name="T36" fmla="*/ 188 w 248"/>
                <a:gd name="T37" fmla="*/ 332 h 375"/>
                <a:gd name="T38" fmla="*/ 191 w 248"/>
                <a:gd name="T39" fmla="*/ 330 h 375"/>
                <a:gd name="T40" fmla="*/ 197 w 248"/>
                <a:gd name="T41" fmla="*/ 312 h 375"/>
                <a:gd name="T42" fmla="*/ 202 w 248"/>
                <a:gd name="T43" fmla="*/ 287 h 375"/>
                <a:gd name="T44" fmla="*/ 248 w 248"/>
                <a:gd name="T45" fmla="*/ 49 h 375"/>
                <a:gd name="T46" fmla="*/ 134 w 248"/>
                <a:gd name="T47" fmla="*/ 24 h 375"/>
                <a:gd name="T48" fmla="*/ 42 w 248"/>
                <a:gd name="T49" fmla="*/ 0 h 375"/>
                <a:gd name="T50" fmla="*/ 8 w 248"/>
                <a:gd name="T51" fmla="*/ 130 h 375"/>
                <a:gd name="T52" fmla="*/ 5 w 248"/>
                <a:gd name="T53" fmla="*/ 1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8" h="375">
                  <a:moveTo>
                    <a:pt x="5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3" y="371"/>
                    <a:pt x="163" y="371"/>
                    <a:pt x="163" y="371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4" y="354"/>
                    <a:pt x="164" y="354"/>
                    <a:pt x="164" y="354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4" y="329"/>
                    <a:pt x="164" y="329"/>
                    <a:pt x="164" y="329"/>
                  </a:cubicBezTo>
                  <a:cubicBezTo>
                    <a:pt x="167" y="326"/>
                    <a:pt x="167" y="326"/>
                    <a:pt x="167" y="326"/>
                  </a:cubicBezTo>
                  <a:cubicBezTo>
                    <a:pt x="174" y="324"/>
                    <a:pt x="174" y="324"/>
                    <a:pt x="174" y="324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5" y="330"/>
                    <a:pt x="185" y="330"/>
                    <a:pt x="185" y="330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1" y="330"/>
                    <a:pt x="195" y="316"/>
                    <a:pt x="197" y="312"/>
                  </a:cubicBezTo>
                  <a:cubicBezTo>
                    <a:pt x="198" y="306"/>
                    <a:pt x="202" y="287"/>
                    <a:pt x="202" y="287"/>
                  </a:cubicBezTo>
                  <a:cubicBezTo>
                    <a:pt x="248" y="49"/>
                    <a:pt x="248" y="49"/>
                    <a:pt x="248" y="49"/>
                  </a:cubicBezTo>
                  <a:cubicBezTo>
                    <a:pt x="248" y="49"/>
                    <a:pt x="163" y="31"/>
                    <a:pt x="134" y="24"/>
                  </a:cubicBezTo>
                  <a:cubicBezTo>
                    <a:pt x="111" y="19"/>
                    <a:pt x="42" y="0"/>
                    <a:pt x="42" y="0"/>
                  </a:cubicBezTo>
                  <a:cubicBezTo>
                    <a:pt x="8" y="130"/>
                    <a:pt x="8" y="130"/>
                    <a:pt x="8" y="130"/>
                  </a:cubicBezTo>
                  <a:lnTo>
                    <a:pt x="5" y="13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278001" y="1830900"/>
              <a:ext cx="440161" cy="372704"/>
            </a:xfrm>
            <a:custGeom>
              <a:avLst/>
              <a:gdLst>
                <a:gd name="T0" fmla="*/ 269 w 308"/>
                <a:gd name="T1" fmla="*/ 182 h 261"/>
                <a:gd name="T2" fmla="*/ 270 w 308"/>
                <a:gd name="T3" fmla="*/ 175 h 261"/>
                <a:gd name="T4" fmla="*/ 275 w 308"/>
                <a:gd name="T5" fmla="*/ 171 h 261"/>
                <a:gd name="T6" fmla="*/ 276 w 308"/>
                <a:gd name="T7" fmla="*/ 159 h 261"/>
                <a:gd name="T8" fmla="*/ 274 w 308"/>
                <a:gd name="T9" fmla="*/ 154 h 261"/>
                <a:gd name="T10" fmla="*/ 271 w 308"/>
                <a:gd name="T11" fmla="*/ 153 h 261"/>
                <a:gd name="T12" fmla="*/ 270 w 308"/>
                <a:gd name="T13" fmla="*/ 145 h 261"/>
                <a:gd name="T14" fmla="*/ 277 w 308"/>
                <a:gd name="T15" fmla="*/ 137 h 261"/>
                <a:gd name="T16" fmla="*/ 288 w 308"/>
                <a:gd name="T17" fmla="*/ 125 h 261"/>
                <a:gd name="T18" fmla="*/ 291 w 308"/>
                <a:gd name="T19" fmla="*/ 120 h 261"/>
                <a:gd name="T20" fmla="*/ 297 w 308"/>
                <a:gd name="T21" fmla="*/ 111 h 261"/>
                <a:gd name="T22" fmla="*/ 304 w 308"/>
                <a:gd name="T23" fmla="*/ 104 h 261"/>
                <a:gd name="T24" fmla="*/ 308 w 308"/>
                <a:gd name="T25" fmla="*/ 98 h 261"/>
                <a:gd name="T26" fmla="*/ 307 w 308"/>
                <a:gd name="T27" fmla="*/ 90 h 261"/>
                <a:gd name="T28" fmla="*/ 300 w 308"/>
                <a:gd name="T29" fmla="*/ 83 h 261"/>
                <a:gd name="T30" fmla="*/ 297 w 308"/>
                <a:gd name="T31" fmla="*/ 74 h 261"/>
                <a:gd name="T32" fmla="*/ 220 w 308"/>
                <a:gd name="T33" fmla="*/ 56 h 261"/>
                <a:gd name="T34" fmla="*/ 211 w 308"/>
                <a:gd name="T35" fmla="*/ 56 h 261"/>
                <a:gd name="T36" fmla="*/ 178 w 308"/>
                <a:gd name="T37" fmla="*/ 58 h 261"/>
                <a:gd name="T38" fmla="*/ 172 w 308"/>
                <a:gd name="T39" fmla="*/ 57 h 261"/>
                <a:gd name="T40" fmla="*/ 167 w 308"/>
                <a:gd name="T41" fmla="*/ 58 h 261"/>
                <a:gd name="T42" fmla="*/ 164 w 308"/>
                <a:gd name="T43" fmla="*/ 56 h 261"/>
                <a:gd name="T44" fmla="*/ 156 w 308"/>
                <a:gd name="T45" fmla="*/ 55 h 261"/>
                <a:gd name="T46" fmla="*/ 155 w 308"/>
                <a:gd name="T47" fmla="*/ 52 h 261"/>
                <a:gd name="T48" fmla="*/ 143 w 308"/>
                <a:gd name="T49" fmla="*/ 49 h 261"/>
                <a:gd name="T50" fmla="*/ 136 w 308"/>
                <a:gd name="T51" fmla="*/ 46 h 261"/>
                <a:gd name="T52" fmla="*/ 121 w 308"/>
                <a:gd name="T53" fmla="*/ 49 h 261"/>
                <a:gd name="T54" fmla="*/ 103 w 308"/>
                <a:gd name="T55" fmla="*/ 40 h 261"/>
                <a:gd name="T56" fmla="*/ 99 w 308"/>
                <a:gd name="T57" fmla="*/ 12 h 261"/>
                <a:gd name="T58" fmla="*/ 90 w 308"/>
                <a:gd name="T59" fmla="*/ 10 h 261"/>
                <a:gd name="T60" fmla="*/ 80 w 308"/>
                <a:gd name="T61" fmla="*/ 4 h 261"/>
                <a:gd name="T62" fmla="*/ 70 w 308"/>
                <a:gd name="T63" fmla="*/ 0 h 261"/>
                <a:gd name="T64" fmla="*/ 68 w 308"/>
                <a:gd name="T65" fmla="*/ 13 h 261"/>
                <a:gd name="T66" fmla="*/ 64 w 308"/>
                <a:gd name="T67" fmla="*/ 28 h 261"/>
                <a:gd name="T68" fmla="*/ 60 w 308"/>
                <a:gd name="T69" fmla="*/ 38 h 261"/>
                <a:gd name="T70" fmla="*/ 55 w 308"/>
                <a:gd name="T71" fmla="*/ 50 h 261"/>
                <a:gd name="T72" fmla="*/ 47 w 308"/>
                <a:gd name="T73" fmla="*/ 67 h 261"/>
                <a:gd name="T74" fmla="*/ 35 w 308"/>
                <a:gd name="T75" fmla="*/ 98 h 261"/>
                <a:gd name="T76" fmla="*/ 24 w 308"/>
                <a:gd name="T77" fmla="*/ 120 h 261"/>
                <a:gd name="T78" fmla="*/ 18 w 308"/>
                <a:gd name="T79" fmla="*/ 130 h 261"/>
                <a:gd name="T80" fmla="*/ 14 w 308"/>
                <a:gd name="T81" fmla="*/ 136 h 261"/>
                <a:gd name="T82" fmla="*/ 5 w 308"/>
                <a:gd name="T83" fmla="*/ 148 h 261"/>
                <a:gd name="T84" fmla="*/ 5 w 308"/>
                <a:gd name="T85" fmla="*/ 160 h 261"/>
                <a:gd name="T86" fmla="*/ 5 w 308"/>
                <a:gd name="T87" fmla="*/ 164 h 261"/>
                <a:gd name="T88" fmla="*/ 3 w 308"/>
                <a:gd name="T89" fmla="*/ 169 h 261"/>
                <a:gd name="T90" fmla="*/ 1 w 308"/>
                <a:gd name="T91" fmla="*/ 174 h 261"/>
                <a:gd name="T92" fmla="*/ 0 w 308"/>
                <a:gd name="T93" fmla="*/ 187 h 261"/>
                <a:gd name="T94" fmla="*/ 3 w 308"/>
                <a:gd name="T95" fmla="*/ 193 h 261"/>
                <a:gd name="T96" fmla="*/ 239 w 308"/>
                <a:gd name="T97" fmla="*/ 25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8" h="261">
                  <a:moveTo>
                    <a:pt x="251" y="261"/>
                  </a:moveTo>
                  <a:cubicBezTo>
                    <a:pt x="269" y="182"/>
                    <a:pt x="269" y="182"/>
                    <a:pt x="269" y="182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5"/>
                    <a:pt x="270" y="175"/>
                    <a:pt x="270" y="175"/>
                  </a:cubicBezTo>
                  <a:cubicBezTo>
                    <a:pt x="275" y="173"/>
                    <a:pt x="275" y="173"/>
                    <a:pt x="275" y="173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6" y="167"/>
                    <a:pt x="276" y="167"/>
                    <a:pt x="276" y="167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7" y="157"/>
                    <a:pt x="277" y="157"/>
                    <a:pt x="277" y="157"/>
                  </a:cubicBezTo>
                  <a:cubicBezTo>
                    <a:pt x="274" y="154"/>
                    <a:pt x="274" y="154"/>
                    <a:pt x="274" y="154"/>
                  </a:cubicBezTo>
                  <a:cubicBezTo>
                    <a:pt x="273" y="154"/>
                    <a:pt x="273" y="154"/>
                    <a:pt x="273" y="154"/>
                  </a:cubicBezTo>
                  <a:cubicBezTo>
                    <a:pt x="271" y="153"/>
                    <a:pt x="271" y="153"/>
                    <a:pt x="271" y="153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7" y="137"/>
                    <a:pt x="277" y="137"/>
                    <a:pt x="277" y="137"/>
                  </a:cubicBezTo>
                  <a:cubicBezTo>
                    <a:pt x="285" y="129"/>
                    <a:pt x="285" y="129"/>
                    <a:pt x="285" y="129"/>
                  </a:cubicBezTo>
                  <a:cubicBezTo>
                    <a:pt x="288" y="125"/>
                    <a:pt x="288" y="125"/>
                    <a:pt x="288" y="125"/>
                  </a:cubicBezTo>
                  <a:cubicBezTo>
                    <a:pt x="289" y="121"/>
                    <a:pt x="289" y="121"/>
                    <a:pt x="289" y="121"/>
                  </a:cubicBezTo>
                  <a:cubicBezTo>
                    <a:pt x="291" y="120"/>
                    <a:pt x="291" y="120"/>
                    <a:pt x="291" y="120"/>
                  </a:cubicBezTo>
                  <a:cubicBezTo>
                    <a:pt x="293" y="115"/>
                    <a:pt x="293" y="115"/>
                    <a:pt x="293" y="115"/>
                  </a:cubicBezTo>
                  <a:cubicBezTo>
                    <a:pt x="297" y="111"/>
                    <a:pt x="297" y="111"/>
                    <a:pt x="297" y="111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8" y="98"/>
                    <a:pt x="308" y="98"/>
                    <a:pt x="308" y="98"/>
                  </a:cubicBezTo>
                  <a:cubicBezTo>
                    <a:pt x="308" y="94"/>
                    <a:pt x="308" y="94"/>
                    <a:pt x="308" y="94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5" y="87"/>
                    <a:pt x="305" y="87"/>
                    <a:pt x="305" y="8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97" y="78"/>
                    <a:pt x="297" y="78"/>
                    <a:pt x="297" y="78"/>
                  </a:cubicBezTo>
                  <a:cubicBezTo>
                    <a:pt x="297" y="74"/>
                    <a:pt x="297" y="74"/>
                    <a:pt x="297" y="74"/>
                  </a:cubicBezTo>
                  <a:cubicBezTo>
                    <a:pt x="231" y="57"/>
                    <a:pt x="231" y="57"/>
                    <a:pt x="231" y="57"/>
                  </a:cubicBezTo>
                  <a:cubicBezTo>
                    <a:pt x="220" y="56"/>
                    <a:pt x="220" y="56"/>
                    <a:pt x="220" y="56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07" y="57"/>
                    <a:pt x="207" y="57"/>
                    <a:pt x="207" y="57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7" y="58"/>
                    <a:pt x="167" y="58"/>
                    <a:pt x="167" y="58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6" y="33"/>
                    <a:pt x="105" y="24"/>
                  </a:cubicBezTo>
                  <a:cubicBezTo>
                    <a:pt x="104" y="14"/>
                    <a:pt x="99" y="12"/>
                    <a:pt x="99" y="12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4"/>
                    <a:pt x="85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47" y="234"/>
                    <a:pt x="147" y="234"/>
                    <a:pt x="147" y="234"/>
                  </a:cubicBezTo>
                  <a:cubicBezTo>
                    <a:pt x="147" y="234"/>
                    <a:pt x="216" y="253"/>
                    <a:pt x="239" y="258"/>
                  </a:cubicBezTo>
                  <a:cubicBezTo>
                    <a:pt x="242" y="259"/>
                    <a:pt x="246" y="260"/>
                    <a:pt x="251" y="261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637212" y="1731400"/>
              <a:ext cx="325483" cy="532915"/>
            </a:xfrm>
            <a:custGeom>
              <a:avLst/>
              <a:gdLst>
                <a:gd name="T0" fmla="*/ 46 w 228"/>
                <a:gd name="T1" fmla="*/ 143 h 373"/>
                <a:gd name="T2" fmla="*/ 49 w 228"/>
                <a:gd name="T3" fmla="*/ 152 h 373"/>
                <a:gd name="T4" fmla="*/ 56 w 228"/>
                <a:gd name="T5" fmla="*/ 159 h 373"/>
                <a:gd name="T6" fmla="*/ 57 w 228"/>
                <a:gd name="T7" fmla="*/ 167 h 373"/>
                <a:gd name="T8" fmla="*/ 53 w 228"/>
                <a:gd name="T9" fmla="*/ 173 h 373"/>
                <a:gd name="T10" fmla="*/ 46 w 228"/>
                <a:gd name="T11" fmla="*/ 180 h 373"/>
                <a:gd name="T12" fmla="*/ 40 w 228"/>
                <a:gd name="T13" fmla="*/ 189 h 373"/>
                <a:gd name="T14" fmla="*/ 37 w 228"/>
                <a:gd name="T15" fmla="*/ 194 h 373"/>
                <a:gd name="T16" fmla="*/ 26 w 228"/>
                <a:gd name="T17" fmla="*/ 206 h 373"/>
                <a:gd name="T18" fmla="*/ 19 w 228"/>
                <a:gd name="T19" fmla="*/ 214 h 373"/>
                <a:gd name="T20" fmla="*/ 20 w 228"/>
                <a:gd name="T21" fmla="*/ 222 h 373"/>
                <a:gd name="T22" fmla="*/ 23 w 228"/>
                <a:gd name="T23" fmla="*/ 223 h 373"/>
                <a:gd name="T24" fmla="*/ 25 w 228"/>
                <a:gd name="T25" fmla="*/ 228 h 373"/>
                <a:gd name="T26" fmla="*/ 24 w 228"/>
                <a:gd name="T27" fmla="*/ 240 h 373"/>
                <a:gd name="T28" fmla="*/ 19 w 228"/>
                <a:gd name="T29" fmla="*/ 244 h 373"/>
                <a:gd name="T30" fmla="*/ 18 w 228"/>
                <a:gd name="T31" fmla="*/ 251 h 373"/>
                <a:gd name="T32" fmla="*/ 102 w 228"/>
                <a:gd name="T33" fmla="*/ 352 h 373"/>
                <a:gd name="T34" fmla="*/ 228 w 228"/>
                <a:gd name="T35" fmla="*/ 256 h 373"/>
                <a:gd name="T36" fmla="*/ 224 w 228"/>
                <a:gd name="T37" fmla="*/ 252 h 373"/>
                <a:gd name="T38" fmla="*/ 223 w 228"/>
                <a:gd name="T39" fmla="*/ 247 h 373"/>
                <a:gd name="T40" fmla="*/ 218 w 228"/>
                <a:gd name="T41" fmla="*/ 241 h 373"/>
                <a:gd name="T42" fmla="*/ 213 w 228"/>
                <a:gd name="T43" fmla="*/ 246 h 373"/>
                <a:gd name="T44" fmla="*/ 202 w 228"/>
                <a:gd name="T45" fmla="*/ 248 h 373"/>
                <a:gd name="T46" fmla="*/ 189 w 228"/>
                <a:gd name="T47" fmla="*/ 245 h 373"/>
                <a:gd name="T48" fmla="*/ 184 w 228"/>
                <a:gd name="T49" fmla="*/ 247 h 373"/>
                <a:gd name="T50" fmla="*/ 179 w 228"/>
                <a:gd name="T51" fmla="*/ 247 h 373"/>
                <a:gd name="T52" fmla="*/ 171 w 228"/>
                <a:gd name="T53" fmla="*/ 244 h 373"/>
                <a:gd name="T54" fmla="*/ 168 w 228"/>
                <a:gd name="T55" fmla="*/ 247 h 373"/>
                <a:gd name="T56" fmla="*/ 164 w 228"/>
                <a:gd name="T57" fmla="*/ 249 h 373"/>
                <a:gd name="T58" fmla="*/ 162 w 228"/>
                <a:gd name="T59" fmla="*/ 242 h 373"/>
                <a:gd name="T60" fmla="*/ 160 w 228"/>
                <a:gd name="T61" fmla="*/ 232 h 373"/>
                <a:gd name="T62" fmla="*/ 156 w 228"/>
                <a:gd name="T63" fmla="*/ 226 h 373"/>
                <a:gd name="T64" fmla="*/ 149 w 228"/>
                <a:gd name="T65" fmla="*/ 220 h 373"/>
                <a:gd name="T66" fmla="*/ 149 w 228"/>
                <a:gd name="T67" fmla="*/ 213 h 373"/>
                <a:gd name="T68" fmla="*/ 145 w 228"/>
                <a:gd name="T69" fmla="*/ 204 h 373"/>
                <a:gd name="T70" fmla="*/ 145 w 228"/>
                <a:gd name="T71" fmla="*/ 195 h 373"/>
                <a:gd name="T72" fmla="*/ 142 w 228"/>
                <a:gd name="T73" fmla="*/ 183 h 373"/>
                <a:gd name="T74" fmla="*/ 139 w 228"/>
                <a:gd name="T75" fmla="*/ 179 h 373"/>
                <a:gd name="T76" fmla="*/ 133 w 228"/>
                <a:gd name="T77" fmla="*/ 182 h 373"/>
                <a:gd name="T78" fmla="*/ 127 w 228"/>
                <a:gd name="T79" fmla="*/ 186 h 373"/>
                <a:gd name="T80" fmla="*/ 125 w 228"/>
                <a:gd name="T81" fmla="*/ 183 h 373"/>
                <a:gd name="T82" fmla="*/ 119 w 228"/>
                <a:gd name="T83" fmla="*/ 179 h 373"/>
                <a:gd name="T84" fmla="*/ 125 w 228"/>
                <a:gd name="T85" fmla="*/ 168 h 373"/>
                <a:gd name="T86" fmla="*/ 129 w 228"/>
                <a:gd name="T87" fmla="*/ 166 h 373"/>
                <a:gd name="T88" fmla="*/ 128 w 228"/>
                <a:gd name="T89" fmla="*/ 154 h 373"/>
                <a:gd name="T90" fmla="*/ 134 w 228"/>
                <a:gd name="T91" fmla="*/ 141 h 373"/>
                <a:gd name="T92" fmla="*/ 137 w 228"/>
                <a:gd name="T93" fmla="*/ 131 h 373"/>
                <a:gd name="T94" fmla="*/ 128 w 228"/>
                <a:gd name="T95" fmla="*/ 128 h 373"/>
                <a:gd name="T96" fmla="*/ 123 w 228"/>
                <a:gd name="T97" fmla="*/ 118 h 373"/>
                <a:gd name="T98" fmla="*/ 119 w 228"/>
                <a:gd name="T99" fmla="*/ 106 h 373"/>
                <a:gd name="T100" fmla="*/ 109 w 228"/>
                <a:gd name="T101" fmla="*/ 93 h 373"/>
                <a:gd name="T102" fmla="*/ 104 w 228"/>
                <a:gd name="T103" fmla="*/ 82 h 373"/>
                <a:gd name="T104" fmla="*/ 101 w 228"/>
                <a:gd name="T105" fmla="*/ 76 h 373"/>
                <a:gd name="T106" fmla="*/ 101 w 228"/>
                <a:gd name="T107" fmla="*/ 69 h 373"/>
                <a:gd name="T108" fmla="*/ 97 w 228"/>
                <a:gd name="T109" fmla="*/ 62 h 373"/>
                <a:gd name="T110" fmla="*/ 98 w 228"/>
                <a:gd name="T111" fmla="*/ 48 h 373"/>
                <a:gd name="T112" fmla="*/ 104 w 228"/>
                <a:gd name="T113" fmla="*/ 25 h 373"/>
                <a:gd name="T114" fmla="*/ 108 w 228"/>
                <a:gd name="T115" fmla="*/ 8 h 373"/>
                <a:gd name="T116" fmla="*/ 47 w 228"/>
                <a:gd name="T117" fmla="*/ 12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373">
                  <a:moveTo>
                    <a:pt x="48" y="132"/>
                  </a:moveTo>
                  <a:cubicBezTo>
                    <a:pt x="48" y="138"/>
                    <a:pt x="46" y="143"/>
                    <a:pt x="46" y="143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7" y="163"/>
                    <a:pt x="57" y="163"/>
                    <a:pt x="57" y="163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6" y="180"/>
                    <a:pt x="46" y="180"/>
                    <a:pt x="46" y="180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0" y="211"/>
                    <a:pt x="20" y="211"/>
                    <a:pt x="20" y="211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8" y="219"/>
                    <a:pt x="18" y="219"/>
                    <a:pt x="18" y="219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23" y="223"/>
                    <a:pt x="23" y="223"/>
                    <a:pt x="23" y="223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8" y="251"/>
                    <a:pt x="18" y="251"/>
                    <a:pt x="18" y="251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5" y="338"/>
                    <a:pt x="102" y="352"/>
                    <a:pt x="102" y="352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51"/>
                    <a:pt x="224" y="251"/>
                    <a:pt x="224" y="251"/>
                  </a:cubicBezTo>
                  <a:cubicBezTo>
                    <a:pt x="223" y="247"/>
                    <a:pt x="223" y="247"/>
                    <a:pt x="223" y="247"/>
                  </a:cubicBezTo>
                  <a:cubicBezTo>
                    <a:pt x="221" y="244"/>
                    <a:pt x="221" y="244"/>
                    <a:pt x="221" y="244"/>
                  </a:cubicBezTo>
                  <a:cubicBezTo>
                    <a:pt x="218" y="241"/>
                    <a:pt x="218" y="241"/>
                    <a:pt x="218" y="241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3" y="246"/>
                    <a:pt x="213" y="246"/>
                    <a:pt x="213" y="246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02" y="248"/>
                    <a:pt x="202" y="248"/>
                    <a:pt x="202" y="248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89" y="245"/>
                    <a:pt x="189" y="245"/>
                    <a:pt x="189" y="245"/>
                  </a:cubicBezTo>
                  <a:cubicBezTo>
                    <a:pt x="185" y="245"/>
                    <a:pt x="185" y="245"/>
                    <a:pt x="185" y="245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4" y="244"/>
                    <a:pt x="174" y="244"/>
                    <a:pt x="174" y="244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69" y="244"/>
                    <a:pt x="169" y="244"/>
                    <a:pt x="169" y="244"/>
                  </a:cubicBezTo>
                  <a:cubicBezTo>
                    <a:pt x="168" y="247"/>
                    <a:pt x="168" y="247"/>
                    <a:pt x="168" y="247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4" y="249"/>
                    <a:pt x="164" y="249"/>
                    <a:pt x="164" y="249"/>
                  </a:cubicBezTo>
                  <a:cubicBezTo>
                    <a:pt x="162" y="245"/>
                    <a:pt x="162" y="245"/>
                    <a:pt x="162" y="245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38"/>
                    <a:pt x="162" y="238"/>
                    <a:pt x="162" y="238"/>
                  </a:cubicBezTo>
                  <a:cubicBezTo>
                    <a:pt x="160" y="232"/>
                    <a:pt x="160" y="232"/>
                    <a:pt x="160" y="232"/>
                  </a:cubicBezTo>
                  <a:cubicBezTo>
                    <a:pt x="160" y="226"/>
                    <a:pt x="160" y="226"/>
                    <a:pt x="160" y="226"/>
                  </a:cubicBezTo>
                  <a:cubicBezTo>
                    <a:pt x="156" y="226"/>
                    <a:pt x="156" y="226"/>
                    <a:pt x="156" y="226"/>
                  </a:cubicBezTo>
                  <a:cubicBezTo>
                    <a:pt x="151" y="223"/>
                    <a:pt x="151" y="223"/>
                    <a:pt x="151" y="223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9" y="218"/>
                    <a:pt x="149" y="218"/>
                    <a:pt x="149" y="218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49" y="208"/>
                    <a:pt x="149" y="208"/>
                    <a:pt x="149" y="208"/>
                  </a:cubicBezTo>
                  <a:cubicBezTo>
                    <a:pt x="145" y="204"/>
                    <a:pt x="145" y="204"/>
                    <a:pt x="145" y="204"/>
                  </a:cubicBezTo>
                  <a:cubicBezTo>
                    <a:pt x="145" y="201"/>
                    <a:pt x="145" y="201"/>
                    <a:pt x="145" y="201"/>
                  </a:cubicBezTo>
                  <a:cubicBezTo>
                    <a:pt x="145" y="195"/>
                    <a:pt x="145" y="195"/>
                    <a:pt x="145" y="195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2" y="183"/>
                    <a:pt x="142" y="183"/>
                    <a:pt x="142" y="18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3" y="182"/>
                    <a:pt x="133" y="182"/>
                    <a:pt x="133" y="182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5" y="183"/>
                    <a:pt x="125" y="183"/>
                    <a:pt x="125" y="183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19" y="179"/>
                    <a:pt x="119" y="179"/>
                    <a:pt x="119" y="179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7" y="160"/>
                    <a:pt x="127" y="160"/>
                    <a:pt x="127" y="160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37" y="135"/>
                    <a:pt x="137" y="135"/>
                    <a:pt x="137" y="135"/>
                  </a:cubicBezTo>
                  <a:cubicBezTo>
                    <a:pt x="137" y="131"/>
                    <a:pt x="137" y="131"/>
                    <a:pt x="137" y="131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52" y="114"/>
                    <a:pt x="47" y="120"/>
                  </a:cubicBezTo>
                  <a:cubicBezTo>
                    <a:pt x="43" y="127"/>
                    <a:pt x="48" y="125"/>
                    <a:pt x="48" y="132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75501" y="1743205"/>
              <a:ext cx="558212" cy="360899"/>
            </a:xfrm>
            <a:custGeom>
              <a:avLst/>
              <a:gdLst>
                <a:gd name="T0" fmla="*/ 184 w 391"/>
                <a:gd name="T1" fmla="*/ 33 h 252"/>
                <a:gd name="T2" fmla="*/ 9 w 391"/>
                <a:gd name="T3" fmla="*/ 10 h 252"/>
                <a:gd name="T4" fmla="*/ 4 w 391"/>
                <a:gd name="T5" fmla="*/ 28 h 252"/>
                <a:gd name="T6" fmla="*/ 0 w 391"/>
                <a:gd name="T7" fmla="*/ 51 h 252"/>
                <a:gd name="T8" fmla="*/ 2 w 391"/>
                <a:gd name="T9" fmla="*/ 56 h 252"/>
                <a:gd name="T10" fmla="*/ 4 w 391"/>
                <a:gd name="T11" fmla="*/ 64 h 252"/>
                <a:gd name="T12" fmla="*/ 7 w 391"/>
                <a:gd name="T13" fmla="*/ 71 h 252"/>
                <a:gd name="T14" fmla="*/ 11 w 391"/>
                <a:gd name="T15" fmla="*/ 80 h 252"/>
                <a:gd name="T16" fmla="*/ 17 w 391"/>
                <a:gd name="T17" fmla="*/ 93 h 252"/>
                <a:gd name="T18" fmla="*/ 25 w 391"/>
                <a:gd name="T19" fmla="*/ 103 h 252"/>
                <a:gd name="T20" fmla="*/ 28 w 391"/>
                <a:gd name="T21" fmla="*/ 116 h 252"/>
                <a:gd name="T22" fmla="*/ 31 w 391"/>
                <a:gd name="T23" fmla="*/ 121 h 252"/>
                <a:gd name="T24" fmla="*/ 40 w 391"/>
                <a:gd name="T25" fmla="*/ 127 h 252"/>
                <a:gd name="T26" fmla="*/ 34 w 391"/>
                <a:gd name="T27" fmla="*/ 139 h 252"/>
                <a:gd name="T28" fmla="*/ 30 w 391"/>
                <a:gd name="T29" fmla="*/ 152 h 252"/>
                <a:gd name="T30" fmla="*/ 31 w 391"/>
                <a:gd name="T31" fmla="*/ 160 h 252"/>
                <a:gd name="T32" fmla="*/ 25 w 391"/>
                <a:gd name="T33" fmla="*/ 164 h 252"/>
                <a:gd name="T34" fmla="*/ 24 w 391"/>
                <a:gd name="T35" fmla="*/ 173 h 252"/>
                <a:gd name="T36" fmla="*/ 28 w 391"/>
                <a:gd name="T37" fmla="*/ 178 h 252"/>
                <a:gd name="T38" fmla="*/ 33 w 391"/>
                <a:gd name="T39" fmla="*/ 175 h 252"/>
                <a:gd name="T40" fmla="*/ 38 w 391"/>
                <a:gd name="T41" fmla="*/ 174 h 252"/>
                <a:gd name="T42" fmla="*/ 44 w 391"/>
                <a:gd name="T43" fmla="*/ 171 h 252"/>
                <a:gd name="T44" fmla="*/ 47 w 391"/>
                <a:gd name="T45" fmla="*/ 179 h 252"/>
                <a:gd name="T46" fmla="*/ 48 w 391"/>
                <a:gd name="T47" fmla="*/ 193 h 252"/>
                <a:gd name="T48" fmla="*/ 52 w 391"/>
                <a:gd name="T49" fmla="*/ 200 h 252"/>
                <a:gd name="T50" fmla="*/ 52 w 391"/>
                <a:gd name="T51" fmla="*/ 210 h 252"/>
                <a:gd name="T52" fmla="*/ 54 w 391"/>
                <a:gd name="T53" fmla="*/ 215 h 252"/>
                <a:gd name="T54" fmla="*/ 63 w 391"/>
                <a:gd name="T55" fmla="*/ 218 h 252"/>
                <a:gd name="T56" fmla="*/ 65 w 391"/>
                <a:gd name="T57" fmla="*/ 230 h 252"/>
                <a:gd name="T58" fmla="*/ 65 w 391"/>
                <a:gd name="T59" fmla="*/ 237 h 252"/>
                <a:gd name="T60" fmla="*/ 71 w 391"/>
                <a:gd name="T61" fmla="*/ 241 h 252"/>
                <a:gd name="T62" fmla="*/ 72 w 391"/>
                <a:gd name="T63" fmla="*/ 236 h 252"/>
                <a:gd name="T64" fmla="*/ 77 w 391"/>
                <a:gd name="T65" fmla="*/ 236 h 252"/>
                <a:gd name="T66" fmla="*/ 87 w 391"/>
                <a:gd name="T67" fmla="*/ 241 h 252"/>
                <a:gd name="T68" fmla="*/ 88 w 391"/>
                <a:gd name="T69" fmla="*/ 237 h 252"/>
                <a:gd name="T70" fmla="*/ 100 w 391"/>
                <a:gd name="T71" fmla="*/ 238 h 252"/>
                <a:gd name="T72" fmla="*/ 115 w 391"/>
                <a:gd name="T73" fmla="*/ 241 h 252"/>
                <a:gd name="T74" fmla="*/ 117 w 391"/>
                <a:gd name="T75" fmla="*/ 233 h 252"/>
                <a:gd name="T76" fmla="*/ 124 w 391"/>
                <a:gd name="T77" fmla="*/ 236 h 252"/>
                <a:gd name="T78" fmla="*/ 127 w 391"/>
                <a:gd name="T79" fmla="*/ 243 h 252"/>
                <a:gd name="T80" fmla="*/ 129 w 391"/>
                <a:gd name="T81" fmla="*/ 246 h 252"/>
                <a:gd name="T82" fmla="*/ 136 w 391"/>
                <a:gd name="T83" fmla="*/ 221 h 252"/>
                <a:gd name="T84" fmla="*/ 373 w 391"/>
                <a:gd name="T85" fmla="*/ 252 h 252"/>
                <a:gd name="T86" fmla="*/ 391 w 391"/>
                <a:gd name="T87" fmla="*/ 6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" h="252">
                  <a:moveTo>
                    <a:pt x="391" y="60"/>
                  </a:moveTo>
                  <a:cubicBezTo>
                    <a:pt x="391" y="60"/>
                    <a:pt x="243" y="42"/>
                    <a:pt x="184" y="33"/>
                  </a:cubicBezTo>
                  <a:cubicBezTo>
                    <a:pt x="112" y="22"/>
                    <a:pt x="11" y="0"/>
                    <a:pt x="11" y="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2" y="171"/>
                    <a:pt x="22" y="171"/>
                    <a:pt x="22" y="171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8" y="175"/>
                    <a:pt x="28" y="175"/>
                    <a:pt x="28" y="175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6" y="174"/>
                    <a:pt x="36" y="174"/>
                    <a:pt x="36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8" y="196"/>
                    <a:pt x="48" y="196"/>
                    <a:pt x="48" y="196"/>
                  </a:cubicBezTo>
                  <a:cubicBezTo>
                    <a:pt x="52" y="200"/>
                    <a:pt x="52" y="200"/>
                    <a:pt x="52" y="200"/>
                  </a:cubicBezTo>
                  <a:cubicBezTo>
                    <a:pt x="52" y="205"/>
                    <a:pt x="52" y="205"/>
                    <a:pt x="52" y="205"/>
                  </a:cubicBezTo>
                  <a:cubicBezTo>
                    <a:pt x="52" y="210"/>
                    <a:pt x="52" y="210"/>
                    <a:pt x="52" y="210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7"/>
                    <a:pt x="65" y="237"/>
                    <a:pt x="65" y="237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15" y="241"/>
                    <a:pt x="115" y="241"/>
                    <a:pt x="115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6" y="239"/>
                    <a:pt x="126" y="239"/>
                    <a:pt x="126" y="239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4"/>
                    <a:pt x="127" y="244"/>
                    <a:pt x="127" y="244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6" y="221"/>
                    <a:pt x="136" y="221"/>
                    <a:pt x="136" y="221"/>
                  </a:cubicBezTo>
                  <a:cubicBezTo>
                    <a:pt x="372" y="252"/>
                    <a:pt x="372" y="252"/>
                    <a:pt x="372" y="252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7" y="207"/>
                    <a:pt x="377" y="207"/>
                    <a:pt x="377" y="207"/>
                  </a:cubicBezTo>
                  <a:lnTo>
                    <a:pt x="391" y="6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7897045" y="1787053"/>
              <a:ext cx="197314" cy="315365"/>
            </a:xfrm>
            <a:custGeom>
              <a:avLst/>
              <a:gdLst>
                <a:gd name="T0" fmla="*/ 34 w 117"/>
                <a:gd name="T1" fmla="*/ 182 h 187"/>
                <a:gd name="T2" fmla="*/ 34 w 117"/>
                <a:gd name="T3" fmla="*/ 176 h 187"/>
                <a:gd name="T4" fmla="*/ 37 w 117"/>
                <a:gd name="T5" fmla="*/ 171 h 187"/>
                <a:gd name="T6" fmla="*/ 40 w 117"/>
                <a:gd name="T7" fmla="*/ 166 h 187"/>
                <a:gd name="T8" fmla="*/ 44 w 117"/>
                <a:gd name="T9" fmla="*/ 161 h 187"/>
                <a:gd name="T10" fmla="*/ 40 w 117"/>
                <a:gd name="T11" fmla="*/ 159 h 187"/>
                <a:gd name="T12" fmla="*/ 42 w 117"/>
                <a:gd name="T13" fmla="*/ 155 h 187"/>
                <a:gd name="T14" fmla="*/ 45 w 117"/>
                <a:gd name="T15" fmla="*/ 155 h 187"/>
                <a:gd name="T16" fmla="*/ 48 w 117"/>
                <a:gd name="T17" fmla="*/ 150 h 187"/>
                <a:gd name="T18" fmla="*/ 52 w 117"/>
                <a:gd name="T19" fmla="*/ 153 h 187"/>
                <a:gd name="T20" fmla="*/ 51 w 117"/>
                <a:gd name="T21" fmla="*/ 149 h 187"/>
                <a:gd name="T22" fmla="*/ 56 w 117"/>
                <a:gd name="T23" fmla="*/ 148 h 187"/>
                <a:gd name="T24" fmla="*/ 59 w 117"/>
                <a:gd name="T25" fmla="*/ 139 h 187"/>
                <a:gd name="T26" fmla="*/ 67 w 117"/>
                <a:gd name="T27" fmla="*/ 141 h 187"/>
                <a:gd name="T28" fmla="*/ 68 w 117"/>
                <a:gd name="T29" fmla="*/ 132 h 187"/>
                <a:gd name="T30" fmla="*/ 68 w 117"/>
                <a:gd name="T31" fmla="*/ 123 h 187"/>
                <a:gd name="T32" fmla="*/ 69 w 117"/>
                <a:gd name="T33" fmla="*/ 116 h 187"/>
                <a:gd name="T34" fmla="*/ 79 w 117"/>
                <a:gd name="T35" fmla="*/ 122 h 187"/>
                <a:gd name="T36" fmla="*/ 81 w 117"/>
                <a:gd name="T37" fmla="*/ 115 h 187"/>
                <a:gd name="T38" fmla="*/ 84 w 117"/>
                <a:gd name="T39" fmla="*/ 122 h 187"/>
                <a:gd name="T40" fmla="*/ 88 w 117"/>
                <a:gd name="T41" fmla="*/ 116 h 187"/>
                <a:gd name="T42" fmla="*/ 87 w 117"/>
                <a:gd name="T43" fmla="*/ 111 h 187"/>
                <a:gd name="T44" fmla="*/ 95 w 117"/>
                <a:gd name="T45" fmla="*/ 115 h 187"/>
                <a:gd name="T46" fmla="*/ 97 w 117"/>
                <a:gd name="T47" fmla="*/ 111 h 187"/>
                <a:gd name="T48" fmla="*/ 103 w 117"/>
                <a:gd name="T49" fmla="*/ 105 h 187"/>
                <a:gd name="T50" fmla="*/ 106 w 117"/>
                <a:gd name="T51" fmla="*/ 101 h 187"/>
                <a:gd name="T52" fmla="*/ 114 w 117"/>
                <a:gd name="T53" fmla="*/ 97 h 187"/>
                <a:gd name="T54" fmla="*/ 116 w 117"/>
                <a:gd name="T55" fmla="*/ 88 h 187"/>
                <a:gd name="T56" fmla="*/ 112 w 117"/>
                <a:gd name="T57" fmla="*/ 86 h 187"/>
                <a:gd name="T58" fmla="*/ 112 w 117"/>
                <a:gd name="T59" fmla="*/ 82 h 187"/>
                <a:gd name="T60" fmla="*/ 104 w 117"/>
                <a:gd name="T61" fmla="*/ 77 h 187"/>
                <a:gd name="T62" fmla="*/ 101 w 117"/>
                <a:gd name="T63" fmla="*/ 64 h 187"/>
                <a:gd name="T64" fmla="*/ 95 w 117"/>
                <a:gd name="T65" fmla="*/ 63 h 187"/>
                <a:gd name="T66" fmla="*/ 84 w 117"/>
                <a:gd name="T67" fmla="*/ 56 h 187"/>
                <a:gd name="T68" fmla="*/ 77 w 117"/>
                <a:gd name="T69" fmla="*/ 31 h 187"/>
                <a:gd name="T70" fmla="*/ 71 w 117"/>
                <a:gd name="T71" fmla="*/ 11 h 187"/>
                <a:gd name="T72" fmla="*/ 53 w 117"/>
                <a:gd name="T73" fmla="*/ 3 h 187"/>
                <a:gd name="T74" fmla="*/ 42 w 117"/>
                <a:gd name="T75" fmla="*/ 11 h 187"/>
                <a:gd name="T76" fmla="*/ 30 w 117"/>
                <a:gd name="T77" fmla="*/ 5 h 187"/>
                <a:gd name="T78" fmla="*/ 22 w 117"/>
                <a:gd name="T79" fmla="*/ 22 h 187"/>
                <a:gd name="T80" fmla="*/ 13 w 117"/>
                <a:gd name="T81" fmla="*/ 54 h 187"/>
                <a:gd name="T82" fmla="*/ 15 w 117"/>
                <a:gd name="T83" fmla="*/ 71 h 187"/>
                <a:gd name="T84" fmla="*/ 12 w 117"/>
                <a:gd name="T85" fmla="*/ 82 h 187"/>
                <a:gd name="T86" fmla="*/ 7 w 117"/>
                <a:gd name="T87" fmla="*/ 95 h 187"/>
                <a:gd name="T88" fmla="*/ 0 w 117"/>
                <a:gd name="T89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7" h="187">
                  <a:moveTo>
                    <a:pt x="33" y="187"/>
                  </a:moveTo>
                  <a:lnTo>
                    <a:pt x="33" y="185"/>
                  </a:lnTo>
                  <a:lnTo>
                    <a:pt x="34" y="182"/>
                  </a:lnTo>
                  <a:lnTo>
                    <a:pt x="34" y="181"/>
                  </a:lnTo>
                  <a:lnTo>
                    <a:pt x="34" y="178"/>
                  </a:lnTo>
                  <a:lnTo>
                    <a:pt x="34" y="176"/>
                  </a:lnTo>
                  <a:lnTo>
                    <a:pt x="35" y="174"/>
                  </a:lnTo>
                  <a:lnTo>
                    <a:pt x="37" y="174"/>
                  </a:lnTo>
                  <a:lnTo>
                    <a:pt x="37" y="171"/>
                  </a:lnTo>
                  <a:lnTo>
                    <a:pt x="38" y="169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4" y="166"/>
                  </a:lnTo>
                  <a:lnTo>
                    <a:pt x="44" y="161"/>
                  </a:lnTo>
                  <a:lnTo>
                    <a:pt x="41" y="161"/>
                  </a:lnTo>
                  <a:lnTo>
                    <a:pt x="40" y="161"/>
                  </a:lnTo>
                  <a:lnTo>
                    <a:pt x="40" y="159"/>
                  </a:lnTo>
                  <a:lnTo>
                    <a:pt x="40" y="158"/>
                  </a:lnTo>
                  <a:lnTo>
                    <a:pt x="42" y="156"/>
                  </a:lnTo>
                  <a:lnTo>
                    <a:pt x="42" y="155"/>
                  </a:lnTo>
                  <a:lnTo>
                    <a:pt x="44" y="153"/>
                  </a:lnTo>
                  <a:lnTo>
                    <a:pt x="45" y="154"/>
                  </a:lnTo>
                  <a:lnTo>
                    <a:pt x="45" y="155"/>
                  </a:lnTo>
                  <a:lnTo>
                    <a:pt x="47" y="154"/>
                  </a:lnTo>
                  <a:lnTo>
                    <a:pt x="48" y="153"/>
                  </a:lnTo>
                  <a:lnTo>
                    <a:pt x="48" y="150"/>
                  </a:lnTo>
                  <a:lnTo>
                    <a:pt x="50" y="152"/>
                  </a:lnTo>
                  <a:lnTo>
                    <a:pt x="51" y="153"/>
                  </a:lnTo>
                  <a:lnTo>
                    <a:pt x="52" y="153"/>
                  </a:lnTo>
                  <a:lnTo>
                    <a:pt x="52" y="150"/>
                  </a:lnTo>
                  <a:lnTo>
                    <a:pt x="52" y="149"/>
                  </a:lnTo>
                  <a:lnTo>
                    <a:pt x="51" y="149"/>
                  </a:lnTo>
                  <a:lnTo>
                    <a:pt x="50" y="147"/>
                  </a:lnTo>
                  <a:lnTo>
                    <a:pt x="54" y="147"/>
                  </a:lnTo>
                  <a:lnTo>
                    <a:pt x="56" y="148"/>
                  </a:lnTo>
                  <a:lnTo>
                    <a:pt x="59" y="147"/>
                  </a:lnTo>
                  <a:lnTo>
                    <a:pt x="60" y="144"/>
                  </a:lnTo>
                  <a:lnTo>
                    <a:pt x="59" y="139"/>
                  </a:lnTo>
                  <a:lnTo>
                    <a:pt x="61" y="139"/>
                  </a:lnTo>
                  <a:lnTo>
                    <a:pt x="64" y="142"/>
                  </a:lnTo>
                  <a:lnTo>
                    <a:pt x="67" y="141"/>
                  </a:lnTo>
                  <a:lnTo>
                    <a:pt x="68" y="139"/>
                  </a:lnTo>
                  <a:lnTo>
                    <a:pt x="69" y="135"/>
                  </a:lnTo>
                  <a:lnTo>
                    <a:pt x="68" y="132"/>
                  </a:lnTo>
                  <a:lnTo>
                    <a:pt x="69" y="128"/>
                  </a:lnTo>
                  <a:lnTo>
                    <a:pt x="69" y="126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73" y="120"/>
                  </a:lnTo>
                  <a:lnTo>
                    <a:pt x="74" y="122"/>
                  </a:lnTo>
                  <a:lnTo>
                    <a:pt x="79" y="122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4"/>
                  </a:lnTo>
                  <a:lnTo>
                    <a:pt x="86" y="112"/>
                  </a:lnTo>
                  <a:lnTo>
                    <a:pt x="87" y="111"/>
                  </a:lnTo>
                  <a:lnTo>
                    <a:pt x="90" y="114"/>
                  </a:lnTo>
                  <a:lnTo>
                    <a:pt x="93" y="116"/>
                  </a:lnTo>
                  <a:lnTo>
                    <a:pt x="95" y="115"/>
                  </a:lnTo>
                  <a:lnTo>
                    <a:pt x="94" y="111"/>
                  </a:lnTo>
                  <a:lnTo>
                    <a:pt x="95" y="111"/>
                  </a:lnTo>
                  <a:lnTo>
                    <a:pt x="97" y="11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03" y="105"/>
                  </a:lnTo>
                  <a:lnTo>
                    <a:pt x="104" y="104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7" y="100"/>
                  </a:lnTo>
                  <a:lnTo>
                    <a:pt x="110" y="97"/>
                  </a:lnTo>
                  <a:lnTo>
                    <a:pt x="114" y="97"/>
                  </a:lnTo>
                  <a:lnTo>
                    <a:pt x="116" y="95"/>
                  </a:lnTo>
                  <a:lnTo>
                    <a:pt x="117" y="89"/>
                  </a:lnTo>
                  <a:lnTo>
                    <a:pt x="116" y="88"/>
                  </a:lnTo>
                  <a:lnTo>
                    <a:pt x="115" y="88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4" y="84"/>
                  </a:lnTo>
                  <a:lnTo>
                    <a:pt x="114" y="83"/>
                  </a:lnTo>
                  <a:lnTo>
                    <a:pt x="112" y="82"/>
                  </a:lnTo>
                  <a:lnTo>
                    <a:pt x="110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3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0" y="61"/>
                  </a:lnTo>
                  <a:lnTo>
                    <a:pt x="97" y="62"/>
                  </a:lnTo>
                  <a:lnTo>
                    <a:pt x="95" y="63"/>
                  </a:lnTo>
                  <a:lnTo>
                    <a:pt x="91" y="63"/>
                  </a:lnTo>
                  <a:lnTo>
                    <a:pt x="87" y="61"/>
                  </a:lnTo>
                  <a:lnTo>
                    <a:pt x="84" y="56"/>
                  </a:lnTo>
                  <a:lnTo>
                    <a:pt x="83" y="49"/>
                  </a:lnTo>
                  <a:lnTo>
                    <a:pt x="79" y="40"/>
                  </a:lnTo>
                  <a:lnTo>
                    <a:pt x="77" y="31"/>
                  </a:lnTo>
                  <a:lnTo>
                    <a:pt x="75" y="26"/>
                  </a:lnTo>
                  <a:lnTo>
                    <a:pt x="73" y="18"/>
                  </a:lnTo>
                  <a:lnTo>
                    <a:pt x="71" y="11"/>
                  </a:lnTo>
                  <a:lnTo>
                    <a:pt x="69" y="8"/>
                  </a:lnTo>
                  <a:lnTo>
                    <a:pt x="56" y="0"/>
                  </a:lnTo>
                  <a:lnTo>
                    <a:pt x="53" y="3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42" y="11"/>
                  </a:lnTo>
                  <a:lnTo>
                    <a:pt x="39" y="9"/>
                  </a:lnTo>
                  <a:lnTo>
                    <a:pt x="34" y="6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7"/>
                  </a:lnTo>
                  <a:lnTo>
                    <a:pt x="22" y="22"/>
                  </a:lnTo>
                  <a:lnTo>
                    <a:pt x="20" y="33"/>
                  </a:lnTo>
                  <a:lnTo>
                    <a:pt x="15" y="45"/>
                  </a:lnTo>
                  <a:lnTo>
                    <a:pt x="13" y="54"/>
                  </a:lnTo>
                  <a:lnTo>
                    <a:pt x="12" y="64"/>
                  </a:lnTo>
                  <a:lnTo>
                    <a:pt x="13" y="69"/>
                  </a:lnTo>
                  <a:lnTo>
                    <a:pt x="15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2" y="82"/>
                  </a:lnTo>
                  <a:lnTo>
                    <a:pt x="10" y="87"/>
                  </a:lnTo>
                  <a:lnTo>
                    <a:pt x="10" y="94"/>
                  </a:lnTo>
                  <a:lnTo>
                    <a:pt x="7" y="95"/>
                  </a:lnTo>
                  <a:lnTo>
                    <a:pt x="7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23" y="178"/>
                  </a:lnTo>
                  <a:lnTo>
                    <a:pt x="33" y="18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7517596" y="2002918"/>
              <a:ext cx="408119" cy="300187"/>
            </a:xfrm>
            <a:custGeom>
              <a:avLst/>
              <a:gdLst>
                <a:gd name="T0" fmla="*/ 10 w 242"/>
                <a:gd name="T1" fmla="*/ 136 h 178"/>
                <a:gd name="T2" fmla="*/ 16 w 242"/>
                <a:gd name="T3" fmla="*/ 129 h 178"/>
                <a:gd name="T4" fmla="*/ 22 w 242"/>
                <a:gd name="T5" fmla="*/ 124 h 178"/>
                <a:gd name="T6" fmla="*/ 22 w 242"/>
                <a:gd name="T7" fmla="*/ 119 h 178"/>
                <a:gd name="T8" fmla="*/ 14 w 242"/>
                <a:gd name="T9" fmla="*/ 102 h 178"/>
                <a:gd name="T10" fmla="*/ 31 w 242"/>
                <a:gd name="T11" fmla="*/ 96 h 178"/>
                <a:gd name="T12" fmla="*/ 47 w 242"/>
                <a:gd name="T13" fmla="*/ 96 h 178"/>
                <a:gd name="T14" fmla="*/ 56 w 242"/>
                <a:gd name="T15" fmla="*/ 96 h 178"/>
                <a:gd name="T16" fmla="*/ 67 w 242"/>
                <a:gd name="T17" fmla="*/ 93 h 178"/>
                <a:gd name="T18" fmla="*/ 83 w 242"/>
                <a:gd name="T19" fmla="*/ 83 h 178"/>
                <a:gd name="T20" fmla="*/ 93 w 242"/>
                <a:gd name="T21" fmla="*/ 77 h 178"/>
                <a:gd name="T22" fmla="*/ 93 w 242"/>
                <a:gd name="T23" fmla="*/ 71 h 178"/>
                <a:gd name="T24" fmla="*/ 93 w 242"/>
                <a:gd name="T25" fmla="*/ 63 h 178"/>
                <a:gd name="T26" fmla="*/ 89 w 242"/>
                <a:gd name="T27" fmla="*/ 61 h 178"/>
                <a:gd name="T28" fmla="*/ 85 w 242"/>
                <a:gd name="T29" fmla="*/ 55 h 178"/>
                <a:gd name="T30" fmla="*/ 98 w 242"/>
                <a:gd name="T31" fmla="*/ 44 h 178"/>
                <a:gd name="T32" fmla="*/ 102 w 242"/>
                <a:gd name="T33" fmla="*/ 33 h 178"/>
                <a:gd name="T34" fmla="*/ 116 w 242"/>
                <a:gd name="T35" fmla="*/ 15 h 178"/>
                <a:gd name="T36" fmla="*/ 130 w 242"/>
                <a:gd name="T37" fmla="*/ 8 h 178"/>
                <a:gd name="T38" fmla="*/ 147 w 242"/>
                <a:gd name="T39" fmla="*/ 2 h 178"/>
                <a:gd name="T40" fmla="*/ 163 w 242"/>
                <a:gd name="T41" fmla="*/ 5 h 178"/>
                <a:gd name="T42" fmla="*/ 165 w 242"/>
                <a:gd name="T43" fmla="*/ 16 h 178"/>
                <a:gd name="T44" fmla="*/ 171 w 242"/>
                <a:gd name="T45" fmla="*/ 24 h 178"/>
                <a:gd name="T46" fmla="*/ 171 w 242"/>
                <a:gd name="T47" fmla="*/ 34 h 178"/>
                <a:gd name="T48" fmla="*/ 174 w 242"/>
                <a:gd name="T49" fmla="*/ 48 h 178"/>
                <a:gd name="T50" fmla="*/ 181 w 242"/>
                <a:gd name="T51" fmla="*/ 59 h 178"/>
                <a:gd name="T52" fmla="*/ 184 w 242"/>
                <a:gd name="T53" fmla="*/ 79 h 178"/>
                <a:gd name="T54" fmla="*/ 188 w 242"/>
                <a:gd name="T55" fmla="*/ 89 h 178"/>
                <a:gd name="T56" fmla="*/ 188 w 242"/>
                <a:gd name="T57" fmla="*/ 120 h 178"/>
                <a:gd name="T58" fmla="*/ 192 w 242"/>
                <a:gd name="T59" fmla="*/ 146 h 178"/>
                <a:gd name="T60" fmla="*/ 192 w 242"/>
                <a:gd name="T61" fmla="*/ 158 h 178"/>
                <a:gd name="T62" fmla="*/ 186 w 242"/>
                <a:gd name="T63" fmla="*/ 171 h 178"/>
                <a:gd name="T64" fmla="*/ 198 w 242"/>
                <a:gd name="T65" fmla="*/ 166 h 178"/>
                <a:gd name="T66" fmla="*/ 206 w 242"/>
                <a:gd name="T67" fmla="*/ 160 h 178"/>
                <a:gd name="T68" fmla="*/ 217 w 242"/>
                <a:gd name="T69" fmla="*/ 158 h 178"/>
                <a:gd name="T70" fmla="*/ 225 w 242"/>
                <a:gd name="T71" fmla="*/ 153 h 178"/>
                <a:gd name="T72" fmla="*/ 225 w 242"/>
                <a:gd name="T73" fmla="*/ 157 h 178"/>
                <a:gd name="T74" fmla="*/ 233 w 242"/>
                <a:gd name="T75" fmla="*/ 151 h 178"/>
                <a:gd name="T76" fmla="*/ 240 w 242"/>
                <a:gd name="T77" fmla="*/ 149 h 178"/>
                <a:gd name="T78" fmla="*/ 233 w 242"/>
                <a:gd name="T79" fmla="*/ 157 h 178"/>
                <a:gd name="T80" fmla="*/ 219 w 242"/>
                <a:gd name="T81" fmla="*/ 166 h 178"/>
                <a:gd name="T82" fmla="*/ 206 w 242"/>
                <a:gd name="T83" fmla="*/ 173 h 178"/>
                <a:gd name="T84" fmla="*/ 189 w 242"/>
                <a:gd name="T85" fmla="*/ 178 h 178"/>
                <a:gd name="T86" fmla="*/ 182 w 242"/>
                <a:gd name="T87" fmla="*/ 171 h 178"/>
                <a:gd name="T88" fmla="*/ 180 w 242"/>
                <a:gd name="T89" fmla="*/ 165 h 178"/>
                <a:gd name="T90" fmla="*/ 155 w 242"/>
                <a:gd name="T91" fmla="*/ 158 h 178"/>
                <a:gd name="T92" fmla="*/ 154 w 242"/>
                <a:gd name="T93" fmla="*/ 151 h 178"/>
                <a:gd name="T94" fmla="*/ 148 w 242"/>
                <a:gd name="T95" fmla="*/ 150 h 178"/>
                <a:gd name="T96" fmla="*/ 140 w 242"/>
                <a:gd name="T97" fmla="*/ 138 h 178"/>
                <a:gd name="T98" fmla="*/ 2 w 242"/>
                <a:gd name="T99" fmla="*/ 15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2" h="178">
                  <a:moveTo>
                    <a:pt x="0" y="146"/>
                  </a:moveTo>
                  <a:lnTo>
                    <a:pt x="10" y="136"/>
                  </a:lnTo>
                  <a:lnTo>
                    <a:pt x="12" y="133"/>
                  </a:lnTo>
                  <a:lnTo>
                    <a:pt x="16" y="129"/>
                  </a:lnTo>
                  <a:lnTo>
                    <a:pt x="18" y="127"/>
                  </a:lnTo>
                  <a:lnTo>
                    <a:pt x="22" y="124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17" y="109"/>
                  </a:lnTo>
                  <a:lnTo>
                    <a:pt x="14" y="102"/>
                  </a:lnTo>
                  <a:lnTo>
                    <a:pt x="18" y="99"/>
                  </a:lnTo>
                  <a:lnTo>
                    <a:pt x="31" y="96"/>
                  </a:lnTo>
                  <a:lnTo>
                    <a:pt x="38" y="96"/>
                  </a:lnTo>
                  <a:lnTo>
                    <a:pt x="47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63" y="93"/>
                  </a:lnTo>
                  <a:lnTo>
                    <a:pt x="67" y="93"/>
                  </a:lnTo>
                  <a:lnTo>
                    <a:pt x="77" y="90"/>
                  </a:lnTo>
                  <a:lnTo>
                    <a:pt x="83" y="83"/>
                  </a:lnTo>
                  <a:lnTo>
                    <a:pt x="89" y="80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1"/>
                  </a:lnTo>
                  <a:lnTo>
                    <a:pt x="89" y="66"/>
                  </a:lnTo>
                  <a:lnTo>
                    <a:pt x="93" y="63"/>
                  </a:lnTo>
                  <a:lnTo>
                    <a:pt x="94" y="59"/>
                  </a:lnTo>
                  <a:lnTo>
                    <a:pt x="89" y="61"/>
                  </a:lnTo>
                  <a:lnTo>
                    <a:pt x="87" y="59"/>
                  </a:lnTo>
                  <a:lnTo>
                    <a:pt x="85" y="55"/>
                  </a:lnTo>
                  <a:lnTo>
                    <a:pt x="90" y="51"/>
                  </a:lnTo>
                  <a:lnTo>
                    <a:pt x="98" y="44"/>
                  </a:lnTo>
                  <a:lnTo>
                    <a:pt x="101" y="38"/>
                  </a:lnTo>
                  <a:lnTo>
                    <a:pt x="102" y="33"/>
                  </a:lnTo>
                  <a:lnTo>
                    <a:pt x="110" y="23"/>
                  </a:lnTo>
                  <a:lnTo>
                    <a:pt x="116" y="15"/>
                  </a:lnTo>
                  <a:lnTo>
                    <a:pt x="123" y="10"/>
                  </a:lnTo>
                  <a:lnTo>
                    <a:pt x="130" y="8"/>
                  </a:lnTo>
                  <a:lnTo>
                    <a:pt x="141" y="5"/>
                  </a:lnTo>
                  <a:lnTo>
                    <a:pt x="147" y="2"/>
                  </a:lnTo>
                  <a:lnTo>
                    <a:pt x="163" y="0"/>
                  </a:lnTo>
                  <a:lnTo>
                    <a:pt x="163" y="5"/>
                  </a:lnTo>
                  <a:lnTo>
                    <a:pt x="163" y="11"/>
                  </a:lnTo>
                  <a:lnTo>
                    <a:pt x="165" y="16"/>
                  </a:lnTo>
                  <a:lnTo>
                    <a:pt x="168" y="23"/>
                  </a:lnTo>
                  <a:lnTo>
                    <a:pt x="171" y="24"/>
                  </a:lnTo>
                  <a:lnTo>
                    <a:pt x="174" y="32"/>
                  </a:lnTo>
                  <a:lnTo>
                    <a:pt x="171" y="34"/>
                  </a:lnTo>
                  <a:lnTo>
                    <a:pt x="170" y="41"/>
                  </a:lnTo>
                  <a:lnTo>
                    <a:pt x="174" y="48"/>
                  </a:lnTo>
                  <a:lnTo>
                    <a:pt x="177" y="56"/>
                  </a:lnTo>
                  <a:lnTo>
                    <a:pt x="181" y="59"/>
                  </a:lnTo>
                  <a:lnTo>
                    <a:pt x="182" y="70"/>
                  </a:lnTo>
                  <a:lnTo>
                    <a:pt x="184" y="79"/>
                  </a:lnTo>
                  <a:lnTo>
                    <a:pt x="188" y="88"/>
                  </a:lnTo>
                  <a:lnTo>
                    <a:pt x="188" y="89"/>
                  </a:lnTo>
                  <a:lnTo>
                    <a:pt x="188" y="102"/>
                  </a:lnTo>
                  <a:lnTo>
                    <a:pt x="188" y="120"/>
                  </a:lnTo>
                  <a:lnTo>
                    <a:pt x="192" y="139"/>
                  </a:lnTo>
                  <a:lnTo>
                    <a:pt x="192" y="146"/>
                  </a:lnTo>
                  <a:lnTo>
                    <a:pt x="196" y="152"/>
                  </a:lnTo>
                  <a:lnTo>
                    <a:pt x="192" y="158"/>
                  </a:lnTo>
                  <a:lnTo>
                    <a:pt x="193" y="161"/>
                  </a:lnTo>
                  <a:lnTo>
                    <a:pt x="186" y="171"/>
                  </a:lnTo>
                  <a:lnTo>
                    <a:pt x="193" y="168"/>
                  </a:lnTo>
                  <a:lnTo>
                    <a:pt x="198" y="166"/>
                  </a:lnTo>
                  <a:lnTo>
                    <a:pt x="204" y="162"/>
                  </a:lnTo>
                  <a:lnTo>
                    <a:pt x="206" y="160"/>
                  </a:lnTo>
                  <a:lnTo>
                    <a:pt x="212" y="159"/>
                  </a:lnTo>
                  <a:lnTo>
                    <a:pt x="217" y="158"/>
                  </a:lnTo>
                  <a:lnTo>
                    <a:pt x="219" y="156"/>
                  </a:lnTo>
                  <a:lnTo>
                    <a:pt x="225" y="153"/>
                  </a:lnTo>
                  <a:lnTo>
                    <a:pt x="230" y="147"/>
                  </a:lnTo>
                  <a:lnTo>
                    <a:pt x="225" y="157"/>
                  </a:lnTo>
                  <a:lnTo>
                    <a:pt x="230" y="155"/>
                  </a:lnTo>
                  <a:lnTo>
                    <a:pt x="233" y="151"/>
                  </a:lnTo>
                  <a:lnTo>
                    <a:pt x="236" y="150"/>
                  </a:lnTo>
                  <a:lnTo>
                    <a:pt x="240" y="149"/>
                  </a:lnTo>
                  <a:lnTo>
                    <a:pt x="242" y="149"/>
                  </a:lnTo>
                  <a:lnTo>
                    <a:pt x="233" y="157"/>
                  </a:lnTo>
                  <a:lnTo>
                    <a:pt x="225" y="163"/>
                  </a:lnTo>
                  <a:lnTo>
                    <a:pt x="219" y="166"/>
                  </a:lnTo>
                  <a:lnTo>
                    <a:pt x="214" y="171"/>
                  </a:lnTo>
                  <a:lnTo>
                    <a:pt x="206" y="173"/>
                  </a:lnTo>
                  <a:lnTo>
                    <a:pt x="197" y="176"/>
                  </a:lnTo>
                  <a:lnTo>
                    <a:pt x="189" y="178"/>
                  </a:lnTo>
                  <a:lnTo>
                    <a:pt x="184" y="175"/>
                  </a:lnTo>
                  <a:lnTo>
                    <a:pt x="182" y="171"/>
                  </a:lnTo>
                  <a:lnTo>
                    <a:pt x="182" y="167"/>
                  </a:lnTo>
                  <a:lnTo>
                    <a:pt x="180" y="165"/>
                  </a:lnTo>
                  <a:lnTo>
                    <a:pt x="167" y="161"/>
                  </a:lnTo>
                  <a:lnTo>
                    <a:pt x="155" y="158"/>
                  </a:lnTo>
                  <a:lnTo>
                    <a:pt x="157" y="153"/>
                  </a:lnTo>
                  <a:lnTo>
                    <a:pt x="154" y="151"/>
                  </a:lnTo>
                  <a:lnTo>
                    <a:pt x="151" y="151"/>
                  </a:lnTo>
                  <a:lnTo>
                    <a:pt x="148" y="150"/>
                  </a:lnTo>
                  <a:lnTo>
                    <a:pt x="144" y="143"/>
                  </a:lnTo>
                  <a:lnTo>
                    <a:pt x="140" y="138"/>
                  </a:lnTo>
                  <a:lnTo>
                    <a:pt x="132" y="133"/>
                  </a:lnTo>
                  <a:lnTo>
                    <a:pt x="2" y="156"/>
                  </a:lnTo>
                  <a:lnTo>
                    <a:pt x="0" y="14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7792486" y="1982680"/>
              <a:ext cx="94441" cy="170331"/>
            </a:xfrm>
            <a:custGeom>
              <a:avLst/>
              <a:gdLst>
                <a:gd name="T0" fmla="*/ 0 w 56"/>
                <a:gd name="T1" fmla="*/ 23 h 101"/>
                <a:gd name="T2" fmla="*/ 2 w 56"/>
                <a:gd name="T3" fmla="*/ 28 h 101"/>
                <a:gd name="T4" fmla="*/ 5 w 56"/>
                <a:gd name="T5" fmla="*/ 35 h 101"/>
                <a:gd name="T6" fmla="*/ 8 w 56"/>
                <a:gd name="T7" fmla="*/ 36 h 101"/>
                <a:gd name="T8" fmla="*/ 11 w 56"/>
                <a:gd name="T9" fmla="*/ 44 h 101"/>
                <a:gd name="T10" fmla="*/ 8 w 56"/>
                <a:gd name="T11" fmla="*/ 46 h 101"/>
                <a:gd name="T12" fmla="*/ 7 w 56"/>
                <a:gd name="T13" fmla="*/ 53 h 101"/>
                <a:gd name="T14" fmla="*/ 11 w 56"/>
                <a:gd name="T15" fmla="*/ 60 h 101"/>
                <a:gd name="T16" fmla="*/ 14 w 56"/>
                <a:gd name="T17" fmla="*/ 68 h 101"/>
                <a:gd name="T18" fmla="*/ 18 w 56"/>
                <a:gd name="T19" fmla="*/ 71 h 101"/>
                <a:gd name="T20" fmla="*/ 19 w 56"/>
                <a:gd name="T21" fmla="*/ 82 h 101"/>
                <a:gd name="T22" fmla="*/ 21 w 56"/>
                <a:gd name="T23" fmla="*/ 91 h 101"/>
                <a:gd name="T24" fmla="*/ 25 w 56"/>
                <a:gd name="T25" fmla="*/ 100 h 101"/>
                <a:gd name="T26" fmla="*/ 25 w 56"/>
                <a:gd name="T27" fmla="*/ 101 h 101"/>
                <a:gd name="T28" fmla="*/ 47 w 56"/>
                <a:gd name="T29" fmla="*/ 98 h 101"/>
                <a:gd name="T30" fmla="*/ 45 w 56"/>
                <a:gd name="T31" fmla="*/ 91 h 101"/>
                <a:gd name="T32" fmla="*/ 46 w 56"/>
                <a:gd name="T33" fmla="*/ 82 h 101"/>
                <a:gd name="T34" fmla="*/ 45 w 56"/>
                <a:gd name="T35" fmla="*/ 71 h 101"/>
                <a:gd name="T36" fmla="*/ 44 w 56"/>
                <a:gd name="T37" fmla="*/ 60 h 101"/>
                <a:gd name="T38" fmla="*/ 47 w 56"/>
                <a:gd name="T39" fmla="*/ 45 h 101"/>
                <a:gd name="T40" fmla="*/ 47 w 56"/>
                <a:gd name="T41" fmla="*/ 32 h 101"/>
                <a:gd name="T42" fmla="*/ 56 w 56"/>
                <a:gd name="T43" fmla="*/ 25 h 101"/>
                <a:gd name="T44" fmla="*/ 56 w 56"/>
                <a:gd name="T45" fmla="*/ 21 h 101"/>
                <a:gd name="T46" fmla="*/ 53 w 56"/>
                <a:gd name="T47" fmla="*/ 17 h 101"/>
                <a:gd name="T48" fmla="*/ 53 w 56"/>
                <a:gd name="T49" fmla="*/ 12 h 101"/>
                <a:gd name="T50" fmla="*/ 53 w 56"/>
                <a:gd name="T51" fmla="*/ 4 h 101"/>
                <a:gd name="T52" fmla="*/ 50 w 56"/>
                <a:gd name="T53" fmla="*/ 0 h 101"/>
                <a:gd name="T54" fmla="*/ 43 w 56"/>
                <a:gd name="T55" fmla="*/ 2 h 101"/>
                <a:gd name="T56" fmla="*/ 36 w 56"/>
                <a:gd name="T57" fmla="*/ 4 h 101"/>
                <a:gd name="T58" fmla="*/ 22 w 56"/>
                <a:gd name="T59" fmla="*/ 6 h 101"/>
                <a:gd name="T60" fmla="*/ 15 w 56"/>
                <a:gd name="T61" fmla="*/ 8 h 101"/>
                <a:gd name="T62" fmla="*/ 5 w 56"/>
                <a:gd name="T63" fmla="*/ 12 h 101"/>
                <a:gd name="T64" fmla="*/ 0 w 56"/>
                <a:gd name="T65" fmla="*/ 12 h 101"/>
                <a:gd name="T66" fmla="*/ 0 w 56"/>
                <a:gd name="T67" fmla="*/ 17 h 101"/>
                <a:gd name="T68" fmla="*/ 0 w 56"/>
                <a:gd name="T69" fmla="*/ 2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101">
                  <a:moveTo>
                    <a:pt x="0" y="23"/>
                  </a:moveTo>
                  <a:lnTo>
                    <a:pt x="2" y="28"/>
                  </a:lnTo>
                  <a:lnTo>
                    <a:pt x="5" y="35"/>
                  </a:lnTo>
                  <a:lnTo>
                    <a:pt x="8" y="36"/>
                  </a:lnTo>
                  <a:lnTo>
                    <a:pt x="11" y="44"/>
                  </a:lnTo>
                  <a:lnTo>
                    <a:pt x="8" y="46"/>
                  </a:lnTo>
                  <a:lnTo>
                    <a:pt x="7" y="53"/>
                  </a:lnTo>
                  <a:lnTo>
                    <a:pt x="11" y="60"/>
                  </a:lnTo>
                  <a:lnTo>
                    <a:pt x="14" y="68"/>
                  </a:lnTo>
                  <a:lnTo>
                    <a:pt x="18" y="71"/>
                  </a:lnTo>
                  <a:lnTo>
                    <a:pt x="19" y="82"/>
                  </a:lnTo>
                  <a:lnTo>
                    <a:pt x="21" y="91"/>
                  </a:lnTo>
                  <a:lnTo>
                    <a:pt x="25" y="100"/>
                  </a:lnTo>
                  <a:lnTo>
                    <a:pt x="25" y="101"/>
                  </a:lnTo>
                  <a:lnTo>
                    <a:pt x="47" y="98"/>
                  </a:lnTo>
                  <a:lnTo>
                    <a:pt x="45" y="91"/>
                  </a:lnTo>
                  <a:lnTo>
                    <a:pt x="46" y="82"/>
                  </a:lnTo>
                  <a:lnTo>
                    <a:pt x="45" y="71"/>
                  </a:lnTo>
                  <a:lnTo>
                    <a:pt x="44" y="60"/>
                  </a:lnTo>
                  <a:lnTo>
                    <a:pt x="47" y="45"/>
                  </a:lnTo>
                  <a:lnTo>
                    <a:pt x="47" y="32"/>
                  </a:lnTo>
                  <a:lnTo>
                    <a:pt x="56" y="25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3" y="12"/>
                  </a:lnTo>
                  <a:lnTo>
                    <a:pt x="53" y="4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6" y="4"/>
                  </a:lnTo>
                  <a:lnTo>
                    <a:pt x="22" y="6"/>
                  </a:lnTo>
                  <a:lnTo>
                    <a:pt x="15" y="8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6689" y="1960756"/>
              <a:ext cx="84322" cy="187195"/>
            </a:xfrm>
            <a:custGeom>
              <a:avLst/>
              <a:gdLst>
                <a:gd name="T0" fmla="*/ 18 w 50"/>
                <a:gd name="T1" fmla="*/ 0 h 111"/>
                <a:gd name="T2" fmla="*/ 14 w 50"/>
                <a:gd name="T3" fmla="*/ 1 h 111"/>
                <a:gd name="T4" fmla="*/ 9 w 50"/>
                <a:gd name="T5" fmla="*/ 1 h 111"/>
                <a:gd name="T6" fmla="*/ 9 w 50"/>
                <a:gd name="T7" fmla="*/ 6 h 111"/>
                <a:gd name="T8" fmla="*/ 8 w 50"/>
                <a:gd name="T9" fmla="*/ 9 h 111"/>
                <a:gd name="T10" fmla="*/ 6 w 50"/>
                <a:gd name="T11" fmla="*/ 13 h 111"/>
                <a:gd name="T12" fmla="*/ 9 w 50"/>
                <a:gd name="T13" fmla="*/ 17 h 111"/>
                <a:gd name="T14" fmla="*/ 9 w 50"/>
                <a:gd name="T15" fmla="*/ 25 h 111"/>
                <a:gd name="T16" fmla="*/ 9 w 50"/>
                <a:gd name="T17" fmla="*/ 30 h 111"/>
                <a:gd name="T18" fmla="*/ 12 w 50"/>
                <a:gd name="T19" fmla="*/ 34 h 111"/>
                <a:gd name="T20" fmla="*/ 12 w 50"/>
                <a:gd name="T21" fmla="*/ 38 h 111"/>
                <a:gd name="T22" fmla="*/ 3 w 50"/>
                <a:gd name="T23" fmla="*/ 45 h 111"/>
                <a:gd name="T24" fmla="*/ 3 w 50"/>
                <a:gd name="T25" fmla="*/ 58 h 111"/>
                <a:gd name="T26" fmla="*/ 0 w 50"/>
                <a:gd name="T27" fmla="*/ 73 h 111"/>
                <a:gd name="T28" fmla="*/ 1 w 50"/>
                <a:gd name="T29" fmla="*/ 84 h 111"/>
                <a:gd name="T30" fmla="*/ 2 w 50"/>
                <a:gd name="T31" fmla="*/ 95 h 111"/>
                <a:gd name="T32" fmla="*/ 1 w 50"/>
                <a:gd name="T33" fmla="*/ 104 h 111"/>
                <a:gd name="T34" fmla="*/ 3 w 50"/>
                <a:gd name="T35" fmla="*/ 111 h 111"/>
                <a:gd name="T36" fmla="*/ 40 w 50"/>
                <a:gd name="T37" fmla="*/ 102 h 111"/>
                <a:gd name="T38" fmla="*/ 41 w 50"/>
                <a:gd name="T39" fmla="*/ 97 h 111"/>
                <a:gd name="T40" fmla="*/ 49 w 50"/>
                <a:gd name="T41" fmla="*/ 94 h 111"/>
                <a:gd name="T42" fmla="*/ 48 w 50"/>
                <a:gd name="T43" fmla="*/ 91 h 111"/>
                <a:gd name="T44" fmla="*/ 50 w 50"/>
                <a:gd name="T45" fmla="*/ 83 h 111"/>
                <a:gd name="T46" fmla="*/ 50 w 50"/>
                <a:gd name="T47" fmla="*/ 83 h 111"/>
                <a:gd name="T48" fmla="*/ 41 w 50"/>
                <a:gd name="T49" fmla="*/ 75 h 111"/>
                <a:gd name="T50" fmla="*/ 18 w 50"/>
                <a:gd name="T5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111">
                  <a:moveTo>
                    <a:pt x="18" y="0"/>
                  </a:moveTo>
                  <a:lnTo>
                    <a:pt x="14" y="1"/>
                  </a:lnTo>
                  <a:lnTo>
                    <a:pt x="9" y="1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3" y="45"/>
                  </a:lnTo>
                  <a:lnTo>
                    <a:pt x="3" y="58"/>
                  </a:lnTo>
                  <a:lnTo>
                    <a:pt x="0" y="73"/>
                  </a:lnTo>
                  <a:lnTo>
                    <a:pt x="1" y="84"/>
                  </a:lnTo>
                  <a:lnTo>
                    <a:pt x="2" y="95"/>
                  </a:lnTo>
                  <a:lnTo>
                    <a:pt x="1" y="104"/>
                  </a:lnTo>
                  <a:lnTo>
                    <a:pt x="3" y="111"/>
                  </a:lnTo>
                  <a:lnTo>
                    <a:pt x="40" y="102"/>
                  </a:lnTo>
                  <a:lnTo>
                    <a:pt x="41" y="97"/>
                  </a:lnTo>
                  <a:lnTo>
                    <a:pt x="49" y="94"/>
                  </a:lnTo>
                  <a:lnTo>
                    <a:pt x="48" y="91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1" y="75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834648" y="2188426"/>
              <a:ext cx="94441" cy="86009"/>
            </a:xfrm>
            <a:custGeom>
              <a:avLst/>
              <a:gdLst>
                <a:gd name="T0" fmla="*/ 4 w 56"/>
                <a:gd name="T1" fmla="*/ 29 h 51"/>
                <a:gd name="T2" fmla="*/ 4 w 56"/>
                <a:gd name="T3" fmla="*/ 36 h 51"/>
                <a:gd name="T4" fmla="*/ 8 w 56"/>
                <a:gd name="T5" fmla="*/ 42 h 51"/>
                <a:gd name="T6" fmla="*/ 4 w 56"/>
                <a:gd name="T7" fmla="*/ 48 h 51"/>
                <a:gd name="T8" fmla="*/ 5 w 56"/>
                <a:gd name="T9" fmla="*/ 51 h 51"/>
                <a:gd name="T10" fmla="*/ 9 w 56"/>
                <a:gd name="T11" fmla="*/ 50 h 51"/>
                <a:gd name="T12" fmla="*/ 13 w 56"/>
                <a:gd name="T13" fmla="*/ 45 h 51"/>
                <a:gd name="T14" fmla="*/ 15 w 56"/>
                <a:gd name="T15" fmla="*/ 44 h 51"/>
                <a:gd name="T16" fmla="*/ 20 w 56"/>
                <a:gd name="T17" fmla="*/ 39 h 51"/>
                <a:gd name="T18" fmla="*/ 25 w 56"/>
                <a:gd name="T19" fmla="*/ 36 h 51"/>
                <a:gd name="T20" fmla="*/ 33 w 56"/>
                <a:gd name="T21" fmla="*/ 36 h 51"/>
                <a:gd name="T22" fmla="*/ 37 w 56"/>
                <a:gd name="T23" fmla="*/ 34 h 51"/>
                <a:gd name="T24" fmla="*/ 39 w 56"/>
                <a:gd name="T25" fmla="*/ 32 h 51"/>
                <a:gd name="T26" fmla="*/ 44 w 56"/>
                <a:gd name="T27" fmla="*/ 30 h 51"/>
                <a:gd name="T28" fmla="*/ 49 w 56"/>
                <a:gd name="T29" fmla="*/ 28 h 51"/>
                <a:gd name="T30" fmla="*/ 55 w 56"/>
                <a:gd name="T31" fmla="*/ 28 h 51"/>
                <a:gd name="T32" fmla="*/ 56 w 56"/>
                <a:gd name="T33" fmla="*/ 26 h 51"/>
                <a:gd name="T34" fmla="*/ 50 w 56"/>
                <a:gd name="T35" fmla="*/ 0 h 51"/>
                <a:gd name="T36" fmla="*/ 24 w 56"/>
                <a:gd name="T37" fmla="*/ 5 h 51"/>
                <a:gd name="T38" fmla="*/ 0 w 56"/>
                <a:gd name="T39" fmla="*/ 9 h 51"/>
                <a:gd name="T40" fmla="*/ 0 w 56"/>
                <a:gd name="T41" fmla="*/ 10 h 51"/>
                <a:gd name="T42" fmla="*/ 4 w 56"/>
                <a:gd name="T43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1">
                  <a:moveTo>
                    <a:pt x="4" y="29"/>
                  </a:moveTo>
                  <a:lnTo>
                    <a:pt x="4" y="36"/>
                  </a:lnTo>
                  <a:lnTo>
                    <a:pt x="8" y="42"/>
                  </a:lnTo>
                  <a:lnTo>
                    <a:pt x="4" y="48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3" y="45"/>
                  </a:lnTo>
                  <a:lnTo>
                    <a:pt x="15" y="44"/>
                  </a:lnTo>
                  <a:lnTo>
                    <a:pt x="20" y="39"/>
                  </a:lnTo>
                  <a:lnTo>
                    <a:pt x="25" y="36"/>
                  </a:lnTo>
                  <a:lnTo>
                    <a:pt x="33" y="36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4" y="30"/>
                  </a:lnTo>
                  <a:lnTo>
                    <a:pt x="49" y="28"/>
                  </a:lnTo>
                  <a:lnTo>
                    <a:pt x="55" y="28"/>
                  </a:lnTo>
                  <a:lnTo>
                    <a:pt x="56" y="26"/>
                  </a:lnTo>
                  <a:lnTo>
                    <a:pt x="50" y="0"/>
                  </a:lnTo>
                  <a:lnTo>
                    <a:pt x="24" y="5"/>
                  </a:lnTo>
                  <a:lnTo>
                    <a:pt x="0" y="9"/>
                  </a:lnTo>
                  <a:lnTo>
                    <a:pt x="0" y="10"/>
                  </a:lnTo>
                  <a:lnTo>
                    <a:pt x="4" y="2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918970" y="2179993"/>
              <a:ext cx="40475" cy="52280"/>
            </a:xfrm>
            <a:custGeom>
              <a:avLst/>
              <a:gdLst>
                <a:gd name="T0" fmla="*/ 23 w 24"/>
                <a:gd name="T1" fmla="*/ 15 h 31"/>
                <a:gd name="T2" fmla="*/ 21 w 24"/>
                <a:gd name="T3" fmla="*/ 13 h 31"/>
                <a:gd name="T4" fmla="*/ 21 w 24"/>
                <a:gd name="T5" fmla="*/ 12 h 31"/>
                <a:gd name="T6" fmla="*/ 18 w 24"/>
                <a:gd name="T7" fmla="*/ 11 h 31"/>
                <a:gd name="T8" fmla="*/ 16 w 24"/>
                <a:gd name="T9" fmla="*/ 10 h 31"/>
                <a:gd name="T10" fmla="*/ 16 w 24"/>
                <a:gd name="T11" fmla="*/ 7 h 31"/>
                <a:gd name="T12" fmla="*/ 13 w 24"/>
                <a:gd name="T13" fmla="*/ 5 h 31"/>
                <a:gd name="T14" fmla="*/ 10 w 24"/>
                <a:gd name="T15" fmla="*/ 0 h 31"/>
                <a:gd name="T16" fmla="*/ 0 w 24"/>
                <a:gd name="T17" fmla="*/ 5 h 31"/>
                <a:gd name="T18" fmla="*/ 6 w 24"/>
                <a:gd name="T19" fmla="*/ 31 h 31"/>
                <a:gd name="T20" fmla="*/ 8 w 24"/>
                <a:gd name="T21" fmla="*/ 29 h 31"/>
                <a:gd name="T22" fmla="*/ 10 w 24"/>
                <a:gd name="T23" fmla="*/ 28 h 31"/>
                <a:gd name="T24" fmla="*/ 14 w 24"/>
                <a:gd name="T25" fmla="*/ 26 h 31"/>
                <a:gd name="T26" fmla="*/ 14 w 24"/>
                <a:gd name="T27" fmla="*/ 23 h 31"/>
                <a:gd name="T28" fmla="*/ 14 w 24"/>
                <a:gd name="T29" fmla="*/ 22 h 31"/>
                <a:gd name="T30" fmla="*/ 14 w 24"/>
                <a:gd name="T31" fmla="*/ 20 h 31"/>
                <a:gd name="T32" fmla="*/ 14 w 24"/>
                <a:gd name="T33" fmla="*/ 17 h 31"/>
                <a:gd name="T34" fmla="*/ 14 w 24"/>
                <a:gd name="T35" fmla="*/ 15 h 31"/>
                <a:gd name="T36" fmla="*/ 14 w 24"/>
                <a:gd name="T37" fmla="*/ 14 h 31"/>
                <a:gd name="T38" fmla="*/ 15 w 24"/>
                <a:gd name="T39" fmla="*/ 13 h 31"/>
                <a:gd name="T40" fmla="*/ 16 w 24"/>
                <a:gd name="T41" fmla="*/ 13 h 31"/>
                <a:gd name="T42" fmla="*/ 19 w 24"/>
                <a:gd name="T43" fmla="*/ 14 h 31"/>
                <a:gd name="T44" fmla="*/ 19 w 24"/>
                <a:gd name="T45" fmla="*/ 16 h 31"/>
                <a:gd name="T46" fmla="*/ 21 w 24"/>
                <a:gd name="T47" fmla="*/ 20 h 31"/>
                <a:gd name="T48" fmla="*/ 21 w 24"/>
                <a:gd name="T49" fmla="*/ 21 h 31"/>
                <a:gd name="T50" fmla="*/ 22 w 24"/>
                <a:gd name="T51" fmla="*/ 22 h 31"/>
                <a:gd name="T52" fmla="*/ 24 w 24"/>
                <a:gd name="T53" fmla="*/ 21 h 31"/>
                <a:gd name="T54" fmla="*/ 24 w 24"/>
                <a:gd name="T55" fmla="*/ 20 h 31"/>
                <a:gd name="T56" fmla="*/ 24 w 24"/>
                <a:gd name="T57" fmla="*/ 19 h 31"/>
                <a:gd name="T58" fmla="*/ 23 w 24"/>
                <a:gd name="T5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31">
                  <a:moveTo>
                    <a:pt x="23" y="15"/>
                  </a:moveTo>
                  <a:lnTo>
                    <a:pt x="21" y="13"/>
                  </a:lnTo>
                  <a:lnTo>
                    <a:pt x="21" y="12"/>
                  </a:lnTo>
                  <a:lnTo>
                    <a:pt x="18" y="11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3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4" y="17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3" y="1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7834648" y="2119281"/>
              <a:ext cx="183822" cy="92755"/>
            </a:xfrm>
            <a:custGeom>
              <a:avLst/>
              <a:gdLst>
                <a:gd name="T0" fmla="*/ 105 w 109"/>
                <a:gd name="T1" fmla="*/ 32 h 55"/>
                <a:gd name="T2" fmla="*/ 101 w 109"/>
                <a:gd name="T3" fmla="*/ 29 h 55"/>
                <a:gd name="T4" fmla="*/ 97 w 109"/>
                <a:gd name="T5" fmla="*/ 25 h 55"/>
                <a:gd name="T6" fmla="*/ 97 w 109"/>
                <a:gd name="T7" fmla="*/ 29 h 55"/>
                <a:gd name="T8" fmla="*/ 102 w 109"/>
                <a:gd name="T9" fmla="*/ 35 h 55"/>
                <a:gd name="T10" fmla="*/ 95 w 109"/>
                <a:gd name="T11" fmla="*/ 36 h 55"/>
                <a:gd name="T12" fmla="*/ 88 w 109"/>
                <a:gd name="T13" fmla="*/ 37 h 55"/>
                <a:gd name="T14" fmla="*/ 85 w 109"/>
                <a:gd name="T15" fmla="*/ 35 h 55"/>
                <a:gd name="T16" fmla="*/ 81 w 109"/>
                <a:gd name="T17" fmla="*/ 32 h 55"/>
                <a:gd name="T18" fmla="*/ 81 w 109"/>
                <a:gd name="T19" fmla="*/ 27 h 55"/>
                <a:gd name="T20" fmla="*/ 73 w 109"/>
                <a:gd name="T21" fmla="*/ 22 h 55"/>
                <a:gd name="T22" fmla="*/ 69 w 109"/>
                <a:gd name="T23" fmla="*/ 22 h 55"/>
                <a:gd name="T24" fmla="*/ 68 w 109"/>
                <a:gd name="T25" fmla="*/ 16 h 55"/>
                <a:gd name="T26" fmla="*/ 71 w 109"/>
                <a:gd name="T27" fmla="*/ 13 h 55"/>
                <a:gd name="T28" fmla="*/ 77 w 109"/>
                <a:gd name="T29" fmla="*/ 9 h 55"/>
                <a:gd name="T30" fmla="*/ 76 w 109"/>
                <a:gd name="T31" fmla="*/ 6 h 55"/>
                <a:gd name="T32" fmla="*/ 71 w 109"/>
                <a:gd name="T33" fmla="*/ 6 h 55"/>
                <a:gd name="T34" fmla="*/ 68 w 109"/>
                <a:gd name="T35" fmla="*/ 0 h 55"/>
                <a:gd name="T36" fmla="*/ 59 w 109"/>
                <a:gd name="T37" fmla="*/ 8 h 55"/>
                <a:gd name="T38" fmla="*/ 0 w 109"/>
                <a:gd name="T39" fmla="*/ 20 h 55"/>
                <a:gd name="T40" fmla="*/ 0 w 109"/>
                <a:gd name="T41" fmla="*/ 50 h 55"/>
                <a:gd name="T42" fmla="*/ 50 w 109"/>
                <a:gd name="T43" fmla="*/ 41 h 55"/>
                <a:gd name="T44" fmla="*/ 63 w 109"/>
                <a:gd name="T45" fmla="*/ 41 h 55"/>
                <a:gd name="T46" fmla="*/ 66 w 109"/>
                <a:gd name="T47" fmla="*/ 46 h 55"/>
                <a:gd name="T48" fmla="*/ 71 w 109"/>
                <a:gd name="T49" fmla="*/ 48 h 55"/>
                <a:gd name="T50" fmla="*/ 73 w 109"/>
                <a:gd name="T51" fmla="*/ 51 h 55"/>
                <a:gd name="T52" fmla="*/ 74 w 109"/>
                <a:gd name="T53" fmla="*/ 55 h 55"/>
                <a:gd name="T54" fmla="*/ 77 w 109"/>
                <a:gd name="T55" fmla="*/ 55 h 55"/>
                <a:gd name="T56" fmla="*/ 79 w 109"/>
                <a:gd name="T57" fmla="*/ 49 h 55"/>
                <a:gd name="T58" fmla="*/ 82 w 109"/>
                <a:gd name="T59" fmla="*/ 45 h 55"/>
                <a:gd name="T60" fmla="*/ 86 w 109"/>
                <a:gd name="T61" fmla="*/ 46 h 55"/>
                <a:gd name="T62" fmla="*/ 87 w 109"/>
                <a:gd name="T63" fmla="*/ 51 h 55"/>
                <a:gd name="T64" fmla="*/ 92 w 109"/>
                <a:gd name="T65" fmla="*/ 47 h 55"/>
                <a:gd name="T66" fmla="*/ 94 w 109"/>
                <a:gd name="T67" fmla="*/ 45 h 55"/>
                <a:gd name="T68" fmla="*/ 101 w 109"/>
                <a:gd name="T69" fmla="*/ 43 h 55"/>
                <a:gd name="T70" fmla="*/ 106 w 109"/>
                <a:gd name="T71" fmla="*/ 40 h 55"/>
                <a:gd name="T72" fmla="*/ 109 w 109"/>
                <a:gd name="T7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55">
                  <a:moveTo>
                    <a:pt x="107" y="35"/>
                  </a:moveTo>
                  <a:lnTo>
                    <a:pt x="105" y="32"/>
                  </a:lnTo>
                  <a:lnTo>
                    <a:pt x="104" y="31"/>
                  </a:lnTo>
                  <a:lnTo>
                    <a:pt x="101" y="29"/>
                  </a:lnTo>
                  <a:lnTo>
                    <a:pt x="98" y="27"/>
                  </a:lnTo>
                  <a:lnTo>
                    <a:pt x="97" y="25"/>
                  </a:lnTo>
                  <a:lnTo>
                    <a:pt x="96" y="27"/>
                  </a:lnTo>
                  <a:lnTo>
                    <a:pt x="97" y="29"/>
                  </a:lnTo>
                  <a:lnTo>
                    <a:pt x="100" y="32"/>
                  </a:lnTo>
                  <a:lnTo>
                    <a:pt x="102" y="35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89" y="39"/>
                  </a:lnTo>
                  <a:lnTo>
                    <a:pt x="88" y="37"/>
                  </a:lnTo>
                  <a:lnTo>
                    <a:pt x="87" y="36"/>
                  </a:lnTo>
                  <a:lnTo>
                    <a:pt x="85" y="35"/>
                  </a:lnTo>
                  <a:lnTo>
                    <a:pt x="82" y="33"/>
                  </a:lnTo>
                  <a:lnTo>
                    <a:pt x="81" y="32"/>
                  </a:lnTo>
                  <a:lnTo>
                    <a:pt x="82" y="30"/>
                  </a:lnTo>
                  <a:lnTo>
                    <a:pt x="81" y="27"/>
                  </a:lnTo>
                  <a:lnTo>
                    <a:pt x="77" y="24"/>
                  </a:lnTo>
                  <a:lnTo>
                    <a:pt x="73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6" y="6"/>
                  </a:lnTo>
                  <a:lnTo>
                    <a:pt x="73" y="6"/>
                  </a:lnTo>
                  <a:lnTo>
                    <a:pt x="71" y="6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0" y="3"/>
                  </a:lnTo>
                  <a:lnTo>
                    <a:pt x="59" y="8"/>
                  </a:lnTo>
                  <a:lnTo>
                    <a:pt x="22" y="17"/>
                  </a:lnTo>
                  <a:lnTo>
                    <a:pt x="0" y="20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24" y="46"/>
                  </a:lnTo>
                  <a:lnTo>
                    <a:pt x="50" y="41"/>
                  </a:lnTo>
                  <a:lnTo>
                    <a:pt x="60" y="36"/>
                  </a:lnTo>
                  <a:lnTo>
                    <a:pt x="63" y="41"/>
                  </a:lnTo>
                  <a:lnTo>
                    <a:pt x="66" y="43"/>
                  </a:lnTo>
                  <a:lnTo>
                    <a:pt x="66" y="46"/>
                  </a:lnTo>
                  <a:lnTo>
                    <a:pt x="68" y="47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3" y="51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9"/>
                  </a:lnTo>
                  <a:lnTo>
                    <a:pt x="82" y="47"/>
                  </a:lnTo>
                  <a:lnTo>
                    <a:pt x="82" y="45"/>
                  </a:lnTo>
                  <a:lnTo>
                    <a:pt x="85" y="43"/>
                  </a:lnTo>
                  <a:lnTo>
                    <a:pt x="86" y="46"/>
                  </a:lnTo>
                  <a:lnTo>
                    <a:pt x="87" y="49"/>
                  </a:lnTo>
                  <a:lnTo>
                    <a:pt x="87" y="51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4" y="45"/>
                  </a:lnTo>
                  <a:lnTo>
                    <a:pt x="97" y="43"/>
                  </a:lnTo>
                  <a:lnTo>
                    <a:pt x="101" y="43"/>
                  </a:lnTo>
                  <a:lnTo>
                    <a:pt x="103" y="41"/>
                  </a:lnTo>
                  <a:lnTo>
                    <a:pt x="106" y="40"/>
                  </a:lnTo>
                  <a:lnTo>
                    <a:pt x="108" y="38"/>
                  </a:lnTo>
                  <a:lnTo>
                    <a:pt x="109" y="36"/>
                  </a:lnTo>
                  <a:lnTo>
                    <a:pt x="107" y="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7976309" y="2205290"/>
              <a:ext cx="16864" cy="11806"/>
            </a:xfrm>
            <a:custGeom>
              <a:avLst/>
              <a:gdLst>
                <a:gd name="T0" fmla="*/ 3 w 12"/>
                <a:gd name="T1" fmla="*/ 9 h 9"/>
                <a:gd name="T2" fmla="*/ 7 w 12"/>
                <a:gd name="T3" fmla="*/ 9 h 9"/>
                <a:gd name="T4" fmla="*/ 10 w 12"/>
                <a:gd name="T5" fmla="*/ 6 h 9"/>
                <a:gd name="T6" fmla="*/ 12 w 12"/>
                <a:gd name="T7" fmla="*/ 4 h 9"/>
                <a:gd name="T8" fmla="*/ 8 w 12"/>
                <a:gd name="T9" fmla="*/ 2 h 9"/>
                <a:gd name="T10" fmla="*/ 4 w 12"/>
                <a:gd name="T11" fmla="*/ 1 h 9"/>
                <a:gd name="T12" fmla="*/ 0 w 12"/>
                <a:gd name="T13" fmla="*/ 7 h 9"/>
                <a:gd name="T14" fmla="*/ 3 w 12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5" y="0"/>
                    <a:pt x="4" y="1"/>
                  </a:cubicBezTo>
                  <a:cubicBezTo>
                    <a:pt x="4" y="2"/>
                    <a:pt x="0" y="7"/>
                    <a:pt x="0" y="7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7763817" y="2269376"/>
              <a:ext cx="70830" cy="158525"/>
            </a:xfrm>
            <a:custGeom>
              <a:avLst/>
              <a:gdLst>
                <a:gd name="T0" fmla="*/ 36 w 42"/>
                <a:gd name="T1" fmla="*/ 13 h 94"/>
                <a:gd name="T2" fmla="*/ 36 w 42"/>
                <a:gd name="T3" fmla="*/ 9 h 94"/>
                <a:gd name="T4" fmla="*/ 34 w 42"/>
                <a:gd name="T5" fmla="*/ 7 h 94"/>
                <a:gd name="T6" fmla="*/ 21 w 42"/>
                <a:gd name="T7" fmla="*/ 3 h 94"/>
                <a:gd name="T8" fmla="*/ 9 w 42"/>
                <a:gd name="T9" fmla="*/ 0 h 94"/>
                <a:gd name="T10" fmla="*/ 8 w 42"/>
                <a:gd name="T11" fmla="*/ 3 h 94"/>
                <a:gd name="T12" fmla="*/ 6 w 42"/>
                <a:gd name="T13" fmla="*/ 7 h 94"/>
                <a:gd name="T14" fmla="*/ 3 w 42"/>
                <a:gd name="T15" fmla="*/ 9 h 94"/>
                <a:gd name="T16" fmla="*/ 2 w 42"/>
                <a:gd name="T17" fmla="*/ 14 h 94"/>
                <a:gd name="T18" fmla="*/ 3 w 42"/>
                <a:gd name="T19" fmla="*/ 20 h 94"/>
                <a:gd name="T20" fmla="*/ 3 w 42"/>
                <a:gd name="T21" fmla="*/ 25 h 94"/>
                <a:gd name="T22" fmla="*/ 2 w 42"/>
                <a:gd name="T23" fmla="*/ 30 h 94"/>
                <a:gd name="T24" fmla="*/ 5 w 42"/>
                <a:gd name="T25" fmla="*/ 32 h 94"/>
                <a:gd name="T26" fmla="*/ 9 w 42"/>
                <a:gd name="T27" fmla="*/ 34 h 94"/>
                <a:gd name="T28" fmla="*/ 11 w 42"/>
                <a:gd name="T29" fmla="*/ 38 h 94"/>
                <a:gd name="T30" fmla="*/ 15 w 42"/>
                <a:gd name="T31" fmla="*/ 42 h 94"/>
                <a:gd name="T32" fmla="*/ 20 w 42"/>
                <a:gd name="T33" fmla="*/ 46 h 94"/>
                <a:gd name="T34" fmla="*/ 20 w 42"/>
                <a:gd name="T35" fmla="*/ 47 h 94"/>
                <a:gd name="T36" fmla="*/ 18 w 42"/>
                <a:gd name="T37" fmla="*/ 53 h 94"/>
                <a:gd name="T38" fmla="*/ 10 w 42"/>
                <a:gd name="T39" fmla="*/ 58 h 94"/>
                <a:gd name="T40" fmla="*/ 3 w 42"/>
                <a:gd name="T41" fmla="*/ 64 h 94"/>
                <a:gd name="T42" fmla="*/ 2 w 42"/>
                <a:gd name="T43" fmla="*/ 67 h 94"/>
                <a:gd name="T44" fmla="*/ 0 w 42"/>
                <a:gd name="T45" fmla="*/ 72 h 94"/>
                <a:gd name="T46" fmla="*/ 1 w 42"/>
                <a:gd name="T47" fmla="*/ 75 h 94"/>
                <a:gd name="T48" fmla="*/ 3 w 42"/>
                <a:gd name="T49" fmla="*/ 79 h 94"/>
                <a:gd name="T50" fmla="*/ 8 w 42"/>
                <a:gd name="T51" fmla="*/ 83 h 94"/>
                <a:gd name="T52" fmla="*/ 12 w 42"/>
                <a:gd name="T53" fmla="*/ 85 h 94"/>
                <a:gd name="T54" fmla="*/ 15 w 42"/>
                <a:gd name="T55" fmla="*/ 86 h 94"/>
                <a:gd name="T56" fmla="*/ 20 w 42"/>
                <a:gd name="T57" fmla="*/ 86 h 94"/>
                <a:gd name="T58" fmla="*/ 24 w 42"/>
                <a:gd name="T59" fmla="*/ 86 h 94"/>
                <a:gd name="T60" fmla="*/ 25 w 42"/>
                <a:gd name="T61" fmla="*/ 86 h 94"/>
                <a:gd name="T62" fmla="*/ 24 w 42"/>
                <a:gd name="T63" fmla="*/ 90 h 94"/>
                <a:gd name="T64" fmla="*/ 24 w 42"/>
                <a:gd name="T65" fmla="*/ 93 h 94"/>
                <a:gd name="T66" fmla="*/ 25 w 42"/>
                <a:gd name="T67" fmla="*/ 94 h 94"/>
                <a:gd name="T68" fmla="*/ 26 w 42"/>
                <a:gd name="T69" fmla="*/ 94 h 94"/>
                <a:gd name="T70" fmla="*/ 27 w 42"/>
                <a:gd name="T71" fmla="*/ 87 h 94"/>
                <a:gd name="T72" fmla="*/ 28 w 42"/>
                <a:gd name="T73" fmla="*/ 86 h 94"/>
                <a:gd name="T74" fmla="*/ 31 w 42"/>
                <a:gd name="T75" fmla="*/ 82 h 94"/>
                <a:gd name="T76" fmla="*/ 36 w 42"/>
                <a:gd name="T77" fmla="*/ 78 h 94"/>
                <a:gd name="T78" fmla="*/ 36 w 42"/>
                <a:gd name="T79" fmla="*/ 69 h 94"/>
                <a:gd name="T80" fmla="*/ 36 w 42"/>
                <a:gd name="T81" fmla="*/ 65 h 94"/>
                <a:gd name="T82" fmla="*/ 40 w 42"/>
                <a:gd name="T83" fmla="*/ 61 h 94"/>
                <a:gd name="T84" fmla="*/ 41 w 42"/>
                <a:gd name="T85" fmla="*/ 53 h 94"/>
                <a:gd name="T86" fmla="*/ 42 w 42"/>
                <a:gd name="T87" fmla="*/ 48 h 94"/>
                <a:gd name="T88" fmla="*/ 42 w 42"/>
                <a:gd name="T89" fmla="*/ 40 h 94"/>
                <a:gd name="T90" fmla="*/ 42 w 42"/>
                <a:gd name="T91" fmla="*/ 36 h 94"/>
                <a:gd name="T92" fmla="*/ 40 w 42"/>
                <a:gd name="T93" fmla="*/ 30 h 94"/>
                <a:gd name="T94" fmla="*/ 36 w 42"/>
                <a:gd name="T95" fmla="*/ 30 h 94"/>
                <a:gd name="T96" fmla="*/ 34 w 42"/>
                <a:gd name="T97" fmla="*/ 30 h 94"/>
                <a:gd name="T98" fmla="*/ 35 w 42"/>
                <a:gd name="T99" fmla="*/ 25 h 94"/>
                <a:gd name="T100" fmla="*/ 37 w 42"/>
                <a:gd name="T101" fmla="*/ 20 h 94"/>
                <a:gd name="T102" fmla="*/ 39 w 42"/>
                <a:gd name="T103" fmla="*/ 18 h 94"/>
                <a:gd name="T104" fmla="*/ 38 w 42"/>
                <a:gd name="T105" fmla="*/ 17 h 94"/>
                <a:gd name="T106" fmla="*/ 36 w 42"/>
                <a:gd name="T107" fmla="*/ 1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" h="94">
                  <a:moveTo>
                    <a:pt x="36" y="13"/>
                  </a:moveTo>
                  <a:lnTo>
                    <a:pt x="36" y="9"/>
                  </a:lnTo>
                  <a:lnTo>
                    <a:pt x="34" y="7"/>
                  </a:lnTo>
                  <a:lnTo>
                    <a:pt x="21" y="3"/>
                  </a:lnTo>
                  <a:lnTo>
                    <a:pt x="9" y="0"/>
                  </a:lnTo>
                  <a:lnTo>
                    <a:pt x="8" y="3"/>
                  </a:lnTo>
                  <a:lnTo>
                    <a:pt x="6" y="7"/>
                  </a:lnTo>
                  <a:lnTo>
                    <a:pt x="3" y="9"/>
                  </a:lnTo>
                  <a:lnTo>
                    <a:pt x="2" y="14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" y="30"/>
                  </a:lnTo>
                  <a:lnTo>
                    <a:pt x="5" y="32"/>
                  </a:lnTo>
                  <a:lnTo>
                    <a:pt x="9" y="34"/>
                  </a:lnTo>
                  <a:lnTo>
                    <a:pt x="11" y="38"/>
                  </a:lnTo>
                  <a:lnTo>
                    <a:pt x="15" y="42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8" y="53"/>
                  </a:lnTo>
                  <a:lnTo>
                    <a:pt x="10" y="58"/>
                  </a:lnTo>
                  <a:lnTo>
                    <a:pt x="3" y="64"/>
                  </a:lnTo>
                  <a:lnTo>
                    <a:pt x="2" y="67"/>
                  </a:lnTo>
                  <a:lnTo>
                    <a:pt x="0" y="72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8" y="83"/>
                  </a:lnTo>
                  <a:lnTo>
                    <a:pt x="12" y="85"/>
                  </a:lnTo>
                  <a:lnTo>
                    <a:pt x="15" y="86"/>
                  </a:lnTo>
                  <a:lnTo>
                    <a:pt x="20" y="86"/>
                  </a:lnTo>
                  <a:lnTo>
                    <a:pt x="24" y="86"/>
                  </a:lnTo>
                  <a:lnTo>
                    <a:pt x="25" y="86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7" y="87"/>
                  </a:lnTo>
                  <a:lnTo>
                    <a:pt x="28" y="86"/>
                  </a:lnTo>
                  <a:lnTo>
                    <a:pt x="31" y="82"/>
                  </a:lnTo>
                  <a:lnTo>
                    <a:pt x="36" y="78"/>
                  </a:lnTo>
                  <a:lnTo>
                    <a:pt x="36" y="69"/>
                  </a:lnTo>
                  <a:lnTo>
                    <a:pt x="36" y="65"/>
                  </a:lnTo>
                  <a:lnTo>
                    <a:pt x="40" y="61"/>
                  </a:lnTo>
                  <a:lnTo>
                    <a:pt x="41" y="53"/>
                  </a:lnTo>
                  <a:lnTo>
                    <a:pt x="42" y="48"/>
                  </a:lnTo>
                  <a:lnTo>
                    <a:pt x="42" y="40"/>
                  </a:lnTo>
                  <a:lnTo>
                    <a:pt x="42" y="36"/>
                  </a:lnTo>
                  <a:lnTo>
                    <a:pt x="40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5" y="25"/>
                  </a:lnTo>
                  <a:lnTo>
                    <a:pt x="37" y="20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6" y="1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7750326" y="2378994"/>
              <a:ext cx="55652" cy="91068"/>
            </a:xfrm>
            <a:custGeom>
              <a:avLst/>
              <a:gdLst>
                <a:gd name="T0" fmla="*/ 9 w 33"/>
                <a:gd name="T1" fmla="*/ 10 h 54"/>
                <a:gd name="T2" fmla="*/ 8 w 33"/>
                <a:gd name="T3" fmla="*/ 7 h 54"/>
                <a:gd name="T4" fmla="*/ 10 w 33"/>
                <a:gd name="T5" fmla="*/ 2 h 54"/>
                <a:gd name="T6" fmla="*/ 11 w 33"/>
                <a:gd name="T7" fmla="*/ 1 h 54"/>
                <a:gd name="T8" fmla="*/ 9 w 33"/>
                <a:gd name="T9" fmla="*/ 0 h 54"/>
                <a:gd name="T10" fmla="*/ 6 w 33"/>
                <a:gd name="T11" fmla="*/ 0 h 54"/>
                <a:gd name="T12" fmla="*/ 5 w 33"/>
                <a:gd name="T13" fmla="*/ 0 h 54"/>
                <a:gd name="T14" fmla="*/ 2 w 33"/>
                <a:gd name="T15" fmla="*/ 2 h 54"/>
                <a:gd name="T16" fmla="*/ 0 w 33"/>
                <a:gd name="T17" fmla="*/ 5 h 54"/>
                <a:gd name="T18" fmla="*/ 12 w 33"/>
                <a:gd name="T19" fmla="*/ 54 h 54"/>
                <a:gd name="T20" fmla="*/ 33 w 33"/>
                <a:gd name="T21" fmla="*/ 51 h 54"/>
                <a:gd name="T22" fmla="*/ 32 w 33"/>
                <a:gd name="T23" fmla="*/ 43 h 54"/>
                <a:gd name="T24" fmla="*/ 29 w 33"/>
                <a:gd name="T25" fmla="*/ 40 h 54"/>
                <a:gd name="T26" fmla="*/ 28 w 33"/>
                <a:gd name="T27" fmla="*/ 38 h 54"/>
                <a:gd name="T28" fmla="*/ 26 w 33"/>
                <a:gd name="T29" fmla="*/ 37 h 54"/>
                <a:gd name="T30" fmla="*/ 23 w 33"/>
                <a:gd name="T31" fmla="*/ 34 h 54"/>
                <a:gd name="T32" fmla="*/ 20 w 33"/>
                <a:gd name="T33" fmla="*/ 32 h 54"/>
                <a:gd name="T34" fmla="*/ 18 w 33"/>
                <a:gd name="T35" fmla="*/ 28 h 54"/>
                <a:gd name="T36" fmla="*/ 16 w 33"/>
                <a:gd name="T37" fmla="*/ 24 h 54"/>
                <a:gd name="T38" fmla="*/ 14 w 33"/>
                <a:gd name="T39" fmla="*/ 20 h 54"/>
                <a:gd name="T40" fmla="*/ 16 w 33"/>
                <a:gd name="T41" fmla="*/ 17 h 54"/>
                <a:gd name="T42" fmla="*/ 11 w 33"/>
                <a:gd name="T43" fmla="*/ 14 h 54"/>
                <a:gd name="T44" fmla="*/ 9 w 33"/>
                <a:gd name="T45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54">
                  <a:moveTo>
                    <a:pt x="9" y="10"/>
                  </a:moveTo>
                  <a:lnTo>
                    <a:pt x="8" y="7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12" y="54"/>
                  </a:lnTo>
                  <a:lnTo>
                    <a:pt x="33" y="51"/>
                  </a:lnTo>
                  <a:lnTo>
                    <a:pt x="32" y="43"/>
                  </a:lnTo>
                  <a:lnTo>
                    <a:pt x="29" y="40"/>
                  </a:lnTo>
                  <a:lnTo>
                    <a:pt x="28" y="38"/>
                  </a:lnTo>
                  <a:lnTo>
                    <a:pt x="26" y="37"/>
                  </a:lnTo>
                  <a:lnTo>
                    <a:pt x="23" y="34"/>
                  </a:lnTo>
                  <a:lnTo>
                    <a:pt x="20" y="32"/>
                  </a:lnTo>
                  <a:lnTo>
                    <a:pt x="18" y="28"/>
                  </a:lnTo>
                  <a:lnTo>
                    <a:pt x="16" y="24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1" y="14"/>
                  </a:lnTo>
                  <a:lnTo>
                    <a:pt x="9" y="1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7480495" y="2227213"/>
              <a:ext cx="317051" cy="205746"/>
            </a:xfrm>
            <a:custGeom>
              <a:avLst/>
              <a:gdLst>
                <a:gd name="T0" fmla="*/ 165 w 188"/>
                <a:gd name="T1" fmla="*/ 90 h 122"/>
                <a:gd name="T2" fmla="*/ 166 w 188"/>
                <a:gd name="T3" fmla="*/ 90 h 122"/>
                <a:gd name="T4" fmla="*/ 169 w 188"/>
                <a:gd name="T5" fmla="*/ 90 h 122"/>
                <a:gd name="T6" fmla="*/ 171 w 188"/>
                <a:gd name="T7" fmla="*/ 91 h 122"/>
                <a:gd name="T8" fmla="*/ 171 w 188"/>
                <a:gd name="T9" fmla="*/ 89 h 122"/>
                <a:gd name="T10" fmla="*/ 178 w 188"/>
                <a:gd name="T11" fmla="*/ 83 h 122"/>
                <a:gd name="T12" fmla="*/ 186 w 188"/>
                <a:gd name="T13" fmla="*/ 78 h 122"/>
                <a:gd name="T14" fmla="*/ 188 w 188"/>
                <a:gd name="T15" fmla="*/ 72 h 122"/>
                <a:gd name="T16" fmla="*/ 188 w 188"/>
                <a:gd name="T17" fmla="*/ 71 h 122"/>
                <a:gd name="T18" fmla="*/ 183 w 188"/>
                <a:gd name="T19" fmla="*/ 67 h 122"/>
                <a:gd name="T20" fmla="*/ 179 w 188"/>
                <a:gd name="T21" fmla="*/ 63 h 122"/>
                <a:gd name="T22" fmla="*/ 177 w 188"/>
                <a:gd name="T23" fmla="*/ 59 h 122"/>
                <a:gd name="T24" fmla="*/ 173 w 188"/>
                <a:gd name="T25" fmla="*/ 57 h 122"/>
                <a:gd name="T26" fmla="*/ 170 w 188"/>
                <a:gd name="T27" fmla="*/ 55 h 122"/>
                <a:gd name="T28" fmla="*/ 171 w 188"/>
                <a:gd name="T29" fmla="*/ 50 h 122"/>
                <a:gd name="T30" fmla="*/ 171 w 188"/>
                <a:gd name="T31" fmla="*/ 45 h 122"/>
                <a:gd name="T32" fmla="*/ 170 w 188"/>
                <a:gd name="T33" fmla="*/ 39 h 122"/>
                <a:gd name="T34" fmla="*/ 171 w 188"/>
                <a:gd name="T35" fmla="*/ 34 h 122"/>
                <a:gd name="T36" fmla="*/ 174 w 188"/>
                <a:gd name="T37" fmla="*/ 32 h 122"/>
                <a:gd name="T38" fmla="*/ 176 w 188"/>
                <a:gd name="T39" fmla="*/ 28 h 122"/>
                <a:gd name="T40" fmla="*/ 177 w 188"/>
                <a:gd name="T41" fmla="*/ 25 h 122"/>
                <a:gd name="T42" fmla="*/ 179 w 188"/>
                <a:gd name="T43" fmla="*/ 20 h 122"/>
                <a:gd name="T44" fmla="*/ 176 w 188"/>
                <a:gd name="T45" fmla="*/ 18 h 122"/>
                <a:gd name="T46" fmla="*/ 173 w 188"/>
                <a:gd name="T47" fmla="*/ 18 h 122"/>
                <a:gd name="T48" fmla="*/ 170 w 188"/>
                <a:gd name="T49" fmla="*/ 17 h 122"/>
                <a:gd name="T50" fmla="*/ 166 w 188"/>
                <a:gd name="T51" fmla="*/ 10 h 122"/>
                <a:gd name="T52" fmla="*/ 162 w 188"/>
                <a:gd name="T53" fmla="*/ 5 h 122"/>
                <a:gd name="T54" fmla="*/ 154 w 188"/>
                <a:gd name="T55" fmla="*/ 0 h 122"/>
                <a:gd name="T56" fmla="*/ 24 w 188"/>
                <a:gd name="T57" fmla="*/ 23 h 122"/>
                <a:gd name="T58" fmla="*/ 22 w 188"/>
                <a:gd name="T59" fmla="*/ 13 h 122"/>
                <a:gd name="T60" fmla="*/ 16 w 188"/>
                <a:gd name="T61" fmla="*/ 17 h 122"/>
                <a:gd name="T62" fmla="*/ 11 w 188"/>
                <a:gd name="T63" fmla="*/ 21 h 122"/>
                <a:gd name="T64" fmla="*/ 6 w 188"/>
                <a:gd name="T65" fmla="*/ 24 h 122"/>
                <a:gd name="T66" fmla="*/ 0 w 188"/>
                <a:gd name="T67" fmla="*/ 28 h 122"/>
                <a:gd name="T68" fmla="*/ 16 w 188"/>
                <a:gd name="T69" fmla="*/ 122 h 122"/>
                <a:gd name="T70" fmla="*/ 160 w 188"/>
                <a:gd name="T71" fmla="*/ 95 h 122"/>
                <a:gd name="T72" fmla="*/ 162 w 188"/>
                <a:gd name="T73" fmla="*/ 92 h 122"/>
                <a:gd name="T74" fmla="*/ 165 w 188"/>
                <a:gd name="T75" fmla="*/ 9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22">
                  <a:moveTo>
                    <a:pt x="165" y="90"/>
                  </a:moveTo>
                  <a:lnTo>
                    <a:pt x="166" y="90"/>
                  </a:lnTo>
                  <a:lnTo>
                    <a:pt x="169" y="90"/>
                  </a:lnTo>
                  <a:lnTo>
                    <a:pt x="171" y="91"/>
                  </a:lnTo>
                  <a:lnTo>
                    <a:pt x="171" y="89"/>
                  </a:lnTo>
                  <a:lnTo>
                    <a:pt x="178" y="83"/>
                  </a:lnTo>
                  <a:lnTo>
                    <a:pt x="186" y="78"/>
                  </a:lnTo>
                  <a:lnTo>
                    <a:pt x="188" y="72"/>
                  </a:lnTo>
                  <a:lnTo>
                    <a:pt x="188" y="71"/>
                  </a:lnTo>
                  <a:lnTo>
                    <a:pt x="183" y="67"/>
                  </a:lnTo>
                  <a:lnTo>
                    <a:pt x="179" y="63"/>
                  </a:lnTo>
                  <a:lnTo>
                    <a:pt x="177" y="59"/>
                  </a:lnTo>
                  <a:lnTo>
                    <a:pt x="173" y="57"/>
                  </a:lnTo>
                  <a:lnTo>
                    <a:pt x="170" y="55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0" y="39"/>
                  </a:lnTo>
                  <a:lnTo>
                    <a:pt x="171" y="34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7" y="25"/>
                  </a:lnTo>
                  <a:lnTo>
                    <a:pt x="179" y="20"/>
                  </a:lnTo>
                  <a:lnTo>
                    <a:pt x="176" y="18"/>
                  </a:lnTo>
                  <a:lnTo>
                    <a:pt x="173" y="18"/>
                  </a:lnTo>
                  <a:lnTo>
                    <a:pt x="170" y="17"/>
                  </a:lnTo>
                  <a:lnTo>
                    <a:pt x="166" y="10"/>
                  </a:lnTo>
                  <a:lnTo>
                    <a:pt x="162" y="5"/>
                  </a:lnTo>
                  <a:lnTo>
                    <a:pt x="154" y="0"/>
                  </a:lnTo>
                  <a:lnTo>
                    <a:pt x="24" y="23"/>
                  </a:lnTo>
                  <a:lnTo>
                    <a:pt x="22" y="13"/>
                  </a:lnTo>
                  <a:lnTo>
                    <a:pt x="16" y="17"/>
                  </a:lnTo>
                  <a:lnTo>
                    <a:pt x="11" y="21"/>
                  </a:lnTo>
                  <a:lnTo>
                    <a:pt x="6" y="24"/>
                  </a:lnTo>
                  <a:lnTo>
                    <a:pt x="0" y="28"/>
                  </a:lnTo>
                  <a:lnTo>
                    <a:pt x="16" y="122"/>
                  </a:lnTo>
                  <a:lnTo>
                    <a:pt x="160" y="95"/>
                  </a:lnTo>
                  <a:lnTo>
                    <a:pt x="162" y="92"/>
                  </a:lnTo>
                  <a:lnTo>
                    <a:pt x="165" y="9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7183681" y="3051885"/>
              <a:ext cx="490754" cy="384509"/>
            </a:xfrm>
            <a:custGeom>
              <a:avLst/>
              <a:gdLst>
                <a:gd name="T0" fmla="*/ 200 w 291"/>
                <a:gd name="T1" fmla="*/ 0 h 228"/>
                <a:gd name="T2" fmla="*/ 211 w 291"/>
                <a:gd name="T3" fmla="*/ 10 h 228"/>
                <a:gd name="T4" fmla="*/ 223 w 291"/>
                <a:gd name="T5" fmla="*/ 30 h 228"/>
                <a:gd name="T6" fmla="*/ 241 w 291"/>
                <a:gd name="T7" fmla="*/ 62 h 228"/>
                <a:gd name="T8" fmla="*/ 259 w 291"/>
                <a:gd name="T9" fmla="*/ 84 h 228"/>
                <a:gd name="T10" fmla="*/ 256 w 291"/>
                <a:gd name="T11" fmla="*/ 86 h 228"/>
                <a:gd name="T12" fmla="*/ 268 w 291"/>
                <a:gd name="T13" fmla="*/ 116 h 228"/>
                <a:gd name="T14" fmla="*/ 286 w 291"/>
                <a:gd name="T15" fmla="*/ 144 h 228"/>
                <a:gd name="T16" fmla="*/ 291 w 291"/>
                <a:gd name="T17" fmla="*/ 176 h 228"/>
                <a:gd name="T18" fmla="*/ 288 w 291"/>
                <a:gd name="T19" fmla="*/ 196 h 228"/>
                <a:gd name="T20" fmla="*/ 287 w 291"/>
                <a:gd name="T21" fmla="*/ 211 h 228"/>
                <a:gd name="T22" fmla="*/ 280 w 291"/>
                <a:gd name="T23" fmla="*/ 227 h 228"/>
                <a:gd name="T24" fmla="*/ 281 w 291"/>
                <a:gd name="T25" fmla="*/ 222 h 228"/>
                <a:gd name="T26" fmla="*/ 274 w 291"/>
                <a:gd name="T27" fmla="*/ 221 h 228"/>
                <a:gd name="T28" fmla="*/ 264 w 291"/>
                <a:gd name="T29" fmla="*/ 222 h 228"/>
                <a:gd name="T30" fmla="*/ 255 w 291"/>
                <a:gd name="T31" fmla="*/ 222 h 228"/>
                <a:gd name="T32" fmla="*/ 255 w 291"/>
                <a:gd name="T33" fmla="*/ 217 h 228"/>
                <a:gd name="T34" fmla="*/ 263 w 291"/>
                <a:gd name="T35" fmla="*/ 216 h 228"/>
                <a:gd name="T36" fmla="*/ 253 w 291"/>
                <a:gd name="T37" fmla="*/ 212 h 228"/>
                <a:gd name="T38" fmla="*/ 245 w 291"/>
                <a:gd name="T39" fmla="*/ 200 h 228"/>
                <a:gd name="T40" fmla="*/ 233 w 291"/>
                <a:gd name="T41" fmla="*/ 193 h 228"/>
                <a:gd name="T42" fmla="*/ 223 w 291"/>
                <a:gd name="T43" fmla="*/ 177 h 228"/>
                <a:gd name="T44" fmla="*/ 216 w 291"/>
                <a:gd name="T45" fmla="*/ 169 h 228"/>
                <a:gd name="T46" fmla="*/ 215 w 291"/>
                <a:gd name="T47" fmla="*/ 161 h 228"/>
                <a:gd name="T48" fmla="*/ 209 w 291"/>
                <a:gd name="T49" fmla="*/ 158 h 228"/>
                <a:gd name="T50" fmla="*/ 205 w 291"/>
                <a:gd name="T51" fmla="*/ 161 h 228"/>
                <a:gd name="T52" fmla="*/ 194 w 291"/>
                <a:gd name="T53" fmla="*/ 147 h 228"/>
                <a:gd name="T54" fmla="*/ 192 w 291"/>
                <a:gd name="T55" fmla="*/ 140 h 228"/>
                <a:gd name="T56" fmla="*/ 194 w 291"/>
                <a:gd name="T57" fmla="*/ 130 h 228"/>
                <a:gd name="T58" fmla="*/ 194 w 291"/>
                <a:gd name="T59" fmla="*/ 121 h 228"/>
                <a:gd name="T60" fmla="*/ 191 w 291"/>
                <a:gd name="T61" fmla="*/ 122 h 228"/>
                <a:gd name="T62" fmla="*/ 187 w 291"/>
                <a:gd name="T63" fmla="*/ 119 h 228"/>
                <a:gd name="T64" fmla="*/ 189 w 291"/>
                <a:gd name="T65" fmla="*/ 127 h 228"/>
                <a:gd name="T66" fmla="*/ 186 w 291"/>
                <a:gd name="T67" fmla="*/ 129 h 228"/>
                <a:gd name="T68" fmla="*/ 180 w 291"/>
                <a:gd name="T69" fmla="*/ 120 h 228"/>
                <a:gd name="T70" fmla="*/ 182 w 291"/>
                <a:gd name="T71" fmla="*/ 106 h 228"/>
                <a:gd name="T72" fmla="*/ 182 w 291"/>
                <a:gd name="T73" fmla="*/ 86 h 228"/>
                <a:gd name="T74" fmla="*/ 174 w 291"/>
                <a:gd name="T75" fmla="*/ 72 h 228"/>
                <a:gd name="T76" fmla="*/ 163 w 291"/>
                <a:gd name="T77" fmla="*/ 67 h 228"/>
                <a:gd name="T78" fmla="*/ 152 w 291"/>
                <a:gd name="T79" fmla="*/ 60 h 228"/>
                <a:gd name="T80" fmla="*/ 143 w 291"/>
                <a:gd name="T81" fmla="*/ 48 h 228"/>
                <a:gd name="T82" fmla="*/ 130 w 291"/>
                <a:gd name="T83" fmla="*/ 39 h 228"/>
                <a:gd name="T84" fmla="*/ 117 w 291"/>
                <a:gd name="T85" fmla="*/ 39 h 228"/>
                <a:gd name="T86" fmla="*/ 116 w 291"/>
                <a:gd name="T87" fmla="*/ 47 h 228"/>
                <a:gd name="T88" fmla="*/ 107 w 291"/>
                <a:gd name="T89" fmla="*/ 49 h 228"/>
                <a:gd name="T90" fmla="*/ 83 w 291"/>
                <a:gd name="T91" fmla="*/ 59 h 228"/>
                <a:gd name="T92" fmla="*/ 77 w 291"/>
                <a:gd name="T93" fmla="*/ 49 h 228"/>
                <a:gd name="T94" fmla="*/ 77 w 291"/>
                <a:gd name="T95" fmla="*/ 43 h 228"/>
                <a:gd name="T96" fmla="*/ 72 w 291"/>
                <a:gd name="T97" fmla="*/ 39 h 228"/>
                <a:gd name="T98" fmla="*/ 72 w 291"/>
                <a:gd name="T99" fmla="*/ 35 h 228"/>
                <a:gd name="T100" fmla="*/ 69 w 291"/>
                <a:gd name="T101" fmla="*/ 38 h 228"/>
                <a:gd name="T102" fmla="*/ 64 w 291"/>
                <a:gd name="T103" fmla="*/ 39 h 228"/>
                <a:gd name="T104" fmla="*/ 65 w 291"/>
                <a:gd name="T105" fmla="*/ 43 h 228"/>
                <a:gd name="T106" fmla="*/ 53 w 291"/>
                <a:gd name="T107" fmla="*/ 37 h 228"/>
                <a:gd name="T108" fmla="*/ 39 w 291"/>
                <a:gd name="T109" fmla="*/ 33 h 228"/>
                <a:gd name="T110" fmla="*/ 19 w 291"/>
                <a:gd name="T111" fmla="*/ 35 h 228"/>
                <a:gd name="T112" fmla="*/ 7 w 291"/>
                <a:gd name="T113" fmla="*/ 32 h 228"/>
                <a:gd name="T114" fmla="*/ 0 w 291"/>
                <a:gd name="T115" fmla="*/ 20 h 228"/>
                <a:gd name="T116" fmla="*/ 10 w 291"/>
                <a:gd name="T117" fmla="*/ 14 h 228"/>
                <a:gd name="T118" fmla="*/ 98 w 291"/>
                <a:gd name="T119" fmla="*/ 16 h 228"/>
                <a:gd name="T120" fmla="*/ 197 w 291"/>
                <a:gd name="T121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1" h="228">
                  <a:moveTo>
                    <a:pt x="194" y="0"/>
                  </a:moveTo>
                  <a:lnTo>
                    <a:pt x="194" y="0"/>
                  </a:lnTo>
                  <a:lnTo>
                    <a:pt x="200" y="0"/>
                  </a:lnTo>
                  <a:lnTo>
                    <a:pt x="209" y="2"/>
                  </a:lnTo>
                  <a:lnTo>
                    <a:pt x="210" y="7"/>
                  </a:lnTo>
                  <a:lnTo>
                    <a:pt x="211" y="10"/>
                  </a:lnTo>
                  <a:lnTo>
                    <a:pt x="215" y="12"/>
                  </a:lnTo>
                  <a:lnTo>
                    <a:pt x="218" y="17"/>
                  </a:lnTo>
                  <a:lnTo>
                    <a:pt x="223" y="30"/>
                  </a:lnTo>
                  <a:lnTo>
                    <a:pt x="229" y="40"/>
                  </a:lnTo>
                  <a:lnTo>
                    <a:pt x="237" y="55"/>
                  </a:lnTo>
                  <a:lnTo>
                    <a:pt x="241" y="62"/>
                  </a:lnTo>
                  <a:lnTo>
                    <a:pt x="251" y="77"/>
                  </a:lnTo>
                  <a:lnTo>
                    <a:pt x="256" y="81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96"/>
                  </a:lnTo>
                  <a:lnTo>
                    <a:pt x="256" y="86"/>
                  </a:lnTo>
                  <a:lnTo>
                    <a:pt x="255" y="96"/>
                  </a:lnTo>
                  <a:lnTo>
                    <a:pt x="261" y="106"/>
                  </a:lnTo>
                  <a:lnTo>
                    <a:pt x="268" y="116"/>
                  </a:lnTo>
                  <a:lnTo>
                    <a:pt x="275" y="129"/>
                  </a:lnTo>
                  <a:lnTo>
                    <a:pt x="280" y="137"/>
                  </a:lnTo>
                  <a:lnTo>
                    <a:pt x="286" y="144"/>
                  </a:lnTo>
                  <a:lnTo>
                    <a:pt x="289" y="153"/>
                  </a:lnTo>
                  <a:lnTo>
                    <a:pt x="291" y="168"/>
                  </a:lnTo>
                  <a:lnTo>
                    <a:pt x="291" y="176"/>
                  </a:lnTo>
                  <a:lnTo>
                    <a:pt x="291" y="185"/>
                  </a:lnTo>
                  <a:lnTo>
                    <a:pt x="291" y="193"/>
                  </a:lnTo>
                  <a:lnTo>
                    <a:pt x="288" y="196"/>
                  </a:lnTo>
                  <a:lnTo>
                    <a:pt x="286" y="200"/>
                  </a:lnTo>
                  <a:lnTo>
                    <a:pt x="286" y="205"/>
                  </a:lnTo>
                  <a:lnTo>
                    <a:pt x="287" y="211"/>
                  </a:lnTo>
                  <a:lnTo>
                    <a:pt x="286" y="218"/>
                  </a:lnTo>
                  <a:lnTo>
                    <a:pt x="283" y="225"/>
                  </a:lnTo>
                  <a:lnTo>
                    <a:pt x="280" y="227"/>
                  </a:lnTo>
                  <a:lnTo>
                    <a:pt x="277" y="228"/>
                  </a:lnTo>
                  <a:lnTo>
                    <a:pt x="279" y="224"/>
                  </a:lnTo>
                  <a:lnTo>
                    <a:pt x="281" y="222"/>
                  </a:lnTo>
                  <a:lnTo>
                    <a:pt x="281" y="217"/>
                  </a:lnTo>
                  <a:lnTo>
                    <a:pt x="280" y="217"/>
                  </a:lnTo>
                  <a:lnTo>
                    <a:pt x="274" y="221"/>
                  </a:lnTo>
                  <a:lnTo>
                    <a:pt x="270" y="222"/>
                  </a:lnTo>
                  <a:lnTo>
                    <a:pt x="267" y="221"/>
                  </a:lnTo>
                  <a:lnTo>
                    <a:pt x="264" y="222"/>
                  </a:lnTo>
                  <a:lnTo>
                    <a:pt x="261" y="224"/>
                  </a:lnTo>
                  <a:lnTo>
                    <a:pt x="259" y="223"/>
                  </a:lnTo>
                  <a:lnTo>
                    <a:pt x="255" y="222"/>
                  </a:lnTo>
                  <a:lnTo>
                    <a:pt x="253" y="219"/>
                  </a:lnTo>
                  <a:lnTo>
                    <a:pt x="254" y="217"/>
                  </a:lnTo>
                  <a:lnTo>
                    <a:pt x="255" y="217"/>
                  </a:lnTo>
                  <a:lnTo>
                    <a:pt x="262" y="218"/>
                  </a:lnTo>
                  <a:lnTo>
                    <a:pt x="264" y="217"/>
                  </a:lnTo>
                  <a:lnTo>
                    <a:pt x="263" y="216"/>
                  </a:lnTo>
                  <a:lnTo>
                    <a:pt x="260" y="214"/>
                  </a:lnTo>
                  <a:lnTo>
                    <a:pt x="256" y="215"/>
                  </a:lnTo>
                  <a:lnTo>
                    <a:pt x="253" y="212"/>
                  </a:lnTo>
                  <a:lnTo>
                    <a:pt x="250" y="207"/>
                  </a:lnTo>
                  <a:lnTo>
                    <a:pt x="246" y="203"/>
                  </a:lnTo>
                  <a:lnTo>
                    <a:pt x="245" y="200"/>
                  </a:lnTo>
                  <a:lnTo>
                    <a:pt x="242" y="196"/>
                  </a:lnTo>
                  <a:lnTo>
                    <a:pt x="237" y="195"/>
                  </a:lnTo>
                  <a:lnTo>
                    <a:pt x="233" y="193"/>
                  </a:lnTo>
                  <a:lnTo>
                    <a:pt x="229" y="192"/>
                  </a:lnTo>
                  <a:lnTo>
                    <a:pt x="225" y="181"/>
                  </a:lnTo>
                  <a:lnTo>
                    <a:pt x="223" y="177"/>
                  </a:lnTo>
                  <a:lnTo>
                    <a:pt x="220" y="174"/>
                  </a:lnTo>
                  <a:lnTo>
                    <a:pt x="219" y="172"/>
                  </a:lnTo>
                  <a:lnTo>
                    <a:pt x="216" y="169"/>
                  </a:lnTo>
                  <a:lnTo>
                    <a:pt x="213" y="167"/>
                  </a:lnTo>
                  <a:lnTo>
                    <a:pt x="214" y="163"/>
                  </a:lnTo>
                  <a:lnTo>
                    <a:pt x="215" y="161"/>
                  </a:lnTo>
                  <a:lnTo>
                    <a:pt x="212" y="155"/>
                  </a:lnTo>
                  <a:lnTo>
                    <a:pt x="209" y="156"/>
                  </a:lnTo>
                  <a:lnTo>
                    <a:pt x="209" y="158"/>
                  </a:lnTo>
                  <a:lnTo>
                    <a:pt x="209" y="163"/>
                  </a:lnTo>
                  <a:lnTo>
                    <a:pt x="207" y="163"/>
                  </a:lnTo>
                  <a:lnTo>
                    <a:pt x="205" y="161"/>
                  </a:lnTo>
                  <a:lnTo>
                    <a:pt x="202" y="158"/>
                  </a:lnTo>
                  <a:lnTo>
                    <a:pt x="197" y="150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2" y="140"/>
                  </a:lnTo>
                  <a:lnTo>
                    <a:pt x="189" y="139"/>
                  </a:lnTo>
                  <a:lnTo>
                    <a:pt x="192" y="133"/>
                  </a:lnTo>
                  <a:lnTo>
                    <a:pt x="194" y="130"/>
                  </a:lnTo>
                  <a:lnTo>
                    <a:pt x="195" y="127"/>
                  </a:lnTo>
                  <a:lnTo>
                    <a:pt x="196" y="124"/>
                  </a:lnTo>
                  <a:lnTo>
                    <a:pt x="194" y="121"/>
                  </a:lnTo>
                  <a:lnTo>
                    <a:pt x="193" y="125"/>
                  </a:lnTo>
                  <a:lnTo>
                    <a:pt x="191" y="124"/>
                  </a:lnTo>
                  <a:lnTo>
                    <a:pt x="191" y="122"/>
                  </a:lnTo>
                  <a:lnTo>
                    <a:pt x="188" y="118"/>
                  </a:lnTo>
                  <a:lnTo>
                    <a:pt x="187" y="118"/>
                  </a:lnTo>
                  <a:lnTo>
                    <a:pt x="187" y="119"/>
                  </a:lnTo>
                  <a:lnTo>
                    <a:pt x="188" y="121"/>
                  </a:lnTo>
                  <a:lnTo>
                    <a:pt x="189" y="124"/>
                  </a:lnTo>
                  <a:lnTo>
                    <a:pt x="189" y="127"/>
                  </a:lnTo>
                  <a:lnTo>
                    <a:pt x="189" y="128"/>
                  </a:lnTo>
                  <a:lnTo>
                    <a:pt x="187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1" y="122"/>
                  </a:lnTo>
                  <a:lnTo>
                    <a:pt x="180" y="120"/>
                  </a:lnTo>
                  <a:lnTo>
                    <a:pt x="180" y="116"/>
                  </a:lnTo>
                  <a:lnTo>
                    <a:pt x="180" y="110"/>
                  </a:lnTo>
                  <a:lnTo>
                    <a:pt x="182" y="106"/>
                  </a:lnTo>
                  <a:lnTo>
                    <a:pt x="183" y="98"/>
                  </a:lnTo>
                  <a:lnTo>
                    <a:pt x="183" y="93"/>
                  </a:lnTo>
                  <a:lnTo>
                    <a:pt x="182" y="86"/>
                  </a:lnTo>
                  <a:lnTo>
                    <a:pt x="180" y="79"/>
                  </a:lnTo>
                  <a:lnTo>
                    <a:pt x="177" y="77"/>
                  </a:lnTo>
                  <a:lnTo>
                    <a:pt x="174" y="72"/>
                  </a:lnTo>
                  <a:lnTo>
                    <a:pt x="168" y="71"/>
                  </a:lnTo>
                  <a:lnTo>
                    <a:pt x="165" y="71"/>
                  </a:lnTo>
                  <a:lnTo>
                    <a:pt x="163" y="67"/>
                  </a:lnTo>
                  <a:lnTo>
                    <a:pt x="160" y="66"/>
                  </a:lnTo>
                  <a:lnTo>
                    <a:pt x="156" y="61"/>
                  </a:lnTo>
                  <a:lnTo>
                    <a:pt x="152" y="60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3" y="48"/>
                  </a:lnTo>
                  <a:lnTo>
                    <a:pt x="138" y="44"/>
                  </a:lnTo>
                  <a:lnTo>
                    <a:pt x="134" y="42"/>
                  </a:lnTo>
                  <a:lnTo>
                    <a:pt x="130" y="39"/>
                  </a:lnTo>
                  <a:lnTo>
                    <a:pt x="127" y="38"/>
                  </a:lnTo>
                  <a:lnTo>
                    <a:pt x="122" y="38"/>
                  </a:lnTo>
                  <a:lnTo>
                    <a:pt x="117" y="39"/>
                  </a:lnTo>
                  <a:lnTo>
                    <a:pt x="116" y="42"/>
                  </a:lnTo>
                  <a:lnTo>
                    <a:pt x="117" y="45"/>
                  </a:lnTo>
                  <a:lnTo>
                    <a:pt x="116" y="47"/>
                  </a:lnTo>
                  <a:lnTo>
                    <a:pt x="114" y="47"/>
                  </a:lnTo>
                  <a:lnTo>
                    <a:pt x="112" y="45"/>
                  </a:lnTo>
                  <a:lnTo>
                    <a:pt x="107" y="49"/>
                  </a:lnTo>
                  <a:lnTo>
                    <a:pt x="101" y="54"/>
                  </a:lnTo>
                  <a:lnTo>
                    <a:pt x="94" y="56"/>
                  </a:lnTo>
                  <a:lnTo>
                    <a:pt x="83" y="59"/>
                  </a:lnTo>
                  <a:lnTo>
                    <a:pt x="83" y="53"/>
                  </a:lnTo>
                  <a:lnTo>
                    <a:pt x="80" y="50"/>
                  </a:lnTo>
                  <a:lnTo>
                    <a:pt x="77" y="49"/>
                  </a:lnTo>
                  <a:lnTo>
                    <a:pt x="72" y="46"/>
                  </a:lnTo>
                  <a:lnTo>
                    <a:pt x="76" y="44"/>
                  </a:lnTo>
                  <a:lnTo>
                    <a:pt x="77" y="43"/>
                  </a:lnTo>
                  <a:lnTo>
                    <a:pt x="70" y="42"/>
                  </a:lnTo>
                  <a:lnTo>
                    <a:pt x="70" y="39"/>
                  </a:lnTo>
                  <a:lnTo>
                    <a:pt x="72" y="39"/>
                  </a:lnTo>
                  <a:lnTo>
                    <a:pt x="73" y="37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0" y="36"/>
                  </a:lnTo>
                  <a:lnTo>
                    <a:pt x="70" y="37"/>
                  </a:lnTo>
                  <a:lnTo>
                    <a:pt x="69" y="38"/>
                  </a:lnTo>
                  <a:lnTo>
                    <a:pt x="67" y="36"/>
                  </a:lnTo>
                  <a:lnTo>
                    <a:pt x="62" y="36"/>
                  </a:lnTo>
                  <a:lnTo>
                    <a:pt x="64" y="39"/>
                  </a:lnTo>
                  <a:lnTo>
                    <a:pt x="65" y="39"/>
                  </a:lnTo>
                  <a:lnTo>
                    <a:pt x="66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57" y="38"/>
                  </a:lnTo>
                  <a:lnTo>
                    <a:pt x="53" y="37"/>
                  </a:lnTo>
                  <a:lnTo>
                    <a:pt x="44" y="37"/>
                  </a:lnTo>
                  <a:lnTo>
                    <a:pt x="41" y="35"/>
                  </a:lnTo>
                  <a:lnTo>
                    <a:pt x="39" y="33"/>
                  </a:lnTo>
                  <a:lnTo>
                    <a:pt x="36" y="33"/>
                  </a:lnTo>
                  <a:lnTo>
                    <a:pt x="26" y="35"/>
                  </a:lnTo>
                  <a:lnTo>
                    <a:pt x="19" y="35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7" y="32"/>
                  </a:lnTo>
                  <a:lnTo>
                    <a:pt x="6" y="27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3" y="16"/>
                  </a:lnTo>
                  <a:lnTo>
                    <a:pt x="10" y="14"/>
                  </a:lnTo>
                  <a:lnTo>
                    <a:pt x="18" y="12"/>
                  </a:lnTo>
                  <a:lnTo>
                    <a:pt x="93" y="6"/>
                  </a:lnTo>
                  <a:lnTo>
                    <a:pt x="98" y="16"/>
                  </a:lnTo>
                  <a:lnTo>
                    <a:pt x="189" y="11"/>
                  </a:lnTo>
                  <a:lnTo>
                    <a:pt x="190" y="19"/>
                  </a:lnTo>
                  <a:lnTo>
                    <a:pt x="197" y="19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6802545" y="2950697"/>
              <a:ext cx="306933" cy="271518"/>
            </a:xfrm>
            <a:custGeom>
              <a:avLst/>
              <a:gdLst>
                <a:gd name="T0" fmla="*/ 176 w 182"/>
                <a:gd name="T1" fmla="*/ 147 h 161"/>
                <a:gd name="T2" fmla="*/ 171 w 182"/>
                <a:gd name="T3" fmla="*/ 146 h 161"/>
                <a:gd name="T4" fmla="*/ 160 w 182"/>
                <a:gd name="T5" fmla="*/ 139 h 161"/>
                <a:gd name="T6" fmla="*/ 152 w 182"/>
                <a:gd name="T7" fmla="*/ 134 h 161"/>
                <a:gd name="T8" fmla="*/ 155 w 182"/>
                <a:gd name="T9" fmla="*/ 130 h 161"/>
                <a:gd name="T10" fmla="*/ 166 w 182"/>
                <a:gd name="T11" fmla="*/ 128 h 161"/>
                <a:gd name="T12" fmla="*/ 162 w 182"/>
                <a:gd name="T13" fmla="*/ 118 h 161"/>
                <a:gd name="T14" fmla="*/ 148 w 182"/>
                <a:gd name="T15" fmla="*/ 122 h 161"/>
                <a:gd name="T16" fmla="*/ 148 w 182"/>
                <a:gd name="T17" fmla="*/ 119 h 161"/>
                <a:gd name="T18" fmla="*/ 154 w 182"/>
                <a:gd name="T19" fmla="*/ 114 h 161"/>
                <a:gd name="T20" fmla="*/ 150 w 182"/>
                <a:gd name="T21" fmla="*/ 99 h 161"/>
                <a:gd name="T22" fmla="*/ 84 w 182"/>
                <a:gd name="T23" fmla="*/ 82 h 161"/>
                <a:gd name="T24" fmla="*/ 84 w 182"/>
                <a:gd name="T25" fmla="*/ 73 h 161"/>
                <a:gd name="T26" fmla="*/ 87 w 182"/>
                <a:gd name="T27" fmla="*/ 64 h 161"/>
                <a:gd name="T28" fmla="*/ 90 w 182"/>
                <a:gd name="T29" fmla="*/ 58 h 161"/>
                <a:gd name="T30" fmla="*/ 97 w 182"/>
                <a:gd name="T31" fmla="*/ 43 h 161"/>
                <a:gd name="T32" fmla="*/ 99 w 182"/>
                <a:gd name="T33" fmla="*/ 37 h 161"/>
                <a:gd name="T34" fmla="*/ 102 w 182"/>
                <a:gd name="T35" fmla="*/ 23 h 161"/>
                <a:gd name="T36" fmla="*/ 98 w 182"/>
                <a:gd name="T37" fmla="*/ 14 h 161"/>
                <a:gd name="T38" fmla="*/ 94 w 182"/>
                <a:gd name="T39" fmla="*/ 9 h 161"/>
                <a:gd name="T40" fmla="*/ 97 w 182"/>
                <a:gd name="T41" fmla="*/ 2 h 161"/>
                <a:gd name="T42" fmla="*/ 0 w 182"/>
                <a:gd name="T43" fmla="*/ 47 h 161"/>
                <a:gd name="T44" fmla="*/ 11 w 182"/>
                <a:gd name="T45" fmla="*/ 64 h 161"/>
                <a:gd name="T46" fmla="*/ 13 w 182"/>
                <a:gd name="T47" fmla="*/ 75 h 161"/>
                <a:gd name="T48" fmla="*/ 13 w 182"/>
                <a:gd name="T49" fmla="*/ 94 h 161"/>
                <a:gd name="T50" fmla="*/ 9 w 182"/>
                <a:gd name="T51" fmla="*/ 110 h 161"/>
                <a:gd name="T52" fmla="*/ 9 w 182"/>
                <a:gd name="T53" fmla="*/ 131 h 161"/>
                <a:gd name="T54" fmla="*/ 15 w 182"/>
                <a:gd name="T55" fmla="*/ 136 h 161"/>
                <a:gd name="T56" fmla="*/ 25 w 182"/>
                <a:gd name="T57" fmla="*/ 134 h 161"/>
                <a:gd name="T58" fmla="*/ 44 w 182"/>
                <a:gd name="T59" fmla="*/ 139 h 161"/>
                <a:gd name="T60" fmla="*/ 72 w 182"/>
                <a:gd name="T61" fmla="*/ 142 h 161"/>
                <a:gd name="T62" fmla="*/ 78 w 182"/>
                <a:gd name="T63" fmla="*/ 138 h 161"/>
                <a:gd name="T64" fmla="*/ 70 w 182"/>
                <a:gd name="T65" fmla="*/ 137 h 161"/>
                <a:gd name="T66" fmla="*/ 77 w 182"/>
                <a:gd name="T67" fmla="*/ 132 h 161"/>
                <a:gd name="T68" fmla="*/ 97 w 182"/>
                <a:gd name="T69" fmla="*/ 142 h 161"/>
                <a:gd name="T70" fmla="*/ 98 w 182"/>
                <a:gd name="T71" fmla="*/ 150 h 161"/>
                <a:gd name="T72" fmla="*/ 111 w 182"/>
                <a:gd name="T73" fmla="*/ 155 h 161"/>
                <a:gd name="T74" fmla="*/ 121 w 182"/>
                <a:gd name="T75" fmla="*/ 154 h 161"/>
                <a:gd name="T76" fmla="*/ 132 w 182"/>
                <a:gd name="T77" fmla="*/ 150 h 161"/>
                <a:gd name="T78" fmla="*/ 142 w 182"/>
                <a:gd name="T79" fmla="*/ 153 h 161"/>
                <a:gd name="T80" fmla="*/ 142 w 182"/>
                <a:gd name="T81" fmla="*/ 141 h 161"/>
                <a:gd name="T82" fmla="*/ 150 w 182"/>
                <a:gd name="T83" fmla="*/ 147 h 161"/>
                <a:gd name="T84" fmla="*/ 168 w 182"/>
                <a:gd name="T85" fmla="*/ 154 h 161"/>
                <a:gd name="T86" fmla="*/ 169 w 182"/>
                <a:gd name="T87" fmla="*/ 161 h 161"/>
                <a:gd name="T88" fmla="*/ 176 w 182"/>
                <a:gd name="T89" fmla="*/ 158 h 161"/>
                <a:gd name="T90" fmla="*/ 181 w 182"/>
                <a:gd name="T9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161">
                  <a:moveTo>
                    <a:pt x="181" y="149"/>
                  </a:moveTo>
                  <a:lnTo>
                    <a:pt x="179" y="149"/>
                  </a:lnTo>
                  <a:lnTo>
                    <a:pt x="176" y="147"/>
                  </a:lnTo>
                  <a:lnTo>
                    <a:pt x="175" y="147"/>
                  </a:lnTo>
                  <a:lnTo>
                    <a:pt x="173" y="147"/>
                  </a:lnTo>
                  <a:lnTo>
                    <a:pt x="171" y="146"/>
                  </a:lnTo>
                  <a:lnTo>
                    <a:pt x="166" y="143"/>
                  </a:lnTo>
                  <a:lnTo>
                    <a:pt x="165" y="143"/>
                  </a:lnTo>
                  <a:lnTo>
                    <a:pt x="160" y="139"/>
                  </a:lnTo>
                  <a:lnTo>
                    <a:pt x="158" y="137"/>
                  </a:lnTo>
                  <a:lnTo>
                    <a:pt x="155" y="136"/>
                  </a:lnTo>
                  <a:lnTo>
                    <a:pt x="152" y="134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5" y="130"/>
                  </a:lnTo>
                  <a:lnTo>
                    <a:pt x="160" y="130"/>
                  </a:lnTo>
                  <a:lnTo>
                    <a:pt x="161" y="128"/>
                  </a:lnTo>
                  <a:lnTo>
                    <a:pt x="166" y="128"/>
                  </a:lnTo>
                  <a:lnTo>
                    <a:pt x="168" y="126"/>
                  </a:lnTo>
                  <a:lnTo>
                    <a:pt x="165" y="121"/>
                  </a:lnTo>
                  <a:lnTo>
                    <a:pt x="162" y="118"/>
                  </a:lnTo>
                  <a:lnTo>
                    <a:pt x="161" y="118"/>
                  </a:lnTo>
                  <a:lnTo>
                    <a:pt x="151" y="121"/>
                  </a:lnTo>
                  <a:lnTo>
                    <a:pt x="148" y="122"/>
                  </a:lnTo>
                  <a:lnTo>
                    <a:pt x="145" y="122"/>
                  </a:lnTo>
                  <a:lnTo>
                    <a:pt x="145" y="121"/>
                  </a:lnTo>
                  <a:lnTo>
                    <a:pt x="148" y="119"/>
                  </a:lnTo>
                  <a:lnTo>
                    <a:pt x="151" y="118"/>
                  </a:lnTo>
                  <a:lnTo>
                    <a:pt x="154" y="116"/>
                  </a:lnTo>
                  <a:lnTo>
                    <a:pt x="154" y="114"/>
                  </a:lnTo>
                  <a:lnTo>
                    <a:pt x="154" y="110"/>
                  </a:lnTo>
                  <a:lnTo>
                    <a:pt x="153" y="103"/>
                  </a:lnTo>
                  <a:lnTo>
                    <a:pt x="150" y="99"/>
                  </a:lnTo>
                  <a:lnTo>
                    <a:pt x="148" y="95"/>
                  </a:lnTo>
                  <a:lnTo>
                    <a:pt x="149" y="79"/>
                  </a:lnTo>
                  <a:lnTo>
                    <a:pt x="84" y="82"/>
                  </a:lnTo>
                  <a:lnTo>
                    <a:pt x="83" y="78"/>
                  </a:lnTo>
                  <a:lnTo>
                    <a:pt x="83" y="75"/>
                  </a:lnTo>
                  <a:lnTo>
                    <a:pt x="84" y="73"/>
                  </a:lnTo>
                  <a:lnTo>
                    <a:pt x="87" y="71"/>
                  </a:lnTo>
                  <a:lnTo>
                    <a:pt x="87" y="66"/>
                  </a:lnTo>
                  <a:lnTo>
                    <a:pt x="87" y="64"/>
                  </a:lnTo>
                  <a:lnTo>
                    <a:pt x="88" y="61"/>
                  </a:lnTo>
                  <a:lnTo>
                    <a:pt x="89" y="60"/>
                  </a:lnTo>
                  <a:lnTo>
                    <a:pt x="90" y="58"/>
                  </a:lnTo>
                  <a:lnTo>
                    <a:pt x="91" y="51"/>
                  </a:lnTo>
                  <a:lnTo>
                    <a:pt x="93" y="49"/>
                  </a:lnTo>
                  <a:lnTo>
                    <a:pt x="97" y="43"/>
                  </a:lnTo>
                  <a:lnTo>
                    <a:pt x="98" y="41"/>
                  </a:lnTo>
                  <a:lnTo>
                    <a:pt x="98" y="37"/>
                  </a:lnTo>
                  <a:lnTo>
                    <a:pt x="99" y="37"/>
                  </a:lnTo>
                  <a:lnTo>
                    <a:pt x="102" y="34"/>
                  </a:lnTo>
                  <a:lnTo>
                    <a:pt x="103" y="26"/>
                  </a:lnTo>
                  <a:lnTo>
                    <a:pt x="102" y="23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8" y="7"/>
                  </a:lnTo>
                  <a:lnTo>
                    <a:pt x="98" y="5"/>
                  </a:lnTo>
                  <a:lnTo>
                    <a:pt x="97" y="2"/>
                  </a:lnTo>
                  <a:lnTo>
                    <a:pt x="94" y="0"/>
                  </a:lnTo>
                  <a:lnTo>
                    <a:pt x="0" y="3"/>
                  </a:lnTo>
                  <a:lnTo>
                    <a:pt x="0" y="47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11" y="64"/>
                  </a:lnTo>
                  <a:lnTo>
                    <a:pt x="12" y="66"/>
                  </a:lnTo>
                  <a:lnTo>
                    <a:pt x="12" y="72"/>
                  </a:lnTo>
                  <a:lnTo>
                    <a:pt x="13" y="75"/>
                  </a:lnTo>
                  <a:lnTo>
                    <a:pt x="15" y="83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9" y="110"/>
                  </a:lnTo>
                  <a:lnTo>
                    <a:pt x="12" y="117"/>
                  </a:lnTo>
                  <a:lnTo>
                    <a:pt x="12" y="121"/>
                  </a:lnTo>
                  <a:lnTo>
                    <a:pt x="9" y="131"/>
                  </a:lnTo>
                  <a:lnTo>
                    <a:pt x="6" y="136"/>
                  </a:lnTo>
                  <a:lnTo>
                    <a:pt x="10" y="136"/>
                  </a:lnTo>
                  <a:lnTo>
                    <a:pt x="15" y="136"/>
                  </a:lnTo>
                  <a:lnTo>
                    <a:pt x="18" y="134"/>
                  </a:lnTo>
                  <a:lnTo>
                    <a:pt x="22" y="134"/>
                  </a:lnTo>
                  <a:lnTo>
                    <a:pt x="25" y="134"/>
                  </a:lnTo>
                  <a:lnTo>
                    <a:pt x="34" y="136"/>
                  </a:lnTo>
                  <a:lnTo>
                    <a:pt x="39" y="137"/>
                  </a:lnTo>
                  <a:lnTo>
                    <a:pt x="44" y="139"/>
                  </a:lnTo>
                  <a:lnTo>
                    <a:pt x="51" y="142"/>
                  </a:lnTo>
                  <a:lnTo>
                    <a:pt x="64" y="142"/>
                  </a:lnTo>
                  <a:lnTo>
                    <a:pt x="72" y="142"/>
                  </a:lnTo>
                  <a:lnTo>
                    <a:pt x="79" y="142"/>
                  </a:lnTo>
                  <a:lnTo>
                    <a:pt x="80" y="141"/>
                  </a:lnTo>
                  <a:lnTo>
                    <a:pt x="78" y="138"/>
                  </a:lnTo>
                  <a:lnTo>
                    <a:pt x="73" y="138"/>
                  </a:lnTo>
                  <a:lnTo>
                    <a:pt x="72" y="138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2" y="132"/>
                  </a:lnTo>
                  <a:lnTo>
                    <a:pt x="77" y="132"/>
                  </a:lnTo>
                  <a:lnTo>
                    <a:pt x="84" y="135"/>
                  </a:lnTo>
                  <a:lnTo>
                    <a:pt x="91" y="141"/>
                  </a:lnTo>
                  <a:lnTo>
                    <a:pt x="97" y="142"/>
                  </a:lnTo>
                  <a:lnTo>
                    <a:pt x="101" y="140"/>
                  </a:lnTo>
                  <a:lnTo>
                    <a:pt x="100" y="144"/>
                  </a:lnTo>
                  <a:lnTo>
                    <a:pt x="98" y="150"/>
                  </a:lnTo>
                  <a:lnTo>
                    <a:pt x="100" y="153"/>
                  </a:lnTo>
                  <a:lnTo>
                    <a:pt x="106" y="155"/>
                  </a:lnTo>
                  <a:lnTo>
                    <a:pt x="111" y="155"/>
                  </a:lnTo>
                  <a:lnTo>
                    <a:pt x="115" y="158"/>
                  </a:lnTo>
                  <a:lnTo>
                    <a:pt x="119" y="158"/>
                  </a:lnTo>
                  <a:lnTo>
                    <a:pt x="121" y="154"/>
                  </a:lnTo>
                  <a:lnTo>
                    <a:pt x="125" y="150"/>
                  </a:lnTo>
                  <a:lnTo>
                    <a:pt x="128" y="149"/>
                  </a:lnTo>
                  <a:lnTo>
                    <a:pt x="132" y="150"/>
                  </a:lnTo>
                  <a:lnTo>
                    <a:pt x="136" y="155"/>
                  </a:lnTo>
                  <a:lnTo>
                    <a:pt x="140" y="155"/>
                  </a:lnTo>
                  <a:lnTo>
                    <a:pt x="142" y="153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2" y="141"/>
                  </a:lnTo>
                  <a:lnTo>
                    <a:pt x="146" y="141"/>
                  </a:lnTo>
                  <a:lnTo>
                    <a:pt x="150" y="143"/>
                  </a:lnTo>
                  <a:lnTo>
                    <a:pt x="150" y="147"/>
                  </a:lnTo>
                  <a:lnTo>
                    <a:pt x="158" y="148"/>
                  </a:lnTo>
                  <a:lnTo>
                    <a:pt x="165" y="151"/>
                  </a:lnTo>
                  <a:lnTo>
                    <a:pt x="168" y="154"/>
                  </a:lnTo>
                  <a:lnTo>
                    <a:pt x="166" y="157"/>
                  </a:lnTo>
                  <a:lnTo>
                    <a:pt x="165" y="161"/>
                  </a:lnTo>
                  <a:lnTo>
                    <a:pt x="169" y="161"/>
                  </a:lnTo>
                  <a:lnTo>
                    <a:pt x="171" y="158"/>
                  </a:lnTo>
                  <a:lnTo>
                    <a:pt x="173" y="156"/>
                  </a:lnTo>
                  <a:lnTo>
                    <a:pt x="176" y="158"/>
                  </a:lnTo>
                  <a:lnTo>
                    <a:pt x="176" y="160"/>
                  </a:lnTo>
                  <a:lnTo>
                    <a:pt x="178" y="157"/>
                  </a:lnTo>
                  <a:lnTo>
                    <a:pt x="181" y="154"/>
                  </a:lnTo>
                  <a:lnTo>
                    <a:pt x="182" y="153"/>
                  </a:lnTo>
                  <a:lnTo>
                    <a:pt x="181" y="14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765443" y="2707850"/>
              <a:ext cx="274890" cy="247908"/>
            </a:xfrm>
            <a:custGeom>
              <a:avLst/>
              <a:gdLst>
                <a:gd name="T0" fmla="*/ 6 w 163"/>
                <a:gd name="T1" fmla="*/ 123 h 147"/>
                <a:gd name="T2" fmla="*/ 4 w 163"/>
                <a:gd name="T3" fmla="*/ 121 h 147"/>
                <a:gd name="T4" fmla="*/ 7 w 163"/>
                <a:gd name="T5" fmla="*/ 124 h 147"/>
                <a:gd name="T6" fmla="*/ 10 w 163"/>
                <a:gd name="T7" fmla="*/ 125 h 147"/>
                <a:gd name="T8" fmla="*/ 12 w 163"/>
                <a:gd name="T9" fmla="*/ 123 h 147"/>
                <a:gd name="T10" fmla="*/ 22 w 163"/>
                <a:gd name="T11" fmla="*/ 124 h 147"/>
                <a:gd name="T12" fmla="*/ 22 w 163"/>
                <a:gd name="T13" fmla="*/ 147 h 147"/>
                <a:gd name="T14" fmla="*/ 116 w 163"/>
                <a:gd name="T15" fmla="*/ 144 h 147"/>
                <a:gd name="T16" fmla="*/ 117 w 163"/>
                <a:gd name="T17" fmla="*/ 144 h 147"/>
                <a:gd name="T18" fmla="*/ 119 w 163"/>
                <a:gd name="T19" fmla="*/ 139 h 147"/>
                <a:gd name="T20" fmla="*/ 120 w 163"/>
                <a:gd name="T21" fmla="*/ 136 h 147"/>
                <a:gd name="T22" fmla="*/ 119 w 163"/>
                <a:gd name="T23" fmla="*/ 133 h 147"/>
                <a:gd name="T24" fmla="*/ 119 w 163"/>
                <a:gd name="T25" fmla="*/ 127 h 147"/>
                <a:gd name="T26" fmla="*/ 119 w 163"/>
                <a:gd name="T27" fmla="*/ 125 h 147"/>
                <a:gd name="T28" fmla="*/ 117 w 163"/>
                <a:gd name="T29" fmla="*/ 122 h 147"/>
                <a:gd name="T30" fmla="*/ 116 w 163"/>
                <a:gd name="T31" fmla="*/ 121 h 147"/>
                <a:gd name="T32" fmla="*/ 116 w 163"/>
                <a:gd name="T33" fmla="*/ 119 h 147"/>
                <a:gd name="T34" fmla="*/ 117 w 163"/>
                <a:gd name="T35" fmla="*/ 117 h 147"/>
                <a:gd name="T36" fmla="*/ 116 w 163"/>
                <a:gd name="T37" fmla="*/ 116 h 147"/>
                <a:gd name="T38" fmla="*/ 118 w 163"/>
                <a:gd name="T39" fmla="*/ 113 h 147"/>
                <a:gd name="T40" fmla="*/ 121 w 163"/>
                <a:gd name="T41" fmla="*/ 109 h 147"/>
                <a:gd name="T42" fmla="*/ 122 w 163"/>
                <a:gd name="T43" fmla="*/ 109 h 147"/>
                <a:gd name="T44" fmla="*/ 121 w 163"/>
                <a:gd name="T45" fmla="*/ 107 h 147"/>
                <a:gd name="T46" fmla="*/ 123 w 163"/>
                <a:gd name="T47" fmla="*/ 103 h 147"/>
                <a:gd name="T48" fmla="*/ 125 w 163"/>
                <a:gd name="T49" fmla="*/ 100 h 147"/>
                <a:gd name="T50" fmla="*/ 123 w 163"/>
                <a:gd name="T51" fmla="*/ 99 h 147"/>
                <a:gd name="T52" fmla="*/ 124 w 163"/>
                <a:gd name="T53" fmla="*/ 95 h 147"/>
                <a:gd name="T54" fmla="*/ 127 w 163"/>
                <a:gd name="T55" fmla="*/ 92 h 147"/>
                <a:gd name="T56" fmla="*/ 132 w 163"/>
                <a:gd name="T57" fmla="*/ 86 h 147"/>
                <a:gd name="T58" fmla="*/ 135 w 163"/>
                <a:gd name="T59" fmla="*/ 81 h 147"/>
                <a:gd name="T60" fmla="*/ 135 w 163"/>
                <a:gd name="T61" fmla="*/ 77 h 147"/>
                <a:gd name="T62" fmla="*/ 137 w 163"/>
                <a:gd name="T63" fmla="*/ 72 h 147"/>
                <a:gd name="T64" fmla="*/ 138 w 163"/>
                <a:gd name="T65" fmla="*/ 72 h 147"/>
                <a:gd name="T66" fmla="*/ 140 w 163"/>
                <a:gd name="T67" fmla="*/ 70 h 147"/>
                <a:gd name="T68" fmla="*/ 141 w 163"/>
                <a:gd name="T69" fmla="*/ 67 h 147"/>
                <a:gd name="T70" fmla="*/ 143 w 163"/>
                <a:gd name="T71" fmla="*/ 65 h 147"/>
                <a:gd name="T72" fmla="*/ 147 w 163"/>
                <a:gd name="T73" fmla="*/ 63 h 147"/>
                <a:gd name="T74" fmla="*/ 146 w 163"/>
                <a:gd name="T75" fmla="*/ 60 h 147"/>
                <a:gd name="T76" fmla="*/ 148 w 163"/>
                <a:gd name="T77" fmla="*/ 58 h 147"/>
                <a:gd name="T78" fmla="*/ 150 w 163"/>
                <a:gd name="T79" fmla="*/ 54 h 147"/>
                <a:gd name="T80" fmla="*/ 150 w 163"/>
                <a:gd name="T81" fmla="*/ 48 h 147"/>
                <a:gd name="T82" fmla="*/ 150 w 163"/>
                <a:gd name="T83" fmla="*/ 43 h 147"/>
                <a:gd name="T84" fmla="*/ 153 w 163"/>
                <a:gd name="T85" fmla="*/ 39 h 147"/>
                <a:gd name="T86" fmla="*/ 156 w 163"/>
                <a:gd name="T87" fmla="*/ 37 h 147"/>
                <a:gd name="T88" fmla="*/ 156 w 163"/>
                <a:gd name="T89" fmla="*/ 35 h 147"/>
                <a:gd name="T90" fmla="*/ 157 w 163"/>
                <a:gd name="T91" fmla="*/ 33 h 147"/>
                <a:gd name="T92" fmla="*/ 157 w 163"/>
                <a:gd name="T93" fmla="*/ 29 h 147"/>
                <a:gd name="T94" fmla="*/ 160 w 163"/>
                <a:gd name="T95" fmla="*/ 28 h 147"/>
                <a:gd name="T96" fmla="*/ 161 w 163"/>
                <a:gd name="T97" fmla="*/ 26 h 147"/>
                <a:gd name="T98" fmla="*/ 162 w 163"/>
                <a:gd name="T99" fmla="*/ 24 h 147"/>
                <a:gd name="T100" fmla="*/ 163 w 163"/>
                <a:gd name="T101" fmla="*/ 22 h 147"/>
                <a:gd name="T102" fmla="*/ 163 w 163"/>
                <a:gd name="T103" fmla="*/ 19 h 147"/>
                <a:gd name="T104" fmla="*/ 138 w 163"/>
                <a:gd name="T105" fmla="*/ 20 h 147"/>
                <a:gd name="T106" fmla="*/ 148 w 163"/>
                <a:gd name="T107" fmla="*/ 5 h 147"/>
                <a:gd name="T108" fmla="*/ 147 w 163"/>
                <a:gd name="T109" fmla="*/ 0 h 147"/>
                <a:gd name="T110" fmla="*/ 0 w 163"/>
                <a:gd name="T111" fmla="*/ 4 h 147"/>
                <a:gd name="T112" fmla="*/ 7 w 163"/>
                <a:gd name="T113" fmla="*/ 47 h 147"/>
                <a:gd name="T114" fmla="*/ 6 w 163"/>
                <a:gd name="T115" fmla="*/ 12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" h="147">
                  <a:moveTo>
                    <a:pt x="6" y="123"/>
                  </a:moveTo>
                  <a:lnTo>
                    <a:pt x="4" y="121"/>
                  </a:lnTo>
                  <a:lnTo>
                    <a:pt x="7" y="124"/>
                  </a:lnTo>
                  <a:lnTo>
                    <a:pt x="10" y="125"/>
                  </a:lnTo>
                  <a:lnTo>
                    <a:pt x="12" y="123"/>
                  </a:lnTo>
                  <a:lnTo>
                    <a:pt x="22" y="124"/>
                  </a:lnTo>
                  <a:lnTo>
                    <a:pt x="22" y="147"/>
                  </a:lnTo>
                  <a:lnTo>
                    <a:pt x="116" y="144"/>
                  </a:lnTo>
                  <a:lnTo>
                    <a:pt x="117" y="144"/>
                  </a:lnTo>
                  <a:lnTo>
                    <a:pt x="119" y="139"/>
                  </a:lnTo>
                  <a:lnTo>
                    <a:pt x="120" y="136"/>
                  </a:lnTo>
                  <a:lnTo>
                    <a:pt x="119" y="133"/>
                  </a:lnTo>
                  <a:lnTo>
                    <a:pt x="119" y="127"/>
                  </a:lnTo>
                  <a:lnTo>
                    <a:pt x="119" y="125"/>
                  </a:lnTo>
                  <a:lnTo>
                    <a:pt x="117" y="122"/>
                  </a:lnTo>
                  <a:lnTo>
                    <a:pt x="116" y="121"/>
                  </a:lnTo>
                  <a:lnTo>
                    <a:pt x="116" y="119"/>
                  </a:lnTo>
                  <a:lnTo>
                    <a:pt x="117" y="117"/>
                  </a:lnTo>
                  <a:lnTo>
                    <a:pt x="116" y="116"/>
                  </a:lnTo>
                  <a:lnTo>
                    <a:pt x="118" y="113"/>
                  </a:lnTo>
                  <a:lnTo>
                    <a:pt x="121" y="109"/>
                  </a:lnTo>
                  <a:lnTo>
                    <a:pt x="122" y="109"/>
                  </a:lnTo>
                  <a:lnTo>
                    <a:pt x="121" y="107"/>
                  </a:lnTo>
                  <a:lnTo>
                    <a:pt x="123" y="103"/>
                  </a:lnTo>
                  <a:lnTo>
                    <a:pt x="125" y="100"/>
                  </a:lnTo>
                  <a:lnTo>
                    <a:pt x="123" y="99"/>
                  </a:lnTo>
                  <a:lnTo>
                    <a:pt x="124" y="95"/>
                  </a:lnTo>
                  <a:lnTo>
                    <a:pt x="127" y="92"/>
                  </a:lnTo>
                  <a:lnTo>
                    <a:pt x="132" y="86"/>
                  </a:lnTo>
                  <a:lnTo>
                    <a:pt x="135" y="81"/>
                  </a:lnTo>
                  <a:lnTo>
                    <a:pt x="135" y="77"/>
                  </a:lnTo>
                  <a:lnTo>
                    <a:pt x="137" y="72"/>
                  </a:lnTo>
                  <a:lnTo>
                    <a:pt x="138" y="72"/>
                  </a:lnTo>
                  <a:lnTo>
                    <a:pt x="140" y="70"/>
                  </a:lnTo>
                  <a:lnTo>
                    <a:pt x="141" y="67"/>
                  </a:lnTo>
                  <a:lnTo>
                    <a:pt x="143" y="65"/>
                  </a:lnTo>
                  <a:lnTo>
                    <a:pt x="147" y="63"/>
                  </a:lnTo>
                  <a:lnTo>
                    <a:pt x="146" y="60"/>
                  </a:lnTo>
                  <a:lnTo>
                    <a:pt x="148" y="58"/>
                  </a:lnTo>
                  <a:lnTo>
                    <a:pt x="150" y="54"/>
                  </a:lnTo>
                  <a:lnTo>
                    <a:pt x="150" y="48"/>
                  </a:lnTo>
                  <a:lnTo>
                    <a:pt x="150" y="43"/>
                  </a:lnTo>
                  <a:lnTo>
                    <a:pt x="153" y="39"/>
                  </a:lnTo>
                  <a:lnTo>
                    <a:pt x="156" y="37"/>
                  </a:lnTo>
                  <a:lnTo>
                    <a:pt x="156" y="35"/>
                  </a:lnTo>
                  <a:lnTo>
                    <a:pt x="157" y="33"/>
                  </a:lnTo>
                  <a:lnTo>
                    <a:pt x="157" y="29"/>
                  </a:lnTo>
                  <a:lnTo>
                    <a:pt x="160" y="28"/>
                  </a:lnTo>
                  <a:lnTo>
                    <a:pt x="161" y="26"/>
                  </a:lnTo>
                  <a:lnTo>
                    <a:pt x="162" y="24"/>
                  </a:lnTo>
                  <a:lnTo>
                    <a:pt x="163" y="22"/>
                  </a:lnTo>
                  <a:lnTo>
                    <a:pt x="163" y="19"/>
                  </a:lnTo>
                  <a:lnTo>
                    <a:pt x="138" y="20"/>
                  </a:lnTo>
                  <a:lnTo>
                    <a:pt x="148" y="5"/>
                  </a:lnTo>
                  <a:lnTo>
                    <a:pt x="147" y="0"/>
                  </a:lnTo>
                  <a:lnTo>
                    <a:pt x="0" y="4"/>
                  </a:lnTo>
                  <a:lnTo>
                    <a:pt x="7" y="47"/>
                  </a:lnTo>
                  <a:lnTo>
                    <a:pt x="6" y="12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7011664" y="2657257"/>
              <a:ext cx="465458" cy="151779"/>
            </a:xfrm>
            <a:custGeom>
              <a:avLst/>
              <a:gdLst>
                <a:gd name="T0" fmla="*/ 193 w 326"/>
                <a:gd name="T1" fmla="*/ 14 h 107"/>
                <a:gd name="T2" fmla="*/ 83 w 326"/>
                <a:gd name="T3" fmla="*/ 21 h 107"/>
                <a:gd name="T4" fmla="*/ 85 w 326"/>
                <a:gd name="T5" fmla="*/ 31 h 107"/>
                <a:gd name="T6" fmla="*/ 26 w 326"/>
                <a:gd name="T7" fmla="*/ 32 h 107"/>
                <a:gd name="T8" fmla="*/ 24 w 326"/>
                <a:gd name="T9" fmla="*/ 33 h 107"/>
                <a:gd name="T10" fmla="*/ 24 w 326"/>
                <a:gd name="T11" fmla="*/ 36 h 107"/>
                <a:gd name="T12" fmla="*/ 24 w 326"/>
                <a:gd name="T13" fmla="*/ 39 h 107"/>
                <a:gd name="T14" fmla="*/ 23 w 326"/>
                <a:gd name="T15" fmla="*/ 42 h 107"/>
                <a:gd name="T16" fmla="*/ 21 w 326"/>
                <a:gd name="T17" fmla="*/ 43 h 107"/>
                <a:gd name="T18" fmla="*/ 20 w 326"/>
                <a:gd name="T19" fmla="*/ 45 h 107"/>
                <a:gd name="T20" fmla="*/ 21 w 326"/>
                <a:gd name="T21" fmla="*/ 46 h 107"/>
                <a:gd name="T22" fmla="*/ 23 w 326"/>
                <a:gd name="T23" fmla="*/ 50 h 107"/>
                <a:gd name="T24" fmla="*/ 22 w 326"/>
                <a:gd name="T25" fmla="*/ 52 h 107"/>
                <a:gd name="T26" fmla="*/ 20 w 326"/>
                <a:gd name="T27" fmla="*/ 55 h 107"/>
                <a:gd name="T28" fmla="*/ 19 w 326"/>
                <a:gd name="T29" fmla="*/ 58 h 107"/>
                <a:gd name="T30" fmla="*/ 20 w 326"/>
                <a:gd name="T31" fmla="*/ 58 h 107"/>
                <a:gd name="T32" fmla="*/ 20 w 326"/>
                <a:gd name="T33" fmla="*/ 62 h 107"/>
                <a:gd name="T34" fmla="*/ 19 w 326"/>
                <a:gd name="T35" fmla="*/ 64 h 107"/>
                <a:gd name="T36" fmla="*/ 18 w 326"/>
                <a:gd name="T37" fmla="*/ 66 h 107"/>
                <a:gd name="T38" fmla="*/ 16 w 326"/>
                <a:gd name="T39" fmla="*/ 69 h 107"/>
                <a:gd name="T40" fmla="*/ 13 w 326"/>
                <a:gd name="T41" fmla="*/ 70 h 107"/>
                <a:gd name="T42" fmla="*/ 13 w 326"/>
                <a:gd name="T43" fmla="*/ 75 h 107"/>
                <a:gd name="T44" fmla="*/ 12 w 326"/>
                <a:gd name="T45" fmla="*/ 77 h 107"/>
                <a:gd name="T46" fmla="*/ 12 w 326"/>
                <a:gd name="T47" fmla="*/ 79 h 107"/>
                <a:gd name="T48" fmla="*/ 8 w 326"/>
                <a:gd name="T49" fmla="*/ 82 h 107"/>
                <a:gd name="T50" fmla="*/ 5 w 326"/>
                <a:gd name="T51" fmla="*/ 87 h 107"/>
                <a:gd name="T52" fmla="*/ 5 w 326"/>
                <a:gd name="T53" fmla="*/ 92 h 107"/>
                <a:gd name="T54" fmla="*/ 5 w 326"/>
                <a:gd name="T55" fmla="*/ 99 h 107"/>
                <a:gd name="T56" fmla="*/ 2 w 326"/>
                <a:gd name="T57" fmla="*/ 104 h 107"/>
                <a:gd name="T58" fmla="*/ 0 w 326"/>
                <a:gd name="T59" fmla="*/ 107 h 107"/>
                <a:gd name="T60" fmla="*/ 0 w 326"/>
                <a:gd name="T61" fmla="*/ 107 h 107"/>
                <a:gd name="T62" fmla="*/ 232 w 326"/>
                <a:gd name="T63" fmla="*/ 89 h 107"/>
                <a:gd name="T64" fmla="*/ 232 w 326"/>
                <a:gd name="T65" fmla="*/ 89 h 107"/>
                <a:gd name="T66" fmla="*/ 232 w 326"/>
                <a:gd name="T67" fmla="*/ 88 h 107"/>
                <a:gd name="T68" fmla="*/ 233 w 326"/>
                <a:gd name="T69" fmla="*/ 82 h 107"/>
                <a:gd name="T70" fmla="*/ 233 w 326"/>
                <a:gd name="T71" fmla="*/ 79 h 107"/>
                <a:gd name="T72" fmla="*/ 237 w 326"/>
                <a:gd name="T73" fmla="*/ 75 h 107"/>
                <a:gd name="T74" fmla="*/ 240 w 326"/>
                <a:gd name="T75" fmla="*/ 75 h 107"/>
                <a:gd name="T76" fmla="*/ 244 w 326"/>
                <a:gd name="T77" fmla="*/ 72 h 107"/>
                <a:gd name="T78" fmla="*/ 243 w 326"/>
                <a:gd name="T79" fmla="*/ 68 h 107"/>
                <a:gd name="T80" fmla="*/ 246 w 326"/>
                <a:gd name="T81" fmla="*/ 64 h 107"/>
                <a:gd name="T82" fmla="*/ 280 w 326"/>
                <a:gd name="T83" fmla="*/ 44 h 107"/>
                <a:gd name="T84" fmla="*/ 285 w 326"/>
                <a:gd name="T85" fmla="*/ 41 h 107"/>
                <a:gd name="T86" fmla="*/ 287 w 326"/>
                <a:gd name="T87" fmla="*/ 37 h 107"/>
                <a:gd name="T88" fmla="*/ 291 w 326"/>
                <a:gd name="T89" fmla="*/ 31 h 107"/>
                <a:gd name="T90" fmla="*/ 294 w 326"/>
                <a:gd name="T91" fmla="*/ 31 h 107"/>
                <a:gd name="T92" fmla="*/ 297 w 326"/>
                <a:gd name="T93" fmla="*/ 35 h 107"/>
                <a:gd name="T94" fmla="*/ 301 w 326"/>
                <a:gd name="T95" fmla="*/ 31 h 107"/>
                <a:gd name="T96" fmla="*/ 306 w 326"/>
                <a:gd name="T97" fmla="*/ 25 h 107"/>
                <a:gd name="T98" fmla="*/ 317 w 326"/>
                <a:gd name="T99" fmla="*/ 23 h 107"/>
                <a:gd name="T100" fmla="*/ 318 w 326"/>
                <a:gd name="T101" fmla="*/ 19 h 107"/>
                <a:gd name="T102" fmla="*/ 321 w 326"/>
                <a:gd name="T103" fmla="*/ 14 h 107"/>
                <a:gd name="T104" fmla="*/ 325 w 326"/>
                <a:gd name="T105" fmla="*/ 12 h 107"/>
                <a:gd name="T106" fmla="*/ 326 w 326"/>
                <a:gd name="T107" fmla="*/ 12 h 107"/>
                <a:gd name="T108" fmla="*/ 326 w 326"/>
                <a:gd name="T109" fmla="*/ 0 h 107"/>
                <a:gd name="T110" fmla="*/ 193 w 326"/>
                <a:gd name="T111" fmla="*/ 1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6" h="107">
                  <a:moveTo>
                    <a:pt x="193" y="14"/>
                  </a:moveTo>
                  <a:cubicBezTo>
                    <a:pt x="83" y="21"/>
                    <a:pt x="83" y="21"/>
                    <a:pt x="83" y="2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3" y="49"/>
                    <a:pt x="23" y="50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3" y="79"/>
                    <a:pt x="233" y="79"/>
                    <a:pt x="233" y="79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40" y="75"/>
                    <a:pt x="240" y="75"/>
                    <a:pt x="240" y="75"/>
                  </a:cubicBezTo>
                  <a:cubicBezTo>
                    <a:pt x="244" y="72"/>
                    <a:pt x="244" y="72"/>
                    <a:pt x="244" y="72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7" y="37"/>
                    <a:pt x="287" y="37"/>
                    <a:pt x="287" y="37"/>
                  </a:cubicBezTo>
                  <a:cubicBezTo>
                    <a:pt x="291" y="31"/>
                    <a:pt x="291" y="31"/>
                    <a:pt x="291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301" y="31"/>
                    <a:pt x="301" y="31"/>
                    <a:pt x="301" y="31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19"/>
                    <a:pt x="318" y="19"/>
                    <a:pt x="318" y="19"/>
                  </a:cubicBezTo>
                  <a:cubicBezTo>
                    <a:pt x="321" y="14"/>
                    <a:pt x="321" y="14"/>
                    <a:pt x="321" y="14"/>
                  </a:cubicBezTo>
                  <a:cubicBezTo>
                    <a:pt x="325" y="12"/>
                    <a:pt x="325" y="12"/>
                    <a:pt x="325" y="12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193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7342207" y="2606663"/>
              <a:ext cx="465458" cy="205746"/>
            </a:xfrm>
            <a:custGeom>
              <a:avLst/>
              <a:gdLst>
                <a:gd name="T0" fmla="*/ 320 w 326"/>
                <a:gd name="T1" fmla="*/ 28 h 144"/>
                <a:gd name="T2" fmla="*/ 315 w 326"/>
                <a:gd name="T3" fmla="*/ 38 h 144"/>
                <a:gd name="T4" fmla="*/ 311 w 326"/>
                <a:gd name="T5" fmla="*/ 32 h 144"/>
                <a:gd name="T6" fmla="*/ 300 w 326"/>
                <a:gd name="T7" fmla="*/ 30 h 144"/>
                <a:gd name="T8" fmla="*/ 289 w 326"/>
                <a:gd name="T9" fmla="*/ 35 h 144"/>
                <a:gd name="T10" fmla="*/ 285 w 326"/>
                <a:gd name="T11" fmla="*/ 32 h 144"/>
                <a:gd name="T12" fmla="*/ 282 w 326"/>
                <a:gd name="T13" fmla="*/ 25 h 144"/>
                <a:gd name="T14" fmla="*/ 281 w 326"/>
                <a:gd name="T15" fmla="*/ 18 h 144"/>
                <a:gd name="T16" fmla="*/ 284 w 326"/>
                <a:gd name="T17" fmla="*/ 20 h 144"/>
                <a:gd name="T18" fmla="*/ 290 w 326"/>
                <a:gd name="T19" fmla="*/ 29 h 144"/>
                <a:gd name="T20" fmla="*/ 295 w 326"/>
                <a:gd name="T21" fmla="*/ 26 h 144"/>
                <a:gd name="T22" fmla="*/ 305 w 326"/>
                <a:gd name="T23" fmla="*/ 22 h 144"/>
                <a:gd name="T24" fmla="*/ 306 w 326"/>
                <a:gd name="T25" fmla="*/ 16 h 144"/>
                <a:gd name="T26" fmla="*/ 303 w 326"/>
                <a:gd name="T27" fmla="*/ 12 h 144"/>
                <a:gd name="T28" fmla="*/ 312 w 326"/>
                <a:gd name="T29" fmla="*/ 14 h 144"/>
                <a:gd name="T30" fmla="*/ 308 w 326"/>
                <a:gd name="T31" fmla="*/ 4 h 144"/>
                <a:gd name="T32" fmla="*/ 155 w 326"/>
                <a:gd name="T33" fmla="*/ 28 h 144"/>
                <a:gd name="T34" fmla="*/ 93 w 326"/>
                <a:gd name="T35" fmla="*/ 47 h 144"/>
                <a:gd name="T36" fmla="*/ 85 w 326"/>
                <a:gd name="T37" fmla="*/ 58 h 144"/>
                <a:gd name="T38" fmla="*/ 65 w 326"/>
                <a:gd name="T39" fmla="*/ 70 h 144"/>
                <a:gd name="T40" fmla="*/ 55 w 326"/>
                <a:gd name="T41" fmla="*/ 72 h 144"/>
                <a:gd name="T42" fmla="*/ 14 w 326"/>
                <a:gd name="T43" fmla="*/ 99 h 144"/>
                <a:gd name="T44" fmla="*/ 8 w 326"/>
                <a:gd name="T45" fmla="*/ 110 h 144"/>
                <a:gd name="T46" fmla="*/ 1 w 326"/>
                <a:gd name="T47" fmla="*/ 117 h 144"/>
                <a:gd name="T48" fmla="*/ 0 w 326"/>
                <a:gd name="T49" fmla="*/ 124 h 144"/>
                <a:gd name="T50" fmla="*/ 83 w 326"/>
                <a:gd name="T51" fmla="*/ 104 h 144"/>
                <a:gd name="T52" fmla="*/ 108 w 326"/>
                <a:gd name="T53" fmla="*/ 105 h 144"/>
                <a:gd name="T54" fmla="*/ 123 w 326"/>
                <a:gd name="T55" fmla="*/ 100 h 144"/>
                <a:gd name="T56" fmla="*/ 142 w 326"/>
                <a:gd name="T57" fmla="*/ 114 h 144"/>
                <a:gd name="T58" fmla="*/ 243 w 326"/>
                <a:gd name="T59" fmla="*/ 140 h 144"/>
                <a:gd name="T60" fmla="*/ 256 w 326"/>
                <a:gd name="T61" fmla="*/ 136 h 144"/>
                <a:gd name="T62" fmla="*/ 263 w 326"/>
                <a:gd name="T63" fmla="*/ 117 h 144"/>
                <a:gd name="T64" fmla="*/ 271 w 326"/>
                <a:gd name="T65" fmla="*/ 106 h 144"/>
                <a:gd name="T66" fmla="*/ 270 w 326"/>
                <a:gd name="T67" fmla="*/ 100 h 144"/>
                <a:gd name="T68" fmla="*/ 272 w 326"/>
                <a:gd name="T69" fmla="*/ 97 h 144"/>
                <a:gd name="T70" fmla="*/ 278 w 326"/>
                <a:gd name="T71" fmla="*/ 100 h 144"/>
                <a:gd name="T72" fmla="*/ 281 w 326"/>
                <a:gd name="T73" fmla="*/ 95 h 144"/>
                <a:gd name="T74" fmla="*/ 285 w 326"/>
                <a:gd name="T75" fmla="*/ 95 h 144"/>
                <a:gd name="T76" fmla="*/ 296 w 326"/>
                <a:gd name="T77" fmla="*/ 91 h 144"/>
                <a:gd name="T78" fmla="*/ 301 w 326"/>
                <a:gd name="T79" fmla="*/ 87 h 144"/>
                <a:gd name="T80" fmla="*/ 308 w 326"/>
                <a:gd name="T81" fmla="*/ 81 h 144"/>
                <a:gd name="T82" fmla="*/ 308 w 326"/>
                <a:gd name="T83" fmla="*/ 75 h 144"/>
                <a:gd name="T84" fmla="*/ 301 w 326"/>
                <a:gd name="T85" fmla="*/ 78 h 144"/>
                <a:gd name="T86" fmla="*/ 291 w 326"/>
                <a:gd name="T87" fmla="*/ 83 h 144"/>
                <a:gd name="T88" fmla="*/ 283 w 326"/>
                <a:gd name="T89" fmla="*/ 77 h 144"/>
                <a:gd name="T90" fmla="*/ 288 w 326"/>
                <a:gd name="T91" fmla="*/ 77 h 144"/>
                <a:gd name="T92" fmla="*/ 296 w 326"/>
                <a:gd name="T93" fmla="*/ 73 h 144"/>
                <a:gd name="T94" fmla="*/ 297 w 326"/>
                <a:gd name="T95" fmla="*/ 68 h 144"/>
                <a:gd name="T96" fmla="*/ 296 w 326"/>
                <a:gd name="T97" fmla="*/ 64 h 144"/>
                <a:gd name="T98" fmla="*/ 280 w 326"/>
                <a:gd name="T99" fmla="*/ 58 h 144"/>
                <a:gd name="T100" fmla="*/ 290 w 326"/>
                <a:gd name="T101" fmla="*/ 57 h 144"/>
                <a:gd name="T102" fmla="*/ 294 w 326"/>
                <a:gd name="T103" fmla="*/ 55 h 144"/>
                <a:gd name="T104" fmla="*/ 294 w 326"/>
                <a:gd name="T105" fmla="*/ 51 h 144"/>
                <a:gd name="T106" fmla="*/ 300 w 326"/>
                <a:gd name="T107" fmla="*/ 58 h 144"/>
                <a:gd name="T108" fmla="*/ 306 w 326"/>
                <a:gd name="T109" fmla="*/ 58 h 144"/>
                <a:gd name="T110" fmla="*/ 317 w 326"/>
                <a:gd name="T111" fmla="*/ 57 h 144"/>
                <a:gd name="T112" fmla="*/ 319 w 326"/>
                <a:gd name="T113" fmla="*/ 48 h 144"/>
                <a:gd name="T114" fmla="*/ 322 w 326"/>
                <a:gd name="T115" fmla="*/ 42 h 144"/>
                <a:gd name="T116" fmla="*/ 325 w 326"/>
                <a:gd name="T117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144">
                  <a:moveTo>
                    <a:pt x="324" y="34"/>
                  </a:moveTo>
                  <a:cubicBezTo>
                    <a:pt x="322" y="31"/>
                    <a:pt x="322" y="31"/>
                    <a:pt x="322" y="31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17" y="28"/>
                    <a:pt x="317" y="28"/>
                    <a:pt x="317" y="28"/>
                  </a:cubicBezTo>
                  <a:cubicBezTo>
                    <a:pt x="316" y="29"/>
                    <a:pt x="316" y="29"/>
                    <a:pt x="316" y="29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2"/>
                    <a:pt x="311" y="32"/>
                    <a:pt x="311" y="32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0" y="30"/>
                    <a:pt x="300" y="30"/>
                    <a:pt x="300" y="30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6" y="39"/>
                    <a:pt x="286" y="39"/>
                    <a:pt x="286" y="39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5" y="32"/>
                    <a:pt x="285" y="32"/>
                    <a:pt x="285" y="32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27"/>
                    <a:pt x="283" y="27"/>
                    <a:pt x="283" y="27"/>
                  </a:cubicBezTo>
                  <a:cubicBezTo>
                    <a:pt x="282" y="25"/>
                    <a:pt x="282" y="25"/>
                    <a:pt x="282" y="25"/>
                  </a:cubicBezTo>
                  <a:cubicBezTo>
                    <a:pt x="281" y="23"/>
                    <a:pt x="281" y="23"/>
                    <a:pt x="281" y="23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3" y="16"/>
                    <a:pt x="283" y="16"/>
                    <a:pt x="283" y="16"/>
                  </a:cubicBezTo>
                  <a:cubicBezTo>
                    <a:pt x="284" y="20"/>
                    <a:pt x="284" y="20"/>
                    <a:pt x="284" y="20"/>
                  </a:cubicBezTo>
                  <a:cubicBezTo>
                    <a:pt x="285" y="26"/>
                    <a:pt x="285" y="26"/>
                    <a:pt x="285" y="26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4" y="26"/>
                    <a:pt x="294" y="26"/>
                    <a:pt x="294" y="26"/>
                  </a:cubicBezTo>
                  <a:cubicBezTo>
                    <a:pt x="295" y="26"/>
                    <a:pt x="295" y="26"/>
                    <a:pt x="295" y="26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306" y="19"/>
                    <a:pt x="306" y="19"/>
                    <a:pt x="306" y="19"/>
                  </a:cubicBezTo>
                  <a:cubicBezTo>
                    <a:pt x="307" y="18"/>
                    <a:pt x="307" y="18"/>
                    <a:pt x="307" y="18"/>
                  </a:cubicBezTo>
                  <a:cubicBezTo>
                    <a:pt x="307" y="18"/>
                    <a:pt x="306" y="17"/>
                    <a:pt x="306" y="16"/>
                  </a:cubicBezTo>
                  <a:cubicBezTo>
                    <a:pt x="305" y="16"/>
                    <a:pt x="305" y="16"/>
                    <a:pt x="305" y="16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2"/>
                  </a:cubicBezTo>
                  <a:cubicBezTo>
                    <a:pt x="304" y="12"/>
                    <a:pt x="304" y="12"/>
                    <a:pt x="304" y="12"/>
                  </a:cubicBezTo>
                  <a:cubicBezTo>
                    <a:pt x="309" y="14"/>
                    <a:pt x="309" y="14"/>
                    <a:pt x="309" y="14"/>
                  </a:cubicBezTo>
                  <a:cubicBezTo>
                    <a:pt x="312" y="14"/>
                    <a:pt x="312" y="14"/>
                    <a:pt x="312" y="14"/>
                  </a:cubicBezTo>
                  <a:cubicBezTo>
                    <a:pt x="312" y="11"/>
                    <a:pt x="312" y="11"/>
                    <a:pt x="312" y="11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8" y="4"/>
                    <a:pt x="308" y="4"/>
                    <a:pt x="308" y="4"/>
                  </a:cubicBezTo>
                  <a:cubicBezTo>
                    <a:pt x="305" y="0"/>
                    <a:pt x="305" y="0"/>
                    <a:pt x="305" y="0"/>
                  </a:cubicBezTo>
                  <a:cubicBezTo>
                    <a:pt x="218" y="18"/>
                    <a:pt x="218" y="18"/>
                    <a:pt x="218" y="1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43" y="140"/>
                    <a:pt x="243" y="140"/>
                    <a:pt x="243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9" y="133"/>
                    <a:pt x="259" y="133"/>
                    <a:pt x="259" y="133"/>
                  </a:cubicBezTo>
                  <a:cubicBezTo>
                    <a:pt x="260" y="124"/>
                    <a:pt x="260" y="124"/>
                    <a:pt x="260" y="124"/>
                  </a:cubicBezTo>
                  <a:cubicBezTo>
                    <a:pt x="263" y="117"/>
                    <a:pt x="263" y="117"/>
                    <a:pt x="263" y="117"/>
                  </a:cubicBezTo>
                  <a:cubicBezTo>
                    <a:pt x="267" y="111"/>
                    <a:pt x="267" y="111"/>
                    <a:pt x="267" y="111"/>
                  </a:cubicBezTo>
                  <a:cubicBezTo>
                    <a:pt x="271" y="108"/>
                    <a:pt x="271" y="108"/>
                    <a:pt x="271" y="108"/>
                  </a:cubicBezTo>
                  <a:cubicBezTo>
                    <a:pt x="271" y="106"/>
                    <a:pt x="271" y="106"/>
                    <a:pt x="271" y="106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69" y="101"/>
                    <a:pt x="269" y="101"/>
                    <a:pt x="269" y="101"/>
                  </a:cubicBezTo>
                  <a:cubicBezTo>
                    <a:pt x="270" y="100"/>
                    <a:pt x="270" y="100"/>
                    <a:pt x="270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1" y="97"/>
                    <a:pt x="271" y="97"/>
                    <a:pt x="271" y="97"/>
                  </a:cubicBezTo>
                  <a:cubicBezTo>
                    <a:pt x="272" y="97"/>
                    <a:pt x="272" y="97"/>
                    <a:pt x="272" y="97"/>
                  </a:cubicBezTo>
                  <a:cubicBezTo>
                    <a:pt x="273" y="98"/>
                    <a:pt x="273" y="98"/>
                    <a:pt x="273" y="98"/>
                  </a:cubicBezTo>
                  <a:cubicBezTo>
                    <a:pt x="274" y="102"/>
                    <a:pt x="274" y="102"/>
                    <a:pt x="274" y="102"/>
                  </a:cubicBezTo>
                  <a:cubicBezTo>
                    <a:pt x="278" y="100"/>
                    <a:pt x="278" y="100"/>
                    <a:pt x="278" y="100"/>
                  </a:cubicBezTo>
                  <a:cubicBezTo>
                    <a:pt x="281" y="99"/>
                    <a:pt x="281" y="99"/>
                    <a:pt x="281" y="99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90" y="93"/>
                    <a:pt x="290" y="93"/>
                    <a:pt x="290" y="93"/>
                  </a:cubicBezTo>
                  <a:cubicBezTo>
                    <a:pt x="294" y="91"/>
                    <a:pt x="294" y="91"/>
                    <a:pt x="294" y="91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7" y="86"/>
                    <a:pt x="307" y="86"/>
                    <a:pt x="307" y="86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79"/>
                    <a:pt x="309" y="79"/>
                    <a:pt x="309" y="79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77"/>
                    <a:pt x="309" y="74"/>
                    <a:pt x="308" y="75"/>
                  </a:cubicBezTo>
                  <a:cubicBezTo>
                    <a:pt x="307" y="75"/>
                    <a:pt x="304" y="76"/>
                    <a:pt x="304" y="76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1" y="78"/>
                    <a:pt x="301" y="78"/>
                    <a:pt x="301" y="78"/>
                  </a:cubicBezTo>
                  <a:cubicBezTo>
                    <a:pt x="299" y="80"/>
                    <a:pt x="299" y="80"/>
                    <a:pt x="299" y="80"/>
                  </a:cubicBezTo>
                  <a:cubicBezTo>
                    <a:pt x="294" y="83"/>
                    <a:pt x="294" y="83"/>
                    <a:pt x="294" y="83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83" y="81"/>
                    <a:pt x="283" y="81"/>
                    <a:pt x="283" y="81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7"/>
                    <a:pt x="283" y="77"/>
                    <a:pt x="283" y="77"/>
                  </a:cubicBezTo>
                  <a:cubicBezTo>
                    <a:pt x="284" y="76"/>
                    <a:pt x="284" y="76"/>
                    <a:pt x="284" y="76"/>
                  </a:cubicBezTo>
                  <a:cubicBezTo>
                    <a:pt x="286" y="76"/>
                    <a:pt x="286" y="76"/>
                    <a:pt x="286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6" y="75"/>
                    <a:pt x="296" y="75"/>
                    <a:pt x="296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5" y="71"/>
                    <a:pt x="295" y="71"/>
                    <a:pt x="295" y="71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0" y="61"/>
                    <a:pt x="290" y="61"/>
                    <a:pt x="290" y="61"/>
                  </a:cubicBezTo>
                  <a:cubicBezTo>
                    <a:pt x="283" y="60"/>
                    <a:pt x="283" y="60"/>
                    <a:pt x="283" y="60"/>
                  </a:cubicBezTo>
                  <a:cubicBezTo>
                    <a:pt x="280" y="58"/>
                    <a:pt x="280" y="58"/>
                    <a:pt x="280" y="58"/>
                  </a:cubicBezTo>
                  <a:cubicBezTo>
                    <a:pt x="280" y="57"/>
                    <a:pt x="280" y="57"/>
                    <a:pt x="280" y="57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3" y="54"/>
                    <a:pt x="293" y="54"/>
                    <a:pt x="293" y="54"/>
                  </a:cubicBezTo>
                  <a:cubicBezTo>
                    <a:pt x="292" y="52"/>
                    <a:pt x="292" y="52"/>
                    <a:pt x="292" y="52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7" y="51"/>
                    <a:pt x="297" y="51"/>
                    <a:pt x="297" y="51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300" y="58"/>
                    <a:pt x="300" y="58"/>
                    <a:pt x="300" y="58"/>
                  </a:cubicBezTo>
                  <a:cubicBezTo>
                    <a:pt x="303" y="58"/>
                    <a:pt x="303" y="58"/>
                    <a:pt x="303" y="5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10" y="58"/>
                    <a:pt x="310" y="58"/>
                    <a:pt x="310" y="58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18" y="51"/>
                    <a:pt x="318" y="51"/>
                    <a:pt x="318" y="51"/>
                  </a:cubicBezTo>
                  <a:cubicBezTo>
                    <a:pt x="319" y="48"/>
                    <a:pt x="319" y="48"/>
                    <a:pt x="319" y="48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320" y="42"/>
                    <a:pt x="320" y="42"/>
                    <a:pt x="320" y="42"/>
                  </a:cubicBezTo>
                  <a:cubicBezTo>
                    <a:pt x="322" y="42"/>
                    <a:pt x="322" y="42"/>
                    <a:pt x="322" y="42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5" y="42"/>
                    <a:pt x="325" y="42"/>
                    <a:pt x="325" y="42"/>
                  </a:cubicBezTo>
                  <a:cubicBezTo>
                    <a:pt x="325" y="39"/>
                    <a:pt x="325" y="39"/>
                    <a:pt x="325" y="39"/>
                  </a:cubicBezTo>
                  <a:cubicBezTo>
                    <a:pt x="326" y="37"/>
                    <a:pt x="326" y="37"/>
                    <a:pt x="326" y="37"/>
                  </a:cubicBezTo>
                  <a:lnTo>
                    <a:pt x="324" y="3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7274749" y="2775308"/>
              <a:ext cx="286695" cy="308620"/>
            </a:xfrm>
            <a:custGeom>
              <a:avLst/>
              <a:gdLst>
                <a:gd name="T0" fmla="*/ 196 w 201"/>
                <a:gd name="T1" fmla="*/ 127 h 216"/>
                <a:gd name="T2" fmla="*/ 195 w 201"/>
                <a:gd name="T3" fmla="*/ 120 h 216"/>
                <a:gd name="T4" fmla="*/ 191 w 201"/>
                <a:gd name="T5" fmla="*/ 115 h 216"/>
                <a:gd name="T6" fmla="*/ 190 w 201"/>
                <a:gd name="T7" fmla="*/ 110 h 216"/>
                <a:gd name="T8" fmla="*/ 187 w 201"/>
                <a:gd name="T9" fmla="*/ 107 h 216"/>
                <a:gd name="T10" fmla="*/ 183 w 201"/>
                <a:gd name="T11" fmla="*/ 106 h 216"/>
                <a:gd name="T12" fmla="*/ 181 w 201"/>
                <a:gd name="T13" fmla="*/ 101 h 216"/>
                <a:gd name="T14" fmla="*/ 179 w 201"/>
                <a:gd name="T15" fmla="*/ 96 h 216"/>
                <a:gd name="T16" fmla="*/ 174 w 201"/>
                <a:gd name="T17" fmla="*/ 89 h 216"/>
                <a:gd name="T18" fmla="*/ 168 w 201"/>
                <a:gd name="T19" fmla="*/ 84 h 216"/>
                <a:gd name="T20" fmla="*/ 158 w 201"/>
                <a:gd name="T21" fmla="*/ 78 h 216"/>
                <a:gd name="T22" fmla="*/ 147 w 201"/>
                <a:gd name="T23" fmla="*/ 63 h 216"/>
                <a:gd name="T24" fmla="*/ 126 w 201"/>
                <a:gd name="T25" fmla="*/ 46 h 216"/>
                <a:gd name="T26" fmla="*/ 116 w 201"/>
                <a:gd name="T27" fmla="*/ 35 h 216"/>
                <a:gd name="T28" fmla="*/ 111 w 201"/>
                <a:gd name="T29" fmla="*/ 27 h 216"/>
                <a:gd name="T30" fmla="*/ 96 w 201"/>
                <a:gd name="T31" fmla="*/ 19 h 216"/>
                <a:gd name="T32" fmla="*/ 92 w 201"/>
                <a:gd name="T33" fmla="*/ 14 h 216"/>
                <a:gd name="T34" fmla="*/ 97 w 201"/>
                <a:gd name="T35" fmla="*/ 8 h 216"/>
                <a:gd name="T36" fmla="*/ 103 w 201"/>
                <a:gd name="T37" fmla="*/ 4 h 216"/>
                <a:gd name="T38" fmla="*/ 104 w 201"/>
                <a:gd name="T39" fmla="*/ 0 h 216"/>
                <a:gd name="T40" fmla="*/ 48 w 201"/>
                <a:gd name="T41" fmla="*/ 6 h 216"/>
                <a:gd name="T42" fmla="*/ 0 w 201"/>
                <a:gd name="T43" fmla="*/ 10 h 216"/>
                <a:gd name="T44" fmla="*/ 11 w 201"/>
                <a:gd name="T45" fmla="*/ 58 h 216"/>
                <a:gd name="T46" fmla="*/ 25 w 201"/>
                <a:gd name="T47" fmla="*/ 107 h 216"/>
                <a:gd name="T48" fmla="*/ 38 w 201"/>
                <a:gd name="T49" fmla="*/ 128 h 216"/>
                <a:gd name="T50" fmla="*/ 39 w 201"/>
                <a:gd name="T51" fmla="*/ 137 h 216"/>
                <a:gd name="T52" fmla="*/ 40 w 201"/>
                <a:gd name="T53" fmla="*/ 144 h 216"/>
                <a:gd name="T54" fmla="*/ 39 w 201"/>
                <a:gd name="T55" fmla="*/ 150 h 216"/>
                <a:gd name="T56" fmla="*/ 35 w 201"/>
                <a:gd name="T57" fmla="*/ 157 h 216"/>
                <a:gd name="T58" fmla="*/ 37 w 201"/>
                <a:gd name="T59" fmla="*/ 172 h 216"/>
                <a:gd name="T60" fmla="*/ 40 w 201"/>
                <a:gd name="T61" fmla="*/ 182 h 216"/>
                <a:gd name="T62" fmla="*/ 37 w 201"/>
                <a:gd name="T63" fmla="*/ 186 h 216"/>
                <a:gd name="T64" fmla="*/ 41 w 201"/>
                <a:gd name="T65" fmla="*/ 193 h 216"/>
                <a:gd name="T66" fmla="*/ 46 w 201"/>
                <a:gd name="T67" fmla="*/ 201 h 216"/>
                <a:gd name="T68" fmla="*/ 160 w 201"/>
                <a:gd name="T69" fmla="*/ 207 h 216"/>
                <a:gd name="T70" fmla="*/ 169 w 201"/>
                <a:gd name="T71" fmla="*/ 216 h 216"/>
                <a:gd name="T72" fmla="*/ 166 w 201"/>
                <a:gd name="T73" fmla="*/ 193 h 216"/>
                <a:gd name="T74" fmla="*/ 183 w 201"/>
                <a:gd name="T75" fmla="*/ 196 h 216"/>
                <a:gd name="T76" fmla="*/ 185 w 201"/>
                <a:gd name="T77" fmla="*/ 189 h 216"/>
                <a:gd name="T78" fmla="*/ 182 w 201"/>
                <a:gd name="T79" fmla="*/ 187 h 216"/>
                <a:gd name="T80" fmla="*/ 180 w 201"/>
                <a:gd name="T81" fmla="*/ 183 h 216"/>
                <a:gd name="T82" fmla="*/ 185 w 201"/>
                <a:gd name="T83" fmla="*/ 183 h 216"/>
                <a:gd name="T84" fmla="*/ 183 w 201"/>
                <a:gd name="T85" fmla="*/ 177 h 216"/>
                <a:gd name="T86" fmla="*/ 188 w 201"/>
                <a:gd name="T87" fmla="*/ 174 h 216"/>
                <a:gd name="T88" fmla="*/ 187 w 201"/>
                <a:gd name="T89" fmla="*/ 168 h 216"/>
                <a:gd name="T90" fmla="*/ 188 w 201"/>
                <a:gd name="T91" fmla="*/ 165 h 216"/>
                <a:gd name="T92" fmla="*/ 189 w 201"/>
                <a:gd name="T93" fmla="*/ 161 h 216"/>
                <a:gd name="T94" fmla="*/ 189 w 201"/>
                <a:gd name="T95" fmla="*/ 151 h 216"/>
                <a:gd name="T96" fmla="*/ 194 w 201"/>
                <a:gd name="T97" fmla="*/ 152 h 216"/>
                <a:gd name="T98" fmla="*/ 193 w 201"/>
                <a:gd name="T99" fmla="*/ 149 h 216"/>
                <a:gd name="T100" fmla="*/ 189 w 201"/>
                <a:gd name="T101" fmla="*/ 144 h 216"/>
                <a:gd name="T102" fmla="*/ 196 w 201"/>
                <a:gd name="T103" fmla="*/ 144 h 216"/>
                <a:gd name="T104" fmla="*/ 193 w 201"/>
                <a:gd name="T105" fmla="*/ 141 h 216"/>
                <a:gd name="T106" fmla="*/ 192 w 201"/>
                <a:gd name="T107" fmla="*/ 137 h 216"/>
                <a:gd name="T108" fmla="*/ 197 w 201"/>
                <a:gd name="T109" fmla="*/ 138 h 216"/>
                <a:gd name="T110" fmla="*/ 199 w 201"/>
                <a:gd name="T111" fmla="*/ 134 h 216"/>
                <a:gd name="T112" fmla="*/ 201 w 201"/>
                <a:gd name="T113" fmla="*/ 130 h 216"/>
                <a:gd name="T114" fmla="*/ 198 w 201"/>
                <a:gd name="T115" fmla="*/ 12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216">
                  <a:moveTo>
                    <a:pt x="198" y="128"/>
                  </a:moveTo>
                  <a:cubicBezTo>
                    <a:pt x="196" y="127"/>
                    <a:pt x="196" y="127"/>
                    <a:pt x="196" y="127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19"/>
                    <a:pt x="195" y="119"/>
                    <a:pt x="195" y="119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1" y="101"/>
                    <a:pt x="181" y="101"/>
                    <a:pt x="181" y="101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40" y="182"/>
                    <a:pt x="40" y="182"/>
                    <a:pt x="40" y="182"/>
                  </a:cubicBezTo>
                  <a:cubicBezTo>
                    <a:pt x="38" y="184"/>
                    <a:pt x="38" y="184"/>
                    <a:pt x="38" y="184"/>
                  </a:cubicBezTo>
                  <a:cubicBezTo>
                    <a:pt x="37" y="186"/>
                    <a:pt x="37" y="186"/>
                    <a:pt x="37" y="186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6" y="201"/>
                    <a:pt x="46" y="201"/>
                    <a:pt x="46" y="201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73" y="194"/>
                    <a:pt x="173" y="194"/>
                    <a:pt x="173" y="194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84" y="193"/>
                    <a:pt x="184" y="193"/>
                    <a:pt x="184" y="193"/>
                  </a:cubicBezTo>
                  <a:cubicBezTo>
                    <a:pt x="184" y="193"/>
                    <a:pt x="185" y="189"/>
                    <a:pt x="185" y="189"/>
                  </a:cubicBezTo>
                  <a:cubicBezTo>
                    <a:pt x="185" y="188"/>
                    <a:pt x="184" y="188"/>
                    <a:pt x="184" y="188"/>
                  </a:cubicBezTo>
                  <a:cubicBezTo>
                    <a:pt x="184" y="188"/>
                    <a:pt x="183" y="187"/>
                    <a:pt x="182" y="187"/>
                  </a:cubicBezTo>
                  <a:cubicBezTo>
                    <a:pt x="181" y="186"/>
                    <a:pt x="181" y="185"/>
                    <a:pt x="180" y="184"/>
                  </a:cubicBezTo>
                  <a:cubicBezTo>
                    <a:pt x="179" y="183"/>
                    <a:pt x="180" y="183"/>
                    <a:pt x="180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5" y="183"/>
                    <a:pt x="185" y="183"/>
                    <a:pt x="185" y="183"/>
                  </a:cubicBezTo>
                  <a:cubicBezTo>
                    <a:pt x="185" y="183"/>
                    <a:pt x="184" y="181"/>
                    <a:pt x="184" y="179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87" y="168"/>
                    <a:pt x="187" y="168"/>
                    <a:pt x="187" y="168"/>
                  </a:cubicBezTo>
                  <a:cubicBezTo>
                    <a:pt x="187" y="168"/>
                    <a:pt x="187" y="167"/>
                    <a:pt x="187" y="167"/>
                  </a:cubicBezTo>
                  <a:cubicBezTo>
                    <a:pt x="187" y="166"/>
                    <a:pt x="188" y="166"/>
                    <a:pt x="188" y="165"/>
                  </a:cubicBezTo>
                  <a:cubicBezTo>
                    <a:pt x="188" y="165"/>
                    <a:pt x="189" y="164"/>
                    <a:pt x="189" y="164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54"/>
                    <a:pt x="189" y="154"/>
                    <a:pt x="189" y="154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91" y="151"/>
                    <a:pt x="192" y="151"/>
                  </a:cubicBezTo>
                  <a:cubicBezTo>
                    <a:pt x="192" y="151"/>
                    <a:pt x="194" y="152"/>
                    <a:pt x="194" y="152"/>
                  </a:cubicBezTo>
                  <a:cubicBezTo>
                    <a:pt x="194" y="152"/>
                    <a:pt x="195" y="151"/>
                    <a:pt x="195" y="150"/>
                  </a:cubicBezTo>
                  <a:cubicBezTo>
                    <a:pt x="195" y="150"/>
                    <a:pt x="195" y="150"/>
                    <a:pt x="193" y="149"/>
                  </a:cubicBezTo>
                  <a:cubicBezTo>
                    <a:pt x="192" y="148"/>
                    <a:pt x="190" y="147"/>
                    <a:pt x="190" y="147"/>
                  </a:cubicBezTo>
                  <a:cubicBezTo>
                    <a:pt x="190" y="146"/>
                    <a:pt x="189" y="144"/>
                    <a:pt x="189" y="144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6" y="144"/>
                    <a:pt x="196" y="144"/>
                    <a:pt x="196" y="144"/>
                  </a:cubicBezTo>
                  <a:cubicBezTo>
                    <a:pt x="197" y="141"/>
                    <a:pt x="197" y="141"/>
                    <a:pt x="197" y="141"/>
                  </a:cubicBezTo>
                  <a:cubicBezTo>
                    <a:pt x="197" y="141"/>
                    <a:pt x="193" y="141"/>
                    <a:pt x="193" y="141"/>
                  </a:cubicBezTo>
                  <a:cubicBezTo>
                    <a:pt x="193" y="141"/>
                    <a:pt x="191" y="139"/>
                    <a:pt x="191" y="139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199" y="137"/>
                    <a:pt x="199" y="137"/>
                    <a:pt x="199" y="137"/>
                  </a:cubicBezTo>
                  <a:cubicBezTo>
                    <a:pt x="199" y="134"/>
                    <a:pt x="199" y="134"/>
                    <a:pt x="199" y="13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0" y="129"/>
                    <a:pt x="200" y="129"/>
                    <a:pt x="200" y="129"/>
                  </a:cubicBezTo>
                  <a:lnTo>
                    <a:pt x="198" y="12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6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7369190" y="2432960"/>
              <a:ext cx="418238" cy="234416"/>
            </a:xfrm>
            <a:custGeom>
              <a:avLst/>
              <a:gdLst>
                <a:gd name="T0" fmla="*/ 169 w 248"/>
                <a:gd name="T1" fmla="*/ 118 h 139"/>
                <a:gd name="T2" fmla="*/ 248 w 248"/>
                <a:gd name="T3" fmla="*/ 101 h 139"/>
                <a:gd name="T4" fmla="*/ 246 w 248"/>
                <a:gd name="T5" fmla="*/ 93 h 139"/>
                <a:gd name="T6" fmla="*/ 239 w 248"/>
                <a:gd name="T7" fmla="*/ 86 h 139"/>
                <a:gd name="T8" fmla="*/ 232 w 248"/>
                <a:gd name="T9" fmla="*/ 83 h 139"/>
                <a:gd name="T10" fmla="*/ 228 w 248"/>
                <a:gd name="T11" fmla="*/ 78 h 139"/>
                <a:gd name="T12" fmla="*/ 224 w 248"/>
                <a:gd name="T13" fmla="*/ 72 h 139"/>
                <a:gd name="T14" fmla="*/ 226 w 248"/>
                <a:gd name="T15" fmla="*/ 68 h 139"/>
                <a:gd name="T16" fmla="*/ 228 w 248"/>
                <a:gd name="T17" fmla="*/ 67 h 139"/>
                <a:gd name="T18" fmla="*/ 224 w 248"/>
                <a:gd name="T19" fmla="*/ 63 h 139"/>
                <a:gd name="T20" fmla="*/ 211 w 248"/>
                <a:gd name="T21" fmla="*/ 54 h 139"/>
                <a:gd name="T22" fmla="*/ 215 w 248"/>
                <a:gd name="T23" fmla="*/ 55 h 139"/>
                <a:gd name="T24" fmla="*/ 221 w 248"/>
                <a:gd name="T25" fmla="*/ 59 h 139"/>
                <a:gd name="T26" fmla="*/ 225 w 248"/>
                <a:gd name="T27" fmla="*/ 56 h 139"/>
                <a:gd name="T28" fmla="*/ 225 w 248"/>
                <a:gd name="T29" fmla="*/ 48 h 139"/>
                <a:gd name="T30" fmla="*/ 215 w 248"/>
                <a:gd name="T31" fmla="*/ 45 h 139"/>
                <a:gd name="T32" fmla="*/ 211 w 248"/>
                <a:gd name="T33" fmla="*/ 41 h 139"/>
                <a:gd name="T34" fmla="*/ 207 w 248"/>
                <a:gd name="T35" fmla="*/ 43 h 139"/>
                <a:gd name="T36" fmla="*/ 199 w 248"/>
                <a:gd name="T37" fmla="*/ 37 h 139"/>
                <a:gd name="T38" fmla="*/ 193 w 248"/>
                <a:gd name="T39" fmla="*/ 37 h 139"/>
                <a:gd name="T40" fmla="*/ 188 w 248"/>
                <a:gd name="T41" fmla="*/ 36 h 139"/>
                <a:gd name="T42" fmla="*/ 191 w 248"/>
                <a:gd name="T43" fmla="*/ 24 h 139"/>
                <a:gd name="T44" fmla="*/ 192 w 248"/>
                <a:gd name="T45" fmla="*/ 17 h 139"/>
                <a:gd name="T46" fmla="*/ 183 w 248"/>
                <a:gd name="T47" fmla="*/ 10 h 139"/>
                <a:gd name="T48" fmla="*/ 171 w 248"/>
                <a:gd name="T49" fmla="*/ 5 h 139"/>
                <a:gd name="T50" fmla="*/ 166 w 248"/>
                <a:gd name="T51" fmla="*/ 8 h 139"/>
                <a:gd name="T52" fmla="*/ 151 w 248"/>
                <a:gd name="T53" fmla="*/ 0 h 139"/>
                <a:gd name="T54" fmla="*/ 149 w 248"/>
                <a:gd name="T55" fmla="*/ 15 h 139"/>
                <a:gd name="T56" fmla="*/ 144 w 248"/>
                <a:gd name="T57" fmla="*/ 21 h 139"/>
                <a:gd name="T58" fmla="*/ 138 w 248"/>
                <a:gd name="T59" fmla="*/ 28 h 139"/>
                <a:gd name="T60" fmla="*/ 134 w 248"/>
                <a:gd name="T61" fmla="*/ 28 h 139"/>
                <a:gd name="T62" fmla="*/ 131 w 248"/>
                <a:gd name="T63" fmla="*/ 36 h 139"/>
                <a:gd name="T64" fmla="*/ 127 w 248"/>
                <a:gd name="T65" fmla="*/ 46 h 139"/>
                <a:gd name="T66" fmla="*/ 120 w 248"/>
                <a:gd name="T67" fmla="*/ 43 h 139"/>
                <a:gd name="T68" fmla="*/ 115 w 248"/>
                <a:gd name="T69" fmla="*/ 48 h 139"/>
                <a:gd name="T70" fmla="*/ 109 w 248"/>
                <a:gd name="T71" fmla="*/ 68 h 139"/>
                <a:gd name="T72" fmla="*/ 103 w 248"/>
                <a:gd name="T73" fmla="*/ 78 h 139"/>
                <a:gd name="T74" fmla="*/ 100 w 248"/>
                <a:gd name="T75" fmla="*/ 89 h 139"/>
                <a:gd name="T76" fmla="*/ 82 w 248"/>
                <a:gd name="T77" fmla="*/ 101 h 139"/>
                <a:gd name="T78" fmla="*/ 69 w 248"/>
                <a:gd name="T79" fmla="*/ 100 h 139"/>
                <a:gd name="T80" fmla="*/ 61 w 248"/>
                <a:gd name="T81" fmla="*/ 107 h 139"/>
                <a:gd name="T82" fmla="*/ 50 w 248"/>
                <a:gd name="T83" fmla="*/ 100 h 139"/>
                <a:gd name="T84" fmla="*/ 46 w 248"/>
                <a:gd name="T85" fmla="*/ 97 h 139"/>
                <a:gd name="T86" fmla="*/ 43 w 248"/>
                <a:gd name="T87" fmla="*/ 103 h 139"/>
                <a:gd name="T88" fmla="*/ 28 w 248"/>
                <a:gd name="T89" fmla="*/ 113 h 139"/>
                <a:gd name="T90" fmla="*/ 22 w 248"/>
                <a:gd name="T91" fmla="*/ 127 h 139"/>
                <a:gd name="T92" fmla="*/ 15 w 248"/>
                <a:gd name="T93" fmla="*/ 130 h 139"/>
                <a:gd name="T94" fmla="*/ 6 w 248"/>
                <a:gd name="T95" fmla="*/ 136 h 139"/>
                <a:gd name="T96" fmla="*/ 64 w 248"/>
                <a:gd name="T97" fmla="*/ 13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" h="139">
                  <a:moveTo>
                    <a:pt x="116" y="127"/>
                  </a:moveTo>
                  <a:lnTo>
                    <a:pt x="169" y="118"/>
                  </a:lnTo>
                  <a:lnTo>
                    <a:pt x="243" y="103"/>
                  </a:lnTo>
                  <a:lnTo>
                    <a:pt x="248" y="101"/>
                  </a:lnTo>
                  <a:lnTo>
                    <a:pt x="248" y="98"/>
                  </a:lnTo>
                  <a:lnTo>
                    <a:pt x="246" y="93"/>
                  </a:lnTo>
                  <a:lnTo>
                    <a:pt x="243" y="89"/>
                  </a:lnTo>
                  <a:lnTo>
                    <a:pt x="239" y="86"/>
                  </a:lnTo>
                  <a:lnTo>
                    <a:pt x="237" y="86"/>
                  </a:lnTo>
                  <a:lnTo>
                    <a:pt x="232" y="83"/>
                  </a:lnTo>
                  <a:lnTo>
                    <a:pt x="231" y="80"/>
                  </a:lnTo>
                  <a:lnTo>
                    <a:pt x="228" y="78"/>
                  </a:lnTo>
                  <a:lnTo>
                    <a:pt x="226" y="74"/>
                  </a:lnTo>
                  <a:lnTo>
                    <a:pt x="224" y="72"/>
                  </a:lnTo>
                  <a:lnTo>
                    <a:pt x="224" y="70"/>
                  </a:lnTo>
                  <a:lnTo>
                    <a:pt x="226" y="68"/>
                  </a:lnTo>
                  <a:lnTo>
                    <a:pt x="230" y="70"/>
                  </a:lnTo>
                  <a:lnTo>
                    <a:pt x="228" y="67"/>
                  </a:lnTo>
                  <a:lnTo>
                    <a:pt x="226" y="64"/>
                  </a:lnTo>
                  <a:lnTo>
                    <a:pt x="224" y="63"/>
                  </a:lnTo>
                  <a:lnTo>
                    <a:pt x="215" y="60"/>
                  </a:lnTo>
                  <a:lnTo>
                    <a:pt x="211" y="54"/>
                  </a:lnTo>
                  <a:lnTo>
                    <a:pt x="211" y="53"/>
                  </a:lnTo>
                  <a:lnTo>
                    <a:pt x="215" y="55"/>
                  </a:lnTo>
                  <a:lnTo>
                    <a:pt x="220" y="56"/>
                  </a:lnTo>
                  <a:lnTo>
                    <a:pt x="221" y="59"/>
                  </a:lnTo>
                  <a:lnTo>
                    <a:pt x="227" y="60"/>
                  </a:lnTo>
                  <a:lnTo>
                    <a:pt x="225" y="56"/>
                  </a:lnTo>
                  <a:lnTo>
                    <a:pt x="225" y="51"/>
                  </a:lnTo>
                  <a:lnTo>
                    <a:pt x="225" y="48"/>
                  </a:lnTo>
                  <a:lnTo>
                    <a:pt x="221" y="49"/>
                  </a:lnTo>
                  <a:lnTo>
                    <a:pt x="215" y="45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10" y="43"/>
                  </a:lnTo>
                  <a:lnTo>
                    <a:pt x="207" y="43"/>
                  </a:lnTo>
                  <a:lnTo>
                    <a:pt x="203" y="39"/>
                  </a:lnTo>
                  <a:lnTo>
                    <a:pt x="199" y="37"/>
                  </a:lnTo>
                  <a:lnTo>
                    <a:pt x="195" y="36"/>
                  </a:lnTo>
                  <a:lnTo>
                    <a:pt x="193" y="37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25"/>
                  </a:lnTo>
                  <a:lnTo>
                    <a:pt x="191" y="24"/>
                  </a:lnTo>
                  <a:lnTo>
                    <a:pt x="193" y="21"/>
                  </a:lnTo>
                  <a:lnTo>
                    <a:pt x="192" y="17"/>
                  </a:lnTo>
                  <a:lnTo>
                    <a:pt x="188" y="14"/>
                  </a:lnTo>
                  <a:lnTo>
                    <a:pt x="183" y="10"/>
                  </a:lnTo>
                  <a:lnTo>
                    <a:pt x="173" y="4"/>
                  </a:lnTo>
                  <a:lnTo>
                    <a:pt x="171" y="5"/>
                  </a:lnTo>
                  <a:lnTo>
                    <a:pt x="168" y="8"/>
                  </a:lnTo>
                  <a:lnTo>
                    <a:pt x="166" y="8"/>
                  </a:lnTo>
                  <a:lnTo>
                    <a:pt x="160" y="5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49" y="15"/>
                  </a:lnTo>
                  <a:lnTo>
                    <a:pt x="147" y="18"/>
                  </a:lnTo>
                  <a:lnTo>
                    <a:pt x="144" y="21"/>
                  </a:lnTo>
                  <a:lnTo>
                    <a:pt x="139" y="30"/>
                  </a:lnTo>
                  <a:lnTo>
                    <a:pt x="138" y="28"/>
                  </a:lnTo>
                  <a:lnTo>
                    <a:pt x="135" y="28"/>
                  </a:lnTo>
                  <a:lnTo>
                    <a:pt x="134" y="28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28" y="44"/>
                  </a:lnTo>
                  <a:lnTo>
                    <a:pt x="127" y="46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16" y="41"/>
                  </a:lnTo>
                  <a:lnTo>
                    <a:pt x="115" y="48"/>
                  </a:lnTo>
                  <a:lnTo>
                    <a:pt x="112" y="60"/>
                  </a:lnTo>
                  <a:lnTo>
                    <a:pt x="109" y="68"/>
                  </a:lnTo>
                  <a:lnTo>
                    <a:pt x="104" y="73"/>
                  </a:lnTo>
                  <a:lnTo>
                    <a:pt x="103" y="78"/>
                  </a:lnTo>
                  <a:lnTo>
                    <a:pt x="104" y="86"/>
                  </a:lnTo>
                  <a:lnTo>
                    <a:pt x="100" y="89"/>
                  </a:lnTo>
                  <a:lnTo>
                    <a:pt x="89" y="95"/>
                  </a:lnTo>
                  <a:lnTo>
                    <a:pt x="82" y="101"/>
                  </a:lnTo>
                  <a:lnTo>
                    <a:pt x="73" y="103"/>
                  </a:lnTo>
                  <a:lnTo>
                    <a:pt x="69" y="100"/>
                  </a:lnTo>
                  <a:lnTo>
                    <a:pt x="63" y="107"/>
                  </a:lnTo>
                  <a:lnTo>
                    <a:pt x="61" y="107"/>
                  </a:lnTo>
                  <a:lnTo>
                    <a:pt x="56" y="105"/>
                  </a:lnTo>
                  <a:lnTo>
                    <a:pt x="50" y="100"/>
                  </a:lnTo>
                  <a:lnTo>
                    <a:pt x="49" y="97"/>
                  </a:lnTo>
                  <a:lnTo>
                    <a:pt x="46" y="97"/>
                  </a:lnTo>
                  <a:lnTo>
                    <a:pt x="45" y="99"/>
                  </a:lnTo>
                  <a:lnTo>
                    <a:pt x="43" y="103"/>
                  </a:lnTo>
                  <a:lnTo>
                    <a:pt x="39" y="109"/>
                  </a:lnTo>
                  <a:lnTo>
                    <a:pt x="28" y="113"/>
                  </a:lnTo>
                  <a:lnTo>
                    <a:pt x="25" y="118"/>
                  </a:lnTo>
                  <a:lnTo>
                    <a:pt x="22" y="127"/>
                  </a:lnTo>
                  <a:lnTo>
                    <a:pt x="18" y="128"/>
                  </a:lnTo>
                  <a:lnTo>
                    <a:pt x="15" y="130"/>
                  </a:lnTo>
                  <a:lnTo>
                    <a:pt x="10" y="133"/>
                  </a:lnTo>
                  <a:lnTo>
                    <a:pt x="6" y="136"/>
                  </a:lnTo>
                  <a:lnTo>
                    <a:pt x="0" y="139"/>
                  </a:lnTo>
                  <a:lnTo>
                    <a:pt x="64" y="133"/>
                  </a:lnTo>
                  <a:lnTo>
                    <a:pt x="116" y="127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7406291" y="2750011"/>
              <a:ext cx="269831" cy="209119"/>
            </a:xfrm>
            <a:custGeom>
              <a:avLst/>
              <a:gdLst>
                <a:gd name="T0" fmla="*/ 94 w 189"/>
                <a:gd name="T1" fmla="*/ 4 h 147"/>
                <a:gd name="T2" fmla="*/ 79 w 189"/>
                <a:gd name="T3" fmla="*/ 0 h 147"/>
                <a:gd name="T4" fmla="*/ 67 w 189"/>
                <a:gd name="T5" fmla="*/ 4 h 147"/>
                <a:gd name="T6" fmla="*/ 58 w 189"/>
                <a:gd name="T7" fmla="*/ 6 h 147"/>
                <a:gd name="T8" fmla="*/ 39 w 189"/>
                <a:gd name="T9" fmla="*/ 4 h 147"/>
                <a:gd name="T10" fmla="*/ 26 w 189"/>
                <a:gd name="T11" fmla="*/ 7 h 147"/>
                <a:gd name="T12" fmla="*/ 12 w 189"/>
                <a:gd name="T13" fmla="*/ 18 h 147"/>
                <a:gd name="T14" fmla="*/ 11 w 189"/>
                <a:gd name="T15" fmla="*/ 22 h 147"/>
                <a:gd name="T16" fmla="*/ 5 w 189"/>
                <a:gd name="T17" fmla="*/ 26 h 147"/>
                <a:gd name="T18" fmla="*/ 0 w 189"/>
                <a:gd name="T19" fmla="*/ 32 h 147"/>
                <a:gd name="T20" fmla="*/ 4 w 189"/>
                <a:gd name="T21" fmla="*/ 37 h 147"/>
                <a:gd name="T22" fmla="*/ 19 w 189"/>
                <a:gd name="T23" fmla="*/ 45 h 147"/>
                <a:gd name="T24" fmla="*/ 24 w 189"/>
                <a:gd name="T25" fmla="*/ 53 h 147"/>
                <a:gd name="T26" fmla="*/ 34 w 189"/>
                <a:gd name="T27" fmla="*/ 64 h 147"/>
                <a:gd name="T28" fmla="*/ 55 w 189"/>
                <a:gd name="T29" fmla="*/ 81 h 147"/>
                <a:gd name="T30" fmla="*/ 66 w 189"/>
                <a:gd name="T31" fmla="*/ 96 h 147"/>
                <a:gd name="T32" fmla="*/ 76 w 189"/>
                <a:gd name="T33" fmla="*/ 102 h 147"/>
                <a:gd name="T34" fmla="*/ 82 w 189"/>
                <a:gd name="T35" fmla="*/ 107 h 147"/>
                <a:gd name="T36" fmla="*/ 87 w 189"/>
                <a:gd name="T37" fmla="*/ 114 h 147"/>
                <a:gd name="T38" fmla="*/ 89 w 189"/>
                <a:gd name="T39" fmla="*/ 119 h 147"/>
                <a:gd name="T40" fmla="*/ 91 w 189"/>
                <a:gd name="T41" fmla="*/ 124 h 147"/>
                <a:gd name="T42" fmla="*/ 95 w 189"/>
                <a:gd name="T43" fmla="*/ 125 h 147"/>
                <a:gd name="T44" fmla="*/ 98 w 189"/>
                <a:gd name="T45" fmla="*/ 128 h 147"/>
                <a:gd name="T46" fmla="*/ 99 w 189"/>
                <a:gd name="T47" fmla="*/ 133 h 147"/>
                <a:gd name="T48" fmla="*/ 103 w 189"/>
                <a:gd name="T49" fmla="*/ 138 h 147"/>
                <a:gd name="T50" fmla="*/ 104 w 189"/>
                <a:gd name="T51" fmla="*/ 145 h 147"/>
                <a:gd name="T52" fmla="*/ 108 w 189"/>
                <a:gd name="T53" fmla="*/ 147 h 147"/>
                <a:gd name="T54" fmla="*/ 110 w 189"/>
                <a:gd name="T55" fmla="*/ 140 h 147"/>
                <a:gd name="T56" fmla="*/ 116 w 189"/>
                <a:gd name="T57" fmla="*/ 140 h 147"/>
                <a:gd name="T58" fmla="*/ 117 w 189"/>
                <a:gd name="T59" fmla="*/ 137 h 147"/>
                <a:gd name="T60" fmla="*/ 112 w 189"/>
                <a:gd name="T61" fmla="*/ 136 h 147"/>
                <a:gd name="T62" fmla="*/ 110 w 189"/>
                <a:gd name="T63" fmla="*/ 133 h 147"/>
                <a:gd name="T64" fmla="*/ 115 w 189"/>
                <a:gd name="T65" fmla="*/ 132 h 147"/>
                <a:gd name="T66" fmla="*/ 119 w 189"/>
                <a:gd name="T67" fmla="*/ 135 h 147"/>
                <a:gd name="T68" fmla="*/ 124 w 189"/>
                <a:gd name="T69" fmla="*/ 128 h 147"/>
                <a:gd name="T70" fmla="*/ 123 w 189"/>
                <a:gd name="T71" fmla="*/ 123 h 147"/>
                <a:gd name="T72" fmla="*/ 130 w 189"/>
                <a:gd name="T73" fmla="*/ 123 h 147"/>
                <a:gd name="T74" fmla="*/ 135 w 189"/>
                <a:gd name="T75" fmla="*/ 119 h 147"/>
                <a:gd name="T76" fmla="*/ 131 w 189"/>
                <a:gd name="T77" fmla="*/ 118 h 147"/>
                <a:gd name="T78" fmla="*/ 129 w 189"/>
                <a:gd name="T79" fmla="*/ 115 h 147"/>
                <a:gd name="T80" fmla="*/ 133 w 189"/>
                <a:gd name="T81" fmla="*/ 115 h 147"/>
                <a:gd name="T82" fmla="*/ 138 w 189"/>
                <a:gd name="T83" fmla="*/ 117 h 147"/>
                <a:gd name="T84" fmla="*/ 145 w 189"/>
                <a:gd name="T85" fmla="*/ 110 h 147"/>
                <a:gd name="T86" fmla="*/ 141 w 189"/>
                <a:gd name="T87" fmla="*/ 105 h 147"/>
                <a:gd name="T88" fmla="*/ 143 w 189"/>
                <a:gd name="T89" fmla="*/ 103 h 147"/>
                <a:gd name="T90" fmla="*/ 149 w 189"/>
                <a:gd name="T91" fmla="*/ 103 h 147"/>
                <a:gd name="T92" fmla="*/ 155 w 189"/>
                <a:gd name="T93" fmla="*/ 93 h 147"/>
                <a:gd name="T94" fmla="*/ 164 w 189"/>
                <a:gd name="T95" fmla="*/ 89 h 147"/>
                <a:gd name="T96" fmla="*/ 169 w 189"/>
                <a:gd name="T97" fmla="*/ 81 h 147"/>
                <a:gd name="T98" fmla="*/ 165 w 189"/>
                <a:gd name="T99" fmla="*/ 75 h 147"/>
                <a:gd name="T100" fmla="*/ 169 w 189"/>
                <a:gd name="T101" fmla="*/ 75 h 147"/>
                <a:gd name="T102" fmla="*/ 170 w 189"/>
                <a:gd name="T103" fmla="*/ 70 h 147"/>
                <a:gd name="T104" fmla="*/ 175 w 189"/>
                <a:gd name="T105" fmla="*/ 60 h 147"/>
                <a:gd name="T106" fmla="*/ 178 w 189"/>
                <a:gd name="T107" fmla="*/ 54 h 147"/>
                <a:gd name="T108" fmla="*/ 187 w 189"/>
                <a:gd name="T109" fmla="*/ 46 h 147"/>
                <a:gd name="T110" fmla="*/ 138 w 189"/>
                <a:gd name="T111" fmla="*/ 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" h="147">
                  <a:moveTo>
                    <a:pt x="98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9" y="117"/>
                    <a:pt x="89" y="117"/>
                    <a:pt x="89" y="117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5" y="125"/>
                    <a:pt x="95" y="125"/>
                    <a:pt x="95" y="125"/>
                  </a:cubicBezTo>
                  <a:cubicBezTo>
                    <a:pt x="98" y="127"/>
                    <a:pt x="98" y="127"/>
                    <a:pt x="98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6" y="140"/>
                    <a:pt x="118" y="139"/>
                    <a:pt x="118" y="139"/>
                  </a:cubicBezTo>
                  <a:cubicBezTo>
                    <a:pt x="118" y="138"/>
                    <a:pt x="117" y="137"/>
                    <a:pt x="117" y="137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7"/>
                    <a:pt x="112" y="136"/>
                    <a:pt x="112" y="136"/>
                  </a:cubicBezTo>
                  <a:cubicBezTo>
                    <a:pt x="111" y="136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7" y="105"/>
                    <a:pt x="147" y="105"/>
                    <a:pt x="147" y="105"/>
                  </a:cubicBezTo>
                  <a:cubicBezTo>
                    <a:pt x="149" y="103"/>
                    <a:pt x="149" y="103"/>
                    <a:pt x="149" y="103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5" y="93"/>
                    <a:pt x="155" y="93"/>
                    <a:pt x="155" y="93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4" y="89"/>
                    <a:pt x="164" y="89"/>
                    <a:pt x="164" y="89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5" y="75"/>
                    <a:pt x="165" y="75"/>
                    <a:pt x="165" y="75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8" y="54"/>
                    <a:pt x="178" y="54"/>
                    <a:pt x="178" y="54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87" y="46"/>
                    <a:pt x="187" y="46"/>
                    <a:pt x="187" y="46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38" y="6"/>
                    <a:pt x="138" y="6"/>
                    <a:pt x="138" y="6"/>
                  </a:cubicBezTo>
                  <a:lnTo>
                    <a:pt x="98" y="1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7128028" y="2788799"/>
              <a:ext cx="212492" cy="340661"/>
            </a:xfrm>
            <a:custGeom>
              <a:avLst/>
              <a:gdLst>
                <a:gd name="T0" fmla="*/ 39 w 126"/>
                <a:gd name="T1" fmla="*/ 183 h 202"/>
                <a:gd name="T2" fmla="*/ 33 w 126"/>
                <a:gd name="T3" fmla="*/ 176 h 202"/>
                <a:gd name="T4" fmla="*/ 36 w 126"/>
                <a:gd name="T5" fmla="*/ 172 h 202"/>
                <a:gd name="T6" fmla="*/ 51 w 126"/>
                <a:gd name="T7" fmla="*/ 168 h 202"/>
                <a:gd name="T8" fmla="*/ 125 w 126"/>
                <a:gd name="T9" fmla="*/ 161 h 202"/>
                <a:gd name="T10" fmla="*/ 120 w 126"/>
                <a:gd name="T11" fmla="*/ 153 h 202"/>
                <a:gd name="T12" fmla="*/ 119 w 126"/>
                <a:gd name="T13" fmla="*/ 148 h 202"/>
                <a:gd name="T14" fmla="*/ 120 w 126"/>
                <a:gd name="T15" fmla="*/ 141 h 202"/>
                <a:gd name="T16" fmla="*/ 116 w 126"/>
                <a:gd name="T17" fmla="*/ 130 h 202"/>
                <a:gd name="T18" fmla="*/ 119 w 126"/>
                <a:gd name="T19" fmla="*/ 123 h 202"/>
                <a:gd name="T20" fmla="*/ 116 w 126"/>
                <a:gd name="T21" fmla="*/ 117 h 202"/>
                <a:gd name="T22" fmla="*/ 122 w 126"/>
                <a:gd name="T23" fmla="*/ 110 h 202"/>
                <a:gd name="T24" fmla="*/ 119 w 126"/>
                <a:gd name="T25" fmla="*/ 104 h 202"/>
                <a:gd name="T26" fmla="*/ 115 w 126"/>
                <a:gd name="T27" fmla="*/ 95 h 202"/>
                <a:gd name="T28" fmla="*/ 106 w 126"/>
                <a:gd name="T29" fmla="*/ 75 h 202"/>
                <a:gd name="T30" fmla="*/ 89 w 126"/>
                <a:gd name="T31" fmla="*/ 12 h 202"/>
                <a:gd name="T32" fmla="*/ 94 w 126"/>
                <a:gd name="T33" fmla="*/ 0 h 202"/>
                <a:gd name="T34" fmla="*/ 1 w 126"/>
                <a:gd name="T35" fmla="*/ 7 h 202"/>
                <a:gd name="T36" fmla="*/ 0 w 126"/>
                <a:gd name="T37" fmla="*/ 106 h 202"/>
                <a:gd name="T38" fmla="*/ 6 w 126"/>
                <a:gd name="T39" fmla="*/ 196 h 202"/>
                <a:gd name="T40" fmla="*/ 11 w 126"/>
                <a:gd name="T41" fmla="*/ 197 h 202"/>
                <a:gd name="T42" fmla="*/ 16 w 126"/>
                <a:gd name="T43" fmla="*/ 195 h 202"/>
                <a:gd name="T44" fmla="*/ 16 w 126"/>
                <a:gd name="T45" fmla="*/ 187 h 202"/>
                <a:gd name="T46" fmla="*/ 21 w 126"/>
                <a:gd name="T47" fmla="*/ 184 h 202"/>
                <a:gd name="T48" fmla="*/ 22 w 126"/>
                <a:gd name="T49" fmla="*/ 189 h 202"/>
                <a:gd name="T50" fmla="*/ 22 w 126"/>
                <a:gd name="T51" fmla="*/ 193 h 202"/>
                <a:gd name="T52" fmla="*/ 25 w 126"/>
                <a:gd name="T53" fmla="*/ 195 h 202"/>
                <a:gd name="T54" fmla="*/ 27 w 126"/>
                <a:gd name="T55" fmla="*/ 199 h 202"/>
                <a:gd name="T56" fmla="*/ 25 w 126"/>
                <a:gd name="T57" fmla="*/ 202 h 202"/>
                <a:gd name="T58" fmla="*/ 31 w 126"/>
                <a:gd name="T59" fmla="*/ 200 h 202"/>
                <a:gd name="T60" fmla="*/ 38 w 126"/>
                <a:gd name="T61" fmla="*/ 197 h 202"/>
                <a:gd name="T62" fmla="*/ 43 w 126"/>
                <a:gd name="T63" fmla="*/ 196 h 202"/>
                <a:gd name="T64" fmla="*/ 44 w 126"/>
                <a:gd name="T65" fmla="*/ 19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202">
                  <a:moveTo>
                    <a:pt x="40" y="188"/>
                  </a:moveTo>
                  <a:lnTo>
                    <a:pt x="39" y="183"/>
                  </a:lnTo>
                  <a:lnTo>
                    <a:pt x="35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6" y="172"/>
                  </a:lnTo>
                  <a:lnTo>
                    <a:pt x="43" y="170"/>
                  </a:lnTo>
                  <a:lnTo>
                    <a:pt x="51" y="168"/>
                  </a:lnTo>
                  <a:lnTo>
                    <a:pt x="126" y="162"/>
                  </a:lnTo>
                  <a:lnTo>
                    <a:pt x="125" y="161"/>
                  </a:lnTo>
                  <a:lnTo>
                    <a:pt x="121" y="156"/>
                  </a:lnTo>
                  <a:lnTo>
                    <a:pt x="120" y="153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6"/>
                  </a:lnTo>
                  <a:lnTo>
                    <a:pt x="120" y="141"/>
                  </a:lnTo>
                  <a:lnTo>
                    <a:pt x="118" y="138"/>
                  </a:lnTo>
                  <a:lnTo>
                    <a:pt x="116" y="130"/>
                  </a:lnTo>
                  <a:lnTo>
                    <a:pt x="116" y="125"/>
                  </a:lnTo>
                  <a:lnTo>
                    <a:pt x="119" y="123"/>
                  </a:lnTo>
                  <a:lnTo>
                    <a:pt x="120" y="119"/>
                  </a:lnTo>
                  <a:lnTo>
                    <a:pt x="116" y="117"/>
                  </a:lnTo>
                  <a:lnTo>
                    <a:pt x="121" y="114"/>
                  </a:lnTo>
                  <a:lnTo>
                    <a:pt x="122" y="110"/>
                  </a:lnTo>
                  <a:lnTo>
                    <a:pt x="120" y="108"/>
                  </a:lnTo>
                  <a:lnTo>
                    <a:pt x="119" y="104"/>
                  </a:lnTo>
                  <a:lnTo>
                    <a:pt x="119" y="100"/>
                  </a:lnTo>
                  <a:lnTo>
                    <a:pt x="115" y="95"/>
                  </a:lnTo>
                  <a:lnTo>
                    <a:pt x="108" y="83"/>
                  </a:lnTo>
                  <a:lnTo>
                    <a:pt x="106" y="75"/>
                  </a:lnTo>
                  <a:lnTo>
                    <a:pt x="96" y="41"/>
                  </a:lnTo>
                  <a:lnTo>
                    <a:pt x="89" y="12"/>
                  </a:lnTo>
                  <a:lnTo>
                    <a:pt x="8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1" y="7"/>
                  </a:lnTo>
                  <a:lnTo>
                    <a:pt x="1" y="14"/>
                  </a:lnTo>
                  <a:lnTo>
                    <a:pt x="0" y="106"/>
                  </a:lnTo>
                  <a:lnTo>
                    <a:pt x="0" y="155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11" y="197"/>
                  </a:lnTo>
                  <a:lnTo>
                    <a:pt x="15" y="198"/>
                  </a:lnTo>
                  <a:lnTo>
                    <a:pt x="16" y="195"/>
                  </a:lnTo>
                  <a:lnTo>
                    <a:pt x="15" y="191"/>
                  </a:lnTo>
                  <a:lnTo>
                    <a:pt x="16" y="187"/>
                  </a:lnTo>
                  <a:lnTo>
                    <a:pt x="18" y="185"/>
                  </a:lnTo>
                  <a:lnTo>
                    <a:pt x="21" y="184"/>
                  </a:lnTo>
                  <a:lnTo>
                    <a:pt x="22" y="186"/>
                  </a:lnTo>
                  <a:lnTo>
                    <a:pt x="22" y="189"/>
                  </a:lnTo>
                  <a:lnTo>
                    <a:pt x="21" y="191"/>
                  </a:lnTo>
                  <a:lnTo>
                    <a:pt x="22" y="193"/>
                  </a:lnTo>
                  <a:lnTo>
                    <a:pt x="23" y="194"/>
                  </a:lnTo>
                  <a:lnTo>
                    <a:pt x="25" y="195"/>
                  </a:lnTo>
                  <a:lnTo>
                    <a:pt x="27" y="197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7" y="201"/>
                  </a:lnTo>
                  <a:lnTo>
                    <a:pt x="31" y="200"/>
                  </a:lnTo>
                  <a:lnTo>
                    <a:pt x="36" y="199"/>
                  </a:lnTo>
                  <a:lnTo>
                    <a:pt x="38" y="197"/>
                  </a:lnTo>
                  <a:lnTo>
                    <a:pt x="39" y="197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0" y="18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6942519" y="2800604"/>
              <a:ext cx="195628" cy="342348"/>
            </a:xfrm>
            <a:custGeom>
              <a:avLst/>
              <a:gdLst>
                <a:gd name="T0" fmla="*/ 110 w 116"/>
                <a:gd name="T1" fmla="*/ 99 h 203"/>
                <a:gd name="T2" fmla="*/ 111 w 116"/>
                <a:gd name="T3" fmla="*/ 0 h 203"/>
                <a:gd name="T4" fmla="*/ 41 w 116"/>
                <a:gd name="T5" fmla="*/ 5 h 203"/>
                <a:gd name="T6" fmla="*/ 38 w 116"/>
                <a:gd name="T7" fmla="*/ 10 h 203"/>
                <a:gd name="T8" fmla="*/ 35 w 116"/>
                <a:gd name="T9" fmla="*/ 15 h 203"/>
                <a:gd name="T10" fmla="*/ 32 w 116"/>
                <a:gd name="T11" fmla="*/ 17 h 203"/>
                <a:gd name="T12" fmla="*/ 30 w 116"/>
                <a:gd name="T13" fmla="*/ 26 h 203"/>
                <a:gd name="T14" fmla="*/ 22 w 116"/>
                <a:gd name="T15" fmla="*/ 37 h 203"/>
                <a:gd name="T16" fmla="*/ 18 w 116"/>
                <a:gd name="T17" fmla="*/ 44 h 203"/>
                <a:gd name="T18" fmla="*/ 18 w 116"/>
                <a:gd name="T19" fmla="*/ 48 h 203"/>
                <a:gd name="T20" fmla="*/ 17 w 116"/>
                <a:gd name="T21" fmla="*/ 54 h 203"/>
                <a:gd name="T22" fmla="*/ 13 w 116"/>
                <a:gd name="T23" fmla="*/ 58 h 203"/>
                <a:gd name="T24" fmla="*/ 12 w 116"/>
                <a:gd name="T25" fmla="*/ 62 h 203"/>
                <a:gd name="T26" fmla="*/ 11 w 116"/>
                <a:gd name="T27" fmla="*/ 66 h 203"/>
                <a:gd name="T28" fmla="*/ 14 w 116"/>
                <a:gd name="T29" fmla="*/ 70 h 203"/>
                <a:gd name="T30" fmla="*/ 14 w 116"/>
                <a:gd name="T31" fmla="*/ 78 h 203"/>
                <a:gd name="T32" fmla="*/ 14 w 116"/>
                <a:gd name="T33" fmla="*/ 84 h 203"/>
                <a:gd name="T34" fmla="*/ 11 w 116"/>
                <a:gd name="T35" fmla="*/ 89 h 203"/>
                <a:gd name="T36" fmla="*/ 15 w 116"/>
                <a:gd name="T37" fmla="*/ 94 h 203"/>
                <a:gd name="T38" fmla="*/ 11 w 116"/>
                <a:gd name="T39" fmla="*/ 98 h 203"/>
                <a:gd name="T40" fmla="*/ 15 w 116"/>
                <a:gd name="T41" fmla="*/ 102 h 203"/>
                <a:gd name="T42" fmla="*/ 16 w 116"/>
                <a:gd name="T43" fmla="*/ 108 h 203"/>
                <a:gd name="T44" fmla="*/ 19 w 116"/>
                <a:gd name="T45" fmla="*/ 112 h 203"/>
                <a:gd name="T46" fmla="*/ 19 w 116"/>
                <a:gd name="T47" fmla="*/ 123 h 203"/>
                <a:gd name="T48" fmla="*/ 15 w 116"/>
                <a:gd name="T49" fmla="*/ 126 h 203"/>
                <a:gd name="T50" fmla="*/ 14 w 116"/>
                <a:gd name="T51" fmla="*/ 132 h 203"/>
                <a:gd name="T52" fmla="*/ 8 w 116"/>
                <a:gd name="T53" fmla="*/ 140 h 203"/>
                <a:gd name="T54" fmla="*/ 6 w 116"/>
                <a:gd name="T55" fmla="*/ 149 h 203"/>
                <a:gd name="T56" fmla="*/ 4 w 116"/>
                <a:gd name="T57" fmla="*/ 153 h 203"/>
                <a:gd name="T58" fmla="*/ 4 w 116"/>
                <a:gd name="T59" fmla="*/ 160 h 203"/>
                <a:gd name="T60" fmla="*/ 0 w 116"/>
                <a:gd name="T61" fmla="*/ 164 h 203"/>
                <a:gd name="T62" fmla="*/ 1 w 116"/>
                <a:gd name="T63" fmla="*/ 171 h 203"/>
                <a:gd name="T64" fmla="*/ 65 w 116"/>
                <a:gd name="T65" fmla="*/ 184 h 203"/>
                <a:gd name="T66" fmla="*/ 70 w 116"/>
                <a:gd name="T67" fmla="*/ 192 h 203"/>
                <a:gd name="T68" fmla="*/ 71 w 116"/>
                <a:gd name="T69" fmla="*/ 203 h 203"/>
                <a:gd name="T70" fmla="*/ 72 w 116"/>
                <a:gd name="T71" fmla="*/ 203 h 203"/>
                <a:gd name="T72" fmla="*/ 79 w 116"/>
                <a:gd name="T73" fmla="*/ 199 h 203"/>
                <a:gd name="T74" fmla="*/ 82 w 116"/>
                <a:gd name="T75" fmla="*/ 193 h 203"/>
                <a:gd name="T76" fmla="*/ 89 w 116"/>
                <a:gd name="T77" fmla="*/ 193 h 203"/>
                <a:gd name="T78" fmla="*/ 98 w 116"/>
                <a:gd name="T79" fmla="*/ 190 h 203"/>
                <a:gd name="T80" fmla="*/ 104 w 116"/>
                <a:gd name="T81" fmla="*/ 190 h 203"/>
                <a:gd name="T82" fmla="*/ 109 w 116"/>
                <a:gd name="T83" fmla="*/ 190 h 203"/>
                <a:gd name="T84" fmla="*/ 115 w 116"/>
                <a:gd name="T85" fmla="*/ 190 h 203"/>
                <a:gd name="T86" fmla="*/ 116 w 116"/>
                <a:gd name="T87" fmla="*/ 189 h 203"/>
                <a:gd name="T88" fmla="*/ 110 w 116"/>
                <a:gd name="T89" fmla="*/ 14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6" h="203">
                  <a:moveTo>
                    <a:pt x="110" y="148"/>
                  </a:moveTo>
                  <a:lnTo>
                    <a:pt x="110" y="99"/>
                  </a:lnTo>
                  <a:lnTo>
                    <a:pt x="111" y="7"/>
                  </a:lnTo>
                  <a:lnTo>
                    <a:pt x="111" y="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2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5" y="15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0" y="22"/>
                  </a:lnTo>
                  <a:lnTo>
                    <a:pt x="30" y="26"/>
                  </a:lnTo>
                  <a:lnTo>
                    <a:pt x="27" y="31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8" y="44"/>
                  </a:lnTo>
                  <a:lnTo>
                    <a:pt x="20" y="45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6" y="54"/>
                  </a:lnTo>
                  <a:lnTo>
                    <a:pt x="13" y="58"/>
                  </a:lnTo>
                  <a:lnTo>
                    <a:pt x="11" y="61"/>
                  </a:lnTo>
                  <a:lnTo>
                    <a:pt x="12" y="62"/>
                  </a:lnTo>
                  <a:lnTo>
                    <a:pt x="11" y="64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5" y="81"/>
                  </a:lnTo>
                  <a:lnTo>
                    <a:pt x="14" y="84"/>
                  </a:lnTo>
                  <a:lnTo>
                    <a:pt x="12" y="89"/>
                  </a:lnTo>
                  <a:lnTo>
                    <a:pt x="11" y="89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5" y="96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5" y="102"/>
                  </a:lnTo>
                  <a:lnTo>
                    <a:pt x="15" y="103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9" y="112"/>
                  </a:lnTo>
                  <a:lnTo>
                    <a:pt x="20" y="115"/>
                  </a:lnTo>
                  <a:lnTo>
                    <a:pt x="19" y="123"/>
                  </a:lnTo>
                  <a:lnTo>
                    <a:pt x="16" y="126"/>
                  </a:lnTo>
                  <a:lnTo>
                    <a:pt x="15" y="126"/>
                  </a:lnTo>
                  <a:lnTo>
                    <a:pt x="15" y="130"/>
                  </a:lnTo>
                  <a:lnTo>
                    <a:pt x="14" y="132"/>
                  </a:lnTo>
                  <a:lnTo>
                    <a:pt x="10" y="138"/>
                  </a:lnTo>
                  <a:lnTo>
                    <a:pt x="8" y="140"/>
                  </a:lnTo>
                  <a:lnTo>
                    <a:pt x="7" y="147"/>
                  </a:lnTo>
                  <a:lnTo>
                    <a:pt x="6" y="149"/>
                  </a:lnTo>
                  <a:lnTo>
                    <a:pt x="5" y="150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60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66" y="168"/>
                  </a:lnTo>
                  <a:lnTo>
                    <a:pt x="65" y="184"/>
                  </a:lnTo>
                  <a:lnTo>
                    <a:pt x="67" y="188"/>
                  </a:lnTo>
                  <a:lnTo>
                    <a:pt x="70" y="192"/>
                  </a:lnTo>
                  <a:lnTo>
                    <a:pt x="71" y="199"/>
                  </a:lnTo>
                  <a:lnTo>
                    <a:pt x="71" y="203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7" y="200"/>
                  </a:lnTo>
                  <a:lnTo>
                    <a:pt x="79" y="199"/>
                  </a:lnTo>
                  <a:lnTo>
                    <a:pt x="82" y="197"/>
                  </a:lnTo>
                  <a:lnTo>
                    <a:pt x="82" y="193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3" y="192"/>
                  </a:lnTo>
                  <a:lnTo>
                    <a:pt x="98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7" y="190"/>
                  </a:lnTo>
                  <a:lnTo>
                    <a:pt x="109" y="190"/>
                  </a:lnTo>
                  <a:lnTo>
                    <a:pt x="113" y="192"/>
                  </a:lnTo>
                  <a:lnTo>
                    <a:pt x="115" y="190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0" y="14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7559758" y="2387426"/>
              <a:ext cx="242848" cy="177077"/>
            </a:xfrm>
            <a:custGeom>
              <a:avLst/>
              <a:gdLst>
                <a:gd name="T0" fmla="*/ 0 w 170"/>
                <a:gd name="T1" fmla="*/ 24 h 123"/>
                <a:gd name="T2" fmla="*/ 3 w 170"/>
                <a:gd name="T3" fmla="*/ 44 h 123"/>
                <a:gd name="T4" fmla="*/ 16 w 170"/>
                <a:gd name="T5" fmla="*/ 33 h 123"/>
                <a:gd name="T6" fmla="*/ 28 w 170"/>
                <a:gd name="T7" fmla="*/ 25 h 123"/>
                <a:gd name="T8" fmla="*/ 31 w 170"/>
                <a:gd name="T9" fmla="*/ 27 h 123"/>
                <a:gd name="T10" fmla="*/ 41 w 170"/>
                <a:gd name="T11" fmla="*/ 22 h 123"/>
                <a:gd name="T12" fmla="*/ 63 w 170"/>
                <a:gd name="T13" fmla="*/ 22 h 123"/>
                <a:gd name="T14" fmla="*/ 70 w 170"/>
                <a:gd name="T15" fmla="*/ 36 h 123"/>
                <a:gd name="T16" fmla="*/ 83 w 170"/>
                <a:gd name="T17" fmla="*/ 43 h 123"/>
                <a:gd name="T18" fmla="*/ 93 w 170"/>
                <a:gd name="T19" fmla="*/ 51 h 123"/>
                <a:gd name="T20" fmla="*/ 92 w 170"/>
                <a:gd name="T21" fmla="*/ 60 h 123"/>
                <a:gd name="T22" fmla="*/ 89 w 170"/>
                <a:gd name="T23" fmla="*/ 74 h 123"/>
                <a:gd name="T24" fmla="*/ 94 w 170"/>
                <a:gd name="T25" fmla="*/ 75 h 123"/>
                <a:gd name="T26" fmla="*/ 101 w 170"/>
                <a:gd name="T27" fmla="*/ 75 h 123"/>
                <a:gd name="T28" fmla="*/ 106 w 170"/>
                <a:gd name="T29" fmla="*/ 75 h 123"/>
                <a:gd name="T30" fmla="*/ 122 w 170"/>
                <a:gd name="T31" fmla="*/ 78 h 123"/>
                <a:gd name="T32" fmla="*/ 129 w 170"/>
                <a:gd name="T33" fmla="*/ 79 h 123"/>
                <a:gd name="T34" fmla="*/ 124 w 170"/>
                <a:gd name="T35" fmla="*/ 72 h 123"/>
                <a:gd name="T36" fmla="*/ 124 w 170"/>
                <a:gd name="T37" fmla="*/ 68 h 123"/>
                <a:gd name="T38" fmla="*/ 116 w 170"/>
                <a:gd name="T39" fmla="*/ 57 h 123"/>
                <a:gd name="T40" fmla="*/ 115 w 170"/>
                <a:gd name="T41" fmla="*/ 43 h 123"/>
                <a:gd name="T42" fmla="*/ 113 w 170"/>
                <a:gd name="T43" fmla="*/ 31 h 123"/>
                <a:gd name="T44" fmla="*/ 115 w 170"/>
                <a:gd name="T45" fmla="*/ 28 h 123"/>
                <a:gd name="T46" fmla="*/ 124 w 170"/>
                <a:gd name="T47" fmla="*/ 18 h 123"/>
                <a:gd name="T48" fmla="*/ 129 w 170"/>
                <a:gd name="T49" fmla="*/ 13 h 123"/>
                <a:gd name="T50" fmla="*/ 125 w 170"/>
                <a:gd name="T51" fmla="*/ 21 h 123"/>
                <a:gd name="T52" fmla="*/ 123 w 170"/>
                <a:gd name="T53" fmla="*/ 31 h 123"/>
                <a:gd name="T54" fmla="*/ 122 w 170"/>
                <a:gd name="T55" fmla="*/ 36 h 123"/>
                <a:gd name="T56" fmla="*/ 126 w 170"/>
                <a:gd name="T57" fmla="*/ 41 h 123"/>
                <a:gd name="T58" fmla="*/ 131 w 170"/>
                <a:gd name="T59" fmla="*/ 46 h 123"/>
                <a:gd name="T60" fmla="*/ 134 w 170"/>
                <a:gd name="T61" fmla="*/ 51 h 123"/>
                <a:gd name="T62" fmla="*/ 130 w 170"/>
                <a:gd name="T63" fmla="*/ 57 h 123"/>
                <a:gd name="T64" fmla="*/ 128 w 170"/>
                <a:gd name="T65" fmla="*/ 61 h 123"/>
                <a:gd name="T66" fmla="*/ 129 w 170"/>
                <a:gd name="T67" fmla="*/ 65 h 123"/>
                <a:gd name="T68" fmla="*/ 139 w 170"/>
                <a:gd name="T69" fmla="*/ 66 h 123"/>
                <a:gd name="T70" fmla="*/ 146 w 170"/>
                <a:gd name="T71" fmla="*/ 75 h 123"/>
                <a:gd name="T72" fmla="*/ 147 w 170"/>
                <a:gd name="T73" fmla="*/ 81 h 123"/>
                <a:gd name="T74" fmla="*/ 152 w 170"/>
                <a:gd name="T75" fmla="*/ 89 h 123"/>
                <a:gd name="T76" fmla="*/ 148 w 170"/>
                <a:gd name="T77" fmla="*/ 104 h 123"/>
                <a:gd name="T78" fmla="*/ 149 w 170"/>
                <a:gd name="T79" fmla="*/ 120 h 123"/>
                <a:gd name="T80" fmla="*/ 153 w 170"/>
                <a:gd name="T81" fmla="*/ 116 h 123"/>
                <a:gd name="T82" fmla="*/ 157 w 170"/>
                <a:gd name="T83" fmla="*/ 102 h 123"/>
                <a:gd name="T84" fmla="*/ 157 w 170"/>
                <a:gd name="T85" fmla="*/ 97 h 123"/>
                <a:gd name="T86" fmla="*/ 163 w 170"/>
                <a:gd name="T87" fmla="*/ 91 h 123"/>
                <a:gd name="T88" fmla="*/ 163 w 170"/>
                <a:gd name="T89" fmla="*/ 79 h 123"/>
                <a:gd name="T90" fmla="*/ 167 w 170"/>
                <a:gd name="T91" fmla="*/ 71 h 123"/>
                <a:gd name="T92" fmla="*/ 167 w 170"/>
                <a:gd name="T93" fmla="*/ 77 h 123"/>
                <a:gd name="T94" fmla="*/ 168 w 170"/>
                <a:gd name="T95" fmla="*/ 82 h 123"/>
                <a:gd name="T96" fmla="*/ 170 w 170"/>
                <a:gd name="T97" fmla="*/ 68 h 123"/>
                <a:gd name="T98" fmla="*/ 169 w 170"/>
                <a:gd name="T99" fmla="*/ 54 h 123"/>
                <a:gd name="T100" fmla="*/ 134 w 170"/>
                <a:gd name="T10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0" h="123">
                  <a:moveTo>
                    <a:pt x="134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0" y="47"/>
                    <a:pt x="130" y="47"/>
                    <a:pt x="130" y="47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7" y="102"/>
                    <a:pt x="157" y="102"/>
                    <a:pt x="157" y="102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8" y="74"/>
                    <a:pt x="168" y="74"/>
                    <a:pt x="168" y="74"/>
                  </a:cubicBezTo>
                  <a:cubicBezTo>
                    <a:pt x="167" y="77"/>
                    <a:pt x="167" y="77"/>
                    <a:pt x="167" y="77"/>
                  </a:cubicBezTo>
                  <a:cubicBezTo>
                    <a:pt x="167" y="77"/>
                    <a:pt x="165" y="80"/>
                    <a:pt x="165" y="80"/>
                  </a:cubicBezTo>
                  <a:cubicBezTo>
                    <a:pt x="166" y="81"/>
                    <a:pt x="168" y="82"/>
                    <a:pt x="168" y="82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48" y="57"/>
                    <a:pt x="148" y="57"/>
                    <a:pt x="148" y="57"/>
                  </a:cubicBezTo>
                  <a:lnTo>
                    <a:pt x="134" y="0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7411350" y="2367189"/>
              <a:ext cx="249594" cy="246221"/>
            </a:xfrm>
            <a:custGeom>
              <a:avLst/>
              <a:gdLst>
                <a:gd name="T0" fmla="*/ 24 w 148"/>
                <a:gd name="T1" fmla="*/ 136 h 146"/>
                <a:gd name="T2" fmla="*/ 31 w 148"/>
                <a:gd name="T3" fmla="*/ 144 h 146"/>
                <a:gd name="T4" fmla="*/ 38 w 148"/>
                <a:gd name="T5" fmla="*/ 146 h 146"/>
                <a:gd name="T6" fmla="*/ 48 w 148"/>
                <a:gd name="T7" fmla="*/ 142 h 146"/>
                <a:gd name="T8" fmla="*/ 64 w 148"/>
                <a:gd name="T9" fmla="*/ 134 h 146"/>
                <a:gd name="T10" fmla="*/ 79 w 148"/>
                <a:gd name="T11" fmla="*/ 125 h 146"/>
                <a:gd name="T12" fmla="*/ 79 w 148"/>
                <a:gd name="T13" fmla="*/ 112 h 146"/>
                <a:gd name="T14" fmla="*/ 87 w 148"/>
                <a:gd name="T15" fmla="*/ 99 h 146"/>
                <a:gd name="T16" fmla="*/ 91 w 148"/>
                <a:gd name="T17" fmla="*/ 80 h 146"/>
                <a:gd name="T18" fmla="*/ 100 w 148"/>
                <a:gd name="T19" fmla="*/ 84 h 146"/>
                <a:gd name="T20" fmla="*/ 103 w 148"/>
                <a:gd name="T21" fmla="*/ 83 h 146"/>
                <a:gd name="T22" fmla="*/ 108 w 148"/>
                <a:gd name="T23" fmla="*/ 71 h 146"/>
                <a:gd name="T24" fmla="*/ 110 w 148"/>
                <a:gd name="T25" fmla="*/ 67 h 146"/>
                <a:gd name="T26" fmla="*/ 114 w 148"/>
                <a:gd name="T27" fmla="*/ 69 h 146"/>
                <a:gd name="T28" fmla="*/ 122 w 148"/>
                <a:gd name="T29" fmla="*/ 57 h 146"/>
                <a:gd name="T30" fmla="*/ 126 w 148"/>
                <a:gd name="T31" fmla="*/ 47 h 146"/>
                <a:gd name="T32" fmla="*/ 135 w 148"/>
                <a:gd name="T33" fmla="*/ 44 h 146"/>
                <a:gd name="T34" fmla="*/ 143 w 148"/>
                <a:gd name="T35" fmla="*/ 47 h 146"/>
                <a:gd name="T36" fmla="*/ 148 w 148"/>
                <a:gd name="T37" fmla="*/ 43 h 146"/>
                <a:gd name="T38" fmla="*/ 145 w 148"/>
                <a:gd name="T39" fmla="*/ 36 h 146"/>
                <a:gd name="T40" fmla="*/ 130 w 148"/>
                <a:gd name="T41" fmla="*/ 28 h 146"/>
                <a:gd name="T42" fmla="*/ 120 w 148"/>
                <a:gd name="T43" fmla="*/ 31 h 146"/>
                <a:gd name="T44" fmla="*/ 113 w 148"/>
                <a:gd name="T45" fmla="*/ 34 h 146"/>
                <a:gd name="T46" fmla="*/ 107 w 148"/>
                <a:gd name="T47" fmla="*/ 40 h 146"/>
                <a:gd name="T48" fmla="*/ 94 w 148"/>
                <a:gd name="T49" fmla="*/ 50 h 146"/>
                <a:gd name="T50" fmla="*/ 88 w 148"/>
                <a:gd name="T51" fmla="*/ 33 h 146"/>
                <a:gd name="T52" fmla="*/ 51 w 148"/>
                <a:gd name="T53" fmla="*/ 0 h 146"/>
                <a:gd name="T54" fmla="*/ 47 w 148"/>
                <a:gd name="T55" fmla="*/ 3 h 146"/>
                <a:gd name="T56" fmla="*/ 48 w 148"/>
                <a:gd name="T57" fmla="*/ 7 h 146"/>
                <a:gd name="T58" fmla="*/ 48 w 148"/>
                <a:gd name="T59" fmla="*/ 19 h 146"/>
                <a:gd name="T60" fmla="*/ 47 w 148"/>
                <a:gd name="T61" fmla="*/ 28 h 146"/>
                <a:gd name="T62" fmla="*/ 46 w 148"/>
                <a:gd name="T63" fmla="*/ 39 h 146"/>
                <a:gd name="T64" fmla="*/ 36 w 148"/>
                <a:gd name="T65" fmla="*/ 51 h 146"/>
                <a:gd name="T66" fmla="*/ 28 w 148"/>
                <a:gd name="T67" fmla="*/ 55 h 146"/>
                <a:gd name="T68" fmla="*/ 21 w 148"/>
                <a:gd name="T69" fmla="*/ 65 h 146"/>
                <a:gd name="T70" fmla="*/ 19 w 148"/>
                <a:gd name="T71" fmla="*/ 76 h 146"/>
                <a:gd name="T72" fmla="*/ 12 w 148"/>
                <a:gd name="T73" fmla="*/ 76 h 146"/>
                <a:gd name="T74" fmla="*/ 9 w 148"/>
                <a:gd name="T75" fmla="*/ 91 h 146"/>
                <a:gd name="T76" fmla="*/ 3 w 148"/>
                <a:gd name="T77" fmla="*/ 98 h 146"/>
                <a:gd name="T78" fmla="*/ 3 w 148"/>
                <a:gd name="T79" fmla="*/ 114 h 146"/>
                <a:gd name="T80" fmla="*/ 10 w 148"/>
                <a:gd name="T81" fmla="*/ 127 h 146"/>
                <a:gd name="T82" fmla="*/ 19 w 148"/>
                <a:gd name="T83" fmla="*/ 138 h 146"/>
                <a:gd name="T84" fmla="*/ 21 w 148"/>
                <a:gd name="T85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" h="146">
                  <a:moveTo>
                    <a:pt x="21" y="136"/>
                  </a:moveTo>
                  <a:lnTo>
                    <a:pt x="24" y="136"/>
                  </a:lnTo>
                  <a:lnTo>
                    <a:pt x="25" y="139"/>
                  </a:lnTo>
                  <a:lnTo>
                    <a:pt x="31" y="144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4" y="139"/>
                  </a:lnTo>
                  <a:lnTo>
                    <a:pt x="48" y="142"/>
                  </a:lnTo>
                  <a:lnTo>
                    <a:pt x="57" y="140"/>
                  </a:lnTo>
                  <a:lnTo>
                    <a:pt x="64" y="134"/>
                  </a:lnTo>
                  <a:lnTo>
                    <a:pt x="75" y="128"/>
                  </a:lnTo>
                  <a:lnTo>
                    <a:pt x="79" y="125"/>
                  </a:lnTo>
                  <a:lnTo>
                    <a:pt x="78" y="117"/>
                  </a:lnTo>
                  <a:lnTo>
                    <a:pt x="79" y="112"/>
                  </a:lnTo>
                  <a:lnTo>
                    <a:pt x="84" y="107"/>
                  </a:lnTo>
                  <a:lnTo>
                    <a:pt x="87" y="99"/>
                  </a:lnTo>
                  <a:lnTo>
                    <a:pt x="90" y="87"/>
                  </a:lnTo>
                  <a:lnTo>
                    <a:pt x="91" y="80"/>
                  </a:lnTo>
                  <a:lnTo>
                    <a:pt x="95" y="82"/>
                  </a:lnTo>
                  <a:lnTo>
                    <a:pt x="100" y="84"/>
                  </a:lnTo>
                  <a:lnTo>
                    <a:pt x="102" y="85"/>
                  </a:lnTo>
                  <a:lnTo>
                    <a:pt x="103" y="83"/>
                  </a:lnTo>
                  <a:lnTo>
                    <a:pt x="106" y="75"/>
                  </a:lnTo>
                  <a:lnTo>
                    <a:pt x="108" y="71"/>
                  </a:lnTo>
                  <a:lnTo>
                    <a:pt x="109" y="67"/>
                  </a:lnTo>
                  <a:lnTo>
                    <a:pt x="110" y="67"/>
                  </a:lnTo>
                  <a:lnTo>
                    <a:pt x="113" y="67"/>
                  </a:lnTo>
                  <a:lnTo>
                    <a:pt x="114" y="69"/>
                  </a:lnTo>
                  <a:lnTo>
                    <a:pt x="119" y="60"/>
                  </a:lnTo>
                  <a:lnTo>
                    <a:pt x="122" y="57"/>
                  </a:lnTo>
                  <a:lnTo>
                    <a:pt x="124" y="54"/>
                  </a:lnTo>
                  <a:lnTo>
                    <a:pt x="126" y="47"/>
                  </a:lnTo>
                  <a:lnTo>
                    <a:pt x="126" y="39"/>
                  </a:lnTo>
                  <a:lnTo>
                    <a:pt x="135" y="44"/>
                  </a:lnTo>
                  <a:lnTo>
                    <a:pt x="141" y="47"/>
                  </a:lnTo>
                  <a:lnTo>
                    <a:pt x="143" y="47"/>
                  </a:lnTo>
                  <a:lnTo>
                    <a:pt x="146" y="44"/>
                  </a:lnTo>
                  <a:lnTo>
                    <a:pt x="148" y="43"/>
                  </a:lnTo>
                  <a:lnTo>
                    <a:pt x="147" y="43"/>
                  </a:lnTo>
                  <a:lnTo>
                    <a:pt x="145" y="36"/>
                  </a:lnTo>
                  <a:lnTo>
                    <a:pt x="141" y="31"/>
                  </a:lnTo>
                  <a:lnTo>
                    <a:pt x="130" y="28"/>
                  </a:lnTo>
                  <a:lnTo>
                    <a:pt x="123" y="31"/>
                  </a:lnTo>
                  <a:lnTo>
                    <a:pt x="120" y="31"/>
                  </a:lnTo>
                  <a:lnTo>
                    <a:pt x="114" y="35"/>
                  </a:lnTo>
                  <a:lnTo>
                    <a:pt x="113" y="34"/>
                  </a:lnTo>
                  <a:lnTo>
                    <a:pt x="112" y="34"/>
                  </a:lnTo>
                  <a:lnTo>
                    <a:pt x="107" y="40"/>
                  </a:lnTo>
                  <a:lnTo>
                    <a:pt x="102" y="40"/>
                  </a:lnTo>
                  <a:lnTo>
                    <a:pt x="94" y="50"/>
                  </a:lnTo>
                  <a:lnTo>
                    <a:pt x="91" y="50"/>
                  </a:lnTo>
                  <a:lnTo>
                    <a:pt x="88" y="33"/>
                  </a:lnTo>
                  <a:lnTo>
                    <a:pt x="57" y="39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15"/>
                  </a:lnTo>
                  <a:lnTo>
                    <a:pt x="48" y="19"/>
                  </a:lnTo>
                  <a:lnTo>
                    <a:pt x="47" y="22"/>
                  </a:lnTo>
                  <a:lnTo>
                    <a:pt x="47" y="28"/>
                  </a:lnTo>
                  <a:lnTo>
                    <a:pt x="46" y="36"/>
                  </a:lnTo>
                  <a:lnTo>
                    <a:pt x="46" y="39"/>
                  </a:lnTo>
                  <a:lnTo>
                    <a:pt x="44" y="44"/>
                  </a:lnTo>
                  <a:lnTo>
                    <a:pt x="36" y="51"/>
                  </a:lnTo>
                  <a:lnTo>
                    <a:pt x="33" y="55"/>
                  </a:lnTo>
                  <a:lnTo>
                    <a:pt x="28" y="55"/>
                  </a:lnTo>
                  <a:lnTo>
                    <a:pt x="24" y="61"/>
                  </a:lnTo>
                  <a:lnTo>
                    <a:pt x="21" y="65"/>
                  </a:lnTo>
                  <a:lnTo>
                    <a:pt x="20" y="75"/>
                  </a:lnTo>
                  <a:lnTo>
                    <a:pt x="19" y="76"/>
                  </a:lnTo>
                  <a:lnTo>
                    <a:pt x="15" y="73"/>
                  </a:lnTo>
                  <a:lnTo>
                    <a:pt x="12" y="76"/>
                  </a:lnTo>
                  <a:lnTo>
                    <a:pt x="9" y="87"/>
                  </a:lnTo>
                  <a:lnTo>
                    <a:pt x="9" y="91"/>
                  </a:lnTo>
                  <a:lnTo>
                    <a:pt x="7" y="94"/>
                  </a:lnTo>
                  <a:lnTo>
                    <a:pt x="3" y="98"/>
                  </a:lnTo>
                  <a:lnTo>
                    <a:pt x="0" y="101"/>
                  </a:lnTo>
                  <a:lnTo>
                    <a:pt x="3" y="114"/>
                  </a:lnTo>
                  <a:lnTo>
                    <a:pt x="5" y="120"/>
                  </a:lnTo>
                  <a:lnTo>
                    <a:pt x="10" y="127"/>
                  </a:lnTo>
                  <a:lnTo>
                    <a:pt x="15" y="132"/>
                  </a:lnTo>
                  <a:lnTo>
                    <a:pt x="19" y="138"/>
                  </a:lnTo>
                  <a:lnTo>
                    <a:pt x="20" y="138"/>
                  </a:lnTo>
                  <a:lnTo>
                    <a:pt x="21" y="136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7045393" y="2498731"/>
              <a:ext cx="398000" cy="205746"/>
            </a:xfrm>
            <a:custGeom>
              <a:avLst/>
              <a:gdLst>
                <a:gd name="T0" fmla="*/ 207 w 236"/>
                <a:gd name="T1" fmla="*/ 91 h 122"/>
                <a:gd name="T2" fmla="*/ 214 w 236"/>
                <a:gd name="T3" fmla="*/ 88 h 122"/>
                <a:gd name="T4" fmla="*/ 220 w 236"/>
                <a:gd name="T5" fmla="*/ 74 h 122"/>
                <a:gd name="T6" fmla="*/ 235 w 236"/>
                <a:gd name="T7" fmla="*/ 64 h 122"/>
                <a:gd name="T8" fmla="*/ 232 w 236"/>
                <a:gd name="T9" fmla="*/ 54 h 122"/>
                <a:gd name="T10" fmla="*/ 222 w 236"/>
                <a:gd name="T11" fmla="*/ 42 h 122"/>
                <a:gd name="T12" fmla="*/ 217 w 236"/>
                <a:gd name="T13" fmla="*/ 23 h 122"/>
                <a:gd name="T14" fmla="*/ 215 w 236"/>
                <a:gd name="T15" fmla="*/ 22 h 122"/>
                <a:gd name="T16" fmla="*/ 207 w 236"/>
                <a:gd name="T17" fmla="*/ 13 h 122"/>
                <a:gd name="T18" fmla="*/ 203 w 236"/>
                <a:gd name="T19" fmla="*/ 11 h 122"/>
                <a:gd name="T20" fmla="*/ 199 w 236"/>
                <a:gd name="T21" fmla="*/ 15 h 122"/>
                <a:gd name="T22" fmla="*/ 192 w 236"/>
                <a:gd name="T23" fmla="*/ 17 h 122"/>
                <a:gd name="T24" fmla="*/ 184 w 236"/>
                <a:gd name="T25" fmla="*/ 13 h 122"/>
                <a:gd name="T26" fmla="*/ 181 w 236"/>
                <a:gd name="T27" fmla="*/ 16 h 122"/>
                <a:gd name="T28" fmla="*/ 178 w 236"/>
                <a:gd name="T29" fmla="*/ 18 h 122"/>
                <a:gd name="T30" fmla="*/ 174 w 236"/>
                <a:gd name="T31" fmla="*/ 15 h 122"/>
                <a:gd name="T32" fmla="*/ 166 w 236"/>
                <a:gd name="T33" fmla="*/ 13 h 122"/>
                <a:gd name="T34" fmla="*/ 163 w 236"/>
                <a:gd name="T35" fmla="*/ 7 h 122"/>
                <a:gd name="T36" fmla="*/ 154 w 236"/>
                <a:gd name="T37" fmla="*/ 0 h 122"/>
                <a:gd name="T38" fmla="*/ 148 w 236"/>
                <a:gd name="T39" fmla="*/ 3 h 122"/>
                <a:gd name="T40" fmla="*/ 141 w 236"/>
                <a:gd name="T41" fmla="*/ 2 h 122"/>
                <a:gd name="T42" fmla="*/ 144 w 236"/>
                <a:gd name="T43" fmla="*/ 7 h 122"/>
                <a:gd name="T44" fmla="*/ 144 w 236"/>
                <a:gd name="T45" fmla="*/ 15 h 122"/>
                <a:gd name="T46" fmla="*/ 138 w 236"/>
                <a:gd name="T47" fmla="*/ 17 h 122"/>
                <a:gd name="T48" fmla="*/ 126 w 236"/>
                <a:gd name="T49" fmla="*/ 20 h 122"/>
                <a:gd name="T50" fmla="*/ 125 w 236"/>
                <a:gd name="T51" fmla="*/ 23 h 122"/>
                <a:gd name="T52" fmla="*/ 124 w 236"/>
                <a:gd name="T53" fmla="*/ 29 h 122"/>
                <a:gd name="T54" fmla="*/ 120 w 236"/>
                <a:gd name="T55" fmla="*/ 37 h 122"/>
                <a:gd name="T56" fmla="*/ 115 w 236"/>
                <a:gd name="T57" fmla="*/ 39 h 122"/>
                <a:gd name="T58" fmla="*/ 112 w 236"/>
                <a:gd name="T59" fmla="*/ 47 h 122"/>
                <a:gd name="T60" fmla="*/ 104 w 236"/>
                <a:gd name="T61" fmla="*/ 52 h 122"/>
                <a:gd name="T62" fmla="*/ 100 w 236"/>
                <a:gd name="T63" fmla="*/ 48 h 122"/>
                <a:gd name="T64" fmla="*/ 97 w 236"/>
                <a:gd name="T65" fmla="*/ 44 h 122"/>
                <a:gd name="T66" fmla="*/ 93 w 236"/>
                <a:gd name="T67" fmla="*/ 51 h 122"/>
                <a:gd name="T68" fmla="*/ 92 w 236"/>
                <a:gd name="T69" fmla="*/ 58 h 122"/>
                <a:gd name="T70" fmla="*/ 86 w 236"/>
                <a:gd name="T71" fmla="*/ 55 h 122"/>
                <a:gd name="T72" fmla="*/ 80 w 236"/>
                <a:gd name="T73" fmla="*/ 56 h 122"/>
                <a:gd name="T74" fmla="*/ 76 w 236"/>
                <a:gd name="T75" fmla="*/ 61 h 122"/>
                <a:gd name="T76" fmla="*/ 71 w 236"/>
                <a:gd name="T77" fmla="*/ 60 h 122"/>
                <a:gd name="T78" fmla="*/ 63 w 236"/>
                <a:gd name="T79" fmla="*/ 57 h 122"/>
                <a:gd name="T80" fmla="*/ 57 w 236"/>
                <a:gd name="T81" fmla="*/ 61 h 122"/>
                <a:gd name="T82" fmla="*/ 49 w 236"/>
                <a:gd name="T83" fmla="*/ 66 h 122"/>
                <a:gd name="T84" fmla="*/ 43 w 236"/>
                <a:gd name="T85" fmla="*/ 67 h 122"/>
                <a:gd name="T86" fmla="*/ 43 w 236"/>
                <a:gd name="T87" fmla="*/ 72 h 122"/>
                <a:gd name="T88" fmla="*/ 44 w 236"/>
                <a:gd name="T89" fmla="*/ 78 h 122"/>
                <a:gd name="T90" fmla="*/ 36 w 236"/>
                <a:gd name="T91" fmla="*/ 81 h 122"/>
                <a:gd name="T92" fmla="*/ 33 w 236"/>
                <a:gd name="T93" fmla="*/ 88 h 122"/>
                <a:gd name="T94" fmla="*/ 33 w 236"/>
                <a:gd name="T95" fmla="*/ 94 h 122"/>
                <a:gd name="T96" fmla="*/ 27 w 236"/>
                <a:gd name="T97" fmla="*/ 94 h 122"/>
                <a:gd name="T98" fmla="*/ 19 w 236"/>
                <a:gd name="T99" fmla="*/ 89 h 122"/>
                <a:gd name="T100" fmla="*/ 14 w 236"/>
                <a:gd name="T101" fmla="*/ 93 h 122"/>
                <a:gd name="T102" fmla="*/ 10 w 236"/>
                <a:gd name="T103" fmla="*/ 97 h 122"/>
                <a:gd name="T104" fmla="*/ 14 w 236"/>
                <a:gd name="T105" fmla="*/ 102 h 122"/>
                <a:gd name="T106" fmla="*/ 14 w 236"/>
                <a:gd name="T107" fmla="*/ 107 h 122"/>
                <a:gd name="T108" fmla="*/ 12 w 236"/>
                <a:gd name="T109" fmla="*/ 115 h 122"/>
                <a:gd name="T110" fmla="*/ 7 w 236"/>
                <a:gd name="T111" fmla="*/ 116 h 122"/>
                <a:gd name="T112" fmla="*/ 5 w 236"/>
                <a:gd name="T113" fmla="*/ 117 h 122"/>
                <a:gd name="T114" fmla="*/ 0 w 236"/>
                <a:gd name="T115" fmla="*/ 117 h 122"/>
                <a:gd name="T116" fmla="*/ 0 w 236"/>
                <a:gd name="T117" fmla="*/ 121 h 122"/>
                <a:gd name="T118" fmla="*/ 2 w 236"/>
                <a:gd name="T119" fmla="*/ 121 h 122"/>
                <a:gd name="T120" fmla="*/ 50 w 236"/>
                <a:gd name="T121" fmla="*/ 111 h 122"/>
                <a:gd name="T122" fmla="*/ 192 w 236"/>
                <a:gd name="T123" fmla="*/ 100 h 122"/>
                <a:gd name="T124" fmla="*/ 202 w 236"/>
                <a:gd name="T125" fmla="*/ 9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6" h="122">
                  <a:moveTo>
                    <a:pt x="202" y="94"/>
                  </a:moveTo>
                  <a:lnTo>
                    <a:pt x="207" y="91"/>
                  </a:lnTo>
                  <a:lnTo>
                    <a:pt x="210" y="89"/>
                  </a:lnTo>
                  <a:lnTo>
                    <a:pt x="214" y="88"/>
                  </a:lnTo>
                  <a:lnTo>
                    <a:pt x="217" y="79"/>
                  </a:lnTo>
                  <a:lnTo>
                    <a:pt x="220" y="74"/>
                  </a:lnTo>
                  <a:lnTo>
                    <a:pt x="231" y="70"/>
                  </a:lnTo>
                  <a:lnTo>
                    <a:pt x="235" y="64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27" y="49"/>
                  </a:lnTo>
                  <a:lnTo>
                    <a:pt x="222" y="42"/>
                  </a:lnTo>
                  <a:lnTo>
                    <a:pt x="220" y="36"/>
                  </a:lnTo>
                  <a:lnTo>
                    <a:pt x="217" y="23"/>
                  </a:lnTo>
                  <a:lnTo>
                    <a:pt x="218" y="22"/>
                  </a:lnTo>
                  <a:lnTo>
                    <a:pt x="215" y="22"/>
                  </a:lnTo>
                  <a:lnTo>
                    <a:pt x="211" y="18"/>
                  </a:lnTo>
                  <a:lnTo>
                    <a:pt x="207" y="13"/>
                  </a:lnTo>
                  <a:lnTo>
                    <a:pt x="204" y="10"/>
                  </a:lnTo>
                  <a:lnTo>
                    <a:pt x="203" y="11"/>
                  </a:lnTo>
                  <a:lnTo>
                    <a:pt x="201" y="12"/>
                  </a:lnTo>
                  <a:lnTo>
                    <a:pt x="199" y="15"/>
                  </a:lnTo>
                  <a:lnTo>
                    <a:pt x="198" y="16"/>
                  </a:lnTo>
                  <a:lnTo>
                    <a:pt x="192" y="17"/>
                  </a:lnTo>
                  <a:lnTo>
                    <a:pt x="187" y="15"/>
                  </a:lnTo>
                  <a:lnTo>
                    <a:pt x="184" y="13"/>
                  </a:lnTo>
                  <a:lnTo>
                    <a:pt x="183" y="14"/>
                  </a:lnTo>
                  <a:lnTo>
                    <a:pt x="181" y="16"/>
                  </a:lnTo>
                  <a:lnTo>
                    <a:pt x="181" y="17"/>
                  </a:lnTo>
                  <a:lnTo>
                    <a:pt x="178" y="18"/>
                  </a:lnTo>
                  <a:lnTo>
                    <a:pt x="176" y="16"/>
                  </a:lnTo>
                  <a:lnTo>
                    <a:pt x="174" y="15"/>
                  </a:lnTo>
                  <a:lnTo>
                    <a:pt x="171" y="14"/>
                  </a:lnTo>
                  <a:lnTo>
                    <a:pt x="166" y="13"/>
                  </a:lnTo>
                  <a:lnTo>
                    <a:pt x="165" y="11"/>
                  </a:lnTo>
                  <a:lnTo>
                    <a:pt x="163" y="7"/>
                  </a:lnTo>
                  <a:lnTo>
                    <a:pt x="159" y="4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48" y="3"/>
                  </a:lnTo>
                  <a:lnTo>
                    <a:pt x="143" y="1"/>
                  </a:lnTo>
                  <a:lnTo>
                    <a:pt x="141" y="2"/>
                  </a:lnTo>
                  <a:lnTo>
                    <a:pt x="142" y="6"/>
                  </a:lnTo>
                  <a:lnTo>
                    <a:pt x="144" y="7"/>
                  </a:lnTo>
                  <a:lnTo>
                    <a:pt x="143" y="9"/>
                  </a:lnTo>
                  <a:lnTo>
                    <a:pt x="144" y="15"/>
                  </a:lnTo>
                  <a:lnTo>
                    <a:pt x="142" y="17"/>
                  </a:lnTo>
                  <a:lnTo>
                    <a:pt x="138" y="17"/>
                  </a:lnTo>
                  <a:lnTo>
                    <a:pt x="134" y="19"/>
                  </a:lnTo>
                  <a:lnTo>
                    <a:pt x="126" y="20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4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20" y="37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2" y="44"/>
                  </a:lnTo>
                  <a:lnTo>
                    <a:pt x="112" y="47"/>
                  </a:lnTo>
                  <a:lnTo>
                    <a:pt x="110" y="51"/>
                  </a:lnTo>
                  <a:lnTo>
                    <a:pt x="104" y="52"/>
                  </a:lnTo>
                  <a:lnTo>
                    <a:pt x="103" y="51"/>
                  </a:lnTo>
                  <a:lnTo>
                    <a:pt x="100" y="48"/>
                  </a:lnTo>
                  <a:lnTo>
                    <a:pt x="99" y="44"/>
                  </a:lnTo>
                  <a:lnTo>
                    <a:pt x="97" y="44"/>
                  </a:lnTo>
                  <a:lnTo>
                    <a:pt x="96" y="48"/>
                  </a:lnTo>
                  <a:lnTo>
                    <a:pt x="93" y="51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8" y="57"/>
                  </a:lnTo>
                  <a:lnTo>
                    <a:pt x="86" y="55"/>
                  </a:lnTo>
                  <a:lnTo>
                    <a:pt x="82" y="55"/>
                  </a:lnTo>
                  <a:lnTo>
                    <a:pt x="80" y="56"/>
                  </a:lnTo>
                  <a:lnTo>
                    <a:pt x="76" y="57"/>
                  </a:lnTo>
                  <a:lnTo>
                    <a:pt x="76" y="61"/>
                  </a:lnTo>
                  <a:lnTo>
                    <a:pt x="75" y="62"/>
                  </a:lnTo>
                  <a:lnTo>
                    <a:pt x="71" y="60"/>
                  </a:lnTo>
                  <a:lnTo>
                    <a:pt x="68" y="57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49" y="61"/>
                  </a:lnTo>
                  <a:lnTo>
                    <a:pt x="49" y="66"/>
                  </a:lnTo>
                  <a:lnTo>
                    <a:pt x="46" y="66"/>
                  </a:lnTo>
                  <a:lnTo>
                    <a:pt x="43" y="67"/>
                  </a:lnTo>
                  <a:lnTo>
                    <a:pt x="43" y="71"/>
                  </a:lnTo>
                  <a:lnTo>
                    <a:pt x="43" y="72"/>
                  </a:lnTo>
                  <a:lnTo>
                    <a:pt x="43" y="75"/>
                  </a:lnTo>
                  <a:lnTo>
                    <a:pt x="44" y="78"/>
                  </a:lnTo>
                  <a:lnTo>
                    <a:pt x="42" y="79"/>
                  </a:lnTo>
                  <a:lnTo>
                    <a:pt x="36" y="81"/>
                  </a:lnTo>
                  <a:lnTo>
                    <a:pt x="33" y="83"/>
                  </a:lnTo>
                  <a:lnTo>
                    <a:pt x="33" y="88"/>
                  </a:lnTo>
                  <a:lnTo>
                    <a:pt x="35" y="93"/>
                  </a:lnTo>
                  <a:lnTo>
                    <a:pt x="33" y="94"/>
                  </a:lnTo>
                  <a:lnTo>
                    <a:pt x="30" y="94"/>
                  </a:lnTo>
                  <a:lnTo>
                    <a:pt x="27" y="94"/>
                  </a:lnTo>
                  <a:lnTo>
                    <a:pt x="23" y="91"/>
                  </a:lnTo>
                  <a:lnTo>
                    <a:pt x="19" y="89"/>
                  </a:lnTo>
                  <a:lnTo>
                    <a:pt x="17" y="90"/>
                  </a:lnTo>
                  <a:lnTo>
                    <a:pt x="14" y="93"/>
                  </a:lnTo>
                  <a:lnTo>
                    <a:pt x="11" y="94"/>
                  </a:lnTo>
                  <a:lnTo>
                    <a:pt x="10" y="97"/>
                  </a:lnTo>
                  <a:lnTo>
                    <a:pt x="10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2"/>
                  </a:lnTo>
                  <a:lnTo>
                    <a:pt x="12" y="115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2" y="121"/>
                  </a:lnTo>
                  <a:lnTo>
                    <a:pt x="52" y="120"/>
                  </a:lnTo>
                  <a:lnTo>
                    <a:pt x="50" y="111"/>
                  </a:lnTo>
                  <a:lnTo>
                    <a:pt x="143" y="105"/>
                  </a:lnTo>
                  <a:lnTo>
                    <a:pt x="192" y="100"/>
                  </a:lnTo>
                  <a:lnTo>
                    <a:pt x="198" y="97"/>
                  </a:lnTo>
                  <a:lnTo>
                    <a:pt x="202" y="94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6706417" y="2426214"/>
              <a:ext cx="362585" cy="315365"/>
            </a:xfrm>
            <a:custGeom>
              <a:avLst/>
              <a:gdLst>
                <a:gd name="T0" fmla="*/ 238 w 254"/>
                <a:gd name="T1" fmla="*/ 190 h 221"/>
                <a:gd name="T2" fmla="*/ 242 w 254"/>
                <a:gd name="T3" fmla="*/ 189 h 221"/>
                <a:gd name="T4" fmla="*/ 244 w 254"/>
                <a:gd name="T5" fmla="*/ 188 h 221"/>
                <a:gd name="T6" fmla="*/ 249 w 254"/>
                <a:gd name="T7" fmla="*/ 187 h 221"/>
                <a:gd name="T8" fmla="*/ 254 w 254"/>
                <a:gd name="T9" fmla="*/ 183 h 221"/>
                <a:gd name="T10" fmla="*/ 254 w 254"/>
                <a:gd name="T11" fmla="*/ 173 h 221"/>
                <a:gd name="T12" fmla="*/ 250 w 254"/>
                <a:gd name="T13" fmla="*/ 168 h 221"/>
                <a:gd name="T14" fmla="*/ 251 w 254"/>
                <a:gd name="T15" fmla="*/ 161 h 221"/>
                <a:gd name="T16" fmla="*/ 243 w 254"/>
                <a:gd name="T17" fmla="*/ 166 h 221"/>
                <a:gd name="T18" fmla="*/ 238 w 254"/>
                <a:gd name="T19" fmla="*/ 156 h 221"/>
                <a:gd name="T20" fmla="*/ 240 w 254"/>
                <a:gd name="T21" fmla="*/ 146 h 221"/>
                <a:gd name="T22" fmla="*/ 232 w 254"/>
                <a:gd name="T23" fmla="*/ 131 h 221"/>
                <a:gd name="T24" fmla="*/ 216 w 254"/>
                <a:gd name="T25" fmla="*/ 124 h 221"/>
                <a:gd name="T26" fmla="*/ 202 w 254"/>
                <a:gd name="T27" fmla="*/ 112 h 221"/>
                <a:gd name="T28" fmla="*/ 204 w 254"/>
                <a:gd name="T29" fmla="*/ 100 h 221"/>
                <a:gd name="T30" fmla="*/ 206 w 254"/>
                <a:gd name="T31" fmla="*/ 91 h 221"/>
                <a:gd name="T32" fmla="*/ 206 w 254"/>
                <a:gd name="T33" fmla="*/ 80 h 221"/>
                <a:gd name="T34" fmla="*/ 196 w 254"/>
                <a:gd name="T35" fmla="*/ 76 h 221"/>
                <a:gd name="T36" fmla="*/ 191 w 254"/>
                <a:gd name="T37" fmla="*/ 81 h 221"/>
                <a:gd name="T38" fmla="*/ 186 w 254"/>
                <a:gd name="T39" fmla="*/ 67 h 221"/>
                <a:gd name="T40" fmla="*/ 163 w 254"/>
                <a:gd name="T41" fmla="*/ 45 h 221"/>
                <a:gd name="T42" fmla="*/ 156 w 254"/>
                <a:gd name="T43" fmla="*/ 22 h 221"/>
                <a:gd name="T44" fmla="*/ 158 w 254"/>
                <a:gd name="T45" fmla="*/ 10 h 221"/>
                <a:gd name="T46" fmla="*/ 0 w 254"/>
                <a:gd name="T47" fmla="*/ 2 h 221"/>
                <a:gd name="T48" fmla="*/ 4 w 254"/>
                <a:gd name="T49" fmla="*/ 6 h 221"/>
                <a:gd name="T50" fmla="*/ 3 w 254"/>
                <a:gd name="T51" fmla="*/ 13 h 221"/>
                <a:gd name="T52" fmla="*/ 5 w 254"/>
                <a:gd name="T53" fmla="*/ 17 h 221"/>
                <a:gd name="T54" fmla="*/ 12 w 254"/>
                <a:gd name="T55" fmla="*/ 25 h 221"/>
                <a:gd name="T56" fmla="*/ 14 w 254"/>
                <a:gd name="T57" fmla="*/ 29 h 221"/>
                <a:gd name="T58" fmla="*/ 20 w 254"/>
                <a:gd name="T59" fmla="*/ 39 h 221"/>
                <a:gd name="T60" fmla="*/ 31 w 254"/>
                <a:gd name="T61" fmla="*/ 39 h 221"/>
                <a:gd name="T62" fmla="*/ 28 w 254"/>
                <a:gd name="T63" fmla="*/ 50 h 221"/>
                <a:gd name="T64" fmla="*/ 31 w 254"/>
                <a:gd name="T65" fmla="*/ 61 h 221"/>
                <a:gd name="T66" fmla="*/ 36 w 254"/>
                <a:gd name="T67" fmla="*/ 69 h 221"/>
                <a:gd name="T68" fmla="*/ 42 w 254"/>
                <a:gd name="T69" fmla="*/ 176 h 221"/>
                <a:gd name="T70" fmla="*/ 215 w 254"/>
                <a:gd name="T71" fmla="*/ 197 h 221"/>
                <a:gd name="T72" fmla="*/ 205 w 254"/>
                <a:gd name="T73" fmla="*/ 221 h 221"/>
                <a:gd name="T74" fmla="*/ 234 w 254"/>
                <a:gd name="T75" fmla="*/ 216 h 221"/>
                <a:gd name="T76" fmla="*/ 237 w 254"/>
                <a:gd name="T77" fmla="*/ 211 h 221"/>
                <a:gd name="T78" fmla="*/ 234 w 254"/>
                <a:gd name="T79" fmla="*/ 206 h 221"/>
                <a:gd name="T80" fmla="*/ 237 w 254"/>
                <a:gd name="T81" fmla="*/ 203 h 221"/>
                <a:gd name="T82" fmla="*/ 238 w 254"/>
                <a:gd name="T83" fmla="*/ 197 h 221"/>
                <a:gd name="T84" fmla="*/ 238 w 254"/>
                <a:gd name="T85" fmla="*/ 1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221">
                  <a:moveTo>
                    <a:pt x="238" y="193"/>
                  </a:moveTo>
                  <a:cubicBezTo>
                    <a:pt x="238" y="190"/>
                    <a:pt x="238" y="190"/>
                    <a:pt x="238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42" y="189"/>
                    <a:pt x="242" y="189"/>
                    <a:pt x="242" y="189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44" y="188"/>
                    <a:pt x="244" y="188"/>
                    <a:pt x="244" y="188"/>
                  </a:cubicBezTo>
                  <a:cubicBezTo>
                    <a:pt x="246" y="187"/>
                    <a:pt x="246" y="187"/>
                    <a:pt x="246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4" y="183"/>
                    <a:pt x="254" y="183"/>
                    <a:pt x="254" y="183"/>
                  </a:cubicBezTo>
                  <a:cubicBezTo>
                    <a:pt x="254" y="177"/>
                    <a:pt x="254" y="177"/>
                    <a:pt x="254" y="177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4" y="171"/>
                    <a:pt x="254" y="171"/>
                    <a:pt x="254" y="171"/>
                  </a:cubicBezTo>
                  <a:cubicBezTo>
                    <a:pt x="250" y="168"/>
                    <a:pt x="250" y="168"/>
                    <a:pt x="250" y="168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1" y="161"/>
                    <a:pt x="251" y="161"/>
                    <a:pt x="251" y="161"/>
                  </a:cubicBezTo>
                  <a:cubicBezTo>
                    <a:pt x="246" y="161"/>
                    <a:pt x="246" y="161"/>
                    <a:pt x="246" y="161"/>
                  </a:cubicBezTo>
                  <a:cubicBezTo>
                    <a:pt x="243" y="166"/>
                    <a:pt x="243" y="166"/>
                    <a:pt x="243" y="166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19" y="122"/>
                    <a:pt x="219" y="122"/>
                    <a:pt x="219" y="122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08" y="118"/>
                    <a:pt x="208" y="118"/>
                    <a:pt x="208" y="118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4" y="100"/>
                    <a:pt x="204" y="100"/>
                    <a:pt x="204" y="100"/>
                  </a:cubicBezTo>
                  <a:cubicBezTo>
                    <a:pt x="205" y="96"/>
                    <a:pt x="205" y="96"/>
                    <a:pt x="205" y="96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86" y="76"/>
                    <a:pt x="186" y="76"/>
                    <a:pt x="186" y="76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81" y="60"/>
                    <a:pt x="181" y="60"/>
                    <a:pt x="181" y="60"/>
                  </a:cubicBezTo>
                  <a:cubicBezTo>
                    <a:pt x="163" y="45"/>
                    <a:pt x="163" y="45"/>
                    <a:pt x="163" y="45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6"/>
                    <a:pt x="5" y="17"/>
                  </a:cubicBezTo>
                  <a:cubicBezTo>
                    <a:pt x="6" y="18"/>
                    <a:pt x="11" y="19"/>
                    <a:pt x="11" y="19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6" y="203"/>
                    <a:pt x="216" y="203"/>
                    <a:pt x="216" y="203"/>
                  </a:cubicBezTo>
                  <a:cubicBezTo>
                    <a:pt x="205" y="221"/>
                    <a:pt x="205" y="221"/>
                    <a:pt x="205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4" y="216"/>
                    <a:pt x="234" y="216"/>
                    <a:pt x="234" y="216"/>
                  </a:cubicBezTo>
                  <a:cubicBezTo>
                    <a:pt x="236" y="213"/>
                    <a:pt x="236" y="213"/>
                    <a:pt x="236" y="213"/>
                  </a:cubicBezTo>
                  <a:cubicBezTo>
                    <a:pt x="236" y="213"/>
                    <a:pt x="238" y="212"/>
                    <a:pt x="237" y="211"/>
                  </a:cubicBezTo>
                  <a:cubicBezTo>
                    <a:pt x="237" y="210"/>
                    <a:pt x="235" y="207"/>
                    <a:pt x="235" y="207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5" y="204"/>
                    <a:pt x="235" y="204"/>
                    <a:pt x="235" y="204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38" y="197"/>
                    <a:pt x="238" y="197"/>
                    <a:pt x="238" y="197"/>
                  </a:cubicBezTo>
                  <a:cubicBezTo>
                    <a:pt x="238" y="194"/>
                    <a:pt x="238" y="194"/>
                    <a:pt x="238" y="194"/>
                  </a:cubicBezTo>
                  <a:lnTo>
                    <a:pt x="238" y="193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6642332" y="1820781"/>
              <a:ext cx="350780" cy="408119"/>
            </a:xfrm>
            <a:custGeom>
              <a:avLst/>
              <a:gdLst>
                <a:gd name="T0" fmla="*/ 139 w 208"/>
                <a:gd name="T1" fmla="*/ 135 h 242"/>
                <a:gd name="T2" fmla="*/ 144 w 208"/>
                <a:gd name="T3" fmla="*/ 107 h 242"/>
                <a:gd name="T4" fmla="*/ 169 w 208"/>
                <a:gd name="T5" fmla="*/ 80 h 242"/>
                <a:gd name="T6" fmla="*/ 208 w 208"/>
                <a:gd name="T7" fmla="*/ 55 h 242"/>
                <a:gd name="T8" fmla="*/ 183 w 208"/>
                <a:gd name="T9" fmla="*/ 52 h 242"/>
                <a:gd name="T10" fmla="*/ 166 w 208"/>
                <a:gd name="T11" fmla="*/ 52 h 242"/>
                <a:gd name="T12" fmla="*/ 154 w 208"/>
                <a:gd name="T13" fmla="*/ 55 h 242"/>
                <a:gd name="T14" fmla="*/ 147 w 208"/>
                <a:gd name="T15" fmla="*/ 48 h 242"/>
                <a:gd name="T16" fmla="*/ 133 w 208"/>
                <a:gd name="T17" fmla="*/ 45 h 242"/>
                <a:gd name="T18" fmla="*/ 128 w 208"/>
                <a:gd name="T19" fmla="*/ 42 h 242"/>
                <a:gd name="T20" fmla="*/ 114 w 208"/>
                <a:gd name="T21" fmla="*/ 36 h 242"/>
                <a:gd name="T22" fmla="*/ 123 w 208"/>
                <a:gd name="T23" fmla="*/ 36 h 242"/>
                <a:gd name="T24" fmla="*/ 114 w 208"/>
                <a:gd name="T25" fmla="*/ 35 h 242"/>
                <a:gd name="T26" fmla="*/ 105 w 208"/>
                <a:gd name="T27" fmla="*/ 35 h 242"/>
                <a:gd name="T28" fmla="*/ 97 w 208"/>
                <a:gd name="T29" fmla="*/ 39 h 242"/>
                <a:gd name="T30" fmla="*/ 87 w 208"/>
                <a:gd name="T31" fmla="*/ 34 h 242"/>
                <a:gd name="T32" fmla="*/ 80 w 208"/>
                <a:gd name="T33" fmla="*/ 34 h 242"/>
                <a:gd name="T34" fmla="*/ 68 w 208"/>
                <a:gd name="T35" fmla="*/ 24 h 242"/>
                <a:gd name="T36" fmla="*/ 66 w 208"/>
                <a:gd name="T37" fmla="*/ 20 h 242"/>
                <a:gd name="T38" fmla="*/ 58 w 208"/>
                <a:gd name="T39" fmla="*/ 20 h 242"/>
                <a:gd name="T40" fmla="*/ 54 w 208"/>
                <a:gd name="T41" fmla="*/ 16 h 242"/>
                <a:gd name="T42" fmla="*/ 58 w 208"/>
                <a:gd name="T43" fmla="*/ 8 h 242"/>
                <a:gd name="T44" fmla="*/ 60 w 208"/>
                <a:gd name="T45" fmla="*/ 2 h 242"/>
                <a:gd name="T46" fmla="*/ 56 w 208"/>
                <a:gd name="T47" fmla="*/ 0 h 242"/>
                <a:gd name="T48" fmla="*/ 54 w 208"/>
                <a:gd name="T49" fmla="*/ 12 h 242"/>
                <a:gd name="T50" fmla="*/ 0 w 208"/>
                <a:gd name="T51" fmla="*/ 16 h 242"/>
                <a:gd name="T52" fmla="*/ 1 w 208"/>
                <a:gd name="T53" fmla="*/ 23 h 242"/>
                <a:gd name="T54" fmla="*/ 4 w 208"/>
                <a:gd name="T55" fmla="*/ 26 h 242"/>
                <a:gd name="T56" fmla="*/ 3 w 208"/>
                <a:gd name="T57" fmla="*/ 31 h 242"/>
                <a:gd name="T58" fmla="*/ 1 w 208"/>
                <a:gd name="T59" fmla="*/ 34 h 242"/>
                <a:gd name="T60" fmla="*/ 2 w 208"/>
                <a:gd name="T61" fmla="*/ 40 h 242"/>
                <a:gd name="T62" fmla="*/ 1 w 208"/>
                <a:gd name="T63" fmla="*/ 51 h 242"/>
                <a:gd name="T64" fmla="*/ 6 w 208"/>
                <a:gd name="T65" fmla="*/ 64 h 242"/>
                <a:gd name="T66" fmla="*/ 9 w 208"/>
                <a:gd name="T67" fmla="*/ 78 h 242"/>
                <a:gd name="T68" fmla="*/ 10 w 208"/>
                <a:gd name="T69" fmla="*/ 104 h 242"/>
                <a:gd name="T70" fmla="*/ 12 w 208"/>
                <a:gd name="T71" fmla="*/ 114 h 242"/>
                <a:gd name="T72" fmla="*/ 12 w 208"/>
                <a:gd name="T73" fmla="*/ 122 h 242"/>
                <a:gd name="T74" fmla="*/ 17 w 208"/>
                <a:gd name="T75" fmla="*/ 127 h 242"/>
                <a:gd name="T76" fmla="*/ 18 w 208"/>
                <a:gd name="T77" fmla="*/ 136 h 242"/>
                <a:gd name="T78" fmla="*/ 16 w 208"/>
                <a:gd name="T79" fmla="*/ 142 h 242"/>
                <a:gd name="T80" fmla="*/ 17 w 208"/>
                <a:gd name="T81" fmla="*/ 144 h 242"/>
                <a:gd name="T82" fmla="*/ 11 w 208"/>
                <a:gd name="T83" fmla="*/ 150 h 242"/>
                <a:gd name="T84" fmla="*/ 8 w 208"/>
                <a:gd name="T85" fmla="*/ 154 h 242"/>
                <a:gd name="T86" fmla="*/ 9 w 208"/>
                <a:gd name="T87" fmla="*/ 158 h 242"/>
                <a:gd name="T88" fmla="*/ 12 w 208"/>
                <a:gd name="T89" fmla="*/ 163 h 242"/>
                <a:gd name="T90" fmla="*/ 18 w 208"/>
                <a:gd name="T91" fmla="*/ 167 h 242"/>
                <a:gd name="T92" fmla="*/ 18 w 208"/>
                <a:gd name="T93" fmla="*/ 242 h 242"/>
                <a:gd name="T94" fmla="*/ 173 w 208"/>
                <a:gd name="T95" fmla="*/ 233 h 242"/>
                <a:gd name="T96" fmla="*/ 166 w 208"/>
                <a:gd name="T97" fmla="*/ 220 h 242"/>
                <a:gd name="T98" fmla="*/ 157 w 208"/>
                <a:gd name="T99" fmla="*/ 213 h 242"/>
                <a:gd name="T100" fmla="*/ 138 w 208"/>
                <a:gd name="T101" fmla="*/ 197 h 242"/>
                <a:gd name="T102" fmla="*/ 125 w 208"/>
                <a:gd name="T103" fmla="*/ 189 h 242"/>
                <a:gd name="T104" fmla="*/ 128 w 208"/>
                <a:gd name="T105" fmla="*/ 159 h 242"/>
                <a:gd name="T106" fmla="*/ 122 w 208"/>
                <a:gd name="T107" fmla="*/ 154 h 242"/>
                <a:gd name="T108" fmla="*/ 128 w 208"/>
                <a:gd name="T109" fmla="*/ 14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42">
                  <a:moveTo>
                    <a:pt x="128" y="141"/>
                  </a:moveTo>
                  <a:lnTo>
                    <a:pt x="139" y="135"/>
                  </a:lnTo>
                  <a:lnTo>
                    <a:pt x="139" y="111"/>
                  </a:lnTo>
                  <a:lnTo>
                    <a:pt x="144" y="107"/>
                  </a:lnTo>
                  <a:lnTo>
                    <a:pt x="161" y="91"/>
                  </a:lnTo>
                  <a:lnTo>
                    <a:pt x="169" y="80"/>
                  </a:lnTo>
                  <a:lnTo>
                    <a:pt x="185" y="69"/>
                  </a:lnTo>
                  <a:lnTo>
                    <a:pt x="208" y="55"/>
                  </a:lnTo>
                  <a:lnTo>
                    <a:pt x="200" y="53"/>
                  </a:lnTo>
                  <a:lnTo>
                    <a:pt x="183" y="52"/>
                  </a:lnTo>
                  <a:lnTo>
                    <a:pt x="169" y="49"/>
                  </a:lnTo>
                  <a:lnTo>
                    <a:pt x="166" y="52"/>
                  </a:lnTo>
                  <a:lnTo>
                    <a:pt x="162" y="55"/>
                  </a:lnTo>
                  <a:lnTo>
                    <a:pt x="154" y="55"/>
                  </a:lnTo>
                  <a:lnTo>
                    <a:pt x="151" y="51"/>
                  </a:lnTo>
                  <a:lnTo>
                    <a:pt x="147" y="48"/>
                  </a:lnTo>
                  <a:lnTo>
                    <a:pt x="136" y="45"/>
                  </a:lnTo>
                  <a:lnTo>
                    <a:pt x="133" y="45"/>
                  </a:lnTo>
                  <a:lnTo>
                    <a:pt x="129" y="43"/>
                  </a:lnTo>
                  <a:lnTo>
                    <a:pt x="128" y="42"/>
                  </a:lnTo>
                  <a:lnTo>
                    <a:pt x="119" y="41"/>
                  </a:lnTo>
                  <a:lnTo>
                    <a:pt x="114" y="36"/>
                  </a:lnTo>
                  <a:lnTo>
                    <a:pt x="120" y="39"/>
                  </a:lnTo>
                  <a:lnTo>
                    <a:pt x="123" y="36"/>
                  </a:lnTo>
                  <a:lnTo>
                    <a:pt x="119" y="35"/>
                  </a:lnTo>
                  <a:lnTo>
                    <a:pt x="114" y="35"/>
                  </a:lnTo>
                  <a:lnTo>
                    <a:pt x="109" y="35"/>
                  </a:lnTo>
                  <a:lnTo>
                    <a:pt x="105" y="35"/>
                  </a:lnTo>
                  <a:lnTo>
                    <a:pt x="100" y="35"/>
                  </a:lnTo>
                  <a:lnTo>
                    <a:pt x="97" y="39"/>
                  </a:lnTo>
                  <a:lnTo>
                    <a:pt x="93" y="39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3" y="32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0"/>
                  </a:lnTo>
                  <a:lnTo>
                    <a:pt x="62" y="20"/>
                  </a:lnTo>
                  <a:lnTo>
                    <a:pt x="58" y="20"/>
                  </a:lnTo>
                  <a:lnTo>
                    <a:pt x="55" y="20"/>
                  </a:lnTo>
                  <a:lnTo>
                    <a:pt x="54" y="16"/>
                  </a:lnTo>
                  <a:lnTo>
                    <a:pt x="57" y="12"/>
                  </a:lnTo>
                  <a:lnTo>
                    <a:pt x="58" y="8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0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6" y="64"/>
                  </a:lnTo>
                  <a:lnTo>
                    <a:pt x="9" y="70"/>
                  </a:lnTo>
                  <a:lnTo>
                    <a:pt x="9" y="78"/>
                  </a:lnTo>
                  <a:lnTo>
                    <a:pt x="10" y="92"/>
                  </a:lnTo>
                  <a:lnTo>
                    <a:pt x="10" y="104"/>
                  </a:lnTo>
                  <a:lnTo>
                    <a:pt x="10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22"/>
                  </a:lnTo>
                  <a:lnTo>
                    <a:pt x="15" y="124"/>
                  </a:lnTo>
                  <a:lnTo>
                    <a:pt x="17" y="127"/>
                  </a:lnTo>
                  <a:lnTo>
                    <a:pt x="18" y="132"/>
                  </a:lnTo>
                  <a:lnTo>
                    <a:pt x="18" y="136"/>
                  </a:lnTo>
                  <a:lnTo>
                    <a:pt x="18" y="141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4"/>
                  </a:lnTo>
                  <a:lnTo>
                    <a:pt x="13" y="147"/>
                  </a:lnTo>
                  <a:lnTo>
                    <a:pt x="11" y="150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8" y="156"/>
                  </a:lnTo>
                  <a:lnTo>
                    <a:pt x="9" y="158"/>
                  </a:lnTo>
                  <a:lnTo>
                    <a:pt x="12" y="160"/>
                  </a:lnTo>
                  <a:lnTo>
                    <a:pt x="12" y="163"/>
                  </a:lnTo>
                  <a:lnTo>
                    <a:pt x="17" y="164"/>
                  </a:lnTo>
                  <a:lnTo>
                    <a:pt x="18" y="167"/>
                  </a:lnTo>
                  <a:lnTo>
                    <a:pt x="21" y="169"/>
                  </a:lnTo>
                  <a:lnTo>
                    <a:pt x="18" y="242"/>
                  </a:lnTo>
                  <a:lnTo>
                    <a:pt x="172" y="239"/>
                  </a:lnTo>
                  <a:lnTo>
                    <a:pt x="173" y="233"/>
                  </a:lnTo>
                  <a:lnTo>
                    <a:pt x="172" y="227"/>
                  </a:lnTo>
                  <a:lnTo>
                    <a:pt x="166" y="220"/>
                  </a:lnTo>
                  <a:lnTo>
                    <a:pt x="160" y="216"/>
                  </a:lnTo>
                  <a:lnTo>
                    <a:pt x="157" y="213"/>
                  </a:lnTo>
                  <a:lnTo>
                    <a:pt x="150" y="204"/>
                  </a:lnTo>
                  <a:lnTo>
                    <a:pt x="138" y="197"/>
                  </a:lnTo>
                  <a:lnTo>
                    <a:pt x="130" y="193"/>
                  </a:lnTo>
                  <a:lnTo>
                    <a:pt x="125" y="189"/>
                  </a:lnTo>
                  <a:lnTo>
                    <a:pt x="126" y="174"/>
                  </a:lnTo>
                  <a:lnTo>
                    <a:pt x="128" y="159"/>
                  </a:lnTo>
                  <a:lnTo>
                    <a:pt x="126" y="159"/>
                  </a:lnTo>
                  <a:lnTo>
                    <a:pt x="122" y="154"/>
                  </a:lnTo>
                  <a:lnTo>
                    <a:pt x="126" y="145"/>
                  </a:lnTo>
                  <a:lnTo>
                    <a:pt x="128" y="14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8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>
              <a:solidFill>
                <a:schemeClr val="bg2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49"/>
            <p:cNvSpPr>
              <a:spLocks noChangeShapeType="1"/>
            </p:cNvSpPr>
            <p:nvPr/>
          </p:nvSpPr>
          <p:spPr bwMode="auto">
            <a:xfrm>
              <a:off x="6881808" y="2014722"/>
              <a:ext cx="0" cy="0"/>
            </a:xfrm>
            <a:prstGeom prst="line">
              <a:avLst/>
            </a:pr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6964444" y="1940519"/>
              <a:ext cx="409805" cy="386196"/>
            </a:xfrm>
            <a:custGeom>
              <a:avLst/>
              <a:gdLst>
                <a:gd name="T0" fmla="*/ 12 w 287"/>
                <a:gd name="T1" fmla="*/ 44 h 270"/>
                <a:gd name="T2" fmla="*/ 29 w 287"/>
                <a:gd name="T3" fmla="*/ 36 h 270"/>
                <a:gd name="T4" fmla="*/ 52 w 287"/>
                <a:gd name="T5" fmla="*/ 17 h 270"/>
                <a:gd name="T6" fmla="*/ 77 w 287"/>
                <a:gd name="T7" fmla="*/ 0 h 270"/>
                <a:gd name="T8" fmla="*/ 75 w 287"/>
                <a:gd name="T9" fmla="*/ 6 h 270"/>
                <a:gd name="T10" fmla="*/ 65 w 287"/>
                <a:gd name="T11" fmla="*/ 19 h 270"/>
                <a:gd name="T12" fmla="*/ 67 w 287"/>
                <a:gd name="T13" fmla="*/ 29 h 270"/>
                <a:gd name="T14" fmla="*/ 77 w 287"/>
                <a:gd name="T15" fmla="*/ 28 h 270"/>
                <a:gd name="T16" fmla="*/ 111 w 287"/>
                <a:gd name="T17" fmla="*/ 45 h 270"/>
                <a:gd name="T18" fmla="*/ 135 w 287"/>
                <a:gd name="T19" fmla="*/ 39 h 270"/>
                <a:gd name="T20" fmla="*/ 169 w 287"/>
                <a:gd name="T21" fmla="*/ 28 h 270"/>
                <a:gd name="T22" fmla="*/ 198 w 287"/>
                <a:gd name="T23" fmla="*/ 38 h 270"/>
                <a:gd name="T24" fmla="*/ 217 w 287"/>
                <a:gd name="T25" fmla="*/ 55 h 270"/>
                <a:gd name="T26" fmla="*/ 232 w 287"/>
                <a:gd name="T27" fmla="*/ 56 h 270"/>
                <a:gd name="T28" fmla="*/ 219 w 287"/>
                <a:gd name="T29" fmla="*/ 62 h 270"/>
                <a:gd name="T30" fmla="*/ 193 w 287"/>
                <a:gd name="T31" fmla="*/ 64 h 270"/>
                <a:gd name="T32" fmla="*/ 201 w 287"/>
                <a:gd name="T33" fmla="*/ 74 h 270"/>
                <a:gd name="T34" fmla="*/ 204 w 287"/>
                <a:gd name="T35" fmla="*/ 75 h 270"/>
                <a:gd name="T36" fmla="*/ 234 w 287"/>
                <a:gd name="T37" fmla="*/ 88 h 270"/>
                <a:gd name="T38" fmla="*/ 246 w 287"/>
                <a:gd name="T39" fmla="*/ 109 h 270"/>
                <a:gd name="T40" fmla="*/ 245 w 287"/>
                <a:gd name="T41" fmla="*/ 141 h 270"/>
                <a:gd name="T42" fmla="*/ 233 w 287"/>
                <a:gd name="T43" fmla="*/ 168 h 270"/>
                <a:gd name="T44" fmla="*/ 246 w 287"/>
                <a:gd name="T45" fmla="*/ 166 h 270"/>
                <a:gd name="T46" fmla="*/ 255 w 287"/>
                <a:gd name="T47" fmla="*/ 153 h 270"/>
                <a:gd name="T48" fmla="*/ 275 w 287"/>
                <a:gd name="T49" fmla="*/ 154 h 270"/>
                <a:gd name="T50" fmla="*/ 287 w 287"/>
                <a:gd name="T51" fmla="*/ 197 h 270"/>
                <a:gd name="T52" fmla="*/ 275 w 287"/>
                <a:gd name="T53" fmla="*/ 220 h 270"/>
                <a:gd name="T54" fmla="*/ 266 w 287"/>
                <a:gd name="T55" fmla="*/ 249 h 270"/>
                <a:gd name="T56" fmla="*/ 141 w 287"/>
                <a:gd name="T57" fmla="*/ 270 h 270"/>
                <a:gd name="T58" fmla="*/ 158 w 287"/>
                <a:gd name="T59" fmla="*/ 235 h 270"/>
                <a:gd name="T60" fmla="*/ 145 w 287"/>
                <a:gd name="T61" fmla="*/ 191 h 270"/>
                <a:gd name="T62" fmla="*/ 144 w 287"/>
                <a:gd name="T63" fmla="*/ 165 h 270"/>
                <a:gd name="T64" fmla="*/ 148 w 287"/>
                <a:gd name="T65" fmla="*/ 147 h 270"/>
                <a:gd name="T66" fmla="*/ 153 w 287"/>
                <a:gd name="T67" fmla="*/ 122 h 270"/>
                <a:gd name="T68" fmla="*/ 166 w 287"/>
                <a:gd name="T69" fmla="*/ 106 h 270"/>
                <a:gd name="T70" fmla="*/ 169 w 287"/>
                <a:gd name="T71" fmla="*/ 122 h 270"/>
                <a:gd name="T72" fmla="*/ 175 w 287"/>
                <a:gd name="T73" fmla="*/ 111 h 270"/>
                <a:gd name="T74" fmla="*/ 180 w 287"/>
                <a:gd name="T75" fmla="*/ 94 h 270"/>
                <a:gd name="T76" fmla="*/ 184 w 287"/>
                <a:gd name="T77" fmla="*/ 81 h 270"/>
                <a:gd name="T78" fmla="*/ 189 w 287"/>
                <a:gd name="T79" fmla="*/ 74 h 270"/>
                <a:gd name="T80" fmla="*/ 187 w 287"/>
                <a:gd name="T81" fmla="*/ 65 h 270"/>
                <a:gd name="T82" fmla="*/ 159 w 287"/>
                <a:gd name="T83" fmla="*/ 68 h 270"/>
                <a:gd name="T84" fmla="*/ 129 w 287"/>
                <a:gd name="T85" fmla="*/ 85 h 270"/>
                <a:gd name="T86" fmla="*/ 127 w 287"/>
                <a:gd name="T87" fmla="*/ 76 h 270"/>
                <a:gd name="T88" fmla="*/ 118 w 287"/>
                <a:gd name="T89" fmla="*/ 75 h 270"/>
                <a:gd name="T90" fmla="*/ 107 w 287"/>
                <a:gd name="T91" fmla="*/ 101 h 270"/>
                <a:gd name="T92" fmla="*/ 95 w 287"/>
                <a:gd name="T93" fmla="*/ 100 h 270"/>
                <a:gd name="T94" fmla="*/ 84 w 287"/>
                <a:gd name="T95" fmla="*/ 81 h 270"/>
                <a:gd name="T96" fmla="*/ 58 w 287"/>
                <a:gd name="T97" fmla="*/ 74 h 270"/>
                <a:gd name="T98" fmla="*/ 29 w 287"/>
                <a:gd name="T99" fmla="*/ 65 h 270"/>
                <a:gd name="T100" fmla="*/ 9 w 287"/>
                <a:gd name="T101" fmla="*/ 5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" h="270">
                  <a:moveTo>
                    <a:pt x="0" y="51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8" y="14"/>
                    <a:pt x="68" y="15"/>
                  </a:cubicBezTo>
                  <a:cubicBezTo>
                    <a:pt x="68" y="16"/>
                    <a:pt x="65" y="23"/>
                    <a:pt x="65" y="23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3"/>
                    <a:pt x="216" y="54"/>
                    <a:pt x="217" y="55"/>
                  </a:cubicBezTo>
                  <a:cubicBezTo>
                    <a:pt x="218" y="56"/>
                    <a:pt x="219" y="58"/>
                    <a:pt x="219" y="58"/>
                  </a:cubicBezTo>
                  <a:cubicBezTo>
                    <a:pt x="224" y="59"/>
                    <a:pt x="224" y="59"/>
                    <a:pt x="224" y="59"/>
                  </a:cubicBezTo>
                  <a:cubicBezTo>
                    <a:pt x="224" y="59"/>
                    <a:pt x="226" y="57"/>
                    <a:pt x="226" y="57"/>
                  </a:cubicBezTo>
                  <a:cubicBezTo>
                    <a:pt x="226" y="56"/>
                    <a:pt x="230" y="54"/>
                    <a:pt x="230" y="54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4" y="57"/>
                    <a:pt x="232" y="58"/>
                  </a:cubicBezTo>
                  <a:cubicBezTo>
                    <a:pt x="231" y="58"/>
                    <a:pt x="230" y="60"/>
                    <a:pt x="229" y="60"/>
                  </a:cubicBezTo>
                  <a:cubicBezTo>
                    <a:pt x="227" y="60"/>
                    <a:pt x="225" y="60"/>
                    <a:pt x="225" y="60"/>
                  </a:cubicBezTo>
                  <a:cubicBezTo>
                    <a:pt x="221" y="60"/>
                    <a:pt x="221" y="60"/>
                    <a:pt x="221" y="60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08" y="62"/>
                    <a:pt x="208" y="62"/>
                    <a:pt x="208" y="62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97" y="59"/>
                    <a:pt x="197" y="59"/>
                    <a:pt x="197" y="59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69"/>
                    <a:pt x="194" y="71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3" y="72"/>
                    <a:pt x="203" y="72"/>
                    <a:pt x="203" y="72"/>
                  </a:cubicBezTo>
                  <a:cubicBezTo>
                    <a:pt x="203" y="72"/>
                    <a:pt x="200" y="70"/>
                    <a:pt x="201" y="70"/>
                  </a:cubicBezTo>
                  <a:cubicBezTo>
                    <a:pt x="202" y="70"/>
                    <a:pt x="206" y="72"/>
                    <a:pt x="206" y="72"/>
                  </a:cubicBezTo>
                  <a:cubicBezTo>
                    <a:pt x="206" y="72"/>
                    <a:pt x="205" y="74"/>
                    <a:pt x="205" y="74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6"/>
                    <a:pt x="210" y="77"/>
                    <a:pt x="210" y="77"/>
                  </a:cubicBezTo>
                  <a:cubicBezTo>
                    <a:pt x="211" y="77"/>
                    <a:pt x="214" y="79"/>
                    <a:pt x="214" y="79"/>
                  </a:cubicBezTo>
                  <a:cubicBezTo>
                    <a:pt x="219" y="82"/>
                    <a:pt x="219" y="82"/>
                    <a:pt x="219" y="82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42" y="96"/>
                    <a:pt x="242" y="96"/>
                    <a:pt x="242" y="96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4" y="103"/>
                    <a:pt x="244" y="103"/>
                    <a:pt x="244" y="103"/>
                  </a:cubicBezTo>
                  <a:cubicBezTo>
                    <a:pt x="244" y="103"/>
                    <a:pt x="243" y="103"/>
                    <a:pt x="243" y="104"/>
                  </a:cubicBezTo>
                  <a:cubicBezTo>
                    <a:pt x="244" y="105"/>
                    <a:pt x="246" y="109"/>
                    <a:pt x="246" y="109"/>
                  </a:cubicBezTo>
                  <a:cubicBezTo>
                    <a:pt x="245" y="110"/>
                    <a:pt x="247" y="113"/>
                    <a:pt x="247" y="113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50" y="130"/>
                    <a:pt x="250" y="130"/>
                    <a:pt x="250" y="130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7"/>
                    <a:pt x="240" y="151"/>
                    <a:pt x="239" y="152"/>
                  </a:cubicBezTo>
                  <a:cubicBezTo>
                    <a:pt x="239" y="152"/>
                    <a:pt x="235" y="155"/>
                    <a:pt x="235" y="156"/>
                  </a:cubicBezTo>
                  <a:cubicBezTo>
                    <a:pt x="235" y="156"/>
                    <a:pt x="233" y="160"/>
                    <a:pt x="233" y="160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5" y="170"/>
                    <a:pt x="235" y="170"/>
                    <a:pt x="235" y="170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2" y="170"/>
                    <a:pt x="242" y="170"/>
                    <a:pt x="242" y="170"/>
                  </a:cubicBezTo>
                  <a:cubicBezTo>
                    <a:pt x="242" y="170"/>
                    <a:pt x="244" y="169"/>
                    <a:pt x="244" y="168"/>
                  </a:cubicBezTo>
                  <a:cubicBezTo>
                    <a:pt x="245" y="168"/>
                    <a:pt x="246" y="166"/>
                    <a:pt x="246" y="166"/>
                  </a:cubicBezTo>
                  <a:cubicBezTo>
                    <a:pt x="246" y="166"/>
                    <a:pt x="249" y="164"/>
                    <a:pt x="249" y="164"/>
                  </a:cubicBezTo>
                  <a:cubicBezTo>
                    <a:pt x="249" y="164"/>
                    <a:pt x="249" y="161"/>
                    <a:pt x="249" y="161"/>
                  </a:cubicBezTo>
                  <a:cubicBezTo>
                    <a:pt x="249" y="161"/>
                    <a:pt x="250" y="157"/>
                    <a:pt x="250" y="157"/>
                  </a:cubicBezTo>
                  <a:cubicBezTo>
                    <a:pt x="250" y="157"/>
                    <a:pt x="252" y="156"/>
                    <a:pt x="252" y="156"/>
                  </a:cubicBezTo>
                  <a:cubicBezTo>
                    <a:pt x="252" y="155"/>
                    <a:pt x="255" y="153"/>
                    <a:pt x="255" y="153"/>
                  </a:cubicBezTo>
                  <a:cubicBezTo>
                    <a:pt x="255" y="153"/>
                    <a:pt x="259" y="150"/>
                    <a:pt x="259" y="150"/>
                  </a:cubicBezTo>
                  <a:cubicBezTo>
                    <a:pt x="260" y="150"/>
                    <a:pt x="262" y="147"/>
                    <a:pt x="262" y="147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69" y="148"/>
                    <a:pt x="269" y="148"/>
                    <a:pt x="269" y="148"/>
                  </a:cubicBezTo>
                  <a:cubicBezTo>
                    <a:pt x="275" y="154"/>
                    <a:pt x="275" y="154"/>
                    <a:pt x="275" y="154"/>
                  </a:cubicBezTo>
                  <a:cubicBezTo>
                    <a:pt x="279" y="162"/>
                    <a:pt x="279" y="162"/>
                    <a:pt x="279" y="162"/>
                  </a:cubicBezTo>
                  <a:cubicBezTo>
                    <a:pt x="283" y="184"/>
                    <a:pt x="283" y="184"/>
                    <a:pt x="283" y="184"/>
                  </a:cubicBezTo>
                  <a:cubicBezTo>
                    <a:pt x="286" y="189"/>
                    <a:pt x="286" y="189"/>
                    <a:pt x="286" y="189"/>
                  </a:cubicBezTo>
                  <a:cubicBezTo>
                    <a:pt x="286" y="193"/>
                    <a:pt x="286" y="193"/>
                    <a:pt x="286" y="193"/>
                  </a:cubicBezTo>
                  <a:cubicBezTo>
                    <a:pt x="286" y="193"/>
                    <a:pt x="287" y="196"/>
                    <a:pt x="287" y="197"/>
                  </a:cubicBezTo>
                  <a:cubicBezTo>
                    <a:pt x="287" y="198"/>
                    <a:pt x="287" y="213"/>
                    <a:pt x="287" y="213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8" y="213"/>
                    <a:pt x="278" y="213"/>
                    <a:pt x="278" y="213"/>
                  </a:cubicBezTo>
                  <a:cubicBezTo>
                    <a:pt x="278" y="216"/>
                    <a:pt x="278" y="216"/>
                    <a:pt x="278" y="216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4" y="225"/>
                    <a:pt x="274" y="225"/>
                    <a:pt x="274" y="225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69" y="233"/>
                    <a:pt x="269" y="233"/>
                    <a:pt x="269" y="23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6" y="249"/>
                    <a:pt x="266" y="249"/>
                    <a:pt x="266" y="249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59" y="259"/>
                    <a:pt x="259" y="259"/>
                    <a:pt x="259" y="259"/>
                  </a:cubicBezTo>
                  <a:cubicBezTo>
                    <a:pt x="213" y="267"/>
                    <a:pt x="213" y="267"/>
                    <a:pt x="213" y="267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141" y="270"/>
                    <a:pt x="141" y="270"/>
                    <a:pt x="141" y="270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17"/>
                    <a:pt x="157" y="217"/>
                    <a:pt x="157" y="217"/>
                  </a:cubicBezTo>
                  <a:cubicBezTo>
                    <a:pt x="157" y="209"/>
                    <a:pt x="157" y="209"/>
                    <a:pt x="157" y="20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45" y="191"/>
                    <a:pt x="145" y="191"/>
                    <a:pt x="145" y="191"/>
                  </a:cubicBezTo>
                  <a:cubicBezTo>
                    <a:pt x="142" y="184"/>
                    <a:pt x="142" y="184"/>
                    <a:pt x="142" y="184"/>
                  </a:cubicBezTo>
                  <a:cubicBezTo>
                    <a:pt x="144" y="179"/>
                    <a:pt x="144" y="179"/>
                    <a:pt x="144" y="179"/>
                  </a:cubicBezTo>
                  <a:cubicBezTo>
                    <a:pt x="146" y="177"/>
                    <a:pt x="146" y="177"/>
                    <a:pt x="146" y="177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4" y="160"/>
                    <a:pt x="144" y="160"/>
                    <a:pt x="144" y="160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7" y="135"/>
                    <a:pt x="147" y="135"/>
                    <a:pt x="147" y="135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17"/>
                    <a:pt x="153" y="117"/>
                    <a:pt x="153" y="117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7" y="121"/>
                    <a:pt x="168" y="122"/>
                    <a:pt x="169" y="122"/>
                  </a:cubicBezTo>
                  <a:cubicBezTo>
                    <a:pt x="170" y="122"/>
                    <a:pt x="170" y="122"/>
                    <a:pt x="170" y="122"/>
                  </a:cubicBezTo>
                  <a:cubicBezTo>
                    <a:pt x="170" y="122"/>
                    <a:pt x="172" y="121"/>
                    <a:pt x="172" y="121"/>
                  </a:cubicBezTo>
                  <a:cubicBezTo>
                    <a:pt x="172" y="120"/>
                    <a:pt x="173" y="117"/>
                    <a:pt x="173" y="117"/>
                  </a:cubicBezTo>
                  <a:cubicBezTo>
                    <a:pt x="174" y="116"/>
                    <a:pt x="174" y="116"/>
                    <a:pt x="174" y="116"/>
                  </a:cubicBezTo>
                  <a:cubicBezTo>
                    <a:pt x="175" y="111"/>
                    <a:pt x="175" y="111"/>
                    <a:pt x="175" y="111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5" y="100"/>
                    <a:pt x="175" y="100"/>
                    <a:pt x="175" y="100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80" y="94"/>
                    <a:pt x="180" y="94"/>
                    <a:pt x="180" y="94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188" y="74"/>
                    <a:pt x="188" y="74"/>
                    <a:pt x="189" y="74"/>
                  </a:cubicBezTo>
                  <a:cubicBezTo>
                    <a:pt x="189" y="74"/>
                    <a:pt x="193" y="73"/>
                    <a:pt x="193" y="73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3" y="70"/>
                    <a:pt x="193" y="70"/>
                    <a:pt x="193" y="70"/>
                  </a:cubicBezTo>
                  <a:cubicBezTo>
                    <a:pt x="189" y="67"/>
                    <a:pt x="189" y="67"/>
                    <a:pt x="189" y="67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4" y="63"/>
                    <a:pt x="184" y="63"/>
                    <a:pt x="184" y="63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70" y="60"/>
                    <a:pt x="170" y="60"/>
                    <a:pt x="170" y="60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59" y="68"/>
                    <a:pt x="159" y="68"/>
                    <a:pt x="159" y="68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1" y="74"/>
                    <a:pt x="131" y="74"/>
                    <a:pt x="131" y="74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88"/>
                    <a:pt x="93" y="88"/>
                    <a:pt x="93" y="88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5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6848079" y="1986053"/>
              <a:ext cx="286695" cy="305247"/>
            </a:xfrm>
            <a:custGeom>
              <a:avLst/>
              <a:gdLst>
                <a:gd name="T0" fmla="*/ 175 w 201"/>
                <a:gd name="T1" fmla="*/ 65 h 213"/>
                <a:gd name="T2" fmla="*/ 172 w 201"/>
                <a:gd name="T3" fmla="*/ 53 h 213"/>
                <a:gd name="T4" fmla="*/ 157 w 201"/>
                <a:gd name="T5" fmla="*/ 44 h 213"/>
                <a:gd name="T6" fmla="*/ 140 w 201"/>
                <a:gd name="T7" fmla="*/ 42 h 213"/>
                <a:gd name="T8" fmla="*/ 125 w 201"/>
                <a:gd name="T9" fmla="*/ 36 h 213"/>
                <a:gd name="T10" fmla="*/ 103 w 201"/>
                <a:gd name="T11" fmla="*/ 30 h 213"/>
                <a:gd name="T12" fmla="*/ 93 w 201"/>
                <a:gd name="T13" fmla="*/ 27 h 213"/>
                <a:gd name="T14" fmla="*/ 82 w 201"/>
                <a:gd name="T15" fmla="*/ 20 h 213"/>
                <a:gd name="T16" fmla="*/ 78 w 201"/>
                <a:gd name="T17" fmla="*/ 18 h 213"/>
                <a:gd name="T18" fmla="*/ 70 w 201"/>
                <a:gd name="T19" fmla="*/ 17 h 213"/>
                <a:gd name="T20" fmla="*/ 67 w 201"/>
                <a:gd name="T21" fmla="*/ 15 h 213"/>
                <a:gd name="T22" fmla="*/ 70 w 201"/>
                <a:gd name="T23" fmla="*/ 2 h 213"/>
                <a:gd name="T24" fmla="*/ 61 w 201"/>
                <a:gd name="T25" fmla="*/ 3 h 213"/>
                <a:gd name="T26" fmla="*/ 47 w 201"/>
                <a:gd name="T27" fmla="*/ 9 h 213"/>
                <a:gd name="T28" fmla="*/ 33 w 201"/>
                <a:gd name="T29" fmla="*/ 16 h 213"/>
                <a:gd name="T30" fmla="*/ 21 w 201"/>
                <a:gd name="T31" fmla="*/ 15 h 213"/>
                <a:gd name="T32" fmla="*/ 5 w 201"/>
                <a:gd name="T33" fmla="*/ 55 h 213"/>
                <a:gd name="T34" fmla="*/ 7 w 201"/>
                <a:gd name="T35" fmla="*/ 72 h 213"/>
                <a:gd name="T36" fmla="*/ 10 w 201"/>
                <a:gd name="T37" fmla="*/ 112 h 213"/>
                <a:gd name="T38" fmla="*/ 42 w 201"/>
                <a:gd name="T39" fmla="*/ 135 h 213"/>
                <a:gd name="T40" fmla="*/ 60 w 201"/>
                <a:gd name="T41" fmla="*/ 152 h 213"/>
                <a:gd name="T42" fmla="*/ 63 w 201"/>
                <a:gd name="T43" fmla="*/ 173 h 213"/>
                <a:gd name="T44" fmla="*/ 65 w 201"/>
                <a:gd name="T45" fmla="*/ 187 h 213"/>
                <a:gd name="T46" fmla="*/ 67 w 201"/>
                <a:gd name="T47" fmla="*/ 203 h 213"/>
                <a:gd name="T48" fmla="*/ 82 w 201"/>
                <a:gd name="T49" fmla="*/ 209 h 213"/>
                <a:gd name="T50" fmla="*/ 184 w 201"/>
                <a:gd name="T51" fmla="*/ 195 h 213"/>
                <a:gd name="T52" fmla="*/ 178 w 201"/>
                <a:gd name="T53" fmla="*/ 172 h 213"/>
                <a:gd name="T54" fmla="*/ 182 w 201"/>
                <a:gd name="T55" fmla="*/ 155 h 213"/>
                <a:gd name="T56" fmla="*/ 182 w 201"/>
                <a:gd name="T57" fmla="*/ 140 h 213"/>
                <a:gd name="T58" fmla="*/ 184 w 201"/>
                <a:gd name="T59" fmla="*/ 131 h 213"/>
                <a:gd name="T60" fmla="*/ 186 w 201"/>
                <a:gd name="T61" fmla="*/ 121 h 213"/>
                <a:gd name="T62" fmla="*/ 188 w 201"/>
                <a:gd name="T63" fmla="*/ 105 h 213"/>
                <a:gd name="T64" fmla="*/ 197 w 201"/>
                <a:gd name="T65" fmla="*/ 85 h 213"/>
                <a:gd name="T66" fmla="*/ 201 w 201"/>
                <a:gd name="T67" fmla="*/ 79 h 213"/>
                <a:gd name="T68" fmla="*/ 201 w 201"/>
                <a:gd name="T69" fmla="*/ 73 h 213"/>
                <a:gd name="T70" fmla="*/ 194 w 201"/>
                <a:gd name="T71" fmla="*/ 79 h 213"/>
                <a:gd name="T72" fmla="*/ 187 w 201"/>
                <a:gd name="T73" fmla="*/ 92 h 213"/>
                <a:gd name="T74" fmla="*/ 177 w 201"/>
                <a:gd name="T75" fmla="*/ 101 h 213"/>
                <a:gd name="T76" fmla="*/ 168 w 201"/>
                <a:gd name="T77" fmla="*/ 107 h 213"/>
                <a:gd name="T78" fmla="*/ 174 w 201"/>
                <a:gd name="T79" fmla="*/ 93 h 213"/>
                <a:gd name="T80" fmla="*/ 179 w 201"/>
                <a:gd name="T81" fmla="*/ 87 h 213"/>
                <a:gd name="T82" fmla="*/ 180 w 201"/>
                <a:gd name="T83" fmla="*/ 7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1" h="213">
                  <a:moveTo>
                    <a:pt x="178" y="69"/>
                  </a:moveTo>
                  <a:cubicBezTo>
                    <a:pt x="177" y="68"/>
                    <a:pt x="177" y="68"/>
                    <a:pt x="177" y="68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6" y="62"/>
                    <a:pt x="176" y="62"/>
                    <a:pt x="176" y="62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72" y="53"/>
                    <a:pt x="172" y="53"/>
                    <a:pt x="172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5"/>
                    <a:pt x="164" y="45"/>
                    <a:pt x="164" y="45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65" y="183"/>
                    <a:pt x="65" y="183"/>
                    <a:pt x="65" y="183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7" y="198"/>
                    <a:pt x="67" y="198"/>
                    <a:pt x="67" y="198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2" y="203"/>
                    <a:pt x="76" y="207"/>
                    <a:pt x="77" y="207"/>
                  </a:cubicBezTo>
                  <a:cubicBezTo>
                    <a:pt x="78" y="207"/>
                    <a:pt x="82" y="209"/>
                    <a:pt x="82" y="209"/>
                  </a:cubicBezTo>
                  <a:cubicBezTo>
                    <a:pt x="85" y="213"/>
                    <a:pt x="85" y="213"/>
                    <a:pt x="85" y="213"/>
                  </a:cubicBezTo>
                  <a:cubicBezTo>
                    <a:pt x="184" y="207"/>
                    <a:pt x="184" y="207"/>
                    <a:pt x="184" y="207"/>
                  </a:cubicBezTo>
                  <a:cubicBezTo>
                    <a:pt x="184" y="195"/>
                    <a:pt x="184" y="195"/>
                    <a:pt x="184" y="195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9" y="164"/>
                    <a:pt x="179" y="164"/>
                    <a:pt x="179" y="164"/>
                  </a:cubicBezTo>
                  <a:cubicBezTo>
                    <a:pt x="181" y="158"/>
                    <a:pt x="181" y="158"/>
                    <a:pt x="181" y="158"/>
                  </a:cubicBezTo>
                  <a:cubicBezTo>
                    <a:pt x="182" y="155"/>
                    <a:pt x="182" y="155"/>
                    <a:pt x="182" y="155"/>
                  </a:cubicBezTo>
                  <a:cubicBezTo>
                    <a:pt x="184" y="152"/>
                    <a:pt x="184" y="152"/>
                    <a:pt x="184" y="152"/>
                  </a:cubicBezTo>
                  <a:cubicBezTo>
                    <a:pt x="182" y="147"/>
                    <a:pt x="182" y="147"/>
                    <a:pt x="182" y="147"/>
                  </a:cubicBezTo>
                  <a:cubicBezTo>
                    <a:pt x="182" y="140"/>
                    <a:pt x="182" y="140"/>
                    <a:pt x="182" y="140"/>
                  </a:cubicBezTo>
                  <a:cubicBezTo>
                    <a:pt x="182" y="136"/>
                    <a:pt x="182" y="136"/>
                    <a:pt x="182" y="136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8" y="127"/>
                    <a:pt x="188" y="127"/>
                    <a:pt x="188" y="127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6" y="89"/>
                    <a:pt x="196" y="89"/>
                    <a:pt x="196" y="89"/>
                  </a:cubicBezTo>
                  <a:cubicBezTo>
                    <a:pt x="197" y="85"/>
                    <a:pt x="197" y="85"/>
                    <a:pt x="197" y="85"/>
                  </a:cubicBezTo>
                  <a:cubicBezTo>
                    <a:pt x="197" y="82"/>
                    <a:pt x="197" y="82"/>
                    <a:pt x="197" y="82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1" y="71"/>
                    <a:pt x="201" y="71"/>
                    <a:pt x="201" y="71"/>
                  </a:cubicBezTo>
                  <a:cubicBezTo>
                    <a:pt x="197" y="75"/>
                    <a:pt x="197" y="75"/>
                    <a:pt x="197" y="75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3" y="84"/>
                    <a:pt x="193" y="84"/>
                    <a:pt x="193" y="8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79" y="76"/>
                    <a:pt x="179" y="76"/>
                    <a:pt x="179" y="76"/>
                  </a:cubicBezTo>
                  <a:lnTo>
                    <a:pt x="178" y="69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7268003" y="2274434"/>
              <a:ext cx="229357" cy="263085"/>
            </a:xfrm>
            <a:custGeom>
              <a:avLst/>
              <a:gdLst>
                <a:gd name="T0" fmla="*/ 114 w 136"/>
                <a:gd name="T1" fmla="*/ 8 h 156"/>
                <a:gd name="T2" fmla="*/ 101 w 136"/>
                <a:gd name="T3" fmla="*/ 17 h 156"/>
                <a:gd name="T4" fmla="*/ 93 w 136"/>
                <a:gd name="T5" fmla="*/ 22 h 156"/>
                <a:gd name="T6" fmla="*/ 88 w 136"/>
                <a:gd name="T7" fmla="*/ 27 h 156"/>
                <a:gd name="T8" fmla="*/ 82 w 136"/>
                <a:gd name="T9" fmla="*/ 27 h 156"/>
                <a:gd name="T10" fmla="*/ 74 w 136"/>
                <a:gd name="T11" fmla="*/ 33 h 156"/>
                <a:gd name="T12" fmla="*/ 69 w 136"/>
                <a:gd name="T13" fmla="*/ 33 h 156"/>
                <a:gd name="T14" fmla="*/ 65 w 136"/>
                <a:gd name="T15" fmla="*/ 31 h 156"/>
                <a:gd name="T16" fmla="*/ 60 w 136"/>
                <a:gd name="T17" fmla="*/ 29 h 156"/>
                <a:gd name="T18" fmla="*/ 55 w 136"/>
                <a:gd name="T19" fmla="*/ 27 h 156"/>
                <a:gd name="T20" fmla="*/ 47 w 136"/>
                <a:gd name="T21" fmla="*/ 23 h 156"/>
                <a:gd name="T22" fmla="*/ 0 w 136"/>
                <a:gd name="T23" fmla="*/ 28 h 156"/>
                <a:gd name="T24" fmla="*/ 16 w 136"/>
                <a:gd name="T25" fmla="*/ 136 h 156"/>
                <a:gd name="T26" fmla="*/ 22 w 136"/>
                <a:gd name="T27" fmla="*/ 133 h 156"/>
                <a:gd name="T28" fmla="*/ 31 w 136"/>
                <a:gd name="T29" fmla="*/ 140 h 156"/>
                <a:gd name="T30" fmla="*/ 34 w 136"/>
                <a:gd name="T31" fmla="*/ 146 h 156"/>
                <a:gd name="T32" fmla="*/ 42 w 136"/>
                <a:gd name="T33" fmla="*/ 148 h 156"/>
                <a:gd name="T34" fmla="*/ 46 w 136"/>
                <a:gd name="T35" fmla="*/ 151 h 156"/>
                <a:gd name="T36" fmla="*/ 49 w 136"/>
                <a:gd name="T37" fmla="*/ 149 h 156"/>
                <a:gd name="T38" fmla="*/ 52 w 136"/>
                <a:gd name="T39" fmla="*/ 146 h 156"/>
                <a:gd name="T40" fmla="*/ 60 w 136"/>
                <a:gd name="T41" fmla="*/ 150 h 156"/>
                <a:gd name="T42" fmla="*/ 67 w 136"/>
                <a:gd name="T43" fmla="*/ 148 h 156"/>
                <a:gd name="T44" fmla="*/ 71 w 136"/>
                <a:gd name="T45" fmla="*/ 144 h 156"/>
                <a:gd name="T46" fmla="*/ 75 w 136"/>
                <a:gd name="T47" fmla="*/ 146 h 156"/>
                <a:gd name="T48" fmla="*/ 83 w 136"/>
                <a:gd name="T49" fmla="*/ 155 h 156"/>
                <a:gd name="T50" fmla="*/ 85 w 136"/>
                <a:gd name="T51" fmla="*/ 156 h 156"/>
                <a:gd name="T52" fmla="*/ 92 w 136"/>
                <a:gd name="T53" fmla="*/ 149 h 156"/>
                <a:gd name="T54" fmla="*/ 94 w 136"/>
                <a:gd name="T55" fmla="*/ 142 h 156"/>
                <a:gd name="T56" fmla="*/ 100 w 136"/>
                <a:gd name="T57" fmla="*/ 128 h 156"/>
                <a:gd name="T58" fmla="*/ 105 w 136"/>
                <a:gd name="T59" fmla="*/ 130 h 156"/>
                <a:gd name="T60" fmla="*/ 109 w 136"/>
                <a:gd name="T61" fmla="*/ 116 h 156"/>
                <a:gd name="T62" fmla="*/ 118 w 136"/>
                <a:gd name="T63" fmla="*/ 110 h 156"/>
                <a:gd name="T64" fmla="*/ 129 w 136"/>
                <a:gd name="T65" fmla="*/ 99 h 156"/>
                <a:gd name="T66" fmla="*/ 131 w 136"/>
                <a:gd name="T67" fmla="*/ 91 h 156"/>
                <a:gd name="T68" fmla="*/ 132 w 136"/>
                <a:gd name="T69" fmla="*/ 77 h 156"/>
                <a:gd name="T70" fmla="*/ 133 w 136"/>
                <a:gd name="T71" fmla="*/ 70 h 156"/>
                <a:gd name="T72" fmla="*/ 133 w 136"/>
                <a:gd name="T73" fmla="*/ 61 h 156"/>
                <a:gd name="T74" fmla="*/ 133 w 136"/>
                <a:gd name="T75" fmla="*/ 55 h 156"/>
                <a:gd name="T76" fmla="*/ 126 w 136"/>
                <a:gd name="T7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156">
                  <a:moveTo>
                    <a:pt x="121" y="5"/>
                  </a:moveTo>
                  <a:lnTo>
                    <a:pt x="114" y="8"/>
                  </a:lnTo>
                  <a:lnTo>
                    <a:pt x="108" y="13"/>
                  </a:lnTo>
                  <a:lnTo>
                    <a:pt x="101" y="17"/>
                  </a:lnTo>
                  <a:lnTo>
                    <a:pt x="96" y="21"/>
                  </a:lnTo>
                  <a:lnTo>
                    <a:pt x="93" y="22"/>
                  </a:lnTo>
                  <a:lnTo>
                    <a:pt x="91" y="24"/>
                  </a:lnTo>
                  <a:lnTo>
                    <a:pt x="88" y="27"/>
                  </a:lnTo>
                  <a:lnTo>
                    <a:pt x="85" y="27"/>
                  </a:lnTo>
                  <a:lnTo>
                    <a:pt x="82" y="27"/>
                  </a:lnTo>
                  <a:lnTo>
                    <a:pt x="78" y="29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8" y="33"/>
                  </a:lnTo>
                  <a:lnTo>
                    <a:pt x="65" y="31"/>
                  </a:lnTo>
                  <a:lnTo>
                    <a:pt x="62" y="28"/>
                  </a:lnTo>
                  <a:lnTo>
                    <a:pt x="60" y="29"/>
                  </a:lnTo>
                  <a:lnTo>
                    <a:pt x="56" y="28"/>
                  </a:lnTo>
                  <a:lnTo>
                    <a:pt x="55" y="27"/>
                  </a:lnTo>
                  <a:lnTo>
                    <a:pt x="51" y="24"/>
                  </a:lnTo>
                  <a:lnTo>
                    <a:pt x="47" y="23"/>
                  </a:lnTo>
                  <a:lnTo>
                    <a:pt x="39" y="22"/>
                  </a:lnTo>
                  <a:lnTo>
                    <a:pt x="0" y="28"/>
                  </a:lnTo>
                  <a:lnTo>
                    <a:pt x="11" y="134"/>
                  </a:lnTo>
                  <a:lnTo>
                    <a:pt x="16" y="136"/>
                  </a:lnTo>
                  <a:lnTo>
                    <a:pt x="21" y="134"/>
                  </a:lnTo>
                  <a:lnTo>
                    <a:pt x="22" y="133"/>
                  </a:lnTo>
                  <a:lnTo>
                    <a:pt x="27" y="137"/>
                  </a:lnTo>
                  <a:lnTo>
                    <a:pt x="31" y="140"/>
                  </a:lnTo>
                  <a:lnTo>
                    <a:pt x="33" y="144"/>
                  </a:lnTo>
                  <a:lnTo>
                    <a:pt x="34" y="146"/>
                  </a:lnTo>
                  <a:lnTo>
                    <a:pt x="39" y="147"/>
                  </a:lnTo>
                  <a:lnTo>
                    <a:pt x="42" y="148"/>
                  </a:lnTo>
                  <a:lnTo>
                    <a:pt x="44" y="149"/>
                  </a:lnTo>
                  <a:lnTo>
                    <a:pt x="46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1" y="147"/>
                  </a:lnTo>
                  <a:lnTo>
                    <a:pt x="52" y="146"/>
                  </a:lnTo>
                  <a:lnTo>
                    <a:pt x="55" y="148"/>
                  </a:lnTo>
                  <a:lnTo>
                    <a:pt x="60" y="150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9" y="145"/>
                  </a:lnTo>
                  <a:lnTo>
                    <a:pt x="71" y="144"/>
                  </a:lnTo>
                  <a:lnTo>
                    <a:pt x="72" y="143"/>
                  </a:lnTo>
                  <a:lnTo>
                    <a:pt x="75" y="146"/>
                  </a:lnTo>
                  <a:lnTo>
                    <a:pt x="79" y="151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5" y="156"/>
                  </a:lnTo>
                  <a:lnTo>
                    <a:pt x="88" y="153"/>
                  </a:lnTo>
                  <a:lnTo>
                    <a:pt x="92" y="149"/>
                  </a:lnTo>
                  <a:lnTo>
                    <a:pt x="94" y="146"/>
                  </a:lnTo>
                  <a:lnTo>
                    <a:pt x="94" y="142"/>
                  </a:lnTo>
                  <a:lnTo>
                    <a:pt x="97" y="131"/>
                  </a:lnTo>
                  <a:lnTo>
                    <a:pt x="100" y="128"/>
                  </a:lnTo>
                  <a:lnTo>
                    <a:pt x="104" y="131"/>
                  </a:lnTo>
                  <a:lnTo>
                    <a:pt x="105" y="130"/>
                  </a:lnTo>
                  <a:lnTo>
                    <a:pt x="106" y="120"/>
                  </a:lnTo>
                  <a:lnTo>
                    <a:pt x="109" y="116"/>
                  </a:lnTo>
                  <a:lnTo>
                    <a:pt x="113" y="110"/>
                  </a:lnTo>
                  <a:lnTo>
                    <a:pt x="118" y="110"/>
                  </a:lnTo>
                  <a:lnTo>
                    <a:pt x="121" y="106"/>
                  </a:lnTo>
                  <a:lnTo>
                    <a:pt x="129" y="99"/>
                  </a:lnTo>
                  <a:lnTo>
                    <a:pt x="131" y="94"/>
                  </a:lnTo>
                  <a:lnTo>
                    <a:pt x="131" y="91"/>
                  </a:lnTo>
                  <a:lnTo>
                    <a:pt x="132" y="83"/>
                  </a:lnTo>
                  <a:lnTo>
                    <a:pt x="132" y="77"/>
                  </a:lnTo>
                  <a:lnTo>
                    <a:pt x="133" y="74"/>
                  </a:lnTo>
                  <a:lnTo>
                    <a:pt x="133" y="70"/>
                  </a:lnTo>
                  <a:lnTo>
                    <a:pt x="133" y="62"/>
                  </a:lnTo>
                  <a:lnTo>
                    <a:pt x="133" y="61"/>
                  </a:lnTo>
                  <a:lnTo>
                    <a:pt x="132" y="58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26" y="0"/>
                  </a:lnTo>
                  <a:lnTo>
                    <a:pt x="121" y="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7119596" y="2319969"/>
              <a:ext cx="168644" cy="290068"/>
            </a:xfrm>
            <a:custGeom>
              <a:avLst/>
              <a:gdLst>
                <a:gd name="T0" fmla="*/ 5 w 100"/>
                <a:gd name="T1" fmla="*/ 167 h 172"/>
                <a:gd name="T2" fmla="*/ 16 w 100"/>
                <a:gd name="T3" fmla="*/ 163 h 172"/>
                <a:gd name="T4" fmla="*/ 24 w 100"/>
                <a:gd name="T5" fmla="*/ 163 h 172"/>
                <a:gd name="T6" fmla="*/ 31 w 100"/>
                <a:gd name="T7" fmla="*/ 168 h 172"/>
                <a:gd name="T8" fmla="*/ 32 w 100"/>
                <a:gd name="T9" fmla="*/ 163 h 172"/>
                <a:gd name="T10" fmla="*/ 38 w 100"/>
                <a:gd name="T11" fmla="*/ 161 h 172"/>
                <a:gd name="T12" fmla="*/ 44 w 100"/>
                <a:gd name="T13" fmla="*/ 163 h 172"/>
                <a:gd name="T14" fmla="*/ 49 w 100"/>
                <a:gd name="T15" fmla="*/ 161 h 172"/>
                <a:gd name="T16" fmla="*/ 52 w 100"/>
                <a:gd name="T17" fmla="*/ 154 h 172"/>
                <a:gd name="T18" fmla="*/ 55 w 100"/>
                <a:gd name="T19" fmla="*/ 150 h 172"/>
                <a:gd name="T20" fmla="*/ 59 w 100"/>
                <a:gd name="T21" fmla="*/ 157 h 172"/>
                <a:gd name="T22" fmla="*/ 66 w 100"/>
                <a:gd name="T23" fmla="*/ 157 h 172"/>
                <a:gd name="T24" fmla="*/ 68 w 100"/>
                <a:gd name="T25" fmla="*/ 150 h 172"/>
                <a:gd name="T26" fmla="*/ 74 w 100"/>
                <a:gd name="T27" fmla="*/ 145 h 172"/>
                <a:gd name="T28" fmla="*/ 78 w 100"/>
                <a:gd name="T29" fmla="*/ 139 h 172"/>
                <a:gd name="T30" fmla="*/ 80 w 100"/>
                <a:gd name="T31" fmla="*/ 131 h 172"/>
                <a:gd name="T32" fmla="*/ 81 w 100"/>
                <a:gd name="T33" fmla="*/ 127 h 172"/>
                <a:gd name="T34" fmla="*/ 90 w 100"/>
                <a:gd name="T35" fmla="*/ 125 h 172"/>
                <a:gd name="T36" fmla="*/ 98 w 100"/>
                <a:gd name="T37" fmla="*/ 123 h 172"/>
                <a:gd name="T38" fmla="*/ 99 w 100"/>
                <a:gd name="T39" fmla="*/ 115 h 172"/>
                <a:gd name="T40" fmla="*/ 98 w 100"/>
                <a:gd name="T41" fmla="*/ 112 h 172"/>
                <a:gd name="T42" fmla="*/ 99 w 100"/>
                <a:gd name="T43" fmla="*/ 107 h 172"/>
                <a:gd name="T44" fmla="*/ 88 w 100"/>
                <a:gd name="T45" fmla="*/ 0 h 172"/>
                <a:gd name="T46" fmla="*/ 27 w 100"/>
                <a:gd name="T47" fmla="*/ 5 h 172"/>
                <a:gd name="T48" fmla="*/ 16 w 100"/>
                <a:gd name="T49" fmla="*/ 12 h 172"/>
                <a:gd name="T50" fmla="*/ 8 w 100"/>
                <a:gd name="T51" fmla="*/ 12 h 172"/>
                <a:gd name="T52" fmla="*/ 10 w 100"/>
                <a:gd name="T53" fmla="*/ 106 h 172"/>
                <a:gd name="T54" fmla="*/ 10 w 100"/>
                <a:gd name="T55" fmla="*/ 113 h 172"/>
                <a:gd name="T56" fmla="*/ 15 w 100"/>
                <a:gd name="T57" fmla="*/ 124 h 172"/>
                <a:gd name="T58" fmla="*/ 16 w 100"/>
                <a:gd name="T59" fmla="*/ 134 h 172"/>
                <a:gd name="T60" fmla="*/ 11 w 100"/>
                <a:gd name="T61" fmla="*/ 140 h 172"/>
                <a:gd name="T62" fmla="*/ 8 w 100"/>
                <a:gd name="T63" fmla="*/ 147 h 172"/>
                <a:gd name="T64" fmla="*/ 4 w 100"/>
                <a:gd name="T65" fmla="*/ 156 h 172"/>
                <a:gd name="T66" fmla="*/ 0 w 100"/>
                <a:gd name="T67" fmla="*/ 161 h 172"/>
                <a:gd name="T68" fmla="*/ 1 w 100"/>
                <a:gd name="T69" fmla="*/ 171 h 172"/>
                <a:gd name="T70" fmla="*/ 2 w 100"/>
                <a:gd name="T7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72">
                  <a:moveTo>
                    <a:pt x="5" y="172"/>
                  </a:moveTo>
                  <a:lnTo>
                    <a:pt x="5" y="167"/>
                  </a:lnTo>
                  <a:lnTo>
                    <a:pt x="13" y="167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24" y="163"/>
                  </a:lnTo>
                  <a:lnTo>
                    <a:pt x="27" y="166"/>
                  </a:lnTo>
                  <a:lnTo>
                    <a:pt x="31" y="168"/>
                  </a:lnTo>
                  <a:lnTo>
                    <a:pt x="32" y="167"/>
                  </a:lnTo>
                  <a:lnTo>
                    <a:pt x="32" y="163"/>
                  </a:lnTo>
                  <a:lnTo>
                    <a:pt x="36" y="162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8" y="164"/>
                  </a:lnTo>
                  <a:lnTo>
                    <a:pt x="49" y="161"/>
                  </a:lnTo>
                  <a:lnTo>
                    <a:pt x="49" y="157"/>
                  </a:lnTo>
                  <a:lnTo>
                    <a:pt x="52" y="154"/>
                  </a:lnTo>
                  <a:lnTo>
                    <a:pt x="53" y="150"/>
                  </a:lnTo>
                  <a:lnTo>
                    <a:pt x="55" y="150"/>
                  </a:lnTo>
                  <a:lnTo>
                    <a:pt x="56" y="154"/>
                  </a:lnTo>
                  <a:lnTo>
                    <a:pt x="59" y="157"/>
                  </a:lnTo>
                  <a:lnTo>
                    <a:pt x="60" y="158"/>
                  </a:lnTo>
                  <a:lnTo>
                    <a:pt x="66" y="157"/>
                  </a:lnTo>
                  <a:lnTo>
                    <a:pt x="68" y="153"/>
                  </a:lnTo>
                  <a:lnTo>
                    <a:pt x="68" y="150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6" y="143"/>
                  </a:lnTo>
                  <a:lnTo>
                    <a:pt x="78" y="139"/>
                  </a:lnTo>
                  <a:lnTo>
                    <a:pt x="80" y="135"/>
                  </a:lnTo>
                  <a:lnTo>
                    <a:pt x="80" y="131"/>
                  </a:lnTo>
                  <a:lnTo>
                    <a:pt x="81" y="129"/>
                  </a:lnTo>
                  <a:lnTo>
                    <a:pt x="81" y="127"/>
                  </a:lnTo>
                  <a:lnTo>
                    <a:pt x="82" y="126"/>
                  </a:lnTo>
                  <a:lnTo>
                    <a:pt x="90" y="125"/>
                  </a:lnTo>
                  <a:lnTo>
                    <a:pt x="94" y="123"/>
                  </a:lnTo>
                  <a:lnTo>
                    <a:pt x="98" y="123"/>
                  </a:lnTo>
                  <a:lnTo>
                    <a:pt x="100" y="121"/>
                  </a:lnTo>
                  <a:lnTo>
                    <a:pt x="99" y="115"/>
                  </a:lnTo>
                  <a:lnTo>
                    <a:pt x="100" y="113"/>
                  </a:lnTo>
                  <a:lnTo>
                    <a:pt x="98" y="112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88" y="1"/>
                  </a:lnTo>
                  <a:lnTo>
                    <a:pt x="88" y="0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11" y="103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13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16" y="130"/>
                  </a:lnTo>
                  <a:lnTo>
                    <a:pt x="16" y="134"/>
                  </a:lnTo>
                  <a:lnTo>
                    <a:pt x="13" y="136"/>
                  </a:lnTo>
                  <a:lnTo>
                    <a:pt x="11" y="140"/>
                  </a:lnTo>
                  <a:lnTo>
                    <a:pt x="10" y="145"/>
                  </a:lnTo>
                  <a:lnTo>
                    <a:pt x="8" y="147"/>
                  </a:lnTo>
                  <a:lnTo>
                    <a:pt x="5" y="150"/>
                  </a:lnTo>
                  <a:lnTo>
                    <a:pt x="4" y="156"/>
                  </a:lnTo>
                  <a:lnTo>
                    <a:pt x="2" y="157"/>
                  </a:lnTo>
                  <a:lnTo>
                    <a:pt x="0" y="161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5" y="172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6929028" y="2282867"/>
              <a:ext cx="217551" cy="381136"/>
            </a:xfrm>
            <a:custGeom>
              <a:avLst/>
              <a:gdLst>
                <a:gd name="T0" fmla="*/ 88 w 129"/>
                <a:gd name="T1" fmla="*/ 217 h 226"/>
                <a:gd name="T2" fmla="*/ 96 w 129"/>
                <a:gd name="T3" fmla="*/ 222 h 226"/>
                <a:gd name="T4" fmla="*/ 102 w 129"/>
                <a:gd name="T5" fmla="*/ 222 h 226"/>
                <a:gd name="T6" fmla="*/ 102 w 129"/>
                <a:gd name="T7" fmla="*/ 216 h 226"/>
                <a:gd name="T8" fmla="*/ 105 w 129"/>
                <a:gd name="T9" fmla="*/ 209 h 226"/>
                <a:gd name="T10" fmla="*/ 113 w 129"/>
                <a:gd name="T11" fmla="*/ 206 h 226"/>
                <a:gd name="T12" fmla="*/ 112 w 129"/>
                <a:gd name="T13" fmla="*/ 200 h 226"/>
                <a:gd name="T14" fmla="*/ 112 w 129"/>
                <a:gd name="T15" fmla="*/ 195 h 226"/>
                <a:gd name="T16" fmla="*/ 115 w 129"/>
                <a:gd name="T17" fmla="*/ 194 h 226"/>
                <a:gd name="T18" fmla="*/ 113 w 129"/>
                <a:gd name="T19" fmla="*/ 189 h 226"/>
                <a:gd name="T20" fmla="*/ 115 w 129"/>
                <a:gd name="T21" fmla="*/ 179 h 226"/>
                <a:gd name="T22" fmla="*/ 118 w 129"/>
                <a:gd name="T23" fmla="*/ 172 h 226"/>
                <a:gd name="T24" fmla="*/ 123 w 129"/>
                <a:gd name="T25" fmla="*/ 167 h 226"/>
                <a:gd name="T26" fmla="*/ 126 w 129"/>
                <a:gd name="T27" fmla="*/ 158 h 226"/>
                <a:gd name="T28" fmla="*/ 129 w 129"/>
                <a:gd name="T29" fmla="*/ 152 h 226"/>
                <a:gd name="T30" fmla="*/ 124 w 129"/>
                <a:gd name="T31" fmla="*/ 139 h 226"/>
                <a:gd name="T32" fmla="*/ 123 w 129"/>
                <a:gd name="T33" fmla="*/ 131 h 226"/>
                <a:gd name="T34" fmla="*/ 124 w 129"/>
                <a:gd name="T35" fmla="*/ 125 h 226"/>
                <a:gd name="T36" fmla="*/ 122 w 129"/>
                <a:gd name="T37" fmla="*/ 34 h 226"/>
                <a:gd name="T38" fmla="*/ 116 w 129"/>
                <a:gd name="T39" fmla="*/ 26 h 226"/>
                <a:gd name="T40" fmla="*/ 113 w 129"/>
                <a:gd name="T41" fmla="*/ 17 h 226"/>
                <a:gd name="T42" fmla="*/ 107 w 129"/>
                <a:gd name="T43" fmla="*/ 3 h 226"/>
                <a:gd name="T44" fmla="*/ 24 w 129"/>
                <a:gd name="T45" fmla="*/ 5 h 226"/>
                <a:gd name="T46" fmla="*/ 22 w 129"/>
                <a:gd name="T47" fmla="*/ 3 h 226"/>
                <a:gd name="T48" fmla="*/ 21 w 129"/>
                <a:gd name="T49" fmla="*/ 8 h 226"/>
                <a:gd name="T50" fmla="*/ 28 w 129"/>
                <a:gd name="T51" fmla="*/ 14 h 226"/>
                <a:gd name="T52" fmla="*/ 38 w 129"/>
                <a:gd name="T53" fmla="*/ 23 h 226"/>
                <a:gd name="T54" fmla="*/ 36 w 129"/>
                <a:gd name="T55" fmla="*/ 32 h 226"/>
                <a:gd name="T56" fmla="*/ 31 w 129"/>
                <a:gd name="T57" fmla="*/ 43 h 226"/>
                <a:gd name="T58" fmla="*/ 27 w 129"/>
                <a:gd name="T59" fmla="*/ 47 h 226"/>
                <a:gd name="T60" fmla="*/ 15 w 129"/>
                <a:gd name="T61" fmla="*/ 50 h 226"/>
                <a:gd name="T62" fmla="*/ 12 w 129"/>
                <a:gd name="T63" fmla="*/ 55 h 226"/>
                <a:gd name="T64" fmla="*/ 15 w 129"/>
                <a:gd name="T65" fmla="*/ 65 h 226"/>
                <a:gd name="T66" fmla="*/ 13 w 129"/>
                <a:gd name="T67" fmla="*/ 70 h 226"/>
                <a:gd name="T68" fmla="*/ 11 w 129"/>
                <a:gd name="T69" fmla="*/ 77 h 226"/>
                <a:gd name="T70" fmla="*/ 2 w 129"/>
                <a:gd name="T71" fmla="*/ 86 h 226"/>
                <a:gd name="T72" fmla="*/ 0 w 129"/>
                <a:gd name="T73" fmla="*/ 95 h 226"/>
                <a:gd name="T74" fmla="*/ 0 w 129"/>
                <a:gd name="T75" fmla="*/ 113 h 226"/>
                <a:gd name="T76" fmla="*/ 21 w 129"/>
                <a:gd name="T77" fmla="*/ 136 h 226"/>
                <a:gd name="T78" fmla="*/ 25 w 129"/>
                <a:gd name="T79" fmla="*/ 150 h 226"/>
                <a:gd name="T80" fmla="*/ 31 w 129"/>
                <a:gd name="T81" fmla="*/ 151 h 226"/>
                <a:gd name="T82" fmla="*/ 39 w 129"/>
                <a:gd name="T83" fmla="*/ 150 h 226"/>
                <a:gd name="T84" fmla="*/ 45 w 129"/>
                <a:gd name="T85" fmla="*/ 156 h 226"/>
                <a:gd name="T86" fmla="*/ 41 w 129"/>
                <a:gd name="T87" fmla="*/ 167 h 226"/>
                <a:gd name="T88" fmla="*/ 39 w 129"/>
                <a:gd name="T89" fmla="*/ 175 h 226"/>
                <a:gd name="T90" fmla="*/ 44 w 129"/>
                <a:gd name="T91" fmla="*/ 185 h 226"/>
                <a:gd name="T92" fmla="*/ 53 w 129"/>
                <a:gd name="T93" fmla="*/ 189 h 226"/>
                <a:gd name="T94" fmla="*/ 68 w 129"/>
                <a:gd name="T95" fmla="*/ 200 h 226"/>
                <a:gd name="T96" fmla="*/ 70 w 129"/>
                <a:gd name="T97" fmla="*/ 214 h 226"/>
                <a:gd name="T98" fmla="*/ 74 w 129"/>
                <a:gd name="T99" fmla="*/ 222 h 226"/>
                <a:gd name="T100" fmla="*/ 76 w 129"/>
                <a:gd name="T101" fmla="*/ 222 h 226"/>
                <a:gd name="T102" fmla="*/ 83 w 129"/>
                <a:gd name="T103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9" h="226">
                  <a:moveTo>
                    <a:pt x="86" y="218"/>
                  </a:moveTo>
                  <a:lnTo>
                    <a:pt x="88" y="217"/>
                  </a:lnTo>
                  <a:lnTo>
                    <a:pt x="92" y="219"/>
                  </a:lnTo>
                  <a:lnTo>
                    <a:pt x="96" y="222"/>
                  </a:lnTo>
                  <a:lnTo>
                    <a:pt x="99" y="222"/>
                  </a:lnTo>
                  <a:lnTo>
                    <a:pt x="102" y="222"/>
                  </a:lnTo>
                  <a:lnTo>
                    <a:pt x="104" y="221"/>
                  </a:lnTo>
                  <a:lnTo>
                    <a:pt x="102" y="216"/>
                  </a:lnTo>
                  <a:lnTo>
                    <a:pt x="102" y="211"/>
                  </a:lnTo>
                  <a:lnTo>
                    <a:pt x="105" y="209"/>
                  </a:lnTo>
                  <a:lnTo>
                    <a:pt x="111" y="207"/>
                  </a:lnTo>
                  <a:lnTo>
                    <a:pt x="113" y="206"/>
                  </a:lnTo>
                  <a:lnTo>
                    <a:pt x="112" y="203"/>
                  </a:lnTo>
                  <a:lnTo>
                    <a:pt x="112" y="200"/>
                  </a:lnTo>
                  <a:lnTo>
                    <a:pt x="112" y="199"/>
                  </a:lnTo>
                  <a:lnTo>
                    <a:pt x="112" y="195"/>
                  </a:lnTo>
                  <a:lnTo>
                    <a:pt x="115" y="194"/>
                  </a:lnTo>
                  <a:lnTo>
                    <a:pt x="115" y="194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13" y="183"/>
                  </a:lnTo>
                  <a:lnTo>
                    <a:pt x="115" y="179"/>
                  </a:lnTo>
                  <a:lnTo>
                    <a:pt x="117" y="178"/>
                  </a:lnTo>
                  <a:lnTo>
                    <a:pt x="118" y="172"/>
                  </a:lnTo>
                  <a:lnTo>
                    <a:pt x="121" y="169"/>
                  </a:lnTo>
                  <a:lnTo>
                    <a:pt x="123" y="167"/>
                  </a:lnTo>
                  <a:lnTo>
                    <a:pt x="124" y="162"/>
                  </a:lnTo>
                  <a:lnTo>
                    <a:pt x="126" y="158"/>
                  </a:lnTo>
                  <a:lnTo>
                    <a:pt x="129" y="156"/>
                  </a:lnTo>
                  <a:lnTo>
                    <a:pt x="129" y="152"/>
                  </a:lnTo>
                  <a:lnTo>
                    <a:pt x="128" y="146"/>
                  </a:lnTo>
                  <a:lnTo>
                    <a:pt x="124" y="139"/>
                  </a:lnTo>
                  <a:lnTo>
                    <a:pt x="123" y="135"/>
                  </a:lnTo>
                  <a:lnTo>
                    <a:pt x="123" y="131"/>
                  </a:lnTo>
                  <a:lnTo>
                    <a:pt x="123" y="128"/>
                  </a:lnTo>
                  <a:lnTo>
                    <a:pt x="124" y="125"/>
                  </a:lnTo>
                  <a:lnTo>
                    <a:pt x="121" y="34"/>
                  </a:lnTo>
                  <a:lnTo>
                    <a:pt x="122" y="34"/>
                  </a:lnTo>
                  <a:lnTo>
                    <a:pt x="118" y="31"/>
                  </a:lnTo>
                  <a:lnTo>
                    <a:pt x="116" y="26"/>
                  </a:lnTo>
                  <a:lnTo>
                    <a:pt x="114" y="23"/>
                  </a:lnTo>
                  <a:lnTo>
                    <a:pt x="113" y="17"/>
                  </a:lnTo>
                  <a:lnTo>
                    <a:pt x="109" y="13"/>
                  </a:lnTo>
                  <a:lnTo>
                    <a:pt x="107" y="3"/>
                  </a:lnTo>
                  <a:lnTo>
                    <a:pt x="107" y="0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4" y="11"/>
                  </a:lnTo>
                  <a:lnTo>
                    <a:pt x="28" y="14"/>
                  </a:lnTo>
                  <a:lnTo>
                    <a:pt x="33" y="18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6" y="32"/>
                  </a:lnTo>
                  <a:lnTo>
                    <a:pt x="34" y="35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27" y="47"/>
                  </a:lnTo>
                  <a:lnTo>
                    <a:pt x="21" y="50"/>
                  </a:lnTo>
                  <a:lnTo>
                    <a:pt x="15" y="50"/>
                  </a:lnTo>
                  <a:lnTo>
                    <a:pt x="12" y="51"/>
                  </a:lnTo>
                  <a:lnTo>
                    <a:pt x="12" y="55"/>
                  </a:lnTo>
                  <a:lnTo>
                    <a:pt x="12" y="58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3" y="70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8" y="80"/>
                  </a:lnTo>
                  <a:lnTo>
                    <a:pt x="2" y="86"/>
                  </a:lnTo>
                  <a:lnTo>
                    <a:pt x="3" y="92"/>
                  </a:lnTo>
                  <a:lnTo>
                    <a:pt x="0" y="95"/>
                  </a:lnTo>
                  <a:lnTo>
                    <a:pt x="0" y="104"/>
                  </a:lnTo>
                  <a:lnTo>
                    <a:pt x="0" y="113"/>
                  </a:lnTo>
                  <a:lnTo>
                    <a:pt x="6" y="123"/>
                  </a:lnTo>
                  <a:lnTo>
                    <a:pt x="21" y="136"/>
                  </a:lnTo>
                  <a:lnTo>
                    <a:pt x="25" y="142"/>
                  </a:lnTo>
                  <a:lnTo>
                    <a:pt x="25" y="150"/>
                  </a:lnTo>
                  <a:lnTo>
                    <a:pt x="30" y="154"/>
                  </a:lnTo>
                  <a:lnTo>
                    <a:pt x="31" y="151"/>
                  </a:lnTo>
                  <a:lnTo>
                    <a:pt x="34" y="150"/>
                  </a:lnTo>
                  <a:lnTo>
                    <a:pt x="39" y="150"/>
                  </a:lnTo>
                  <a:lnTo>
                    <a:pt x="42" y="153"/>
                  </a:lnTo>
                  <a:lnTo>
                    <a:pt x="45" y="156"/>
                  </a:lnTo>
                  <a:lnTo>
                    <a:pt x="42" y="162"/>
                  </a:lnTo>
                  <a:lnTo>
                    <a:pt x="41" y="167"/>
                  </a:lnTo>
                  <a:lnTo>
                    <a:pt x="41" y="170"/>
                  </a:lnTo>
                  <a:lnTo>
                    <a:pt x="39" y="175"/>
                  </a:lnTo>
                  <a:lnTo>
                    <a:pt x="39" y="180"/>
                  </a:lnTo>
                  <a:lnTo>
                    <a:pt x="44" y="185"/>
                  </a:lnTo>
                  <a:lnTo>
                    <a:pt x="51" y="190"/>
                  </a:lnTo>
                  <a:lnTo>
                    <a:pt x="53" y="189"/>
                  </a:lnTo>
                  <a:lnTo>
                    <a:pt x="64" y="196"/>
                  </a:lnTo>
                  <a:lnTo>
                    <a:pt x="68" y="200"/>
                  </a:lnTo>
                  <a:lnTo>
                    <a:pt x="71" y="209"/>
                  </a:lnTo>
                  <a:lnTo>
                    <a:pt x="70" y="214"/>
                  </a:lnTo>
                  <a:lnTo>
                    <a:pt x="69" y="217"/>
                  </a:lnTo>
                  <a:lnTo>
                    <a:pt x="74" y="222"/>
                  </a:lnTo>
                  <a:lnTo>
                    <a:pt x="74" y="226"/>
                  </a:lnTo>
                  <a:lnTo>
                    <a:pt x="76" y="222"/>
                  </a:lnTo>
                  <a:lnTo>
                    <a:pt x="80" y="222"/>
                  </a:lnTo>
                  <a:lnTo>
                    <a:pt x="83" y="221"/>
                  </a:lnTo>
                  <a:lnTo>
                    <a:pt x="86" y="218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6662570" y="2198544"/>
              <a:ext cx="330543" cy="242848"/>
            </a:xfrm>
            <a:custGeom>
              <a:avLst/>
              <a:gdLst>
                <a:gd name="T0" fmla="*/ 196 w 231"/>
                <a:gd name="T1" fmla="*/ 154 h 170"/>
                <a:gd name="T2" fmla="*/ 201 w 231"/>
                <a:gd name="T3" fmla="*/ 150 h 170"/>
                <a:gd name="T4" fmla="*/ 206 w 231"/>
                <a:gd name="T5" fmla="*/ 139 h 170"/>
                <a:gd name="T6" fmla="*/ 200 w 231"/>
                <a:gd name="T7" fmla="*/ 128 h 170"/>
                <a:gd name="T8" fmla="*/ 200 w 231"/>
                <a:gd name="T9" fmla="*/ 120 h 170"/>
                <a:gd name="T10" fmla="*/ 211 w 231"/>
                <a:gd name="T11" fmla="*/ 118 h 170"/>
                <a:gd name="T12" fmla="*/ 220 w 231"/>
                <a:gd name="T13" fmla="*/ 113 h 170"/>
                <a:gd name="T14" fmla="*/ 226 w 231"/>
                <a:gd name="T15" fmla="*/ 101 h 170"/>
                <a:gd name="T16" fmla="*/ 231 w 231"/>
                <a:gd name="T17" fmla="*/ 90 h 170"/>
                <a:gd name="T18" fmla="*/ 225 w 231"/>
                <a:gd name="T19" fmla="*/ 81 h 170"/>
                <a:gd name="T20" fmla="*/ 215 w 231"/>
                <a:gd name="T21" fmla="*/ 72 h 170"/>
                <a:gd name="T22" fmla="*/ 211 w 231"/>
                <a:gd name="T23" fmla="*/ 66 h 170"/>
                <a:gd name="T24" fmla="*/ 214 w 231"/>
                <a:gd name="T25" fmla="*/ 65 h 170"/>
                <a:gd name="T26" fmla="*/ 206 w 231"/>
                <a:gd name="T27" fmla="*/ 59 h 170"/>
                <a:gd name="T28" fmla="*/ 196 w 231"/>
                <a:gd name="T29" fmla="*/ 55 h 170"/>
                <a:gd name="T30" fmla="*/ 194 w 231"/>
                <a:gd name="T31" fmla="*/ 45 h 170"/>
                <a:gd name="T32" fmla="*/ 194 w 231"/>
                <a:gd name="T33" fmla="*/ 35 h 170"/>
                <a:gd name="T34" fmla="*/ 192 w 231"/>
                <a:gd name="T35" fmla="*/ 25 h 170"/>
                <a:gd name="T36" fmla="*/ 7 w 231"/>
                <a:gd name="T37" fmla="*/ 22 h 170"/>
                <a:gd name="T38" fmla="*/ 8 w 231"/>
                <a:gd name="T39" fmla="*/ 0 h 170"/>
                <a:gd name="T40" fmla="*/ 4 w 231"/>
                <a:gd name="T41" fmla="*/ 23 h 170"/>
                <a:gd name="T42" fmla="*/ 3 w 231"/>
                <a:gd name="T43" fmla="*/ 31 h 170"/>
                <a:gd name="T44" fmla="*/ 7 w 231"/>
                <a:gd name="T45" fmla="*/ 37 h 170"/>
                <a:gd name="T46" fmla="*/ 5 w 231"/>
                <a:gd name="T47" fmla="*/ 42 h 170"/>
                <a:gd name="T48" fmla="*/ 4 w 231"/>
                <a:gd name="T49" fmla="*/ 52 h 170"/>
                <a:gd name="T50" fmla="*/ 0 w 231"/>
                <a:gd name="T51" fmla="*/ 56 h 170"/>
                <a:gd name="T52" fmla="*/ 4 w 231"/>
                <a:gd name="T53" fmla="*/ 62 h 170"/>
                <a:gd name="T54" fmla="*/ 4 w 231"/>
                <a:gd name="T55" fmla="*/ 69 h 170"/>
                <a:gd name="T56" fmla="*/ 6 w 231"/>
                <a:gd name="T57" fmla="*/ 71 h 170"/>
                <a:gd name="T58" fmla="*/ 12 w 231"/>
                <a:gd name="T59" fmla="*/ 85 h 170"/>
                <a:gd name="T60" fmla="*/ 16 w 231"/>
                <a:gd name="T61" fmla="*/ 96 h 170"/>
                <a:gd name="T62" fmla="*/ 19 w 231"/>
                <a:gd name="T63" fmla="*/ 102 h 170"/>
                <a:gd name="T64" fmla="*/ 20 w 231"/>
                <a:gd name="T65" fmla="*/ 104 h 170"/>
                <a:gd name="T66" fmla="*/ 18 w 231"/>
                <a:gd name="T67" fmla="*/ 109 h 170"/>
                <a:gd name="T68" fmla="*/ 20 w 231"/>
                <a:gd name="T69" fmla="*/ 116 h 170"/>
                <a:gd name="T70" fmla="*/ 24 w 231"/>
                <a:gd name="T71" fmla="*/ 118 h 170"/>
                <a:gd name="T72" fmla="*/ 26 w 231"/>
                <a:gd name="T73" fmla="*/ 135 h 170"/>
                <a:gd name="T74" fmla="*/ 27 w 231"/>
                <a:gd name="T75" fmla="*/ 142 h 170"/>
                <a:gd name="T76" fmla="*/ 28 w 231"/>
                <a:gd name="T77" fmla="*/ 154 h 170"/>
                <a:gd name="T78" fmla="*/ 30 w 231"/>
                <a:gd name="T79" fmla="*/ 162 h 170"/>
                <a:gd name="T80" fmla="*/ 188 w 231"/>
                <a:gd name="T81" fmla="*/ 170 h 170"/>
                <a:gd name="T82" fmla="*/ 189 w 231"/>
                <a:gd name="T83" fmla="*/ 16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1" h="170">
                  <a:moveTo>
                    <a:pt x="189" y="161"/>
                  </a:moveTo>
                  <a:cubicBezTo>
                    <a:pt x="196" y="154"/>
                    <a:pt x="196" y="154"/>
                    <a:pt x="196" y="154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1" y="150"/>
                    <a:pt x="201" y="150"/>
                    <a:pt x="201" y="150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6" y="139"/>
                    <a:pt x="206" y="139"/>
                    <a:pt x="206" y="139"/>
                  </a:cubicBezTo>
                  <a:cubicBezTo>
                    <a:pt x="204" y="136"/>
                    <a:pt x="204" y="136"/>
                    <a:pt x="204" y="136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4" y="118"/>
                    <a:pt x="204" y="118"/>
                    <a:pt x="204" y="118"/>
                  </a:cubicBezTo>
                  <a:cubicBezTo>
                    <a:pt x="211" y="118"/>
                    <a:pt x="211" y="118"/>
                    <a:pt x="211" y="118"/>
                  </a:cubicBezTo>
                  <a:cubicBezTo>
                    <a:pt x="218" y="115"/>
                    <a:pt x="218" y="115"/>
                    <a:pt x="218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6" y="101"/>
                    <a:pt x="226" y="101"/>
                    <a:pt x="226" y="101"/>
                  </a:cubicBezTo>
                  <a:cubicBezTo>
                    <a:pt x="229" y="97"/>
                    <a:pt x="229" y="97"/>
                    <a:pt x="229" y="97"/>
                  </a:cubicBezTo>
                  <a:cubicBezTo>
                    <a:pt x="231" y="90"/>
                    <a:pt x="231" y="90"/>
                    <a:pt x="231" y="90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12" y="63"/>
                    <a:pt x="212" y="63"/>
                    <a:pt x="212" y="63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1" y="61"/>
                    <a:pt x="211" y="61"/>
                    <a:pt x="211" y="61"/>
                  </a:cubicBezTo>
                  <a:cubicBezTo>
                    <a:pt x="211" y="61"/>
                    <a:pt x="207" y="59"/>
                    <a:pt x="206" y="59"/>
                  </a:cubicBezTo>
                  <a:cubicBezTo>
                    <a:pt x="205" y="59"/>
                    <a:pt x="201" y="55"/>
                    <a:pt x="201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94" y="28"/>
                    <a:pt x="194" y="28"/>
                    <a:pt x="194" y="28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9" y="18"/>
                    <a:pt x="189" y="18"/>
                    <a:pt x="189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0" y="161"/>
                    <a:pt x="30" y="161"/>
                    <a:pt x="30" y="161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90" y="168"/>
                    <a:pt x="190" y="168"/>
                    <a:pt x="190" y="168"/>
                  </a:cubicBezTo>
                  <a:lnTo>
                    <a:pt x="189" y="161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57992" y="3013096"/>
              <a:ext cx="735560" cy="571704"/>
            </a:xfrm>
            <a:custGeom>
              <a:avLst/>
              <a:gdLst>
                <a:gd name="connsiteX0" fmla="*/ 302516 w 770887"/>
                <a:gd name="connsiteY0" fmla="*/ 482511 h 599162"/>
                <a:gd name="connsiteX1" fmla="*/ 307819 w 770887"/>
                <a:gd name="connsiteY1" fmla="*/ 487813 h 599162"/>
                <a:gd name="connsiteX2" fmla="*/ 318423 w 770887"/>
                <a:gd name="connsiteY2" fmla="*/ 494883 h 599162"/>
                <a:gd name="connsiteX3" fmla="*/ 311354 w 770887"/>
                <a:gd name="connsiteY3" fmla="*/ 496651 h 599162"/>
                <a:gd name="connsiteX4" fmla="*/ 307819 w 770887"/>
                <a:gd name="connsiteY4" fmla="*/ 496651 h 599162"/>
                <a:gd name="connsiteX5" fmla="*/ 300749 w 770887"/>
                <a:gd name="connsiteY5" fmla="*/ 501953 h 599162"/>
                <a:gd name="connsiteX6" fmla="*/ 300749 w 770887"/>
                <a:gd name="connsiteY6" fmla="*/ 503720 h 599162"/>
                <a:gd name="connsiteX7" fmla="*/ 300749 w 770887"/>
                <a:gd name="connsiteY7" fmla="*/ 509023 h 599162"/>
                <a:gd name="connsiteX8" fmla="*/ 304284 w 770887"/>
                <a:gd name="connsiteY8" fmla="*/ 509023 h 599162"/>
                <a:gd name="connsiteX9" fmla="*/ 311354 w 770887"/>
                <a:gd name="connsiteY9" fmla="*/ 517860 h 599162"/>
                <a:gd name="connsiteX10" fmla="*/ 311354 w 770887"/>
                <a:gd name="connsiteY10" fmla="*/ 521395 h 599162"/>
                <a:gd name="connsiteX11" fmla="*/ 306051 w 770887"/>
                <a:gd name="connsiteY11" fmla="*/ 523162 h 599162"/>
                <a:gd name="connsiteX12" fmla="*/ 302516 w 770887"/>
                <a:gd name="connsiteY12" fmla="*/ 523162 h 599162"/>
                <a:gd name="connsiteX13" fmla="*/ 298982 w 770887"/>
                <a:gd name="connsiteY13" fmla="*/ 524930 h 599162"/>
                <a:gd name="connsiteX14" fmla="*/ 297214 w 770887"/>
                <a:gd name="connsiteY14" fmla="*/ 524930 h 599162"/>
                <a:gd name="connsiteX15" fmla="*/ 291912 w 770887"/>
                <a:gd name="connsiteY15" fmla="*/ 528465 h 599162"/>
                <a:gd name="connsiteX16" fmla="*/ 291912 w 770887"/>
                <a:gd name="connsiteY16" fmla="*/ 533767 h 599162"/>
                <a:gd name="connsiteX17" fmla="*/ 291912 w 770887"/>
                <a:gd name="connsiteY17" fmla="*/ 535534 h 599162"/>
                <a:gd name="connsiteX18" fmla="*/ 288377 w 770887"/>
                <a:gd name="connsiteY18" fmla="*/ 540837 h 599162"/>
                <a:gd name="connsiteX19" fmla="*/ 283075 w 770887"/>
                <a:gd name="connsiteY19" fmla="*/ 531999 h 599162"/>
                <a:gd name="connsiteX20" fmla="*/ 283075 w 770887"/>
                <a:gd name="connsiteY20" fmla="*/ 533767 h 599162"/>
                <a:gd name="connsiteX21" fmla="*/ 281307 w 770887"/>
                <a:gd name="connsiteY21" fmla="*/ 537302 h 599162"/>
                <a:gd name="connsiteX22" fmla="*/ 276005 w 770887"/>
                <a:gd name="connsiteY22" fmla="*/ 542604 h 599162"/>
                <a:gd name="connsiteX23" fmla="*/ 272470 w 770887"/>
                <a:gd name="connsiteY23" fmla="*/ 549674 h 599162"/>
                <a:gd name="connsiteX24" fmla="*/ 272470 w 770887"/>
                <a:gd name="connsiteY24" fmla="*/ 551441 h 599162"/>
                <a:gd name="connsiteX25" fmla="*/ 272470 w 770887"/>
                <a:gd name="connsiteY25" fmla="*/ 558511 h 599162"/>
                <a:gd name="connsiteX26" fmla="*/ 256563 w 770887"/>
                <a:gd name="connsiteY26" fmla="*/ 558511 h 599162"/>
                <a:gd name="connsiteX27" fmla="*/ 268935 w 770887"/>
                <a:gd name="connsiteY27" fmla="*/ 554976 h 599162"/>
                <a:gd name="connsiteX28" fmla="*/ 270703 w 770887"/>
                <a:gd name="connsiteY28" fmla="*/ 551441 h 599162"/>
                <a:gd name="connsiteX29" fmla="*/ 272470 w 770887"/>
                <a:gd name="connsiteY29" fmla="*/ 547906 h 599162"/>
                <a:gd name="connsiteX30" fmla="*/ 270703 w 770887"/>
                <a:gd name="connsiteY30" fmla="*/ 542604 h 599162"/>
                <a:gd name="connsiteX31" fmla="*/ 267168 w 770887"/>
                <a:gd name="connsiteY31" fmla="*/ 540837 h 599162"/>
                <a:gd name="connsiteX32" fmla="*/ 265400 w 770887"/>
                <a:gd name="connsiteY32" fmla="*/ 540837 h 599162"/>
                <a:gd name="connsiteX33" fmla="*/ 261866 w 770887"/>
                <a:gd name="connsiteY33" fmla="*/ 537302 h 599162"/>
                <a:gd name="connsiteX34" fmla="*/ 261866 w 770887"/>
                <a:gd name="connsiteY34" fmla="*/ 535534 h 599162"/>
                <a:gd name="connsiteX35" fmla="*/ 260098 w 770887"/>
                <a:gd name="connsiteY35" fmla="*/ 524930 h 599162"/>
                <a:gd name="connsiteX36" fmla="*/ 263633 w 770887"/>
                <a:gd name="connsiteY36" fmla="*/ 521395 h 599162"/>
                <a:gd name="connsiteX37" fmla="*/ 265400 w 770887"/>
                <a:gd name="connsiteY37" fmla="*/ 517860 h 599162"/>
                <a:gd name="connsiteX38" fmla="*/ 270703 w 770887"/>
                <a:gd name="connsiteY38" fmla="*/ 514325 h 599162"/>
                <a:gd name="connsiteX39" fmla="*/ 272470 w 770887"/>
                <a:gd name="connsiteY39" fmla="*/ 516093 h 599162"/>
                <a:gd name="connsiteX40" fmla="*/ 277772 w 770887"/>
                <a:gd name="connsiteY40" fmla="*/ 521395 h 599162"/>
                <a:gd name="connsiteX41" fmla="*/ 281307 w 770887"/>
                <a:gd name="connsiteY41" fmla="*/ 528465 h 599162"/>
                <a:gd name="connsiteX42" fmla="*/ 281307 w 770887"/>
                <a:gd name="connsiteY42" fmla="*/ 521395 h 599162"/>
                <a:gd name="connsiteX43" fmla="*/ 279540 w 770887"/>
                <a:gd name="connsiteY43" fmla="*/ 514325 h 599162"/>
                <a:gd name="connsiteX44" fmla="*/ 276005 w 770887"/>
                <a:gd name="connsiteY44" fmla="*/ 509023 h 599162"/>
                <a:gd name="connsiteX45" fmla="*/ 281307 w 770887"/>
                <a:gd name="connsiteY45" fmla="*/ 507255 h 599162"/>
                <a:gd name="connsiteX46" fmla="*/ 288377 w 770887"/>
                <a:gd name="connsiteY46" fmla="*/ 510790 h 599162"/>
                <a:gd name="connsiteX47" fmla="*/ 291912 w 770887"/>
                <a:gd name="connsiteY47" fmla="*/ 510790 h 599162"/>
                <a:gd name="connsiteX48" fmla="*/ 291912 w 770887"/>
                <a:gd name="connsiteY48" fmla="*/ 507255 h 599162"/>
                <a:gd name="connsiteX49" fmla="*/ 291912 w 770887"/>
                <a:gd name="connsiteY49" fmla="*/ 505488 h 599162"/>
                <a:gd name="connsiteX50" fmla="*/ 291912 w 770887"/>
                <a:gd name="connsiteY50" fmla="*/ 501953 h 599162"/>
                <a:gd name="connsiteX51" fmla="*/ 291912 w 770887"/>
                <a:gd name="connsiteY51" fmla="*/ 496651 h 599162"/>
                <a:gd name="connsiteX52" fmla="*/ 290144 w 770887"/>
                <a:gd name="connsiteY52" fmla="*/ 493116 h 599162"/>
                <a:gd name="connsiteX53" fmla="*/ 297214 w 770887"/>
                <a:gd name="connsiteY53" fmla="*/ 487813 h 599162"/>
                <a:gd name="connsiteX54" fmla="*/ 55075 w 770887"/>
                <a:gd name="connsiteY54" fmla="*/ 374697 h 599162"/>
                <a:gd name="connsiteX55" fmla="*/ 58610 w 770887"/>
                <a:gd name="connsiteY55" fmla="*/ 374697 h 599162"/>
                <a:gd name="connsiteX56" fmla="*/ 63912 w 770887"/>
                <a:gd name="connsiteY56" fmla="*/ 385302 h 599162"/>
                <a:gd name="connsiteX57" fmla="*/ 63912 w 770887"/>
                <a:gd name="connsiteY57" fmla="*/ 390604 h 599162"/>
                <a:gd name="connsiteX58" fmla="*/ 60377 w 770887"/>
                <a:gd name="connsiteY58" fmla="*/ 395906 h 599162"/>
                <a:gd name="connsiteX59" fmla="*/ 56842 w 770887"/>
                <a:gd name="connsiteY59" fmla="*/ 395906 h 599162"/>
                <a:gd name="connsiteX60" fmla="*/ 51540 w 770887"/>
                <a:gd name="connsiteY60" fmla="*/ 395906 h 599162"/>
                <a:gd name="connsiteX61" fmla="*/ 44470 w 770887"/>
                <a:gd name="connsiteY61" fmla="*/ 390604 h 599162"/>
                <a:gd name="connsiteX62" fmla="*/ 35633 w 770887"/>
                <a:gd name="connsiteY62" fmla="*/ 383534 h 599162"/>
                <a:gd name="connsiteX63" fmla="*/ 44470 w 770887"/>
                <a:gd name="connsiteY63" fmla="*/ 378232 h 599162"/>
                <a:gd name="connsiteX64" fmla="*/ 49773 w 770887"/>
                <a:gd name="connsiteY64" fmla="*/ 378232 h 599162"/>
                <a:gd name="connsiteX65" fmla="*/ 4447 w 770887"/>
                <a:gd name="connsiteY65" fmla="*/ 224465 h 599162"/>
                <a:gd name="connsiteX66" fmla="*/ 5929 w 770887"/>
                <a:gd name="connsiteY66" fmla="*/ 230488 h 599162"/>
                <a:gd name="connsiteX67" fmla="*/ 8894 w 770887"/>
                <a:gd name="connsiteY67" fmla="*/ 233499 h 599162"/>
                <a:gd name="connsiteX68" fmla="*/ 16306 w 770887"/>
                <a:gd name="connsiteY68" fmla="*/ 235005 h 599162"/>
                <a:gd name="connsiteX69" fmla="*/ 23717 w 770887"/>
                <a:gd name="connsiteY69" fmla="*/ 235005 h 599162"/>
                <a:gd name="connsiteX70" fmla="*/ 28164 w 770887"/>
                <a:gd name="connsiteY70" fmla="*/ 238016 h 599162"/>
                <a:gd name="connsiteX71" fmla="*/ 28164 w 770887"/>
                <a:gd name="connsiteY71" fmla="*/ 242533 h 599162"/>
                <a:gd name="connsiteX72" fmla="*/ 31129 w 770887"/>
                <a:gd name="connsiteY72" fmla="*/ 245544 h 599162"/>
                <a:gd name="connsiteX73" fmla="*/ 37058 w 770887"/>
                <a:gd name="connsiteY73" fmla="*/ 251566 h 599162"/>
                <a:gd name="connsiteX74" fmla="*/ 44470 w 770887"/>
                <a:gd name="connsiteY74" fmla="*/ 262106 h 599162"/>
                <a:gd name="connsiteX75" fmla="*/ 40023 w 770887"/>
                <a:gd name="connsiteY75" fmla="*/ 262106 h 599162"/>
                <a:gd name="connsiteX76" fmla="*/ 31129 w 770887"/>
                <a:gd name="connsiteY76" fmla="*/ 262106 h 599162"/>
                <a:gd name="connsiteX77" fmla="*/ 29647 w 770887"/>
                <a:gd name="connsiteY77" fmla="*/ 265117 h 599162"/>
                <a:gd name="connsiteX78" fmla="*/ 23717 w 770887"/>
                <a:gd name="connsiteY78" fmla="*/ 259095 h 599162"/>
                <a:gd name="connsiteX79" fmla="*/ 20753 w 770887"/>
                <a:gd name="connsiteY79" fmla="*/ 250061 h 599162"/>
                <a:gd name="connsiteX80" fmla="*/ 19270 w 770887"/>
                <a:gd name="connsiteY80" fmla="*/ 247050 h 599162"/>
                <a:gd name="connsiteX81" fmla="*/ 16306 w 770887"/>
                <a:gd name="connsiteY81" fmla="*/ 244038 h 599162"/>
                <a:gd name="connsiteX82" fmla="*/ 14823 w 770887"/>
                <a:gd name="connsiteY82" fmla="*/ 244038 h 599162"/>
                <a:gd name="connsiteX83" fmla="*/ 13341 w 770887"/>
                <a:gd name="connsiteY83" fmla="*/ 244038 h 599162"/>
                <a:gd name="connsiteX84" fmla="*/ 10376 w 770887"/>
                <a:gd name="connsiteY84" fmla="*/ 244038 h 599162"/>
                <a:gd name="connsiteX85" fmla="*/ 8894 w 770887"/>
                <a:gd name="connsiteY85" fmla="*/ 244038 h 599162"/>
                <a:gd name="connsiteX86" fmla="*/ 4447 w 770887"/>
                <a:gd name="connsiteY86" fmla="*/ 244038 h 599162"/>
                <a:gd name="connsiteX87" fmla="*/ 2964 w 770887"/>
                <a:gd name="connsiteY87" fmla="*/ 242533 h 599162"/>
                <a:gd name="connsiteX88" fmla="*/ 1482 w 770887"/>
                <a:gd name="connsiteY88" fmla="*/ 239521 h 599162"/>
                <a:gd name="connsiteX89" fmla="*/ 0 w 770887"/>
                <a:gd name="connsiteY89" fmla="*/ 235005 h 599162"/>
                <a:gd name="connsiteX90" fmla="*/ 0 w 770887"/>
                <a:gd name="connsiteY90" fmla="*/ 230488 h 599162"/>
                <a:gd name="connsiteX91" fmla="*/ 4447 w 770887"/>
                <a:gd name="connsiteY91" fmla="*/ 224465 h 599162"/>
                <a:gd name="connsiteX92" fmla="*/ 277183 w 770887"/>
                <a:gd name="connsiteY92" fmla="*/ 0 h 599162"/>
                <a:gd name="connsiteX93" fmla="*/ 283168 w 770887"/>
                <a:gd name="connsiteY93" fmla="*/ 5977 h 599162"/>
                <a:gd name="connsiteX94" fmla="*/ 286160 w 770887"/>
                <a:gd name="connsiteY94" fmla="*/ 10459 h 599162"/>
                <a:gd name="connsiteX95" fmla="*/ 283168 w 770887"/>
                <a:gd name="connsiteY95" fmla="*/ 10459 h 599162"/>
                <a:gd name="connsiteX96" fmla="*/ 283168 w 770887"/>
                <a:gd name="connsiteY96" fmla="*/ 14942 h 599162"/>
                <a:gd name="connsiteX97" fmla="*/ 287656 w 770887"/>
                <a:gd name="connsiteY97" fmla="*/ 17930 h 599162"/>
                <a:gd name="connsiteX98" fmla="*/ 293640 w 770887"/>
                <a:gd name="connsiteY98" fmla="*/ 17930 h 599162"/>
                <a:gd name="connsiteX99" fmla="*/ 293640 w 770887"/>
                <a:gd name="connsiteY99" fmla="*/ 13447 h 599162"/>
                <a:gd name="connsiteX100" fmla="*/ 296632 w 770887"/>
                <a:gd name="connsiteY100" fmla="*/ 10459 h 599162"/>
                <a:gd name="connsiteX101" fmla="*/ 299624 w 770887"/>
                <a:gd name="connsiteY101" fmla="*/ 13447 h 599162"/>
                <a:gd name="connsiteX102" fmla="*/ 304113 w 770887"/>
                <a:gd name="connsiteY102" fmla="*/ 19424 h 599162"/>
                <a:gd name="connsiteX103" fmla="*/ 313089 w 770887"/>
                <a:gd name="connsiteY103" fmla="*/ 17930 h 599162"/>
                <a:gd name="connsiteX104" fmla="*/ 325058 w 770887"/>
                <a:gd name="connsiteY104" fmla="*/ 20918 h 599162"/>
                <a:gd name="connsiteX105" fmla="*/ 325058 w 770887"/>
                <a:gd name="connsiteY105" fmla="*/ 25401 h 599162"/>
                <a:gd name="connsiteX106" fmla="*/ 328050 w 770887"/>
                <a:gd name="connsiteY106" fmla="*/ 31377 h 599162"/>
                <a:gd name="connsiteX107" fmla="*/ 335530 w 770887"/>
                <a:gd name="connsiteY107" fmla="*/ 37354 h 599162"/>
                <a:gd name="connsiteX108" fmla="*/ 351987 w 770887"/>
                <a:gd name="connsiteY108" fmla="*/ 37354 h 599162"/>
                <a:gd name="connsiteX109" fmla="*/ 356475 w 770887"/>
                <a:gd name="connsiteY109" fmla="*/ 37354 h 599162"/>
                <a:gd name="connsiteX110" fmla="*/ 360963 w 770887"/>
                <a:gd name="connsiteY110" fmla="*/ 34366 h 599162"/>
                <a:gd name="connsiteX111" fmla="*/ 366948 w 770887"/>
                <a:gd name="connsiteY111" fmla="*/ 34366 h 599162"/>
                <a:gd name="connsiteX112" fmla="*/ 374428 w 770887"/>
                <a:gd name="connsiteY112" fmla="*/ 38848 h 599162"/>
                <a:gd name="connsiteX113" fmla="*/ 375924 w 770887"/>
                <a:gd name="connsiteY113" fmla="*/ 43331 h 599162"/>
                <a:gd name="connsiteX114" fmla="*/ 375924 w 770887"/>
                <a:gd name="connsiteY114" fmla="*/ 47813 h 599162"/>
                <a:gd name="connsiteX115" fmla="*/ 375924 w 770887"/>
                <a:gd name="connsiteY115" fmla="*/ 48560 h 599162"/>
                <a:gd name="connsiteX116" fmla="*/ 375924 w 770887"/>
                <a:gd name="connsiteY116" fmla="*/ 50802 h 599162"/>
                <a:gd name="connsiteX117" fmla="*/ 383404 w 770887"/>
                <a:gd name="connsiteY117" fmla="*/ 46319 h 599162"/>
                <a:gd name="connsiteX118" fmla="*/ 392381 w 770887"/>
                <a:gd name="connsiteY118" fmla="*/ 43331 h 599162"/>
                <a:gd name="connsiteX119" fmla="*/ 398365 w 770887"/>
                <a:gd name="connsiteY119" fmla="*/ 43331 h 599162"/>
                <a:gd name="connsiteX120" fmla="*/ 410334 w 770887"/>
                <a:gd name="connsiteY120" fmla="*/ 47813 h 599162"/>
                <a:gd name="connsiteX121" fmla="*/ 420806 w 770887"/>
                <a:gd name="connsiteY121" fmla="*/ 50802 h 599162"/>
                <a:gd name="connsiteX122" fmla="*/ 432775 w 770887"/>
                <a:gd name="connsiteY122" fmla="*/ 47813 h 599162"/>
                <a:gd name="connsiteX123" fmla="*/ 438759 w 770887"/>
                <a:gd name="connsiteY123" fmla="*/ 43331 h 599162"/>
                <a:gd name="connsiteX124" fmla="*/ 444743 w 770887"/>
                <a:gd name="connsiteY124" fmla="*/ 43331 h 599162"/>
                <a:gd name="connsiteX125" fmla="*/ 447736 w 770887"/>
                <a:gd name="connsiteY125" fmla="*/ 43331 h 599162"/>
                <a:gd name="connsiteX126" fmla="*/ 455216 w 770887"/>
                <a:gd name="connsiteY126" fmla="*/ 50802 h 599162"/>
                <a:gd name="connsiteX127" fmla="*/ 462696 w 770887"/>
                <a:gd name="connsiteY127" fmla="*/ 56778 h 599162"/>
                <a:gd name="connsiteX128" fmla="*/ 476161 w 770887"/>
                <a:gd name="connsiteY128" fmla="*/ 58272 h 599162"/>
                <a:gd name="connsiteX129" fmla="*/ 482145 w 770887"/>
                <a:gd name="connsiteY129" fmla="*/ 110568 h 599162"/>
                <a:gd name="connsiteX130" fmla="*/ 500098 w 770887"/>
                <a:gd name="connsiteY130" fmla="*/ 242056 h 599162"/>
                <a:gd name="connsiteX131" fmla="*/ 521043 w 770887"/>
                <a:gd name="connsiteY131" fmla="*/ 400438 h 599162"/>
                <a:gd name="connsiteX132" fmla="*/ 525531 w 770887"/>
                <a:gd name="connsiteY132" fmla="*/ 409403 h 599162"/>
                <a:gd name="connsiteX133" fmla="*/ 540492 w 770887"/>
                <a:gd name="connsiteY133" fmla="*/ 409403 h 599162"/>
                <a:gd name="connsiteX134" fmla="*/ 543484 w 770887"/>
                <a:gd name="connsiteY134" fmla="*/ 400438 h 599162"/>
                <a:gd name="connsiteX135" fmla="*/ 555453 w 770887"/>
                <a:gd name="connsiteY135" fmla="*/ 400438 h 599162"/>
                <a:gd name="connsiteX136" fmla="*/ 555453 w 770887"/>
                <a:gd name="connsiteY136" fmla="*/ 404920 h 599162"/>
                <a:gd name="connsiteX137" fmla="*/ 559941 w 770887"/>
                <a:gd name="connsiteY137" fmla="*/ 410897 h 599162"/>
                <a:gd name="connsiteX138" fmla="*/ 579390 w 770887"/>
                <a:gd name="connsiteY138" fmla="*/ 424344 h 599162"/>
                <a:gd name="connsiteX139" fmla="*/ 595847 w 770887"/>
                <a:gd name="connsiteY139" fmla="*/ 442274 h 599162"/>
                <a:gd name="connsiteX140" fmla="*/ 604823 w 770887"/>
                <a:gd name="connsiteY140" fmla="*/ 434803 h 599162"/>
                <a:gd name="connsiteX141" fmla="*/ 610807 w 770887"/>
                <a:gd name="connsiteY141" fmla="*/ 419862 h 599162"/>
                <a:gd name="connsiteX142" fmla="*/ 618288 w 770887"/>
                <a:gd name="connsiteY142" fmla="*/ 412391 h 599162"/>
                <a:gd name="connsiteX143" fmla="*/ 625768 w 770887"/>
                <a:gd name="connsiteY143" fmla="*/ 407908 h 599162"/>
                <a:gd name="connsiteX144" fmla="*/ 639233 w 770887"/>
                <a:gd name="connsiteY144" fmla="*/ 413885 h 599162"/>
                <a:gd name="connsiteX145" fmla="*/ 655690 w 770887"/>
                <a:gd name="connsiteY145" fmla="*/ 425838 h 599162"/>
                <a:gd name="connsiteX146" fmla="*/ 672146 w 770887"/>
                <a:gd name="connsiteY146" fmla="*/ 442274 h 599162"/>
                <a:gd name="connsiteX147" fmla="*/ 684115 w 770887"/>
                <a:gd name="connsiteY147" fmla="*/ 455722 h 599162"/>
                <a:gd name="connsiteX148" fmla="*/ 708052 w 770887"/>
                <a:gd name="connsiteY148" fmla="*/ 479629 h 599162"/>
                <a:gd name="connsiteX149" fmla="*/ 723013 w 770887"/>
                <a:gd name="connsiteY149" fmla="*/ 500547 h 599162"/>
                <a:gd name="connsiteX150" fmla="*/ 731989 w 770887"/>
                <a:gd name="connsiteY150" fmla="*/ 502041 h 599162"/>
                <a:gd name="connsiteX151" fmla="*/ 742462 w 770887"/>
                <a:gd name="connsiteY151" fmla="*/ 503535 h 599162"/>
                <a:gd name="connsiteX152" fmla="*/ 760415 w 770887"/>
                <a:gd name="connsiteY152" fmla="*/ 509512 h 599162"/>
                <a:gd name="connsiteX153" fmla="*/ 767895 w 770887"/>
                <a:gd name="connsiteY153" fmla="*/ 513994 h 599162"/>
                <a:gd name="connsiteX154" fmla="*/ 767895 w 770887"/>
                <a:gd name="connsiteY154" fmla="*/ 519971 h 599162"/>
                <a:gd name="connsiteX155" fmla="*/ 770887 w 770887"/>
                <a:gd name="connsiteY155" fmla="*/ 533419 h 599162"/>
                <a:gd name="connsiteX156" fmla="*/ 770887 w 770887"/>
                <a:gd name="connsiteY156" fmla="*/ 539395 h 599162"/>
                <a:gd name="connsiteX157" fmla="*/ 770887 w 770887"/>
                <a:gd name="connsiteY157" fmla="*/ 545372 h 599162"/>
                <a:gd name="connsiteX158" fmla="*/ 770887 w 770887"/>
                <a:gd name="connsiteY158" fmla="*/ 558820 h 599162"/>
                <a:gd name="connsiteX159" fmla="*/ 764903 w 770887"/>
                <a:gd name="connsiteY159" fmla="*/ 563302 h 599162"/>
                <a:gd name="connsiteX160" fmla="*/ 760415 w 770887"/>
                <a:gd name="connsiteY160" fmla="*/ 557325 h 599162"/>
                <a:gd name="connsiteX161" fmla="*/ 755926 w 770887"/>
                <a:gd name="connsiteY161" fmla="*/ 549855 h 599162"/>
                <a:gd name="connsiteX162" fmla="*/ 751438 w 770887"/>
                <a:gd name="connsiteY162" fmla="*/ 552843 h 599162"/>
                <a:gd name="connsiteX163" fmla="*/ 755926 w 770887"/>
                <a:gd name="connsiteY163" fmla="*/ 560314 h 599162"/>
                <a:gd name="connsiteX164" fmla="*/ 752934 w 770887"/>
                <a:gd name="connsiteY164" fmla="*/ 561808 h 599162"/>
                <a:gd name="connsiteX165" fmla="*/ 748446 w 770887"/>
                <a:gd name="connsiteY165" fmla="*/ 558820 h 599162"/>
                <a:gd name="connsiteX166" fmla="*/ 739470 w 770887"/>
                <a:gd name="connsiteY166" fmla="*/ 555831 h 599162"/>
                <a:gd name="connsiteX167" fmla="*/ 739470 w 770887"/>
                <a:gd name="connsiteY167" fmla="*/ 549855 h 599162"/>
                <a:gd name="connsiteX168" fmla="*/ 736478 w 770887"/>
                <a:gd name="connsiteY168" fmla="*/ 542384 h 599162"/>
                <a:gd name="connsiteX169" fmla="*/ 731989 w 770887"/>
                <a:gd name="connsiteY169" fmla="*/ 539395 h 599162"/>
                <a:gd name="connsiteX170" fmla="*/ 728997 w 770887"/>
                <a:gd name="connsiteY170" fmla="*/ 533419 h 599162"/>
                <a:gd name="connsiteX171" fmla="*/ 717029 w 770887"/>
                <a:gd name="connsiteY171" fmla="*/ 524454 h 599162"/>
                <a:gd name="connsiteX172" fmla="*/ 706556 w 770887"/>
                <a:gd name="connsiteY172" fmla="*/ 525948 h 599162"/>
                <a:gd name="connsiteX173" fmla="*/ 709548 w 770887"/>
                <a:gd name="connsiteY173" fmla="*/ 530430 h 599162"/>
                <a:gd name="connsiteX174" fmla="*/ 712540 w 770887"/>
                <a:gd name="connsiteY174" fmla="*/ 533419 h 599162"/>
                <a:gd name="connsiteX175" fmla="*/ 723013 w 770887"/>
                <a:gd name="connsiteY175" fmla="*/ 539395 h 599162"/>
                <a:gd name="connsiteX176" fmla="*/ 728997 w 770887"/>
                <a:gd name="connsiteY176" fmla="*/ 545372 h 599162"/>
                <a:gd name="connsiteX177" fmla="*/ 728997 w 770887"/>
                <a:gd name="connsiteY177" fmla="*/ 549855 h 599162"/>
                <a:gd name="connsiteX178" fmla="*/ 733485 w 770887"/>
                <a:gd name="connsiteY178" fmla="*/ 554337 h 599162"/>
                <a:gd name="connsiteX179" fmla="*/ 736478 w 770887"/>
                <a:gd name="connsiteY179" fmla="*/ 558820 h 599162"/>
                <a:gd name="connsiteX180" fmla="*/ 739470 w 770887"/>
                <a:gd name="connsiteY180" fmla="*/ 569279 h 599162"/>
                <a:gd name="connsiteX181" fmla="*/ 739470 w 770887"/>
                <a:gd name="connsiteY181" fmla="*/ 572267 h 599162"/>
                <a:gd name="connsiteX182" fmla="*/ 734981 w 770887"/>
                <a:gd name="connsiteY182" fmla="*/ 573761 h 599162"/>
                <a:gd name="connsiteX183" fmla="*/ 731989 w 770887"/>
                <a:gd name="connsiteY183" fmla="*/ 566290 h 599162"/>
                <a:gd name="connsiteX184" fmla="*/ 731989 w 770887"/>
                <a:gd name="connsiteY184" fmla="*/ 573761 h 599162"/>
                <a:gd name="connsiteX185" fmla="*/ 728997 w 770887"/>
                <a:gd name="connsiteY185" fmla="*/ 579738 h 599162"/>
                <a:gd name="connsiteX186" fmla="*/ 724509 w 770887"/>
                <a:gd name="connsiteY186" fmla="*/ 578244 h 599162"/>
                <a:gd name="connsiteX187" fmla="*/ 717029 w 770887"/>
                <a:gd name="connsiteY187" fmla="*/ 570773 h 599162"/>
                <a:gd name="connsiteX188" fmla="*/ 709548 w 770887"/>
                <a:gd name="connsiteY188" fmla="*/ 561808 h 599162"/>
                <a:gd name="connsiteX189" fmla="*/ 703564 w 770887"/>
                <a:gd name="connsiteY189" fmla="*/ 564796 h 599162"/>
                <a:gd name="connsiteX190" fmla="*/ 699076 w 770887"/>
                <a:gd name="connsiteY190" fmla="*/ 564796 h 599162"/>
                <a:gd name="connsiteX191" fmla="*/ 702068 w 770887"/>
                <a:gd name="connsiteY191" fmla="*/ 555831 h 599162"/>
                <a:gd name="connsiteX192" fmla="*/ 709548 w 770887"/>
                <a:gd name="connsiteY192" fmla="*/ 554337 h 599162"/>
                <a:gd name="connsiteX193" fmla="*/ 706556 w 770887"/>
                <a:gd name="connsiteY193" fmla="*/ 545372 h 599162"/>
                <a:gd name="connsiteX194" fmla="*/ 697580 w 770887"/>
                <a:gd name="connsiteY194" fmla="*/ 549855 h 599162"/>
                <a:gd name="connsiteX195" fmla="*/ 700572 w 770887"/>
                <a:gd name="connsiteY195" fmla="*/ 540890 h 599162"/>
                <a:gd name="connsiteX196" fmla="*/ 696084 w 770887"/>
                <a:gd name="connsiteY196" fmla="*/ 534913 h 599162"/>
                <a:gd name="connsiteX197" fmla="*/ 694588 w 770887"/>
                <a:gd name="connsiteY197" fmla="*/ 530430 h 599162"/>
                <a:gd name="connsiteX198" fmla="*/ 694588 w 770887"/>
                <a:gd name="connsiteY198" fmla="*/ 525948 h 599162"/>
                <a:gd name="connsiteX199" fmla="*/ 700572 w 770887"/>
                <a:gd name="connsiteY199" fmla="*/ 516983 h 599162"/>
                <a:gd name="connsiteX200" fmla="*/ 693091 w 770887"/>
                <a:gd name="connsiteY200" fmla="*/ 516983 h 599162"/>
                <a:gd name="connsiteX201" fmla="*/ 690099 w 770887"/>
                <a:gd name="connsiteY201" fmla="*/ 519971 h 599162"/>
                <a:gd name="connsiteX202" fmla="*/ 690099 w 770887"/>
                <a:gd name="connsiteY202" fmla="*/ 522959 h 599162"/>
                <a:gd name="connsiteX203" fmla="*/ 690099 w 770887"/>
                <a:gd name="connsiteY203" fmla="*/ 531925 h 599162"/>
                <a:gd name="connsiteX204" fmla="*/ 685611 w 770887"/>
                <a:gd name="connsiteY204" fmla="*/ 534913 h 599162"/>
                <a:gd name="connsiteX205" fmla="*/ 682619 w 770887"/>
                <a:gd name="connsiteY205" fmla="*/ 537901 h 599162"/>
                <a:gd name="connsiteX206" fmla="*/ 682619 w 770887"/>
                <a:gd name="connsiteY206" fmla="*/ 533419 h 599162"/>
                <a:gd name="connsiteX207" fmla="*/ 681123 w 770887"/>
                <a:gd name="connsiteY207" fmla="*/ 527442 h 599162"/>
                <a:gd name="connsiteX208" fmla="*/ 679627 w 770887"/>
                <a:gd name="connsiteY208" fmla="*/ 519971 h 599162"/>
                <a:gd name="connsiteX209" fmla="*/ 678131 w 770887"/>
                <a:gd name="connsiteY209" fmla="*/ 515489 h 599162"/>
                <a:gd name="connsiteX210" fmla="*/ 676635 w 770887"/>
                <a:gd name="connsiteY210" fmla="*/ 511006 h 599162"/>
                <a:gd name="connsiteX211" fmla="*/ 676635 w 770887"/>
                <a:gd name="connsiteY211" fmla="*/ 506524 h 599162"/>
                <a:gd name="connsiteX212" fmla="*/ 681123 w 770887"/>
                <a:gd name="connsiteY212" fmla="*/ 503535 h 599162"/>
                <a:gd name="connsiteX213" fmla="*/ 684115 w 770887"/>
                <a:gd name="connsiteY213" fmla="*/ 499053 h 599162"/>
                <a:gd name="connsiteX214" fmla="*/ 690099 w 770887"/>
                <a:gd name="connsiteY214" fmla="*/ 493076 h 599162"/>
                <a:gd name="connsiteX215" fmla="*/ 684115 w 770887"/>
                <a:gd name="connsiteY215" fmla="*/ 482617 h 599162"/>
                <a:gd name="connsiteX216" fmla="*/ 681123 w 770887"/>
                <a:gd name="connsiteY216" fmla="*/ 484111 h 599162"/>
                <a:gd name="connsiteX217" fmla="*/ 678131 w 770887"/>
                <a:gd name="connsiteY217" fmla="*/ 491582 h 599162"/>
                <a:gd name="connsiteX218" fmla="*/ 672146 w 770887"/>
                <a:gd name="connsiteY218" fmla="*/ 499053 h 599162"/>
                <a:gd name="connsiteX219" fmla="*/ 667658 w 770887"/>
                <a:gd name="connsiteY219" fmla="*/ 502041 h 599162"/>
                <a:gd name="connsiteX220" fmla="*/ 666162 w 770887"/>
                <a:gd name="connsiteY220" fmla="*/ 505029 h 599162"/>
                <a:gd name="connsiteX221" fmla="*/ 669154 w 770887"/>
                <a:gd name="connsiteY221" fmla="*/ 516983 h 599162"/>
                <a:gd name="connsiteX222" fmla="*/ 675139 w 770887"/>
                <a:gd name="connsiteY222" fmla="*/ 533419 h 599162"/>
                <a:gd name="connsiteX223" fmla="*/ 669154 w 770887"/>
                <a:gd name="connsiteY223" fmla="*/ 531925 h 599162"/>
                <a:gd name="connsiteX224" fmla="*/ 660178 w 770887"/>
                <a:gd name="connsiteY224" fmla="*/ 513994 h 599162"/>
                <a:gd name="connsiteX225" fmla="*/ 649705 w 770887"/>
                <a:gd name="connsiteY225" fmla="*/ 499053 h 599162"/>
                <a:gd name="connsiteX226" fmla="*/ 646713 w 770887"/>
                <a:gd name="connsiteY226" fmla="*/ 508018 h 599162"/>
                <a:gd name="connsiteX227" fmla="*/ 643721 w 770887"/>
                <a:gd name="connsiteY227" fmla="*/ 506524 h 599162"/>
                <a:gd name="connsiteX228" fmla="*/ 639233 w 770887"/>
                <a:gd name="connsiteY228" fmla="*/ 496064 h 599162"/>
                <a:gd name="connsiteX229" fmla="*/ 633249 w 770887"/>
                <a:gd name="connsiteY229" fmla="*/ 491582 h 599162"/>
                <a:gd name="connsiteX230" fmla="*/ 618288 w 770887"/>
                <a:gd name="connsiteY230" fmla="*/ 475146 h 599162"/>
                <a:gd name="connsiteX231" fmla="*/ 618288 w 770887"/>
                <a:gd name="connsiteY231" fmla="*/ 464687 h 599162"/>
                <a:gd name="connsiteX232" fmla="*/ 615296 w 770887"/>
                <a:gd name="connsiteY232" fmla="*/ 470664 h 599162"/>
                <a:gd name="connsiteX233" fmla="*/ 607815 w 770887"/>
                <a:gd name="connsiteY233" fmla="*/ 467675 h 599162"/>
                <a:gd name="connsiteX234" fmla="*/ 591358 w 770887"/>
                <a:gd name="connsiteY234" fmla="*/ 452734 h 599162"/>
                <a:gd name="connsiteX235" fmla="*/ 580886 w 770887"/>
                <a:gd name="connsiteY235" fmla="*/ 440780 h 599162"/>
                <a:gd name="connsiteX236" fmla="*/ 574902 w 770887"/>
                <a:gd name="connsiteY236" fmla="*/ 442274 h 599162"/>
                <a:gd name="connsiteX237" fmla="*/ 561437 w 770887"/>
                <a:gd name="connsiteY237" fmla="*/ 439286 h 599162"/>
                <a:gd name="connsiteX238" fmla="*/ 552461 w 770887"/>
                <a:gd name="connsiteY238" fmla="*/ 430321 h 599162"/>
                <a:gd name="connsiteX239" fmla="*/ 552461 w 770887"/>
                <a:gd name="connsiteY239" fmla="*/ 419862 h 599162"/>
                <a:gd name="connsiteX240" fmla="*/ 547972 w 770887"/>
                <a:gd name="connsiteY240" fmla="*/ 422850 h 599162"/>
                <a:gd name="connsiteX241" fmla="*/ 530020 w 770887"/>
                <a:gd name="connsiteY241" fmla="*/ 422850 h 599162"/>
                <a:gd name="connsiteX242" fmla="*/ 521043 w 770887"/>
                <a:gd name="connsiteY242" fmla="*/ 421356 h 599162"/>
                <a:gd name="connsiteX243" fmla="*/ 510571 w 770887"/>
                <a:gd name="connsiteY243" fmla="*/ 418368 h 599162"/>
                <a:gd name="connsiteX244" fmla="*/ 491122 w 770887"/>
                <a:gd name="connsiteY244" fmla="*/ 416873 h 599162"/>
                <a:gd name="connsiteX245" fmla="*/ 471673 w 770887"/>
                <a:gd name="connsiteY245" fmla="*/ 421356 h 599162"/>
                <a:gd name="connsiteX246" fmla="*/ 458208 w 770887"/>
                <a:gd name="connsiteY246" fmla="*/ 424344 h 599162"/>
                <a:gd name="connsiteX247" fmla="*/ 461200 w 770887"/>
                <a:gd name="connsiteY247" fmla="*/ 412391 h 599162"/>
                <a:gd name="connsiteX248" fmla="*/ 456712 w 770887"/>
                <a:gd name="connsiteY248" fmla="*/ 415379 h 599162"/>
                <a:gd name="connsiteX249" fmla="*/ 449232 w 770887"/>
                <a:gd name="connsiteY249" fmla="*/ 410897 h 599162"/>
                <a:gd name="connsiteX250" fmla="*/ 443247 w 770887"/>
                <a:gd name="connsiteY250" fmla="*/ 407908 h 599162"/>
                <a:gd name="connsiteX251" fmla="*/ 437263 w 770887"/>
                <a:gd name="connsiteY251" fmla="*/ 407908 h 599162"/>
                <a:gd name="connsiteX252" fmla="*/ 432775 w 770887"/>
                <a:gd name="connsiteY252" fmla="*/ 407908 h 599162"/>
                <a:gd name="connsiteX253" fmla="*/ 425294 w 770887"/>
                <a:gd name="connsiteY253" fmla="*/ 412391 h 599162"/>
                <a:gd name="connsiteX254" fmla="*/ 419310 w 770887"/>
                <a:gd name="connsiteY254" fmla="*/ 415379 h 599162"/>
                <a:gd name="connsiteX255" fmla="*/ 413326 w 770887"/>
                <a:gd name="connsiteY255" fmla="*/ 422850 h 599162"/>
                <a:gd name="connsiteX256" fmla="*/ 410334 w 770887"/>
                <a:gd name="connsiteY256" fmla="*/ 425838 h 599162"/>
                <a:gd name="connsiteX257" fmla="*/ 402853 w 770887"/>
                <a:gd name="connsiteY257" fmla="*/ 424344 h 599162"/>
                <a:gd name="connsiteX258" fmla="*/ 410334 w 770887"/>
                <a:gd name="connsiteY258" fmla="*/ 418368 h 599162"/>
                <a:gd name="connsiteX259" fmla="*/ 419310 w 770887"/>
                <a:gd name="connsiteY259" fmla="*/ 409403 h 599162"/>
                <a:gd name="connsiteX260" fmla="*/ 425294 w 770887"/>
                <a:gd name="connsiteY260" fmla="*/ 403426 h 599162"/>
                <a:gd name="connsiteX261" fmla="*/ 429783 w 770887"/>
                <a:gd name="connsiteY261" fmla="*/ 397449 h 599162"/>
                <a:gd name="connsiteX262" fmla="*/ 426791 w 770887"/>
                <a:gd name="connsiteY262" fmla="*/ 397449 h 599162"/>
                <a:gd name="connsiteX263" fmla="*/ 420806 w 770887"/>
                <a:gd name="connsiteY263" fmla="*/ 394461 h 599162"/>
                <a:gd name="connsiteX264" fmla="*/ 420806 w 770887"/>
                <a:gd name="connsiteY264" fmla="*/ 384002 h 599162"/>
                <a:gd name="connsiteX265" fmla="*/ 414822 w 770887"/>
                <a:gd name="connsiteY265" fmla="*/ 388484 h 599162"/>
                <a:gd name="connsiteX266" fmla="*/ 413326 w 770887"/>
                <a:gd name="connsiteY266" fmla="*/ 389978 h 599162"/>
                <a:gd name="connsiteX267" fmla="*/ 402853 w 770887"/>
                <a:gd name="connsiteY267" fmla="*/ 389978 h 599162"/>
                <a:gd name="connsiteX268" fmla="*/ 393877 w 770887"/>
                <a:gd name="connsiteY268" fmla="*/ 388484 h 599162"/>
                <a:gd name="connsiteX269" fmla="*/ 389389 w 770887"/>
                <a:gd name="connsiteY269" fmla="*/ 392967 h 599162"/>
                <a:gd name="connsiteX270" fmla="*/ 386397 w 770887"/>
                <a:gd name="connsiteY270" fmla="*/ 401932 h 599162"/>
                <a:gd name="connsiteX271" fmla="*/ 392381 w 770887"/>
                <a:gd name="connsiteY271" fmla="*/ 409403 h 599162"/>
                <a:gd name="connsiteX272" fmla="*/ 389389 w 770887"/>
                <a:gd name="connsiteY272" fmla="*/ 421356 h 599162"/>
                <a:gd name="connsiteX273" fmla="*/ 381908 w 770887"/>
                <a:gd name="connsiteY273" fmla="*/ 428827 h 599162"/>
                <a:gd name="connsiteX274" fmla="*/ 374428 w 770887"/>
                <a:gd name="connsiteY274" fmla="*/ 428827 h 599162"/>
                <a:gd name="connsiteX275" fmla="*/ 365452 w 770887"/>
                <a:gd name="connsiteY275" fmla="*/ 428827 h 599162"/>
                <a:gd name="connsiteX276" fmla="*/ 362459 w 770887"/>
                <a:gd name="connsiteY276" fmla="*/ 439286 h 599162"/>
                <a:gd name="connsiteX277" fmla="*/ 350491 w 770887"/>
                <a:gd name="connsiteY277" fmla="*/ 443769 h 599162"/>
                <a:gd name="connsiteX278" fmla="*/ 348995 w 770887"/>
                <a:gd name="connsiteY278" fmla="*/ 446757 h 599162"/>
                <a:gd name="connsiteX279" fmla="*/ 338522 w 770887"/>
                <a:gd name="connsiteY279" fmla="*/ 454228 h 599162"/>
                <a:gd name="connsiteX280" fmla="*/ 328050 w 770887"/>
                <a:gd name="connsiteY280" fmla="*/ 457216 h 599162"/>
                <a:gd name="connsiteX281" fmla="*/ 322065 w 770887"/>
                <a:gd name="connsiteY281" fmla="*/ 458710 h 599162"/>
                <a:gd name="connsiteX282" fmla="*/ 319073 w 770887"/>
                <a:gd name="connsiteY282" fmla="*/ 454228 h 599162"/>
                <a:gd name="connsiteX283" fmla="*/ 317577 w 770887"/>
                <a:gd name="connsiteY283" fmla="*/ 451239 h 599162"/>
                <a:gd name="connsiteX284" fmla="*/ 325058 w 770887"/>
                <a:gd name="connsiteY284" fmla="*/ 448251 h 599162"/>
                <a:gd name="connsiteX285" fmla="*/ 331042 w 770887"/>
                <a:gd name="connsiteY285" fmla="*/ 440780 h 599162"/>
                <a:gd name="connsiteX286" fmla="*/ 323561 w 770887"/>
                <a:gd name="connsiteY286" fmla="*/ 440780 h 599162"/>
                <a:gd name="connsiteX287" fmla="*/ 320569 w 770887"/>
                <a:gd name="connsiteY287" fmla="*/ 436298 h 599162"/>
                <a:gd name="connsiteX288" fmla="*/ 328050 w 770887"/>
                <a:gd name="connsiteY288" fmla="*/ 425838 h 599162"/>
                <a:gd name="connsiteX289" fmla="*/ 331042 w 770887"/>
                <a:gd name="connsiteY289" fmla="*/ 415379 h 599162"/>
                <a:gd name="connsiteX290" fmla="*/ 335530 w 770887"/>
                <a:gd name="connsiteY290" fmla="*/ 400438 h 599162"/>
                <a:gd name="connsiteX291" fmla="*/ 343010 w 770887"/>
                <a:gd name="connsiteY291" fmla="*/ 391473 h 599162"/>
                <a:gd name="connsiteX292" fmla="*/ 369940 w 770887"/>
                <a:gd name="connsiteY292" fmla="*/ 394461 h 599162"/>
                <a:gd name="connsiteX293" fmla="*/ 365452 w 770887"/>
                <a:gd name="connsiteY293" fmla="*/ 388484 h 599162"/>
                <a:gd name="connsiteX294" fmla="*/ 357971 w 770887"/>
                <a:gd name="connsiteY294" fmla="*/ 386990 h 599162"/>
                <a:gd name="connsiteX295" fmla="*/ 344507 w 770887"/>
                <a:gd name="connsiteY295" fmla="*/ 381013 h 599162"/>
                <a:gd name="connsiteX296" fmla="*/ 334034 w 770887"/>
                <a:gd name="connsiteY296" fmla="*/ 385496 h 599162"/>
                <a:gd name="connsiteX297" fmla="*/ 325058 w 770887"/>
                <a:gd name="connsiteY297" fmla="*/ 392967 h 599162"/>
                <a:gd name="connsiteX298" fmla="*/ 316081 w 770887"/>
                <a:gd name="connsiteY298" fmla="*/ 400438 h 599162"/>
                <a:gd name="connsiteX299" fmla="*/ 311593 w 770887"/>
                <a:gd name="connsiteY299" fmla="*/ 409403 h 599162"/>
                <a:gd name="connsiteX300" fmla="*/ 310097 w 770887"/>
                <a:gd name="connsiteY300" fmla="*/ 416873 h 599162"/>
                <a:gd name="connsiteX301" fmla="*/ 304113 w 770887"/>
                <a:gd name="connsiteY301" fmla="*/ 416873 h 599162"/>
                <a:gd name="connsiteX302" fmla="*/ 304113 w 770887"/>
                <a:gd name="connsiteY302" fmla="*/ 419862 h 599162"/>
                <a:gd name="connsiteX303" fmla="*/ 307105 w 770887"/>
                <a:gd name="connsiteY303" fmla="*/ 425838 h 599162"/>
                <a:gd name="connsiteX304" fmla="*/ 305609 w 770887"/>
                <a:gd name="connsiteY304" fmla="*/ 430321 h 599162"/>
                <a:gd name="connsiteX305" fmla="*/ 301120 w 770887"/>
                <a:gd name="connsiteY305" fmla="*/ 434803 h 599162"/>
                <a:gd name="connsiteX306" fmla="*/ 290648 w 770887"/>
                <a:gd name="connsiteY306" fmla="*/ 440780 h 599162"/>
                <a:gd name="connsiteX307" fmla="*/ 284664 w 770887"/>
                <a:gd name="connsiteY307" fmla="*/ 445263 h 599162"/>
                <a:gd name="connsiteX308" fmla="*/ 277183 w 770887"/>
                <a:gd name="connsiteY308" fmla="*/ 452734 h 599162"/>
                <a:gd name="connsiteX309" fmla="*/ 275687 w 770887"/>
                <a:gd name="connsiteY309" fmla="*/ 460204 h 599162"/>
                <a:gd name="connsiteX310" fmla="*/ 286160 w 770887"/>
                <a:gd name="connsiteY310" fmla="*/ 463193 h 599162"/>
                <a:gd name="connsiteX311" fmla="*/ 287656 w 770887"/>
                <a:gd name="connsiteY311" fmla="*/ 473652 h 599162"/>
                <a:gd name="connsiteX312" fmla="*/ 283168 w 770887"/>
                <a:gd name="connsiteY312" fmla="*/ 479629 h 599162"/>
                <a:gd name="connsiteX313" fmla="*/ 275687 w 770887"/>
                <a:gd name="connsiteY313" fmla="*/ 484111 h 599162"/>
                <a:gd name="connsiteX314" fmla="*/ 266711 w 770887"/>
                <a:gd name="connsiteY314" fmla="*/ 496064 h 599162"/>
                <a:gd name="connsiteX315" fmla="*/ 253246 w 770887"/>
                <a:gd name="connsiteY315" fmla="*/ 505029 h 599162"/>
                <a:gd name="connsiteX316" fmla="*/ 226317 w 770887"/>
                <a:gd name="connsiteY316" fmla="*/ 518477 h 599162"/>
                <a:gd name="connsiteX317" fmla="*/ 224821 w 770887"/>
                <a:gd name="connsiteY317" fmla="*/ 530430 h 599162"/>
                <a:gd name="connsiteX318" fmla="*/ 214348 w 770887"/>
                <a:gd name="connsiteY318" fmla="*/ 534913 h 599162"/>
                <a:gd name="connsiteX319" fmla="*/ 203876 w 770887"/>
                <a:gd name="connsiteY319" fmla="*/ 540890 h 599162"/>
                <a:gd name="connsiteX320" fmla="*/ 190411 w 770887"/>
                <a:gd name="connsiteY320" fmla="*/ 545372 h 599162"/>
                <a:gd name="connsiteX321" fmla="*/ 185923 w 770887"/>
                <a:gd name="connsiteY321" fmla="*/ 548360 h 599162"/>
                <a:gd name="connsiteX322" fmla="*/ 179939 w 770887"/>
                <a:gd name="connsiteY322" fmla="*/ 552843 h 599162"/>
                <a:gd name="connsiteX323" fmla="*/ 175450 w 770887"/>
                <a:gd name="connsiteY323" fmla="*/ 557325 h 599162"/>
                <a:gd name="connsiteX324" fmla="*/ 172458 w 770887"/>
                <a:gd name="connsiteY324" fmla="*/ 566290 h 599162"/>
                <a:gd name="connsiteX325" fmla="*/ 164978 w 770887"/>
                <a:gd name="connsiteY325" fmla="*/ 567785 h 599162"/>
                <a:gd name="connsiteX326" fmla="*/ 154505 w 770887"/>
                <a:gd name="connsiteY326" fmla="*/ 570773 h 599162"/>
                <a:gd name="connsiteX327" fmla="*/ 147025 w 770887"/>
                <a:gd name="connsiteY327" fmla="*/ 570773 h 599162"/>
                <a:gd name="connsiteX328" fmla="*/ 139545 w 770887"/>
                <a:gd name="connsiteY328" fmla="*/ 573761 h 599162"/>
                <a:gd name="connsiteX329" fmla="*/ 129072 w 770887"/>
                <a:gd name="connsiteY329" fmla="*/ 579738 h 599162"/>
                <a:gd name="connsiteX330" fmla="*/ 132064 w 770887"/>
                <a:gd name="connsiteY330" fmla="*/ 587209 h 599162"/>
                <a:gd name="connsiteX331" fmla="*/ 129072 w 770887"/>
                <a:gd name="connsiteY331" fmla="*/ 588703 h 599162"/>
                <a:gd name="connsiteX332" fmla="*/ 121592 w 770887"/>
                <a:gd name="connsiteY332" fmla="*/ 584220 h 599162"/>
                <a:gd name="connsiteX333" fmla="*/ 114111 w 770887"/>
                <a:gd name="connsiteY333" fmla="*/ 581232 h 599162"/>
                <a:gd name="connsiteX334" fmla="*/ 108127 w 770887"/>
                <a:gd name="connsiteY334" fmla="*/ 572267 h 599162"/>
                <a:gd name="connsiteX335" fmla="*/ 106631 w 770887"/>
                <a:gd name="connsiteY335" fmla="*/ 575255 h 599162"/>
                <a:gd name="connsiteX336" fmla="*/ 106631 w 770887"/>
                <a:gd name="connsiteY336" fmla="*/ 587209 h 599162"/>
                <a:gd name="connsiteX337" fmla="*/ 97655 w 770887"/>
                <a:gd name="connsiteY337" fmla="*/ 587209 h 599162"/>
                <a:gd name="connsiteX338" fmla="*/ 97655 w 770887"/>
                <a:gd name="connsiteY338" fmla="*/ 591691 h 599162"/>
                <a:gd name="connsiteX339" fmla="*/ 88678 w 770887"/>
                <a:gd name="connsiteY339" fmla="*/ 591691 h 599162"/>
                <a:gd name="connsiteX340" fmla="*/ 88678 w 770887"/>
                <a:gd name="connsiteY340" fmla="*/ 590197 h 599162"/>
                <a:gd name="connsiteX341" fmla="*/ 84190 w 770887"/>
                <a:gd name="connsiteY341" fmla="*/ 588703 h 599162"/>
                <a:gd name="connsiteX342" fmla="*/ 78206 w 770887"/>
                <a:gd name="connsiteY342" fmla="*/ 588703 h 599162"/>
                <a:gd name="connsiteX343" fmla="*/ 70725 w 770887"/>
                <a:gd name="connsiteY343" fmla="*/ 590197 h 599162"/>
                <a:gd name="connsiteX344" fmla="*/ 61749 w 770887"/>
                <a:gd name="connsiteY344" fmla="*/ 599162 h 599162"/>
                <a:gd name="connsiteX345" fmla="*/ 45292 w 770887"/>
                <a:gd name="connsiteY345" fmla="*/ 599162 h 599162"/>
                <a:gd name="connsiteX346" fmla="*/ 30331 w 770887"/>
                <a:gd name="connsiteY346" fmla="*/ 599162 h 599162"/>
                <a:gd name="connsiteX347" fmla="*/ 30331 w 770887"/>
                <a:gd name="connsiteY347" fmla="*/ 593185 h 599162"/>
                <a:gd name="connsiteX348" fmla="*/ 40804 w 770887"/>
                <a:gd name="connsiteY348" fmla="*/ 581232 h 599162"/>
                <a:gd name="connsiteX349" fmla="*/ 58757 w 770887"/>
                <a:gd name="connsiteY349" fmla="*/ 581232 h 599162"/>
                <a:gd name="connsiteX350" fmla="*/ 66237 w 770887"/>
                <a:gd name="connsiteY350" fmla="*/ 581232 h 599162"/>
                <a:gd name="connsiteX351" fmla="*/ 73717 w 770887"/>
                <a:gd name="connsiteY351" fmla="*/ 576750 h 599162"/>
                <a:gd name="connsiteX352" fmla="*/ 84190 w 770887"/>
                <a:gd name="connsiteY352" fmla="*/ 573761 h 599162"/>
                <a:gd name="connsiteX353" fmla="*/ 88678 w 770887"/>
                <a:gd name="connsiteY353" fmla="*/ 570773 h 599162"/>
                <a:gd name="connsiteX354" fmla="*/ 93166 w 770887"/>
                <a:gd name="connsiteY354" fmla="*/ 563302 h 599162"/>
                <a:gd name="connsiteX355" fmla="*/ 102143 w 770887"/>
                <a:gd name="connsiteY355" fmla="*/ 558820 h 599162"/>
                <a:gd name="connsiteX356" fmla="*/ 115607 w 770887"/>
                <a:gd name="connsiteY356" fmla="*/ 557325 h 599162"/>
                <a:gd name="connsiteX357" fmla="*/ 123088 w 770887"/>
                <a:gd name="connsiteY357" fmla="*/ 557325 h 599162"/>
                <a:gd name="connsiteX358" fmla="*/ 129072 w 770887"/>
                <a:gd name="connsiteY358" fmla="*/ 563302 h 599162"/>
                <a:gd name="connsiteX359" fmla="*/ 135056 w 770887"/>
                <a:gd name="connsiteY359" fmla="*/ 558820 h 599162"/>
                <a:gd name="connsiteX360" fmla="*/ 141041 w 770887"/>
                <a:gd name="connsiteY360" fmla="*/ 549855 h 599162"/>
                <a:gd name="connsiteX361" fmla="*/ 148521 w 770887"/>
                <a:gd name="connsiteY361" fmla="*/ 542384 h 599162"/>
                <a:gd name="connsiteX362" fmla="*/ 156001 w 770887"/>
                <a:gd name="connsiteY362" fmla="*/ 537901 h 599162"/>
                <a:gd name="connsiteX363" fmla="*/ 170962 w 770887"/>
                <a:gd name="connsiteY363" fmla="*/ 534913 h 599162"/>
                <a:gd name="connsiteX364" fmla="*/ 176946 w 770887"/>
                <a:gd name="connsiteY364" fmla="*/ 528936 h 599162"/>
                <a:gd name="connsiteX365" fmla="*/ 184427 w 770887"/>
                <a:gd name="connsiteY365" fmla="*/ 521465 h 599162"/>
                <a:gd name="connsiteX366" fmla="*/ 193403 w 770887"/>
                <a:gd name="connsiteY366" fmla="*/ 513994 h 599162"/>
                <a:gd name="connsiteX367" fmla="*/ 200884 w 770887"/>
                <a:gd name="connsiteY367" fmla="*/ 509512 h 599162"/>
                <a:gd name="connsiteX368" fmla="*/ 203876 w 770887"/>
                <a:gd name="connsiteY368" fmla="*/ 500547 h 599162"/>
                <a:gd name="connsiteX369" fmla="*/ 205372 w 770887"/>
                <a:gd name="connsiteY369" fmla="*/ 487099 h 599162"/>
                <a:gd name="connsiteX370" fmla="*/ 208364 w 770887"/>
                <a:gd name="connsiteY370" fmla="*/ 478134 h 599162"/>
                <a:gd name="connsiteX371" fmla="*/ 209860 w 770887"/>
                <a:gd name="connsiteY371" fmla="*/ 475146 h 599162"/>
                <a:gd name="connsiteX372" fmla="*/ 217340 w 770887"/>
                <a:gd name="connsiteY372" fmla="*/ 464687 h 599162"/>
                <a:gd name="connsiteX373" fmla="*/ 212852 w 770887"/>
                <a:gd name="connsiteY373" fmla="*/ 464687 h 599162"/>
                <a:gd name="connsiteX374" fmla="*/ 205372 w 770887"/>
                <a:gd name="connsiteY374" fmla="*/ 466181 h 599162"/>
                <a:gd name="connsiteX375" fmla="*/ 200884 w 770887"/>
                <a:gd name="connsiteY375" fmla="*/ 466181 h 599162"/>
                <a:gd name="connsiteX376" fmla="*/ 193403 w 770887"/>
                <a:gd name="connsiteY376" fmla="*/ 464687 h 599162"/>
                <a:gd name="connsiteX377" fmla="*/ 190411 w 770887"/>
                <a:gd name="connsiteY377" fmla="*/ 461699 h 599162"/>
                <a:gd name="connsiteX378" fmla="*/ 197891 w 770887"/>
                <a:gd name="connsiteY378" fmla="*/ 454228 h 599162"/>
                <a:gd name="connsiteX379" fmla="*/ 190411 w 770887"/>
                <a:gd name="connsiteY379" fmla="*/ 455722 h 599162"/>
                <a:gd name="connsiteX380" fmla="*/ 185923 w 770887"/>
                <a:gd name="connsiteY380" fmla="*/ 460204 h 599162"/>
                <a:gd name="connsiteX381" fmla="*/ 182931 w 770887"/>
                <a:gd name="connsiteY381" fmla="*/ 470664 h 599162"/>
                <a:gd name="connsiteX382" fmla="*/ 178442 w 770887"/>
                <a:gd name="connsiteY382" fmla="*/ 475146 h 599162"/>
                <a:gd name="connsiteX383" fmla="*/ 176946 w 770887"/>
                <a:gd name="connsiteY383" fmla="*/ 470664 h 599162"/>
                <a:gd name="connsiteX384" fmla="*/ 172458 w 770887"/>
                <a:gd name="connsiteY384" fmla="*/ 464687 h 599162"/>
                <a:gd name="connsiteX385" fmla="*/ 164978 w 770887"/>
                <a:gd name="connsiteY385" fmla="*/ 457216 h 599162"/>
                <a:gd name="connsiteX386" fmla="*/ 153009 w 770887"/>
                <a:gd name="connsiteY386" fmla="*/ 449745 h 599162"/>
                <a:gd name="connsiteX387" fmla="*/ 150017 w 770887"/>
                <a:gd name="connsiteY387" fmla="*/ 449745 h 599162"/>
                <a:gd name="connsiteX388" fmla="*/ 139545 w 770887"/>
                <a:gd name="connsiteY388" fmla="*/ 457216 h 599162"/>
                <a:gd name="connsiteX389" fmla="*/ 133560 w 770887"/>
                <a:gd name="connsiteY389" fmla="*/ 457216 h 599162"/>
                <a:gd name="connsiteX390" fmla="*/ 124584 w 770887"/>
                <a:gd name="connsiteY390" fmla="*/ 457216 h 599162"/>
                <a:gd name="connsiteX391" fmla="*/ 126080 w 770887"/>
                <a:gd name="connsiteY391" fmla="*/ 437792 h 599162"/>
                <a:gd name="connsiteX392" fmla="*/ 127576 w 770887"/>
                <a:gd name="connsiteY392" fmla="*/ 431815 h 599162"/>
                <a:gd name="connsiteX393" fmla="*/ 132064 w 770887"/>
                <a:gd name="connsiteY393" fmla="*/ 425838 h 599162"/>
                <a:gd name="connsiteX394" fmla="*/ 132064 w 770887"/>
                <a:gd name="connsiteY394" fmla="*/ 418368 h 599162"/>
                <a:gd name="connsiteX395" fmla="*/ 130568 w 770887"/>
                <a:gd name="connsiteY395" fmla="*/ 406414 h 599162"/>
                <a:gd name="connsiteX396" fmla="*/ 127576 w 770887"/>
                <a:gd name="connsiteY396" fmla="*/ 394461 h 599162"/>
                <a:gd name="connsiteX397" fmla="*/ 124584 w 770887"/>
                <a:gd name="connsiteY397" fmla="*/ 397449 h 599162"/>
                <a:gd name="connsiteX398" fmla="*/ 118600 w 770887"/>
                <a:gd name="connsiteY398" fmla="*/ 403426 h 599162"/>
                <a:gd name="connsiteX399" fmla="*/ 114111 w 770887"/>
                <a:gd name="connsiteY399" fmla="*/ 406414 h 599162"/>
                <a:gd name="connsiteX400" fmla="*/ 109623 w 770887"/>
                <a:gd name="connsiteY400" fmla="*/ 406414 h 599162"/>
                <a:gd name="connsiteX401" fmla="*/ 105135 w 770887"/>
                <a:gd name="connsiteY401" fmla="*/ 401932 h 599162"/>
                <a:gd name="connsiteX402" fmla="*/ 102143 w 770887"/>
                <a:gd name="connsiteY402" fmla="*/ 401932 h 599162"/>
                <a:gd name="connsiteX403" fmla="*/ 96158 w 770887"/>
                <a:gd name="connsiteY403" fmla="*/ 398943 h 599162"/>
                <a:gd name="connsiteX404" fmla="*/ 91670 w 770887"/>
                <a:gd name="connsiteY404" fmla="*/ 394461 h 599162"/>
                <a:gd name="connsiteX405" fmla="*/ 87182 w 770887"/>
                <a:gd name="connsiteY405" fmla="*/ 391473 h 599162"/>
                <a:gd name="connsiteX406" fmla="*/ 82694 w 770887"/>
                <a:gd name="connsiteY406" fmla="*/ 386990 h 599162"/>
                <a:gd name="connsiteX407" fmla="*/ 81198 w 770887"/>
                <a:gd name="connsiteY407" fmla="*/ 382508 h 599162"/>
                <a:gd name="connsiteX408" fmla="*/ 79702 w 770887"/>
                <a:gd name="connsiteY408" fmla="*/ 372048 h 599162"/>
                <a:gd name="connsiteX409" fmla="*/ 85686 w 770887"/>
                <a:gd name="connsiteY409" fmla="*/ 367566 h 599162"/>
                <a:gd name="connsiteX410" fmla="*/ 91670 w 770887"/>
                <a:gd name="connsiteY410" fmla="*/ 367566 h 599162"/>
                <a:gd name="connsiteX411" fmla="*/ 99151 w 770887"/>
                <a:gd name="connsiteY411" fmla="*/ 367566 h 599162"/>
                <a:gd name="connsiteX412" fmla="*/ 106631 w 770887"/>
                <a:gd name="connsiteY412" fmla="*/ 372048 h 599162"/>
                <a:gd name="connsiteX413" fmla="*/ 109623 w 770887"/>
                <a:gd name="connsiteY413" fmla="*/ 364578 h 599162"/>
                <a:gd name="connsiteX414" fmla="*/ 105135 w 770887"/>
                <a:gd name="connsiteY414" fmla="*/ 360095 h 599162"/>
                <a:gd name="connsiteX415" fmla="*/ 103639 w 770887"/>
                <a:gd name="connsiteY415" fmla="*/ 360095 h 599162"/>
                <a:gd name="connsiteX416" fmla="*/ 96158 w 770887"/>
                <a:gd name="connsiteY416" fmla="*/ 360095 h 599162"/>
                <a:gd name="connsiteX417" fmla="*/ 91670 w 770887"/>
                <a:gd name="connsiteY417" fmla="*/ 360095 h 599162"/>
                <a:gd name="connsiteX418" fmla="*/ 82694 w 770887"/>
                <a:gd name="connsiteY418" fmla="*/ 354118 h 599162"/>
                <a:gd name="connsiteX419" fmla="*/ 79702 w 770887"/>
                <a:gd name="connsiteY419" fmla="*/ 348142 h 599162"/>
                <a:gd name="connsiteX420" fmla="*/ 76710 w 770887"/>
                <a:gd name="connsiteY420" fmla="*/ 340671 h 599162"/>
                <a:gd name="connsiteX421" fmla="*/ 73717 w 770887"/>
                <a:gd name="connsiteY421" fmla="*/ 333200 h 599162"/>
                <a:gd name="connsiteX422" fmla="*/ 73717 w 770887"/>
                <a:gd name="connsiteY422" fmla="*/ 330212 h 599162"/>
                <a:gd name="connsiteX423" fmla="*/ 76710 w 770887"/>
                <a:gd name="connsiteY423" fmla="*/ 327223 h 599162"/>
                <a:gd name="connsiteX424" fmla="*/ 81198 w 770887"/>
                <a:gd name="connsiteY424" fmla="*/ 319752 h 599162"/>
                <a:gd name="connsiteX425" fmla="*/ 88678 w 770887"/>
                <a:gd name="connsiteY425" fmla="*/ 310787 h 599162"/>
                <a:gd name="connsiteX426" fmla="*/ 97655 w 770887"/>
                <a:gd name="connsiteY426" fmla="*/ 304811 h 599162"/>
                <a:gd name="connsiteX427" fmla="*/ 103639 w 770887"/>
                <a:gd name="connsiteY427" fmla="*/ 297340 h 599162"/>
                <a:gd name="connsiteX428" fmla="*/ 105135 w 770887"/>
                <a:gd name="connsiteY428" fmla="*/ 289869 h 599162"/>
                <a:gd name="connsiteX429" fmla="*/ 112615 w 770887"/>
                <a:gd name="connsiteY429" fmla="*/ 282398 h 599162"/>
                <a:gd name="connsiteX430" fmla="*/ 118600 w 770887"/>
                <a:gd name="connsiteY430" fmla="*/ 280904 h 599162"/>
                <a:gd name="connsiteX431" fmla="*/ 123088 w 770887"/>
                <a:gd name="connsiteY431" fmla="*/ 283892 h 599162"/>
                <a:gd name="connsiteX432" fmla="*/ 127576 w 770887"/>
                <a:gd name="connsiteY432" fmla="*/ 289869 h 599162"/>
                <a:gd name="connsiteX433" fmla="*/ 130568 w 770887"/>
                <a:gd name="connsiteY433" fmla="*/ 289869 h 599162"/>
                <a:gd name="connsiteX434" fmla="*/ 136552 w 770887"/>
                <a:gd name="connsiteY434" fmla="*/ 289869 h 599162"/>
                <a:gd name="connsiteX435" fmla="*/ 139545 w 770887"/>
                <a:gd name="connsiteY435" fmla="*/ 289869 h 599162"/>
                <a:gd name="connsiteX436" fmla="*/ 144033 w 770887"/>
                <a:gd name="connsiteY436" fmla="*/ 283892 h 599162"/>
                <a:gd name="connsiteX437" fmla="*/ 148521 w 770887"/>
                <a:gd name="connsiteY437" fmla="*/ 283892 h 599162"/>
                <a:gd name="connsiteX438" fmla="*/ 150017 w 770887"/>
                <a:gd name="connsiteY438" fmla="*/ 280904 h 599162"/>
                <a:gd name="connsiteX439" fmla="*/ 153009 w 770887"/>
                <a:gd name="connsiteY439" fmla="*/ 276422 h 599162"/>
                <a:gd name="connsiteX440" fmla="*/ 154505 w 770887"/>
                <a:gd name="connsiteY440" fmla="*/ 280904 h 599162"/>
                <a:gd name="connsiteX441" fmla="*/ 158994 w 770887"/>
                <a:gd name="connsiteY441" fmla="*/ 280904 h 599162"/>
                <a:gd name="connsiteX442" fmla="*/ 161986 w 770887"/>
                <a:gd name="connsiteY442" fmla="*/ 280904 h 599162"/>
                <a:gd name="connsiteX443" fmla="*/ 167970 w 770887"/>
                <a:gd name="connsiteY443" fmla="*/ 280904 h 599162"/>
                <a:gd name="connsiteX444" fmla="*/ 172458 w 770887"/>
                <a:gd name="connsiteY444" fmla="*/ 276422 h 599162"/>
                <a:gd name="connsiteX445" fmla="*/ 176946 w 770887"/>
                <a:gd name="connsiteY445" fmla="*/ 276422 h 599162"/>
                <a:gd name="connsiteX446" fmla="*/ 178442 w 770887"/>
                <a:gd name="connsiteY446" fmla="*/ 265962 h 599162"/>
                <a:gd name="connsiteX447" fmla="*/ 175450 w 770887"/>
                <a:gd name="connsiteY447" fmla="*/ 258491 h 599162"/>
                <a:gd name="connsiteX448" fmla="*/ 172458 w 770887"/>
                <a:gd name="connsiteY448" fmla="*/ 246538 h 599162"/>
                <a:gd name="connsiteX449" fmla="*/ 178442 w 770887"/>
                <a:gd name="connsiteY449" fmla="*/ 246538 h 599162"/>
                <a:gd name="connsiteX450" fmla="*/ 184427 w 770887"/>
                <a:gd name="connsiteY450" fmla="*/ 240561 h 599162"/>
                <a:gd name="connsiteX451" fmla="*/ 182931 w 770887"/>
                <a:gd name="connsiteY451" fmla="*/ 231596 h 599162"/>
                <a:gd name="connsiteX452" fmla="*/ 173954 w 770887"/>
                <a:gd name="connsiteY452" fmla="*/ 230102 h 599162"/>
                <a:gd name="connsiteX453" fmla="*/ 169466 w 770887"/>
                <a:gd name="connsiteY453" fmla="*/ 230102 h 599162"/>
                <a:gd name="connsiteX454" fmla="*/ 164978 w 770887"/>
                <a:gd name="connsiteY454" fmla="*/ 231596 h 599162"/>
                <a:gd name="connsiteX455" fmla="*/ 160490 w 770887"/>
                <a:gd name="connsiteY455" fmla="*/ 234585 h 599162"/>
                <a:gd name="connsiteX456" fmla="*/ 157497 w 770887"/>
                <a:gd name="connsiteY456" fmla="*/ 240561 h 599162"/>
                <a:gd name="connsiteX457" fmla="*/ 153009 w 770887"/>
                <a:gd name="connsiteY457" fmla="*/ 240561 h 599162"/>
                <a:gd name="connsiteX458" fmla="*/ 148521 w 770887"/>
                <a:gd name="connsiteY458" fmla="*/ 231596 h 599162"/>
                <a:gd name="connsiteX459" fmla="*/ 136552 w 770887"/>
                <a:gd name="connsiteY459" fmla="*/ 231596 h 599162"/>
                <a:gd name="connsiteX460" fmla="*/ 123088 w 770887"/>
                <a:gd name="connsiteY460" fmla="*/ 231596 h 599162"/>
                <a:gd name="connsiteX461" fmla="*/ 112615 w 770887"/>
                <a:gd name="connsiteY461" fmla="*/ 228608 h 599162"/>
                <a:gd name="connsiteX462" fmla="*/ 102143 w 770887"/>
                <a:gd name="connsiteY462" fmla="*/ 224125 h 599162"/>
                <a:gd name="connsiteX463" fmla="*/ 96158 w 770887"/>
                <a:gd name="connsiteY463" fmla="*/ 216654 h 599162"/>
                <a:gd name="connsiteX464" fmla="*/ 94662 w 770887"/>
                <a:gd name="connsiteY464" fmla="*/ 201713 h 599162"/>
                <a:gd name="connsiteX465" fmla="*/ 102143 w 770887"/>
                <a:gd name="connsiteY465" fmla="*/ 198724 h 599162"/>
                <a:gd name="connsiteX466" fmla="*/ 106631 w 770887"/>
                <a:gd name="connsiteY466" fmla="*/ 195736 h 599162"/>
                <a:gd name="connsiteX467" fmla="*/ 96158 w 770887"/>
                <a:gd name="connsiteY467" fmla="*/ 191254 h 599162"/>
                <a:gd name="connsiteX468" fmla="*/ 90174 w 770887"/>
                <a:gd name="connsiteY468" fmla="*/ 186771 h 599162"/>
                <a:gd name="connsiteX469" fmla="*/ 82694 w 770887"/>
                <a:gd name="connsiteY469" fmla="*/ 180794 h 599162"/>
                <a:gd name="connsiteX470" fmla="*/ 81198 w 770887"/>
                <a:gd name="connsiteY470" fmla="*/ 177806 h 599162"/>
                <a:gd name="connsiteX471" fmla="*/ 87182 w 770887"/>
                <a:gd name="connsiteY471" fmla="*/ 173324 h 599162"/>
                <a:gd name="connsiteX472" fmla="*/ 91670 w 770887"/>
                <a:gd name="connsiteY472" fmla="*/ 173324 h 599162"/>
                <a:gd name="connsiteX473" fmla="*/ 100647 w 770887"/>
                <a:gd name="connsiteY473" fmla="*/ 171829 h 599162"/>
                <a:gd name="connsiteX474" fmla="*/ 112615 w 770887"/>
                <a:gd name="connsiteY474" fmla="*/ 164359 h 599162"/>
                <a:gd name="connsiteX475" fmla="*/ 114111 w 770887"/>
                <a:gd name="connsiteY475" fmla="*/ 167347 h 599162"/>
                <a:gd name="connsiteX476" fmla="*/ 121592 w 770887"/>
                <a:gd name="connsiteY476" fmla="*/ 164359 h 599162"/>
                <a:gd name="connsiteX477" fmla="*/ 121592 w 770887"/>
                <a:gd name="connsiteY477" fmla="*/ 162864 h 599162"/>
                <a:gd name="connsiteX478" fmla="*/ 126080 w 770887"/>
                <a:gd name="connsiteY478" fmla="*/ 161370 h 599162"/>
                <a:gd name="connsiteX479" fmla="*/ 135056 w 770887"/>
                <a:gd name="connsiteY479" fmla="*/ 159876 h 599162"/>
                <a:gd name="connsiteX480" fmla="*/ 145529 w 770887"/>
                <a:gd name="connsiteY480" fmla="*/ 159876 h 599162"/>
                <a:gd name="connsiteX481" fmla="*/ 150017 w 770887"/>
                <a:gd name="connsiteY481" fmla="*/ 162864 h 599162"/>
                <a:gd name="connsiteX482" fmla="*/ 147025 w 770887"/>
                <a:gd name="connsiteY482" fmla="*/ 170335 h 599162"/>
                <a:gd name="connsiteX483" fmla="*/ 147025 w 770887"/>
                <a:gd name="connsiteY483" fmla="*/ 173324 h 599162"/>
                <a:gd name="connsiteX484" fmla="*/ 151513 w 770887"/>
                <a:gd name="connsiteY484" fmla="*/ 176312 h 599162"/>
                <a:gd name="connsiteX485" fmla="*/ 156001 w 770887"/>
                <a:gd name="connsiteY485" fmla="*/ 180794 h 599162"/>
                <a:gd name="connsiteX486" fmla="*/ 164978 w 770887"/>
                <a:gd name="connsiteY486" fmla="*/ 180794 h 599162"/>
                <a:gd name="connsiteX487" fmla="*/ 176946 w 770887"/>
                <a:gd name="connsiteY487" fmla="*/ 183783 h 599162"/>
                <a:gd name="connsiteX488" fmla="*/ 185923 w 770887"/>
                <a:gd name="connsiteY488" fmla="*/ 179300 h 599162"/>
                <a:gd name="connsiteX489" fmla="*/ 191907 w 770887"/>
                <a:gd name="connsiteY489" fmla="*/ 173324 h 599162"/>
                <a:gd name="connsiteX490" fmla="*/ 199387 w 770887"/>
                <a:gd name="connsiteY490" fmla="*/ 168841 h 599162"/>
                <a:gd name="connsiteX491" fmla="*/ 191907 w 770887"/>
                <a:gd name="connsiteY491" fmla="*/ 165853 h 599162"/>
                <a:gd name="connsiteX492" fmla="*/ 185923 w 770887"/>
                <a:gd name="connsiteY492" fmla="*/ 162864 h 599162"/>
                <a:gd name="connsiteX493" fmla="*/ 181435 w 770887"/>
                <a:gd name="connsiteY493" fmla="*/ 159876 h 599162"/>
                <a:gd name="connsiteX494" fmla="*/ 181435 w 770887"/>
                <a:gd name="connsiteY494" fmla="*/ 153899 h 599162"/>
                <a:gd name="connsiteX495" fmla="*/ 179939 w 770887"/>
                <a:gd name="connsiteY495" fmla="*/ 146428 h 599162"/>
                <a:gd name="connsiteX496" fmla="*/ 157497 w 770887"/>
                <a:gd name="connsiteY496" fmla="*/ 140452 h 599162"/>
                <a:gd name="connsiteX497" fmla="*/ 157497 w 770887"/>
                <a:gd name="connsiteY497" fmla="*/ 118039 h 599162"/>
                <a:gd name="connsiteX498" fmla="*/ 147025 w 770887"/>
                <a:gd name="connsiteY498" fmla="*/ 107580 h 599162"/>
                <a:gd name="connsiteX499" fmla="*/ 126080 w 770887"/>
                <a:gd name="connsiteY499" fmla="*/ 85168 h 599162"/>
                <a:gd name="connsiteX500" fmla="*/ 129072 w 770887"/>
                <a:gd name="connsiteY500" fmla="*/ 85168 h 599162"/>
                <a:gd name="connsiteX501" fmla="*/ 129072 w 770887"/>
                <a:gd name="connsiteY501" fmla="*/ 80685 h 599162"/>
                <a:gd name="connsiteX502" fmla="*/ 136552 w 770887"/>
                <a:gd name="connsiteY502" fmla="*/ 80685 h 599162"/>
                <a:gd name="connsiteX503" fmla="*/ 136552 w 770887"/>
                <a:gd name="connsiteY503" fmla="*/ 74708 h 599162"/>
                <a:gd name="connsiteX504" fmla="*/ 138048 w 770887"/>
                <a:gd name="connsiteY504" fmla="*/ 67238 h 599162"/>
                <a:gd name="connsiteX505" fmla="*/ 142537 w 770887"/>
                <a:gd name="connsiteY505" fmla="*/ 67238 h 599162"/>
                <a:gd name="connsiteX506" fmla="*/ 147025 w 770887"/>
                <a:gd name="connsiteY506" fmla="*/ 70226 h 599162"/>
                <a:gd name="connsiteX507" fmla="*/ 154505 w 770887"/>
                <a:gd name="connsiteY507" fmla="*/ 70226 h 599162"/>
                <a:gd name="connsiteX508" fmla="*/ 157497 w 770887"/>
                <a:gd name="connsiteY508" fmla="*/ 70226 h 599162"/>
                <a:gd name="connsiteX509" fmla="*/ 164978 w 770887"/>
                <a:gd name="connsiteY509" fmla="*/ 70226 h 599162"/>
                <a:gd name="connsiteX510" fmla="*/ 178442 w 770887"/>
                <a:gd name="connsiteY510" fmla="*/ 65743 h 599162"/>
                <a:gd name="connsiteX511" fmla="*/ 182931 w 770887"/>
                <a:gd name="connsiteY511" fmla="*/ 61261 h 599162"/>
                <a:gd name="connsiteX512" fmla="*/ 187419 w 770887"/>
                <a:gd name="connsiteY512" fmla="*/ 53790 h 599162"/>
                <a:gd name="connsiteX513" fmla="*/ 187419 w 770887"/>
                <a:gd name="connsiteY513" fmla="*/ 41837 h 599162"/>
                <a:gd name="connsiteX514" fmla="*/ 191907 w 770887"/>
                <a:gd name="connsiteY514" fmla="*/ 41837 h 599162"/>
                <a:gd name="connsiteX515" fmla="*/ 196395 w 770887"/>
                <a:gd name="connsiteY515" fmla="*/ 37354 h 599162"/>
                <a:gd name="connsiteX516" fmla="*/ 205372 w 770887"/>
                <a:gd name="connsiteY516" fmla="*/ 29883 h 599162"/>
                <a:gd name="connsiteX517" fmla="*/ 221829 w 770887"/>
                <a:gd name="connsiteY517" fmla="*/ 26895 h 599162"/>
                <a:gd name="connsiteX518" fmla="*/ 227813 w 770887"/>
                <a:gd name="connsiteY518" fmla="*/ 19424 h 599162"/>
                <a:gd name="connsiteX519" fmla="*/ 233797 w 770887"/>
                <a:gd name="connsiteY519" fmla="*/ 16436 h 599162"/>
                <a:gd name="connsiteX520" fmla="*/ 238285 w 770887"/>
                <a:gd name="connsiteY520" fmla="*/ 11953 h 599162"/>
                <a:gd name="connsiteX521" fmla="*/ 262223 w 770887"/>
                <a:gd name="connsiteY521" fmla="*/ 13447 h 599162"/>
                <a:gd name="connsiteX522" fmla="*/ 265215 w 770887"/>
                <a:gd name="connsiteY522" fmla="*/ 5977 h 599162"/>
                <a:gd name="connsiteX523" fmla="*/ 277183 w 770887"/>
                <a:gd name="connsiteY523" fmla="*/ 0 h 59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</a:cxnLst>
              <a:rect l="l" t="t" r="r" b="b"/>
              <a:pathLst>
                <a:path w="770887" h="599162">
                  <a:moveTo>
                    <a:pt x="302516" y="482511"/>
                  </a:moveTo>
                  <a:lnTo>
                    <a:pt x="307819" y="487813"/>
                  </a:lnTo>
                  <a:lnTo>
                    <a:pt x="318423" y="494883"/>
                  </a:lnTo>
                  <a:lnTo>
                    <a:pt x="311354" y="496651"/>
                  </a:lnTo>
                  <a:lnTo>
                    <a:pt x="307819" y="496651"/>
                  </a:lnTo>
                  <a:lnTo>
                    <a:pt x="300749" y="501953"/>
                  </a:lnTo>
                  <a:lnTo>
                    <a:pt x="300749" y="503720"/>
                  </a:lnTo>
                  <a:lnTo>
                    <a:pt x="300749" y="509023"/>
                  </a:lnTo>
                  <a:lnTo>
                    <a:pt x="304284" y="509023"/>
                  </a:lnTo>
                  <a:lnTo>
                    <a:pt x="311354" y="517860"/>
                  </a:lnTo>
                  <a:lnTo>
                    <a:pt x="311354" y="521395"/>
                  </a:lnTo>
                  <a:lnTo>
                    <a:pt x="306051" y="523162"/>
                  </a:lnTo>
                  <a:lnTo>
                    <a:pt x="302516" y="523162"/>
                  </a:lnTo>
                  <a:lnTo>
                    <a:pt x="298982" y="524930"/>
                  </a:lnTo>
                  <a:lnTo>
                    <a:pt x="297214" y="524930"/>
                  </a:lnTo>
                  <a:lnTo>
                    <a:pt x="291912" y="528465"/>
                  </a:lnTo>
                  <a:lnTo>
                    <a:pt x="291912" y="533767"/>
                  </a:lnTo>
                  <a:lnTo>
                    <a:pt x="291912" y="535534"/>
                  </a:lnTo>
                  <a:lnTo>
                    <a:pt x="288377" y="540837"/>
                  </a:lnTo>
                  <a:lnTo>
                    <a:pt x="283075" y="531999"/>
                  </a:lnTo>
                  <a:lnTo>
                    <a:pt x="283075" y="533767"/>
                  </a:lnTo>
                  <a:lnTo>
                    <a:pt x="281307" y="537302"/>
                  </a:lnTo>
                  <a:lnTo>
                    <a:pt x="276005" y="542604"/>
                  </a:lnTo>
                  <a:lnTo>
                    <a:pt x="272470" y="549674"/>
                  </a:lnTo>
                  <a:lnTo>
                    <a:pt x="272470" y="551441"/>
                  </a:lnTo>
                  <a:lnTo>
                    <a:pt x="272470" y="558511"/>
                  </a:lnTo>
                  <a:lnTo>
                    <a:pt x="256563" y="558511"/>
                  </a:lnTo>
                  <a:lnTo>
                    <a:pt x="268935" y="554976"/>
                  </a:lnTo>
                  <a:lnTo>
                    <a:pt x="270703" y="551441"/>
                  </a:lnTo>
                  <a:lnTo>
                    <a:pt x="272470" y="547906"/>
                  </a:lnTo>
                  <a:lnTo>
                    <a:pt x="270703" y="542604"/>
                  </a:lnTo>
                  <a:lnTo>
                    <a:pt x="267168" y="540837"/>
                  </a:lnTo>
                  <a:lnTo>
                    <a:pt x="265400" y="540837"/>
                  </a:lnTo>
                  <a:lnTo>
                    <a:pt x="261866" y="537302"/>
                  </a:lnTo>
                  <a:lnTo>
                    <a:pt x="261866" y="535534"/>
                  </a:lnTo>
                  <a:lnTo>
                    <a:pt x="260098" y="524930"/>
                  </a:lnTo>
                  <a:lnTo>
                    <a:pt x="263633" y="521395"/>
                  </a:lnTo>
                  <a:lnTo>
                    <a:pt x="265400" y="517860"/>
                  </a:lnTo>
                  <a:lnTo>
                    <a:pt x="270703" y="514325"/>
                  </a:lnTo>
                  <a:lnTo>
                    <a:pt x="272470" y="516093"/>
                  </a:lnTo>
                  <a:lnTo>
                    <a:pt x="277772" y="521395"/>
                  </a:lnTo>
                  <a:lnTo>
                    <a:pt x="281307" y="528465"/>
                  </a:lnTo>
                  <a:lnTo>
                    <a:pt x="281307" y="521395"/>
                  </a:lnTo>
                  <a:lnTo>
                    <a:pt x="279540" y="514325"/>
                  </a:lnTo>
                  <a:lnTo>
                    <a:pt x="276005" y="509023"/>
                  </a:lnTo>
                  <a:lnTo>
                    <a:pt x="281307" y="507255"/>
                  </a:lnTo>
                  <a:lnTo>
                    <a:pt x="288377" y="510790"/>
                  </a:lnTo>
                  <a:lnTo>
                    <a:pt x="291912" y="510790"/>
                  </a:lnTo>
                  <a:lnTo>
                    <a:pt x="291912" y="507255"/>
                  </a:lnTo>
                  <a:lnTo>
                    <a:pt x="291912" y="505488"/>
                  </a:lnTo>
                  <a:lnTo>
                    <a:pt x="291912" y="501953"/>
                  </a:lnTo>
                  <a:lnTo>
                    <a:pt x="291912" y="496651"/>
                  </a:lnTo>
                  <a:lnTo>
                    <a:pt x="290144" y="493116"/>
                  </a:lnTo>
                  <a:lnTo>
                    <a:pt x="297214" y="487813"/>
                  </a:lnTo>
                  <a:close/>
                  <a:moveTo>
                    <a:pt x="55075" y="374697"/>
                  </a:moveTo>
                  <a:lnTo>
                    <a:pt x="58610" y="374697"/>
                  </a:lnTo>
                  <a:lnTo>
                    <a:pt x="63912" y="385302"/>
                  </a:lnTo>
                  <a:lnTo>
                    <a:pt x="63912" y="390604"/>
                  </a:lnTo>
                  <a:lnTo>
                    <a:pt x="60377" y="395906"/>
                  </a:lnTo>
                  <a:lnTo>
                    <a:pt x="56842" y="395906"/>
                  </a:lnTo>
                  <a:lnTo>
                    <a:pt x="51540" y="395906"/>
                  </a:lnTo>
                  <a:lnTo>
                    <a:pt x="44470" y="390604"/>
                  </a:lnTo>
                  <a:lnTo>
                    <a:pt x="35633" y="383534"/>
                  </a:lnTo>
                  <a:lnTo>
                    <a:pt x="44470" y="378232"/>
                  </a:lnTo>
                  <a:lnTo>
                    <a:pt x="49773" y="378232"/>
                  </a:lnTo>
                  <a:close/>
                  <a:moveTo>
                    <a:pt x="4447" y="224465"/>
                  </a:moveTo>
                  <a:cubicBezTo>
                    <a:pt x="4447" y="224465"/>
                    <a:pt x="4447" y="224465"/>
                    <a:pt x="5929" y="230488"/>
                  </a:cubicBezTo>
                  <a:cubicBezTo>
                    <a:pt x="5929" y="230488"/>
                    <a:pt x="5929" y="230488"/>
                    <a:pt x="8894" y="233499"/>
                  </a:cubicBezTo>
                  <a:cubicBezTo>
                    <a:pt x="8894" y="233499"/>
                    <a:pt x="8894" y="233499"/>
                    <a:pt x="16306" y="235005"/>
                  </a:cubicBezTo>
                  <a:cubicBezTo>
                    <a:pt x="16306" y="235005"/>
                    <a:pt x="16306" y="235005"/>
                    <a:pt x="23717" y="235005"/>
                  </a:cubicBezTo>
                  <a:cubicBezTo>
                    <a:pt x="23717" y="235005"/>
                    <a:pt x="23717" y="235005"/>
                    <a:pt x="28164" y="238016"/>
                  </a:cubicBezTo>
                  <a:cubicBezTo>
                    <a:pt x="28164" y="238016"/>
                    <a:pt x="28164" y="238016"/>
                    <a:pt x="28164" y="242533"/>
                  </a:cubicBezTo>
                  <a:cubicBezTo>
                    <a:pt x="28164" y="242533"/>
                    <a:pt x="28164" y="242533"/>
                    <a:pt x="31129" y="245544"/>
                  </a:cubicBezTo>
                  <a:cubicBezTo>
                    <a:pt x="31129" y="245544"/>
                    <a:pt x="31129" y="245544"/>
                    <a:pt x="37058" y="251566"/>
                  </a:cubicBezTo>
                  <a:cubicBezTo>
                    <a:pt x="37058" y="251566"/>
                    <a:pt x="37058" y="251566"/>
                    <a:pt x="44470" y="262106"/>
                  </a:cubicBezTo>
                  <a:cubicBezTo>
                    <a:pt x="44470" y="262106"/>
                    <a:pt x="44470" y="262106"/>
                    <a:pt x="40023" y="262106"/>
                  </a:cubicBezTo>
                  <a:cubicBezTo>
                    <a:pt x="40023" y="262106"/>
                    <a:pt x="40023" y="262106"/>
                    <a:pt x="31129" y="262106"/>
                  </a:cubicBezTo>
                  <a:lnTo>
                    <a:pt x="29647" y="265117"/>
                  </a:lnTo>
                  <a:cubicBezTo>
                    <a:pt x="29647" y="265117"/>
                    <a:pt x="29647" y="265117"/>
                    <a:pt x="23717" y="259095"/>
                  </a:cubicBezTo>
                  <a:cubicBezTo>
                    <a:pt x="23717" y="259095"/>
                    <a:pt x="23717" y="259095"/>
                    <a:pt x="20753" y="250061"/>
                  </a:cubicBezTo>
                  <a:cubicBezTo>
                    <a:pt x="20753" y="250061"/>
                    <a:pt x="20753" y="250061"/>
                    <a:pt x="19270" y="247050"/>
                  </a:cubicBezTo>
                  <a:cubicBezTo>
                    <a:pt x="19270" y="247050"/>
                    <a:pt x="19270" y="247050"/>
                    <a:pt x="16306" y="244038"/>
                  </a:cubicBezTo>
                  <a:cubicBezTo>
                    <a:pt x="16306" y="244038"/>
                    <a:pt x="16306" y="244038"/>
                    <a:pt x="14823" y="244038"/>
                  </a:cubicBezTo>
                  <a:cubicBezTo>
                    <a:pt x="14823" y="244038"/>
                    <a:pt x="14823" y="244038"/>
                    <a:pt x="13341" y="244038"/>
                  </a:cubicBezTo>
                  <a:cubicBezTo>
                    <a:pt x="13341" y="244038"/>
                    <a:pt x="10376" y="244038"/>
                    <a:pt x="10376" y="244038"/>
                  </a:cubicBezTo>
                  <a:cubicBezTo>
                    <a:pt x="8894" y="242533"/>
                    <a:pt x="8894" y="244038"/>
                    <a:pt x="8894" y="244038"/>
                  </a:cubicBezTo>
                  <a:cubicBezTo>
                    <a:pt x="8894" y="244038"/>
                    <a:pt x="8894" y="244038"/>
                    <a:pt x="4447" y="244038"/>
                  </a:cubicBezTo>
                  <a:cubicBezTo>
                    <a:pt x="-1483" y="242533"/>
                    <a:pt x="2964" y="242533"/>
                    <a:pt x="2964" y="242533"/>
                  </a:cubicBezTo>
                  <a:cubicBezTo>
                    <a:pt x="1482" y="241027"/>
                    <a:pt x="1482" y="241027"/>
                    <a:pt x="1482" y="239521"/>
                  </a:cubicBezTo>
                  <a:cubicBezTo>
                    <a:pt x="1482" y="239521"/>
                    <a:pt x="0" y="236510"/>
                    <a:pt x="0" y="235005"/>
                  </a:cubicBezTo>
                  <a:cubicBezTo>
                    <a:pt x="0" y="235005"/>
                    <a:pt x="0" y="230488"/>
                    <a:pt x="0" y="230488"/>
                  </a:cubicBezTo>
                  <a:cubicBezTo>
                    <a:pt x="0" y="230488"/>
                    <a:pt x="0" y="230488"/>
                    <a:pt x="4447" y="224465"/>
                  </a:cubicBezTo>
                  <a:close/>
                  <a:moveTo>
                    <a:pt x="277183" y="0"/>
                  </a:moveTo>
                  <a:cubicBezTo>
                    <a:pt x="277183" y="0"/>
                    <a:pt x="277183" y="0"/>
                    <a:pt x="283168" y="5977"/>
                  </a:cubicBezTo>
                  <a:cubicBezTo>
                    <a:pt x="283168" y="5977"/>
                    <a:pt x="283168" y="5977"/>
                    <a:pt x="286160" y="10459"/>
                  </a:cubicBezTo>
                  <a:cubicBezTo>
                    <a:pt x="286160" y="10459"/>
                    <a:pt x="286160" y="10459"/>
                    <a:pt x="283168" y="10459"/>
                  </a:cubicBezTo>
                  <a:cubicBezTo>
                    <a:pt x="283168" y="10459"/>
                    <a:pt x="283168" y="10459"/>
                    <a:pt x="283168" y="14942"/>
                  </a:cubicBezTo>
                  <a:cubicBezTo>
                    <a:pt x="283168" y="14942"/>
                    <a:pt x="283168" y="14942"/>
                    <a:pt x="287656" y="17930"/>
                  </a:cubicBezTo>
                  <a:cubicBezTo>
                    <a:pt x="287656" y="17930"/>
                    <a:pt x="287656" y="17930"/>
                    <a:pt x="293640" y="17930"/>
                  </a:cubicBezTo>
                  <a:cubicBezTo>
                    <a:pt x="293640" y="17930"/>
                    <a:pt x="293640" y="17930"/>
                    <a:pt x="293640" y="13447"/>
                  </a:cubicBezTo>
                  <a:cubicBezTo>
                    <a:pt x="293640" y="13447"/>
                    <a:pt x="293640" y="13447"/>
                    <a:pt x="296632" y="10459"/>
                  </a:cubicBezTo>
                  <a:cubicBezTo>
                    <a:pt x="296632" y="10459"/>
                    <a:pt x="296632" y="10459"/>
                    <a:pt x="299624" y="13447"/>
                  </a:cubicBezTo>
                  <a:cubicBezTo>
                    <a:pt x="299624" y="13447"/>
                    <a:pt x="299624" y="13447"/>
                    <a:pt x="304113" y="19424"/>
                  </a:cubicBezTo>
                  <a:cubicBezTo>
                    <a:pt x="304113" y="19424"/>
                    <a:pt x="304113" y="19424"/>
                    <a:pt x="313089" y="17930"/>
                  </a:cubicBezTo>
                  <a:cubicBezTo>
                    <a:pt x="313089" y="17930"/>
                    <a:pt x="313089" y="17930"/>
                    <a:pt x="325058" y="20918"/>
                  </a:cubicBezTo>
                  <a:cubicBezTo>
                    <a:pt x="325058" y="20918"/>
                    <a:pt x="325058" y="20918"/>
                    <a:pt x="325058" y="25401"/>
                  </a:cubicBezTo>
                  <a:cubicBezTo>
                    <a:pt x="325058" y="25401"/>
                    <a:pt x="325058" y="25401"/>
                    <a:pt x="328050" y="31377"/>
                  </a:cubicBezTo>
                  <a:cubicBezTo>
                    <a:pt x="328050" y="31377"/>
                    <a:pt x="328050" y="31377"/>
                    <a:pt x="335530" y="37354"/>
                  </a:cubicBezTo>
                  <a:cubicBezTo>
                    <a:pt x="335530" y="37354"/>
                    <a:pt x="335530" y="37354"/>
                    <a:pt x="351987" y="37354"/>
                  </a:cubicBezTo>
                  <a:cubicBezTo>
                    <a:pt x="351987" y="37354"/>
                    <a:pt x="351987" y="37354"/>
                    <a:pt x="356475" y="37354"/>
                  </a:cubicBezTo>
                  <a:cubicBezTo>
                    <a:pt x="356475" y="37354"/>
                    <a:pt x="356475" y="37354"/>
                    <a:pt x="360963" y="34366"/>
                  </a:cubicBezTo>
                  <a:cubicBezTo>
                    <a:pt x="360963" y="34366"/>
                    <a:pt x="360963" y="34366"/>
                    <a:pt x="366948" y="34366"/>
                  </a:cubicBezTo>
                  <a:cubicBezTo>
                    <a:pt x="366948" y="34366"/>
                    <a:pt x="366948" y="34366"/>
                    <a:pt x="374428" y="38848"/>
                  </a:cubicBezTo>
                  <a:cubicBezTo>
                    <a:pt x="374428" y="38848"/>
                    <a:pt x="374428" y="38848"/>
                    <a:pt x="375924" y="43331"/>
                  </a:cubicBezTo>
                  <a:cubicBezTo>
                    <a:pt x="375924" y="43331"/>
                    <a:pt x="375924" y="43331"/>
                    <a:pt x="375924" y="47813"/>
                  </a:cubicBezTo>
                  <a:cubicBezTo>
                    <a:pt x="375924" y="47813"/>
                    <a:pt x="375924" y="47813"/>
                    <a:pt x="375924" y="48560"/>
                  </a:cubicBezTo>
                  <a:lnTo>
                    <a:pt x="375924" y="50802"/>
                  </a:lnTo>
                  <a:cubicBezTo>
                    <a:pt x="375924" y="50802"/>
                    <a:pt x="375924" y="50802"/>
                    <a:pt x="383404" y="46319"/>
                  </a:cubicBezTo>
                  <a:cubicBezTo>
                    <a:pt x="383404" y="46319"/>
                    <a:pt x="383404" y="46319"/>
                    <a:pt x="392381" y="43331"/>
                  </a:cubicBezTo>
                  <a:cubicBezTo>
                    <a:pt x="392381" y="43331"/>
                    <a:pt x="392381" y="43331"/>
                    <a:pt x="398365" y="43331"/>
                  </a:cubicBezTo>
                  <a:cubicBezTo>
                    <a:pt x="398365" y="43331"/>
                    <a:pt x="398365" y="43331"/>
                    <a:pt x="410334" y="47813"/>
                  </a:cubicBezTo>
                  <a:cubicBezTo>
                    <a:pt x="410334" y="47813"/>
                    <a:pt x="410334" y="47813"/>
                    <a:pt x="420806" y="50802"/>
                  </a:cubicBezTo>
                  <a:cubicBezTo>
                    <a:pt x="420806" y="50802"/>
                    <a:pt x="420806" y="50802"/>
                    <a:pt x="432775" y="47813"/>
                  </a:cubicBezTo>
                  <a:cubicBezTo>
                    <a:pt x="432775" y="47813"/>
                    <a:pt x="432775" y="47813"/>
                    <a:pt x="438759" y="43331"/>
                  </a:cubicBezTo>
                  <a:cubicBezTo>
                    <a:pt x="438759" y="43331"/>
                    <a:pt x="438759" y="43331"/>
                    <a:pt x="444743" y="43331"/>
                  </a:cubicBezTo>
                  <a:cubicBezTo>
                    <a:pt x="444743" y="43331"/>
                    <a:pt x="444743" y="43331"/>
                    <a:pt x="447736" y="43331"/>
                  </a:cubicBezTo>
                  <a:cubicBezTo>
                    <a:pt x="447736" y="43331"/>
                    <a:pt x="447736" y="43331"/>
                    <a:pt x="455216" y="50802"/>
                  </a:cubicBezTo>
                  <a:cubicBezTo>
                    <a:pt x="455216" y="50802"/>
                    <a:pt x="455216" y="50802"/>
                    <a:pt x="462696" y="56778"/>
                  </a:cubicBezTo>
                  <a:cubicBezTo>
                    <a:pt x="462696" y="56778"/>
                    <a:pt x="462696" y="56778"/>
                    <a:pt x="476161" y="58272"/>
                  </a:cubicBezTo>
                  <a:lnTo>
                    <a:pt x="482145" y="110568"/>
                  </a:lnTo>
                  <a:cubicBezTo>
                    <a:pt x="482145" y="110568"/>
                    <a:pt x="482145" y="110568"/>
                    <a:pt x="500098" y="242056"/>
                  </a:cubicBezTo>
                  <a:cubicBezTo>
                    <a:pt x="500098" y="242056"/>
                    <a:pt x="500098" y="242056"/>
                    <a:pt x="521043" y="400438"/>
                  </a:cubicBezTo>
                  <a:cubicBezTo>
                    <a:pt x="521043" y="400438"/>
                    <a:pt x="521043" y="400438"/>
                    <a:pt x="525531" y="409403"/>
                  </a:cubicBezTo>
                  <a:cubicBezTo>
                    <a:pt x="525531" y="409403"/>
                    <a:pt x="525531" y="409403"/>
                    <a:pt x="540492" y="409403"/>
                  </a:cubicBezTo>
                  <a:cubicBezTo>
                    <a:pt x="540492" y="409403"/>
                    <a:pt x="540492" y="409403"/>
                    <a:pt x="543484" y="400438"/>
                  </a:cubicBezTo>
                  <a:cubicBezTo>
                    <a:pt x="543484" y="400438"/>
                    <a:pt x="543484" y="400438"/>
                    <a:pt x="555453" y="400438"/>
                  </a:cubicBezTo>
                  <a:cubicBezTo>
                    <a:pt x="555453" y="400438"/>
                    <a:pt x="555453" y="400438"/>
                    <a:pt x="555453" y="404920"/>
                  </a:cubicBezTo>
                  <a:cubicBezTo>
                    <a:pt x="555453" y="404920"/>
                    <a:pt x="555453" y="404920"/>
                    <a:pt x="559941" y="410897"/>
                  </a:cubicBezTo>
                  <a:cubicBezTo>
                    <a:pt x="559941" y="410897"/>
                    <a:pt x="559941" y="410897"/>
                    <a:pt x="579390" y="424344"/>
                  </a:cubicBezTo>
                  <a:cubicBezTo>
                    <a:pt x="579390" y="424344"/>
                    <a:pt x="579390" y="424344"/>
                    <a:pt x="595847" y="442274"/>
                  </a:cubicBezTo>
                  <a:cubicBezTo>
                    <a:pt x="595847" y="442274"/>
                    <a:pt x="595847" y="442274"/>
                    <a:pt x="604823" y="434803"/>
                  </a:cubicBezTo>
                  <a:cubicBezTo>
                    <a:pt x="604823" y="434803"/>
                    <a:pt x="604823" y="434803"/>
                    <a:pt x="610807" y="419862"/>
                  </a:cubicBezTo>
                  <a:cubicBezTo>
                    <a:pt x="610807" y="419862"/>
                    <a:pt x="610807" y="419862"/>
                    <a:pt x="618288" y="412391"/>
                  </a:cubicBezTo>
                  <a:cubicBezTo>
                    <a:pt x="618288" y="412391"/>
                    <a:pt x="618288" y="412391"/>
                    <a:pt x="625768" y="407908"/>
                  </a:cubicBezTo>
                  <a:cubicBezTo>
                    <a:pt x="625768" y="407908"/>
                    <a:pt x="625768" y="407908"/>
                    <a:pt x="639233" y="413885"/>
                  </a:cubicBezTo>
                  <a:cubicBezTo>
                    <a:pt x="639233" y="413885"/>
                    <a:pt x="639233" y="413885"/>
                    <a:pt x="655690" y="425838"/>
                  </a:cubicBezTo>
                  <a:cubicBezTo>
                    <a:pt x="655690" y="425838"/>
                    <a:pt x="655690" y="425838"/>
                    <a:pt x="672146" y="442274"/>
                  </a:cubicBezTo>
                  <a:cubicBezTo>
                    <a:pt x="672146" y="442274"/>
                    <a:pt x="672146" y="442274"/>
                    <a:pt x="684115" y="455722"/>
                  </a:cubicBezTo>
                  <a:cubicBezTo>
                    <a:pt x="684115" y="455722"/>
                    <a:pt x="684115" y="455722"/>
                    <a:pt x="708052" y="479629"/>
                  </a:cubicBezTo>
                  <a:cubicBezTo>
                    <a:pt x="708052" y="479629"/>
                    <a:pt x="708052" y="479629"/>
                    <a:pt x="723013" y="500547"/>
                  </a:cubicBezTo>
                  <a:cubicBezTo>
                    <a:pt x="723013" y="500547"/>
                    <a:pt x="723013" y="500547"/>
                    <a:pt x="731989" y="502041"/>
                  </a:cubicBezTo>
                  <a:cubicBezTo>
                    <a:pt x="731989" y="502041"/>
                    <a:pt x="731989" y="502041"/>
                    <a:pt x="742462" y="503535"/>
                  </a:cubicBezTo>
                  <a:cubicBezTo>
                    <a:pt x="742462" y="503535"/>
                    <a:pt x="742462" y="503535"/>
                    <a:pt x="760415" y="509512"/>
                  </a:cubicBezTo>
                  <a:cubicBezTo>
                    <a:pt x="760415" y="509512"/>
                    <a:pt x="760415" y="509512"/>
                    <a:pt x="767895" y="513994"/>
                  </a:cubicBezTo>
                  <a:cubicBezTo>
                    <a:pt x="767895" y="513994"/>
                    <a:pt x="767895" y="513994"/>
                    <a:pt x="767895" y="519971"/>
                  </a:cubicBezTo>
                  <a:cubicBezTo>
                    <a:pt x="767895" y="519971"/>
                    <a:pt x="767895" y="519971"/>
                    <a:pt x="770887" y="533419"/>
                  </a:cubicBezTo>
                  <a:cubicBezTo>
                    <a:pt x="770887" y="533419"/>
                    <a:pt x="770887" y="533419"/>
                    <a:pt x="770887" y="539395"/>
                  </a:cubicBezTo>
                  <a:cubicBezTo>
                    <a:pt x="770887" y="539395"/>
                    <a:pt x="770887" y="539395"/>
                    <a:pt x="770887" y="545372"/>
                  </a:cubicBezTo>
                  <a:cubicBezTo>
                    <a:pt x="770887" y="545372"/>
                    <a:pt x="770887" y="545372"/>
                    <a:pt x="770887" y="558820"/>
                  </a:cubicBezTo>
                  <a:cubicBezTo>
                    <a:pt x="770887" y="558820"/>
                    <a:pt x="770887" y="558820"/>
                    <a:pt x="764903" y="563302"/>
                  </a:cubicBezTo>
                  <a:cubicBezTo>
                    <a:pt x="764903" y="563302"/>
                    <a:pt x="764903" y="563302"/>
                    <a:pt x="760415" y="557325"/>
                  </a:cubicBezTo>
                  <a:cubicBezTo>
                    <a:pt x="760415" y="557325"/>
                    <a:pt x="760415" y="557325"/>
                    <a:pt x="755926" y="549855"/>
                  </a:cubicBezTo>
                  <a:cubicBezTo>
                    <a:pt x="755926" y="549855"/>
                    <a:pt x="755926" y="549855"/>
                    <a:pt x="751438" y="552843"/>
                  </a:cubicBezTo>
                  <a:cubicBezTo>
                    <a:pt x="751438" y="552843"/>
                    <a:pt x="751438" y="552843"/>
                    <a:pt x="755926" y="560314"/>
                  </a:cubicBezTo>
                  <a:cubicBezTo>
                    <a:pt x="755926" y="560314"/>
                    <a:pt x="755926" y="560314"/>
                    <a:pt x="752934" y="561808"/>
                  </a:cubicBezTo>
                  <a:cubicBezTo>
                    <a:pt x="752934" y="561808"/>
                    <a:pt x="752934" y="561808"/>
                    <a:pt x="748446" y="558820"/>
                  </a:cubicBezTo>
                  <a:cubicBezTo>
                    <a:pt x="748446" y="558820"/>
                    <a:pt x="748446" y="558820"/>
                    <a:pt x="739470" y="555831"/>
                  </a:cubicBezTo>
                  <a:cubicBezTo>
                    <a:pt x="739470" y="555831"/>
                    <a:pt x="739470" y="555831"/>
                    <a:pt x="739470" y="549855"/>
                  </a:cubicBezTo>
                  <a:cubicBezTo>
                    <a:pt x="739470" y="549855"/>
                    <a:pt x="739470" y="549855"/>
                    <a:pt x="736478" y="542384"/>
                  </a:cubicBezTo>
                  <a:cubicBezTo>
                    <a:pt x="736478" y="542384"/>
                    <a:pt x="736478" y="542384"/>
                    <a:pt x="731989" y="539395"/>
                  </a:cubicBezTo>
                  <a:cubicBezTo>
                    <a:pt x="731989" y="539395"/>
                    <a:pt x="731989" y="539395"/>
                    <a:pt x="728997" y="533419"/>
                  </a:cubicBezTo>
                  <a:cubicBezTo>
                    <a:pt x="728997" y="533419"/>
                    <a:pt x="728997" y="533419"/>
                    <a:pt x="717029" y="524454"/>
                  </a:cubicBezTo>
                  <a:cubicBezTo>
                    <a:pt x="717029" y="524454"/>
                    <a:pt x="717029" y="524454"/>
                    <a:pt x="706556" y="525948"/>
                  </a:cubicBezTo>
                  <a:cubicBezTo>
                    <a:pt x="706556" y="525948"/>
                    <a:pt x="706556" y="525948"/>
                    <a:pt x="709548" y="530430"/>
                  </a:cubicBezTo>
                  <a:cubicBezTo>
                    <a:pt x="709548" y="530430"/>
                    <a:pt x="709548" y="530430"/>
                    <a:pt x="712540" y="533419"/>
                  </a:cubicBezTo>
                  <a:cubicBezTo>
                    <a:pt x="712540" y="533419"/>
                    <a:pt x="712540" y="533419"/>
                    <a:pt x="723013" y="539395"/>
                  </a:cubicBezTo>
                  <a:cubicBezTo>
                    <a:pt x="723013" y="539395"/>
                    <a:pt x="723013" y="539395"/>
                    <a:pt x="728997" y="545372"/>
                  </a:cubicBezTo>
                  <a:cubicBezTo>
                    <a:pt x="728997" y="545372"/>
                    <a:pt x="728997" y="545372"/>
                    <a:pt x="728997" y="549855"/>
                  </a:cubicBezTo>
                  <a:cubicBezTo>
                    <a:pt x="728997" y="549855"/>
                    <a:pt x="728997" y="549855"/>
                    <a:pt x="733485" y="554337"/>
                  </a:cubicBezTo>
                  <a:cubicBezTo>
                    <a:pt x="733485" y="554337"/>
                    <a:pt x="733485" y="554337"/>
                    <a:pt x="736478" y="558820"/>
                  </a:cubicBezTo>
                  <a:cubicBezTo>
                    <a:pt x="736478" y="558820"/>
                    <a:pt x="736478" y="558820"/>
                    <a:pt x="739470" y="569279"/>
                  </a:cubicBezTo>
                  <a:cubicBezTo>
                    <a:pt x="739470" y="569279"/>
                    <a:pt x="739470" y="569279"/>
                    <a:pt x="739470" y="572267"/>
                  </a:cubicBezTo>
                  <a:cubicBezTo>
                    <a:pt x="739470" y="572267"/>
                    <a:pt x="739470" y="572267"/>
                    <a:pt x="734981" y="573761"/>
                  </a:cubicBezTo>
                  <a:cubicBezTo>
                    <a:pt x="734981" y="573761"/>
                    <a:pt x="734981" y="573761"/>
                    <a:pt x="731989" y="566290"/>
                  </a:cubicBezTo>
                  <a:cubicBezTo>
                    <a:pt x="731989" y="566290"/>
                    <a:pt x="731989" y="566290"/>
                    <a:pt x="731989" y="573761"/>
                  </a:cubicBezTo>
                  <a:cubicBezTo>
                    <a:pt x="731989" y="573761"/>
                    <a:pt x="731989" y="573761"/>
                    <a:pt x="728997" y="579738"/>
                  </a:cubicBezTo>
                  <a:cubicBezTo>
                    <a:pt x="728997" y="579738"/>
                    <a:pt x="728997" y="579738"/>
                    <a:pt x="724509" y="578244"/>
                  </a:cubicBezTo>
                  <a:cubicBezTo>
                    <a:pt x="724509" y="578244"/>
                    <a:pt x="724509" y="578244"/>
                    <a:pt x="717029" y="570773"/>
                  </a:cubicBezTo>
                  <a:cubicBezTo>
                    <a:pt x="717029" y="570773"/>
                    <a:pt x="717029" y="570773"/>
                    <a:pt x="709548" y="561808"/>
                  </a:cubicBezTo>
                  <a:cubicBezTo>
                    <a:pt x="709548" y="561808"/>
                    <a:pt x="709548" y="561808"/>
                    <a:pt x="703564" y="564796"/>
                  </a:cubicBezTo>
                  <a:cubicBezTo>
                    <a:pt x="703564" y="564796"/>
                    <a:pt x="703564" y="564796"/>
                    <a:pt x="699076" y="564796"/>
                  </a:cubicBezTo>
                  <a:cubicBezTo>
                    <a:pt x="699076" y="564796"/>
                    <a:pt x="699076" y="564796"/>
                    <a:pt x="702068" y="555831"/>
                  </a:cubicBezTo>
                  <a:cubicBezTo>
                    <a:pt x="702068" y="555831"/>
                    <a:pt x="702068" y="555831"/>
                    <a:pt x="709548" y="554337"/>
                  </a:cubicBezTo>
                  <a:cubicBezTo>
                    <a:pt x="709548" y="554337"/>
                    <a:pt x="709548" y="554337"/>
                    <a:pt x="706556" y="545372"/>
                  </a:cubicBezTo>
                  <a:cubicBezTo>
                    <a:pt x="706556" y="545372"/>
                    <a:pt x="706556" y="545372"/>
                    <a:pt x="697580" y="549855"/>
                  </a:cubicBezTo>
                  <a:cubicBezTo>
                    <a:pt x="697580" y="549855"/>
                    <a:pt x="697580" y="549855"/>
                    <a:pt x="700572" y="540890"/>
                  </a:cubicBezTo>
                  <a:cubicBezTo>
                    <a:pt x="700572" y="540890"/>
                    <a:pt x="700572" y="540890"/>
                    <a:pt x="696084" y="534913"/>
                  </a:cubicBezTo>
                  <a:cubicBezTo>
                    <a:pt x="696084" y="534913"/>
                    <a:pt x="696084" y="534913"/>
                    <a:pt x="694588" y="530430"/>
                  </a:cubicBezTo>
                  <a:cubicBezTo>
                    <a:pt x="694588" y="530430"/>
                    <a:pt x="694588" y="530430"/>
                    <a:pt x="694588" y="525948"/>
                  </a:cubicBezTo>
                  <a:cubicBezTo>
                    <a:pt x="694588" y="525948"/>
                    <a:pt x="694588" y="525948"/>
                    <a:pt x="700572" y="516983"/>
                  </a:cubicBezTo>
                  <a:cubicBezTo>
                    <a:pt x="700572" y="516983"/>
                    <a:pt x="700572" y="516983"/>
                    <a:pt x="693091" y="516983"/>
                  </a:cubicBezTo>
                  <a:cubicBezTo>
                    <a:pt x="693091" y="516983"/>
                    <a:pt x="693091" y="516983"/>
                    <a:pt x="690099" y="519971"/>
                  </a:cubicBezTo>
                  <a:cubicBezTo>
                    <a:pt x="690099" y="519971"/>
                    <a:pt x="690099" y="519971"/>
                    <a:pt x="690099" y="522959"/>
                  </a:cubicBezTo>
                  <a:cubicBezTo>
                    <a:pt x="690099" y="522959"/>
                    <a:pt x="690099" y="522959"/>
                    <a:pt x="690099" y="531925"/>
                  </a:cubicBezTo>
                  <a:cubicBezTo>
                    <a:pt x="690099" y="531925"/>
                    <a:pt x="690099" y="531925"/>
                    <a:pt x="685611" y="534913"/>
                  </a:cubicBezTo>
                  <a:cubicBezTo>
                    <a:pt x="685611" y="534913"/>
                    <a:pt x="685611" y="534913"/>
                    <a:pt x="682619" y="537901"/>
                  </a:cubicBezTo>
                  <a:cubicBezTo>
                    <a:pt x="682619" y="537901"/>
                    <a:pt x="682619" y="534913"/>
                    <a:pt x="682619" y="533419"/>
                  </a:cubicBezTo>
                  <a:cubicBezTo>
                    <a:pt x="682619" y="531925"/>
                    <a:pt x="681123" y="527442"/>
                    <a:pt x="681123" y="527442"/>
                  </a:cubicBezTo>
                  <a:cubicBezTo>
                    <a:pt x="681123" y="527442"/>
                    <a:pt x="679627" y="522959"/>
                    <a:pt x="679627" y="519971"/>
                  </a:cubicBezTo>
                  <a:cubicBezTo>
                    <a:pt x="679627" y="518477"/>
                    <a:pt x="678131" y="515489"/>
                    <a:pt x="678131" y="515489"/>
                  </a:cubicBezTo>
                  <a:cubicBezTo>
                    <a:pt x="678131" y="515489"/>
                    <a:pt x="676635" y="512500"/>
                    <a:pt x="676635" y="511006"/>
                  </a:cubicBezTo>
                  <a:cubicBezTo>
                    <a:pt x="676635" y="508018"/>
                    <a:pt x="676635" y="506524"/>
                    <a:pt x="676635" y="506524"/>
                  </a:cubicBezTo>
                  <a:cubicBezTo>
                    <a:pt x="676635" y="506524"/>
                    <a:pt x="678131" y="503535"/>
                    <a:pt x="681123" y="503535"/>
                  </a:cubicBezTo>
                  <a:cubicBezTo>
                    <a:pt x="682619" y="502041"/>
                    <a:pt x="684115" y="499053"/>
                    <a:pt x="684115" y="499053"/>
                  </a:cubicBezTo>
                  <a:cubicBezTo>
                    <a:pt x="684115" y="499053"/>
                    <a:pt x="684115" y="499053"/>
                    <a:pt x="690099" y="493076"/>
                  </a:cubicBezTo>
                  <a:cubicBezTo>
                    <a:pt x="690099" y="493076"/>
                    <a:pt x="690099" y="493076"/>
                    <a:pt x="684115" y="482617"/>
                  </a:cubicBezTo>
                  <a:cubicBezTo>
                    <a:pt x="684115" y="482617"/>
                    <a:pt x="684115" y="482617"/>
                    <a:pt x="681123" y="484111"/>
                  </a:cubicBezTo>
                  <a:cubicBezTo>
                    <a:pt x="681123" y="484111"/>
                    <a:pt x="681123" y="484111"/>
                    <a:pt x="678131" y="491582"/>
                  </a:cubicBezTo>
                  <a:cubicBezTo>
                    <a:pt x="678131" y="491582"/>
                    <a:pt x="678131" y="491582"/>
                    <a:pt x="672146" y="499053"/>
                  </a:cubicBezTo>
                  <a:cubicBezTo>
                    <a:pt x="672146" y="499053"/>
                    <a:pt x="672146" y="499053"/>
                    <a:pt x="667658" y="502041"/>
                  </a:cubicBezTo>
                  <a:cubicBezTo>
                    <a:pt x="667658" y="502041"/>
                    <a:pt x="667658" y="502041"/>
                    <a:pt x="666162" y="505029"/>
                  </a:cubicBezTo>
                  <a:cubicBezTo>
                    <a:pt x="666162" y="505029"/>
                    <a:pt x="666162" y="505029"/>
                    <a:pt x="669154" y="516983"/>
                  </a:cubicBezTo>
                  <a:cubicBezTo>
                    <a:pt x="669154" y="516983"/>
                    <a:pt x="669154" y="516983"/>
                    <a:pt x="675139" y="533419"/>
                  </a:cubicBezTo>
                  <a:cubicBezTo>
                    <a:pt x="675139" y="533419"/>
                    <a:pt x="675139" y="533419"/>
                    <a:pt x="669154" y="531925"/>
                  </a:cubicBezTo>
                  <a:cubicBezTo>
                    <a:pt x="669154" y="531925"/>
                    <a:pt x="669154" y="531925"/>
                    <a:pt x="660178" y="513994"/>
                  </a:cubicBezTo>
                  <a:cubicBezTo>
                    <a:pt x="660178" y="513994"/>
                    <a:pt x="660178" y="513994"/>
                    <a:pt x="649705" y="499053"/>
                  </a:cubicBezTo>
                  <a:cubicBezTo>
                    <a:pt x="649705" y="499053"/>
                    <a:pt x="649705" y="499053"/>
                    <a:pt x="646713" y="508018"/>
                  </a:cubicBezTo>
                  <a:cubicBezTo>
                    <a:pt x="646713" y="508018"/>
                    <a:pt x="646713" y="508018"/>
                    <a:pt x="643721" y="506524"/>
                  </a:cubicBezTo>
                  <a:cubicBezTo>
                    <a:pt x="643721" y="506524"/>
                    <a:pt x="643721" y="506524"/>
                    <a:pt x="639233" y="496064"/>
                  </a:cubicBezTo>
                  <a:cubicBezTo>
                    <a:pt x="639233" y="496064"/>
                    <a:pt x="639233" y="496064"/>
                    <a:pt x="633249" y="491582"/>
                  </a:cubicBezTo>
                  <a:cubicBezTo>
                    <a:pt x="633249" y="491582"/>
                    <a:pt x="633249" y="491582"/>
                    <a:pt x="618288" y="475146"/>
                  </a:cubicBezTo>
                  <a:cubicBezTo>
                    <a:pt x="618288" y="475146"/>
                    <a:pt x="618288" y="475146"/>
                    <a:pt x="618288" y="464687"/>
                  </a:cubicBezTo>
                  <a:cubicBezTo>
                    <a:pt x="618288" y="464687"/>
                    <a:pt x="618288" y="464687"/>
                    <a:pt x="615296" y="470664"/>
                  </a:cubicBezTo>
                  <a:cubicBezTo>
                    <a:pt x="615296" y="470664"/>
                    <a:pt x="615296" y="470664"/>
                    <a:pt x="607815" y="467675"/>
                  </a:cubicBezTo>
                  <a:cubicBezTo>
                    <a:pt x="607815" y="467675"/>
                    <a:pt x="607815" y="467675"/>
                    <a:pt x="591358" y="452734"/>
                  </a:cubicBezTo>
                  <a:cubicBezTo>
                    <a:pt x="591358" y="452734"/>
                    <a:pt x="591358" y="452734"/>
                    <a:pt x="580886" y="440780"/>
                  </a:cubicBezTo>
                  <a:cubicBezTo>
                    <a:pt x="580886" y="440780"/>
                    <a:pt x="580886" y="440780"/>
                    <a:pt x="574902" y="442274"/>
                  </a:cubicBezTo>
                  <a:cubicBezTo>
                    <a:pt x="574902" y="442274"/>
                    <a:pt x="574902" y="442274"/>
                    <a:pt x="561437" y="439286"/>
                  </a:cubicBezTo>
                  <a:cubicBezTo>
                    <a:pt x="561437" y="439286"/>
                    <a:pt x="561437" y="439286"/>
                    <a:pt x="552461" y="430321"/>
                  </a:cubicBezTo>
                  <a:cubicBezTo>
                    <a:pt x="552461" y="430321"/>
                    <a:pt x="552461" y="430321"/>
                    <a:pt x="552461" y="419862"/>
                  </a:cubicBezTo>
                  <a:cubicBezTo>
                    <a:pt x="552461" y="419862"/>
                    <a:pt x="552461" y="419862"/>
                    <a:pt x="547972" y="422850"/>
                  </a:cubicBezTo>
                  <a:cubicBezTo>
                    <a:pt x="547972" y="422850"/>
                    <a:pt x="547972" y="422850"/>
                    <a:pt x="530020" y="422850"/>
                  </a:cubicBezTo>
                  <a:cubicBezTo>
                    <a:pt x="530020" y="422850"/>
                    <a:pt x="530020" y="422850"/>
                    <a:pt x="521043" y="421356"/>
                  </a:cubicBezTo>
                  <a:cubicBezTo>
                    <a:pt x="521043" y="421356"/>
                    <a:pt x="521043" y="421356"/>
                    <a:pt x="510571" y="418368"/>
                  </a:cubicBezTo>
                  <a:cubicBezTo>
                    <a:pt x="510571" y="418368"/>
                    <a:pt x="510571" y="418368"/>
                    <a:pt x="491122" y="416873"/>
                  </a:cubicBezTo>
                  <a:cubicBezTo>
                    <a:pt x="491122" y="416873"/>
                    <a:pt x="491122" y="416873"/>
                    <a:pt x="471673" y="421356"/>
                  </a:cubicBezTo>
                  <a:cubicBezTo>
                    <a:pt x="471673" y="421356"/>
                    <a:pt x="471673" y="421356"/>
                    <a:pt x="458208" y="424344"/>
                  </a:cubicBezTo>
                  <a:cubicBezTo>
                    <a:pt x="458208" y="424344"/>
                    <a:pt x="458208" y="424344"/>
                    <a:pt x="461200" y="412391"/>
                  </a:cubicBezTo>
                  <a:cubicBezTo>
                    <a:pt x="461200" y="412391"/>
                    <a:pt x="461200" y="412391"/>
                    <a:pt x="456712" y="415379"/>
                  </a:cubicBezTo>
                  <a:cubicBezTo>
                    <a:pt x="456712" y="415379"/>
                    <a:pt x="456712" y="415379"/>
                    <a:pt x="449232" y="410897"/>
                  </a:cubicBezTo>
                  <a:cubicBezTo>
                    <a:pt x="449232" y="410897"/>
                    <a:pt x="449232" y="410897"/>
                    <a:pt x="443247" y="407908"/>
                  </a:cubicBezTo>
                  <a:cubicBezTo>
                    <a:pt x="443247" y="407908"/>
                    <a:pt x="443247" y="407908"/>
                    <a:pt x="437263" y="407908"/>
                  </a:cubicBezTo>
                  <a:cubicBezTo>
                    <a:pt x="437263" y="407908"/>
                    <a:pt x="437263" y="407908"/>
                    <a:pt x="432775" y="407908"/>
                  </a:cubicBezTo>
                  <a:cubicBezTo>
                    <a:pt x="432775" y="407908"/>
                    <a:pt x="432775" y="407908"/>
                    <a:pt x="425294" y="412391"/>
                  </a:cubicBezTo>
                  <a:cubicBezTo>
                    <a:pt x="425294" y="412391"/>
                    <a:pt x="425294" y="412391"/>
                    <a:pt x="419310" y="415379"/>
                  </a:cubicBezTo>
                  <a:cubicBezTo>
                    <a:pt x="419310" y="415379"/>
                    <a:pt x="419310" y="415379"/>
                    <a:pt x="413326" y="422850"/>
                  </a:cubicBezTo>
                  <a:cubicBezTo>
                    <a:pt x="413326" y="422850"/>
                    <a:pt x="413326" y="422850"/>
                    <a:pt x="410334" y="425838"/>
                  </a:cubicBezTo>
                  <a:cubicBezTo>
                    <a:pt x="410334" y="425838"/>
                    <a:pt x="410334" y="425838"/>
                    <a:pt x="402853" y="424344"/>
                  </a:cubicBezTo>
                  <a:cubicBezTo>
                    <a:pt x="402853" y="424344"/>
                    <a:pt x="402853" y="424344"/>
                    <a:pt x="410334" y="418368"/>
                  </a:cubicBezTo>
                  <a:cubicBezTo>
                    <a:pt x="410334" y="418368"/>
                    <a:pt x="410334" y="418368"/>
                    <a:pt x="419310" y="409403"/>
                  </a:cubicBezTo>
                  <a:cubicBezTo>
                    <a:pt x="419310" y="409403"/>
                    <a:pt x="419310" y="409403"/>
                    <a:pt x="425294" y="403426"/>
                  </a:cubicBezTo>
                  <a:cubicBezTo>
                    <a:pt x="425294" y="403426"/>
                    <a:pt x="425294" y="403426"/>
                    <a:pt x="429783" y="397449"/>
                  </a:cubicBezTo>
                  <a:cubicBezTo>
                    <a:pt x="429783" y="397449"/>
                    <a:pt x="429783" y="397449"/>
                    <a:pt x="426791" y="397449"/>
                  </a:cubicBezTo>
                  <a:cubicBezTo>
                    <a:pt x="426791" y="397449"/>
                    <a:pt x="426791" y="397449"/>
                    <a:pt x="420806" y="394461"/>
                  </a:cubicBezTo>
                  <a:cubicBezTo>
                    <a:pt x="420806" y="394461"/>
                    <a:pt x="420806" y="394461"/>
                    <a:pt x="420806" y="384002"/>
                  </a:cubicBezTo>
                  <a:cubicBezTo>
                    <a:pt x="420806" y="384002"/>
                    <a:pt x="420806" y="384002"/>
                    <a:pt x="414822" y="388484"/>
                  </a:cubicBezTo>
                  <a:cubicBezTo>
                    <a:pt x="414822" y="388484"/>
                    <a:pt x="414822" y="388484"/>
                    <a:pt x="413326" y="389978"/>
                  </a:cubicBezTo>
                  <a:cubicBezTo>
                    <a:pt x="413326" y="389978"/>
                    <a:pt x="413326" y="389978"/>
                    <a:pt x="402853" y="389978"/>
                  </a:cubicBezTo>
                  <a:cubicBezTo>
                    <a:pt x="402853" y="389978"/>
                    <a:pt x="402853" y="389978"/>
                    <a:pt x="393877" y="388484"/>
                  </a:cubicBezTo>
                  <a:cubicBezTo>
                    <a:pt x="393877" y="388484"/>
                    <a:pt x="393877" y="388484"/>
                    <a:pt x="389389" y="392967"/>
                  </a:cubicBezTo>
                  <a:cubicBezTo>
                    <a:pt x="389389" y="392967"/>
                    <a:pt x="389389" y="392967"/>
                    <a:pt x="386397" y="401932"/>
                  </a:cubicBezTo>
                  <a:cubicBezTo>
                    <a:pt x="386397" y="401932"/>
                    <a:pt x="386397" y="401932"/>
                    <a:pt x="392381" y="409403"/>
                  </a:cubicBezTo>
                  <a:cubicBezTo>
                    <a:pt x="392381" y="409403"/>
                    <a:pt x="392381" y="409403"/>
                    <a:pt x="389389" y="421356"/>
                  </a:cubicBezTo>
                  <a:cubicBezTo>
                    <a:pt x="389389" y="421356"/>
                    <a:pt x="389389" y="421356"/>
                    <a:pt x="381908" y="428827"/>
                  </a:cubicBezTo>
                  <a:cubicBezTo>
                    <a:pt x="381908" y="428827"/>
                    <a:pt x="381908" y="428827"/>
                    <a:pt x="374428" y="428827"/>
                  </a:cubicBezTo>
                  <a:cubicBezTo>
                    <a:pt x="374428" y="428827"/>
                    <a:pt x="374428" y="428827"/>
                    <a:pt x="365452" y="428827"/>
                  </a:cubicBezTo>
                  <a:cubicBezTo>
                    <a:pt x="365452" y="428827"/>
                    <a:pt x="365452" y="428827"/>
                    <a:pt x="362459" y="439286"/>
                  </a:cubicBezTo>
                  <a:cubicBezTo>
                    <a:pt x="362459" y="439286"/>
                    <a:pt x="362459" y="439286"/>
                    <a:pt x="350491" y="443769"/>
                  </a:cubicBezTo>
                  <a:cubicBezTo>
                    <a:pt x="350491" y="443769"/>
                    <a:pt x="350491" y="443769"/>
                    <a:pt x="348995" y="446757"/>
                  </a:cubicBezTo>
                  <a:cubicBezTo>
                    <a:pt x="348995" y="446757"/>
                    <a:pt x="348995" y="446757"/>
                    <a:pt x="338522" y="454228"/>
                  </a:cubicBezTo>
                  <a:cubicBezTo>
                    <a:pt x="338522" y="454228"/>
                    <a:pt x="338522" y="454228"/>
                    <a:pt x="328050" y="457216"/>
                  </a:cubicBezTo>
                  <a:cubicBezTo>
                    <a:pt x="328050" y="457216"/>
                    <a:pt x="328050" y="457216"/>
                    <a:pt x="322065" y="458710"/>
                  </a:cubicBezTo>
                  <a:cubicBezTo>
                    <a:pt x="322065" y="458710"/>
                    <a:pt x="322065" y="458710"/>
                    <a:pt x="319073" y="454228"/>
                  </a:cubicBezTo>
                  <a:cubicBezTo>
                    <a:pt x="319073" y="454228"/>
                    <a:pt x="319073" y="454228"/>
                    <a:pt x="317577" y="451239"/>
                  </a:cubicBezTo>
                  <a:cubicBezTo>
                    <a:pt x="317577" y="451239"/>
                    <a:pt x="317577" y="451239"/>
                    <a:pt x="325058" y="448251"/>
                  </a:cubicBezTo>
                  <a:cubicBezTo>
                    <a:pt x="325058" y="448251"/>
                    <a:pt x="325058" y="448251"/>
                    <a:pt x="331042" y="440780"/>
                  </a:cubicBezTo>
                  <a:cubicBezTo>
                    <a:pt x="331042" y="440780"/>
                    <a:pt x="331042" y="440780"/>
                    <a:pt x="323561" y="440780"/>
                  </a:cubicBezTo>
                  <a:cubicBezTo>
                    <a:pt x="323561" y="440780"/>
                    <a:pt x="323561" y="440780"/>
                    <a:pt x="320569" y="436298"/>
                  </a:cubicBezTo>
                  <a:cubicBezTo>
                    <a:pt x="320569" y="436298"/>
                    <a:pt x="320569" y="436298"/>
                    <a:pt x="328050" y="425838"/>
                  </a:cubicBezTo>
                  <a:cubicBezTo>
                    <a:pt x="328050" y="425838"/>
                    <a:pt x="328050" y="425838"/>
                    <a:pt x="331042" y="415379"/>
                  </a:cubicBezTo>
                  <a:cubicBezTo>
                    <a:pt x="331042" y="415379"/>
                    <a:pt x="331042" y="415379"/>
                    <a:pt x="335530" y="400438"/>
                  </a:cubicBezTo>
                  <a:cubicBezTo>
                    <a:pt x="335530" y="400438"/>
                    <a:pt x="335530" y="400438"/>
                    <a:pt x="343010" y="391473"/>
                  </a:cubicBezTo>
                  <a:cubicBezTo>
                    <a:pt x="343010" y="391473"/>
                    <a:pt x="343010" y="391473"/>
                    <a:pt x="369940" y="394461"/>
                  </a:cubicBezTo>
                  <a:cubicBezTo>
                    <a:pt x="369940" y="394461"/>
                    <a:pt x="369940" y="394461"/>
                    <a:pt x="365452" y="388484"/>
                  </a:cubicBezTo>
                  <a:cubicBezTo>
                    <a:pt x="365452" y="388484"/>
                    <a:pt x="365452" y="388484"/>
                    <a:pt x="357971" y="386990"/>
                  </a:cubicBezTo>
                  <a:cubicBezTo>
                    <a:pt x="357971" y="386990"/>
                    <a:pt x="357971" y="386990"/>
                    <a:pt x="344507" y="381013"/>
                  </a:cubicBezTo>
                  <a:cubicBezTo>
                    <a:pt x="344507" y="381013"/>
                    <a:pt x="344507" y="381013"/>
                    <a:pt x="334034" y="385496"/>
                  </a:cubicBezTo>
                  <a:cubicBezTo>
                    <a:pt x="334034" y="385496"/>
                    <a:pt x="334034" y="385496"/>
                    <a:pt x="325058" y="392967"/>
                  </a:cubicBezTo>
                  <a:cubicBezTo>
                    <a:pt x="325058" y="392967"/>
                    <a:pt x="325058" y="392967"/>
                    <a:pt x="316081" y="400438"/>
                  </a:cubicBezTo>
                  <a:cubicBezTo>
                    <a:pt x="316081" y="400438"/>
                    <a:pt x="316081" y="400438"/>
                    <a:pt x="311593" y="409403"/>
                  </a:cubicBezTo>
                  <a:cubicBezTo>
                    <a:pt x="311593" y="409403"/>
                    <a:pt x="311593" y="409403"/>
                    <a:pt x="310097" y="416873"/>
                  </a:cubicBezTo>
                  <a:cubicBezTo>
                    <a:pt x="310097" y="416873"/>
                    <a:pt x="310097" y="416873"/>
                    <a:pt x="304113" y="416873"/>
                  </a:cubicBezTo>
                  <a:cubicBezTo>
                    <a:pt x="304113" y="416873"/>
                    <a:pt x="304113" y="416873"/>
                    <a:pt x="304113" y="419862"/>
                  </a:cubicBezTo>
                  <a:cubicBezTo>
                    <a:pt x="304113" y="419862"/>
                    <a:pt x="304113" y="419862"/>
                    <a:pt x="307105" y="425838"/>
                  </a:cubicBezTo>
                  <a:cubicBezTo>
                    <a:pt x="307105" y="425838"/>
                    <a:pt x="307105" y="425838"/>
                    <a:pt x="305609" y="430321"/>
                  </a:cubicBezTo>
                  <a:cubicBezTo>
                    <a:pt x="305609" y="430321"/>
                    <a:pt x="305609" y="430321"/>
                    <a:pt x="301120" y="434803"/>
                  </a:cubicBezTo>
                  <a:cubicBezTo>
                    <a:pt x="301120" y="434803"/>
                    <a:pt x="301120" y="434803"/>
                    <a:pt x="290648" y="440780"/>
                  </a:cubicBezTo>
                  <a:cubicBezTo>
                    <a:pt x="290648" y="440780"/>
                    <a:pt x="290648" y="440780"/>
                    <a:pt x="284664" y="445263"/>
                  </a:cubicBezTo>
                  <a:cubicBezTo>
                    <a:pt x="284664" y="445263"/>
                    <a:pt x="284664" y="445263"/>
                    <a:pt x="277183" y="452734"/>
                  </a:cubicBezTo>
                  <a:cubicBezTo>
                    <a:pt x="277183" y="452734"/>
                    <a:pt x="277183" y="452734"/>
                    <a:pt x="275687" y="460204"/>
                  </a:cubicBezTo>
                  <a:cubicBezTo>
                    <a:pt x="275687" y="460204"/>
                    <a:pt x="275687" y="460204"/>
                    <a:pt x="286160" y="463193"/>
                  </a:cubicBezTo>
                  <a:cubicBezTo>
                    <a:pt x="286160" y="463193"/>
                    <a:pt x="286160" y="463193"/>
                    <a:pt x="287656" y="473652"/>
                  </a:cubicBezTo>
                  <a:cubicBezTo>
                    <a:pt x="287656" y="473652"/>
                    <a:pt x="287656" y="473652"/>
                    <a:pt x="283168" y="479629"/>
                  </a:cubicBezTo>
                  <a:cubicBezTo>
                    <a:pt x="283168" y="479629"/>
                    <a:pt x="283168" y="479629"/>
                    <a:pt x="275687" y="484111"/>
                  </a:cubicBezTo>
                  <a:cubicBezTo>
                    <a:pt x="275687" y="484111"/>
                    <a:pt x="275687" y="484111"/>
                    <a:pt x="266711" y="496064"/>
                  </a:cubicBezTo>
                  <a:cubicBezTo>
                    <a:pt x="266711" y="496064"/>
                    <a:pt x="266711" y="496064"/>
                    <a:pt x="253246" y="505029"/>
                  </a:cubicBezTo>
                  <a:cubicBezTo>
                    <a:pt x="253246" y="505029"/>
                    <a:pt x="253246" y="505029"/>
                    <a:pt x="226317" y="518477"/>
                  </a:cubicBezTo>
                  <a:cubicBezTo>
                    <a:pt x="226317" y="518477"/>
                    <a:pt x="226317" y="518477"/>
                    <a:pt x="224821" y="530430"/>
                  </a:cubicBezTo>
                  <a:cubicBezTo>
                    <a:pt x="224821" y="530430"/>
                    <a:pt x="224821" y="530430"/>
                    <a:pt x="214348" y="534913"/>
                  </a:cubicBezTo>
                  <a:cubicBezTo>
                    <a:pt x="214348" y="534913"/>
                    <a:pt x="214348" y="534913"/>
                    <a:pt x="203876" y="540890"/>
                  </a:cubicBezTo>
                  <a:cubicBezTo>
                    <a:pt x="203876" y="540890"/>
                    <a:pt x="203876" y="540890"/>
                    <a:pt x="190411" y="545372"/>
                  </a:cubicBezTo>
                  <a:cubicBezTo>
                    <a:pt x="190411" y="545372"/>
                    <a:pt x="190411" y="545372"/>
                    <a:pt x="185923" y="548360"/>
                  </a:cubicBezTo>
                  <a:cubicBezTo>
                    <a:pt x="185923" y="548360"/>
                    <a:pt x="185923" y="548360"/>
                    <a:pt x="179939" y="552843"/>
                  </a:cubicBezTo>
                  <a:cubicBezTo>
                    <a:pt x="179939" y="552843"/>
                    <a:pt x="179939" y="552843"/>
                    <a:pt x="175450" y="557325"/>
                  </a:cubicBezTo>
                  <a:cubicBezTo>
                    <a:pt x="175450" y="557325"/>
                    <a:pt x="175450" y="557325"/>
                    <a:pt x="172458" y="566290"/>
                  </a:cubicBezTo>
                  <a:cubicBezTo>
                    <a:pt x="172458" y="566290"/>
                    <a:pt x="172458" y="566290"/>
                    <a:pt x="164978" y="567785"/>
                  </a:cubicBezTo>
                  <a:cubicBezTo>
                    <a:pt x="164978" y="567785"/>
                    <a:pt x="164978" y="567785"/>
                    <a:pt x="154505" y="570773"/>
                  </a:cubicBezTo>
                  <a:cubicBezTo>
                    <a:pt x="154505" y="570773"/>
                    <a:pt x="154505" y="570773"/>
                    <a:pt x="147025" y="570773"/>
                  </a:cubicBezTo>
                  <a:cubicBezTo>
                    <a:pt x="147025" y="570773"/>
                    <a:pt x="147025" y="570773"/>
                    <a:pt x="139545" y="573761"/>
                  </a:cubicBezTo>
                  <a:cubicBezTo>
                    <a:pt x="139545" y="573761"/>
                    <a:pt x="139545" y="573761"/>
                    <a:pt x="129072" y="579738"/>
                  </a:cubicBezTo>
                  <a:cubicBezTo>
                    <a:pt x="129072" y="579738"/>
                    <a:pt x="129072" y="579738"/>
                    <a:pt x="132064" y="587209"/>
                  </a:cubicBezTo>
                  <a:cubicBezTo>
                    <a:pt x="132064" y="587209"/>
                    <a:pt x="132064" y="587209"/>
                    <a:pt x="129072" y="588703"/>
                  </a:cubicBezTo>
                  <a:cubicBezTo>
                    <a:pt x="129072" y="588703"/>
                    <a:pt x="129072" y="588703"/>
                    <a:pt x="121592" y="584220"/>
                  </a:cubicBezTo>
                  <a:cubicBezTo>
                    <a:pt x="121592" y="584220"/>
                    <a:pt x="121592" y="584220"/>
                    <a:pt x="114111" y="581232"/>
                  </a:cubicBezTo>
                  <a:cubicBezTo>
                    <a:pt x="114111" y="581232"/>
                    <a:pt x="114111" y="581232"/>
                    <a:pt x="108127" y="572267"/>
                  </a:cubicBezTo>
                  <a:cubicBezTo>
                    <a:pt x="108127" y="572267"/>
                    <a:pt x="108127" y="572267"/>
                    <a:pt x="106631" y="575255"/>
                  </a:cubicBezTo>
                  <a:cubicBezTo>
                    <a:pt x="106631" y="575255"/>
                    <a:pt x="106631" y="575255"/>
                    <a:pt x="106631" y="587209"/>
                  </a:cubicBezTo>
                  <a:cubicBezTo>
                    <a:pt x="106631" y="587209"/>
                    <a:pt x="106631" y="587209"/>
                    <a:pt x="97655" y="587209"/>
                  </a:cubicBezTo>
                  <a:cubicBezTo>
                    <a:pt x="97655" y="587209"/>
                    <a:pt x="97655" y="587209"/>
                    <a:pt x="97655" y="591691"/>
                  </a:cubicBezTo>
                  <a:cubicBezTo>
                    <a:pt x="97655" y="591691"/>
                    <a:pt x="97655" y="591691"/>
                    <a:pt x="88678" y="591691"/>
                  </a:cubicBezTo>
                  <a:cubicBezTo>
                    <a:pt x="88678" y="591691"/>
                    <a:pt x="88678" y="591691"/>
                    <a:pt x="88678" y="590197"/>
                  </a:cubicBezTo>
                  <a:cubicBezTo>
                    <a:pt x="88678" y="588703"/>
                    <a:pt x="84190" y="588703"/>
                    <a:pt x="84190" y="588703"/>
                  </a:cubicBezTo>
                  <a:cubicBezTo>
                    <a:pt x="84190" y="588703"/>
                    <a:pt x="84190" y="588703"/>
                    <a:pt x="78206" y="588703"/>
                  </a:cubicBezTo>
                  <a:cubicBezTo>
                    <a:pt x="78206" y="588703"/>
                    <a:pt x="78206" y="588703"/>
                    <a:pt x="70725" y="590197"/>
                  </a:cubicBezTo>
                  <a:cubicBezTo>
                    <a:pt x="70725" y="590197"/>
                    <a:pt x="70725" y="590197"/>
                    <a:pt x="61749" y="599162"/>
                  </a:cubicBezTo>
                  <a:cubicBezTo>
                    <a:pt x="61749" y="599162"/>
                    <a:pt x="61749" y="599162"/>
                    <a:pt x="45292" y="599162"/>
                  </a:cubicBezTo>
                  <a:cubicBezTo>
                    <a:pt x="45292" y="599162"/>
                    <a:pt x="45292" y="599162"/>
                    <a:pt x="30331" y="599162"/>
                  </a:cubicBezTo>
                  <a:cubicBezTo>
                    <a:pt x="30331" y="599162"/>
                    <a:pt x="30331" y="599162"/>
                    <a:pt x="30331" y="593185"/>
                  </a:cubicBezTo>
                  <a:cubicBezTo>
                    <a:pt x="30331" y="593185"/>
                    <a:pt x="30331" y="593185"/>
                    <a:pt x="40804" y="581232"/>
                  </a:cubicBezTo>
                  <a:cubicBezTo>
                    <a:pt x="40804" y="581232"/>
                    <a:pt x="40804" y="581232"/>
                    <a:pt x="58757" y="581232"/>
                  </a:cubicBezTo>
                  <a:cubicBezTo>
                    <a:pt x="58757" y="581232"/>
                    <a:pt x="58757" y="581232"/>
                    <a:pt x="66237" y="581232"/>
                  </a:cubicBezTo>
                  <a:cubicBezTo>
                    <a:pt x="66237" y="581232"/>
                    <a:pt x="66237" y="581232"/>
                    <a:pt x="73717" y="576750"/>
                  </a:cubicBezTo>
                  <a:cubicBezTo>
                    <a:pt x="73717" y="576750"/>
                    <a:pt x="73717" y="576750"/>
                    <a:pt x="84190" y="573761"/>
                  </a:cubicBezTo>
                  <a:cubicBezTo>
                    <a:pt x="84190" y="573761"/>
                    <a:pt x="84190" y="573761"/>
                    <a:pt x="88678" y="570773"/>
                  </a:cubicBezTo>
                  <a:cubicBezTo>
                    <a:pt x="88678" y="570773"/>
                    <a:pt x="88678" y="570773"/>
                    <a:pt x="93166" y="563302"/>
                  </a:cubicBezTo>
                  <a:cubicBezTo>
                    <a:pt x="93166" y="563302"/>
                    <a:pt x="93166" y="563302"/>
                    <a:pt x="102143" y="558820"/>
                  </a:cubicBezTo>
                  <a:cubicBezTo>
                    <a:pt x="102143" y="558820"/>
                    <a:pt x="102143" y="558820"/>
                    <a:pt x="115607" y="557325"/>
                  </a:cubicBezTo>
                  <a:cubicBezTo>
                    <a:pt x="115607" y="557325"/>
                    <a:pt x="115607" y="557325"/>
                    <a:pt x="123088" y="557325"/>
                  </a:cubicBezTo>
                  <a:cubicBezTo>
                    <a:pt x="123088" y="557325"/>
                    <a:pt x="123088" y="557325"/>
                    <a:pt x="129072" y="563302"/>
                  </a:cubicBezTo>
                  <a:cubicBezTo>
                    <a:pt x="129072" y="563302"/>
                    <a:pt x="129072" y="563302"/>
                    <a:pt x="135056" y="558820"/>
                  </a:cubicBezTo>
                  <a:cubicBezTo>
                    <a:pt x="135056" y="558820"/>
                    <a:pt x="135056" y="558820"/>
                    <a:pt x="141041" y="549855"/>
                  </a:cubicBezTo>
                  <a:cubicBezTo>
                    <a:pt x="141041" y="549855"/>
                    <a:pt x="141041" y="549855"/>
                    <a:pt x="148521" y="542384"/>
                  </a:cubicBezTo>
                  <a:cubicBezTo>
                    <a:pt x="148521" y="542384"/>
                    <a:pt x="148521" y="542384"/>
                    <a:pt x="156001" y="537901"/>
                  </a:cubicBezTo>
                  <a:cubicBezTo>
                    <a:pt x="156001" y="537901"/>
                    <a:pt x="156001" y="537901"/>
                    <a:pt x="170962" y="534913"/>
                  </a:cubicBezTo>
                  <a:cubicBezTo>
                    <a:pt x="170962" y="534913"/>
                    <a:pt x="170962" y="534913"/>
                    <a:pt x="176946" y="528936"/>
                  </a:cubicBezTo>
                  <a:cubicBezTo>
                    <a:pt x="176946" y="528936"/>
                    <a:pt x="176946" y="528936"/>
                    <a:pt x="184427" y="521465"/>
                  </a:cubicBezTo>
                  <a:cubicBezTo>
                    <a:pt x="184427" y="521465"/>
                    <a:pt x="184427" y="521465"/>
                    <a:pt x="193403" y="513994"/>
                  </a:cubicBezTo>
                  <a:cubicBezTo>
                    <a:pt x="193403" y="513994"/>
                    <a:pt x="193403" y="513994"/>
                    <a:pt x="200884" y="509512"/>
                  </a:cubicBezTo>
                  <a:cubicBezTo>
                    <a:pt x="200884" y="509512"/>
                    <a:pt x="200884" y="509512"/>
                    <a:pt x="203876" y="500547"/>
                  </a:cubicBezTo>
                  <a:cubicBezTo>
                    <a:pt x="203876" y="500547"/>
                    <a:pt x="203876" y="500547"/>
                    <a:pt x="205372" y="487099"/>
                  </a:cubicBezTo>
                  <a:cubicBezTo>
                    <a:pt x="205372" y="487099"/>
                    <a:pt x="205372" y="487099"/>
                    <a:pt x="208364" y="478134"/>
                  </a:cubicBezTo>
                  <a:cubicBezTo>
                    <a:pt x="208364" y="478134"/>
                    <a:pt x="208364" y="478134"/>
                    <a:pt x="209860" y="475146"/>
                  </a:cubicBezTo>
                  <a:cubicBezTo>
                    <a:pt x="209860" y="475146"/>
                    <a:pt x="209860" y="475146"/>
                    <a:pt x="217340" y="464687"/>
                  </a:cubicBezTo>
                  <a:cubicBezTo>
                    <a:pt x="217340" y="464687"/>
                    <a:pt x="217340" y="464687"/>
                    <a:pt x="212852" y="464687"/>
                  </a:cubicBezTo>
                  <a:cubicBezTo>
                    <a:pt x="212852" y="464687"/>
                    <a:pt x="212852" y="464687"/>
                    <a:pt x="205372" y="466181"/>
                  </a:cubicBezTo>
                  <a:cubicBezTo>
                    <a:pt x="205372" y="466181"/>
                    <a:pt x="205372" y="466181"/>
                    <a:pt x="200884" y="466181"/>
                  </a:cubicBezTo>
                  <a:cubicBezTo>
                    <a:pt x="200884" y="466181"/>
                    <a:pt x="200884" y="466181"/>
                    <a:pt x="193403" y="464687"/>
                  </a:cubicBezTo>
                  <a:cubicBezTo>
                    <a:pt x="193403" y="464687"/>
                    <a:pt x="193403" y="464687"/>
                    <a:pt x="190411" y="461699"/>
                  </a:cubicBezTo>
                  <a:cubicBezTo>
                    <a:pt x="190411" y="461699"/>
                    <a:pt x="190411" y="461699"/>
                    <a:pt x="197891" y="454228"/>
                  </a:cubicBezTo>
                  <a:cubicBezTo>
                    <a:pt x="197891" y="454228"/>
                    <a:pt x="197891" y="454228"/>
                    <a:pt x="190411" y="455722"/>
                  </a:cubicBezTo>
                  <a:cubicBezTo>
                    <a:pt x="190411" y="455722"/>
                    <a:pt x="190411" y="455722"/>
                    <a:pt x="185923" y="460204"/>
                  </a:cubicBezTo>
                  <a:cubicBezTo>
                    <a:pt x="185923" y="460204"/>
                    <a:pt x="185923" y="460204"/>
                    <a:pt x="182931" y="470664"/>
                  </a:cubicBezTo>
                  <a:cubicBezTo>
                    <a:pt x="182931" y="470664"/>
                    <a:pt x="182931" y="470664"/>
                    <a:pt x="178442" y="475146"/>
                  </a:cubicBezTo>
                  <a:cubicBezTo>
                    <a:pt x="178442" y="475146"/>
                    <a:pt x="178442" y="475146"/>
                    <a:pt x="176946" y="470664"/>
                  </a:cubicBezTo>
                  <a:cubicBezTo>
                    <a:pt x="176946" y="470664"/>
                    <a:pt x="176946" y="470664"/>
                    <a:pt x="172458" y="464687"/>
                  </a:cubicBezTo>
                  <a:cubicBezTo>
                    <a:pt x="172458" y="464687"/>
                    <a:pt x="172458" y="464687"/>
                    <a:pt x="164978" y="457216"/>
                  </a:cubicBezTo>
                  <a:cubicBezTo>
                    <a:pt x="164978" y="457216"/>
                    <a:pt x="164978" y="457216"/>
                    <a:pt x="153009" y="449745"/>
                  </a:cubicBezTo>
                  <a:cubicBezTo>
                    <a:pt x="153009" y="449745"/>
                    <a:pt x="153009" y="449745"/>
                    <a:pt x="150017" y="449745"/>
                  </a:cubicBezTo>
                  <a:cubicBezTo>
                    <a:pt x="150017" y="449745"/>
                    <a:pt x="150017" y="449745"/>
                    <a:pt x="139545" y="457216"/>
                  </a:cubicBezTo>
                  <a:cubicBezTo>
                    <a:pt x="139545" y="457216"/>
                    <a:pt x="139545" y="457216"/>
                    <a:pt x="133560" y="457216"/>
                  </a:cubicBezTo>
                  <a:cubicBezTo>
                    <a:pt x="133560" y="457216"/>
                    <a:pt x="133560" y="457216"/>
                    <a:pt x="124584" y="457216"/>
                  </a:cubicBezTo>
                  <a:cubicBezTo>
                    <a:pt x="124584" y="457216"/>
                    <a:pt x="124584" y="457216"/>
                    <a:pt x="126080" y="437792"/>
                  </a:cubicBezTo>
                  <a:cubicBezTo>
                    <a:pt x="126080" y="437792"/>
                    <a:pt x="126080" y="437792"/>
                    <a:pt x="127576" y="431815"/>
                  </a:cubicBezTo>
                  <a:cubicBezTo>
                    <a:pt x="127576" y="431815"/>
                    <a:pt x="127576" y="431815"/>
                    <a:pt x="132064" y="425838"/>
                  </a:cubicBezTo>
                  <a:cubicBezTo>
                    <a:pt x="132064" y="425838"/>
                    <a:pt x="132064" y="425838"/>
                    <a:pt x="132064" y="418368"/>
                  </a:cubicBezTo>
                  <a:cubicBezTo>
                    <a:pt x="132064" y="418368"/>
                    <a:pt x="132064" y="418368"/>
                    <a:pt x="130568" y="406414"/>
                  </a:cubicBezTo>
                  <a:cubicBezTo>
                    <a:pt x="130568" y="406414"/>
                    <a:pt x="130568" y="406414"/>
                    <a:pt x="127576" y="394461"/>
                  </a:cubicBezTo>
                  <a:cubicBezTo>
                    <a:pt x="127576" y="394461"/>
                    <a:pt x="127576" y="394461"/>
                    <a:pt x="124584" y="397449"/>
                  </a:cubicBezTo>
                  <a:cubicBezTo>
                    <a:pt x="124584" y="397449"/>
                    <a:pt x="124584" y="397449"/>
                    <a:pt x="118600" y="403426"/>
                  </a:cubicBezTo>
                  <a:cubicBezTo>
                    <a:pt x="118600" y="403426"/>
                    <a:pt x="118600" y="403426"/>
                    <a:pt x="114111" y="406414"/>
                  </a:cubicBezTo>
                  <a:cubicBezTo>
                    <a:pt x="114111" y="406414"/>
                    <a:pt x="114111" y="406414"/>
                    <a:pt x="109623" y="406414"/>
                  </a:cubicBezTo>
                  <a:cubicBezTo>
                    <a:pt x="109623" y="406414"/>
                    <a:pt x="109623" y="406414"/>
                    <a:pt x="105135" y="401932"/>
                  </a:cubicBezTo>
                  <a:cubicBezTo>
                    <a:pt x="105135" y="401932"/>
                    <a:pt x="105135" y="401932"/>
                    <a:pt x="102143" y="401932"/>
                  </a:cubicBezTo>
                  <a:cubicBezTo>
                    <a:pt x="102143" y="401932"/>
                    <a:pt x="102143" y="401932"/>
                    <a:pt x="96158" y="398943"/>
                  </a:cubicBezTo>
                  <a:cubicBezTo>
                    <a:pt x="96158" y="398943"/>
                    <a:pt x="96158" y="398943"/>
                    <a:pt x="91670" y="394461"/>
                  </a:cubicBezTo>
                  <a:cubicBezTo>
                    <a:pt x="91670" y="394461"/>
                    <a:pt x="91670" y="394461"/>
                    <a:pt x="87182" y="391473"/>
                  </a:cubicBezTo>
                  <a:cubicBezTo>
                    <a:pt x="87182" y="391473"/>
                    <a:pt x="87182" y="391473"/>
                    <a:pt x="82694" y="386990"/>
                  </a:cubicBezTo>
                  <a:cubicBezTo>
                    <a:pt x="82694" y="386990"/>
                    <a:pt x="82694" y="386990"/>
                    <a:pt x="81198" y="382508"/>
                  </a:cubicBezTo>
                  <a:cubicBezTo>
                    <a:pt x="81198" y="382508"/>
                    <a:pt x="81198" y="382508"/>
                    <a:pt x="79702" y="372048"/>
                  </a:cubicBezTo>
                  <a:cubicBezTo>
                    <a:pt x="79702" y="372048"/>
                    <a:pt x="79702" y="372048"/>
                    <a:pt x="85686" y="367566"/>
                  </a:cubicBezTo>
                  <a:cubicBezTo>
                    <a:pt x="85686" y="367566"/>
                    <a:pt x="85686" y="367566"/>
                    <a:pt x="91670" y="367566"/>
                  </a:cubicBezTo>
                  <a:cubicBezTo>
                    <a:pt x="91670" y="367566"/>
                    <a:pt x="91670" y="367566"/>
                    <a:pt x="99151" y="367566"/>
                  </a:cubicBezTo>
                  <a:cubicBezTo>
                    <a:pt x="99151" y="367566"/>
                    <a:pt x="99151" y="367566"/>
                    <a:pt x="106631" y="372048"/>
                  </a:cubicBezTo>
                  <a:cubicBezTo>
                    <a:pt x="106631" y="372048"/>
                    <a:pt x="106631" y="372048"/>
                    <a:pt x="109623" y="364578"/>
                  </a:cubicBezTo>
                  <a:cubicBezTo>
                    <a:pt x="109623" y="364578"/>
                    <a:pt x="109623" y="364578"/>
                    <a:pt x="105135" y="360095"/>
                  </a:cubicBezTo>
                  <a:cubicBezTo>
                    <a:pt x="105135" y="360095"/>
                    <a:pt x="105135" y="360095"/>
                    <a:pt x="103639" y="360095"/>
                  </a:cubicBezTo>
                  <a:cubicBezTo>
                    <a:pt x="103639" y="360095"/>
                    <a:pt x="103639" y="360095"/>
                    <a:pt x="96158" y="360095"/>
                  </a:cubicBezTo>
                  <a:cubicBezTo>
                    <a:pt x="96158" y="360095"/>
                    <a:pt x="96158" y="360095"/>
                    <a:pt x="91670" y="360095"/>
                  </a:cubicBezTo>
                  <a:cubicBezTo>
                    <a:pt x="91670" y="360095"/>
                    <a:pt x="91670" y="360095"/>
                    <a:pt x="82694" y="354118"/>
                  </a:cubicBezTo>
                  <a:cubicBezTo>
                    <a:pt x="82694" y="354118"/>
                    <a:pt x="82694" y="354118"/>
                    <a:pt x="79702" y="348142"/>
                  </a:cubicBezTo>
                  <a:cubicBezTo>
                    <a:pt x="79702" y="348142"/>
                    <a:pt x="79702" y="348142"/>
                    <a:pt x="76710" y="340671"/>
                  </a:cubicBezTo>
                  <a:cubicBezTo>
                    <a:pt x="76710" y="340671"/>
                    <a:pt x="76710" y="340671"/>
                    <a:pt x="73717" y="333200"/>
                  </a:cubicBezTo>
                  <a:cubicBezTo>
                    <a:pt x="73717" y="333200"/>
                    <a:pt x="73717" y="333200"/>
                    <a:pt x="73717" y="330212"/>
                  </a:cubicBezTo>
                  <a:cubicBezTo>
                    <a:pt x="73717" y="330212"/>
                    <a:pt x="73717" y="330212"/>
                    <a:pt x="76710" y="327223"/>
                  </a:cubicBezTo>
                  <a:cubicBezTo>
                    <a:pt x="76710" y="327223"/>
                    <a:pt x="76710" y="327223"/>
                    <a:pt x="81198" y="319752"/>
                  </a:cubicBezTo>
                  <a:cubicBezTo>
                    <a:pt x="81198" y="319752"/>
                    <a:pt x="81198" y="319752"/>
                    <a:pt x="88678" y="310787"/>
                  </a:cubicBezTo>
                  <a:cubicBezTo>
                    <a:pt x="88678" y="310787"/>
                    <a:pt x="88678" y="310787"/>
                    <a:pt x="97655" y="304811"/>
                  </a:cubicBezTo>
                  <a:cubicBezTo>
                    <a:pt x="97655" y="304811"/>
                    <a:pt x="97655" y="304811"/>
                    <a:pt x="103639" y="297340"/>
                  </a:cubicBezTo>
                  <a:cubicBezTo>
                    <a:pt x="103639" y="297340"/>
                    <a:pt x="103639" y="297340"/>
                    <a:pt x="105135" y="289869"/>
                  </a:cubicBezTo>
                  <a:cubicBezTo>
                    <a:pt x="105135" y="289869"/>
                    <a:pt x="105135" y="289869"/>
                    <a:pt x="112615" y="282398"/>
                  </a:cubicBezTo>
                  <a:cubicBezTo>
                    <a:pt x="112615" y="282398"/>
                    <a:pt x="112615" y="282398"/>
                    <a:pt x="118600" y="280904"/>
                  </a:cubicBezTo>
                  <a:cubicBezTo>
                    <a:pt x="118600" y="280904"/>
                    <a:pt x="118600" y="280904"/>
                    <a:pt x="123088" y="283892"/>
                  </a:cubicBezTo>
                  <a:cubicBezTo>
                    <a:pt x="123088" y="283892"/>
                    <a:pt x="123088" y="283892"/>
                    <a:pt x="127576" y="289869"/>
                  </a:cubicBezTo>
                  <a:cubicBezTo>
                    <a:pt x="127576" y="289869"/>
                    <a:pt x="127576" y="289869"/>
                    <a:pt x="130568" y="289869"/>
                  </a:cubicBezTo>
                  <a:cubicBezTo>
                    <a:pt x="130568" y="289869"/>
                    <a:pt x="130568" y="289869"/>
                    <a:pt x="136552" y="289869"/>
                  </a:cubicBezTo>
                  <a:cubicBezTo>
                    <a:pt x="136552" y="289869"/>
                    <a:pt x="136552" y="289869"/>
                    <a:pt x="139545" y="289869"/>
                  </a:cubicBezTo>
                  <a:cubicBezTo>
                    <a:pt x="139545" y="289869"/>
                    <a:pt x="139545" y="289869"/>
                    <a:pt x="144033" y="283892"/>
                  </a:cubicBezTo>
                  <a:cubicBezTo>
                    <a:pt x="144033" y="283892"/>
                    <a:pt x="144033" y="283892"/>
                    <a:pt x="148521" y="283892"/>
                  </a:cubicBezTo>
                  <a:cubicBezTo>
                    <a:pt x="148521" y="283892"/>
                    <a:pt x="148521" y="283892"/>
                    <a:pt x="150017" y="280904"/>
                  </a:cubicBezTo>
                  <a:cubicBezTo>
                    <a:pt x="150017" y="280904"/>
                    <a:pt x="150017" y="280904"/>
                    <a:pt x="153009" y="276422"/>
                  </a:cubicBezTo>
                  <a:cubicBezTo>
                    <a:pt x="153009" y="276422"/>
                    <a:pt x="153009" y="276422"/>
                    <a:pt x="154505" y="280904"/>
                  </a:cubicBezTo>
                  <a:cubicBezTo>
                    <a:pt x="154505" y="280904"/>
                    <a:pt x="154505" y="280904"/>
                    <a:pt x="158994" y="280904"/>
                  </a:cubicBezTo>
                  <a:cubicBezTo>
                    <a:pt x="158994" y="280904"/>
                    <a:pt x="158994" y="280904"/>
                    <a:pt x="161986" y="280904"/>
                  </a:cubicBezTo>
                  <a:cubicBezTo>
                    <a:pt x="161986" y="280904"/>
                    <a:pt x="161986" y="280904"/>
                    <a:pt x="167970" y="280904"/>
                  </a:cubicBezTo>
                  <a:cubicBezTo>
                    <a:pt x="167970" y="280904"/>
                    <a:pt x="167970" y="280904"/>
                    <a:pt x="172458" y="276422"/>
                  </a:cubicBezTo>
                  <a:cubicBezTo>
                    <a:pt x="172458" y="276422"/>
                    <a:pt x="172458" y="276422"/>
                    <a:pt x="176946" y="276422"/>
                  </a:cubicBezTo>
                  <a:cubicBezTo>
                    <a:pt x="176946" y="276422"/>
                    <a:pt x="176946" y="276422"/>
                    <a:pt x="178442" y="265962"/>
                  </a:cubicBezTo>
                  <a:cubicBezTo>
                    <a:pt x="178442" y="265962"/>
                    <a:pt x="178442" y="265962"/>
                    <a:pt x="175450" y="258491"/>
                  </a:cubicBezTo>
                  <a:cubicBezTo>
                    <a:pt x="175450" y="258491"/>
                    <a:pt x="175450" y="258491"/>
                    <a:pt x="172458" y="246538"/>
                  </a:cubicBezTo>
                  <a:cubicBezTo>
                    <a:pt x="172458" y="246538"/>
                    <a:pt x="172458" y="246538"/>
                    <a:pt x="178442" y="246538"/>
                  </a:cubicBezTo>
                  <a:cubicBezTo>
                    <a:pt x="178442" y="246538"/>
                    <a:pt x="178442" y="246538"/>
                    <a:pt x="184427" y="240561"/>
                  </a:cubicBezTo>
                  <a:cubicBezTo>
                    <a:pt x="184427" y="240561"/>
                    <a:pt x="184427" y="240561"/>
                    <a:pt x="182931" y="231596"/>
                  </a:cubicBezTo>
                  <a:cubicBezTo>
                    <a:pt x="182931" y="231596"/>
                    <a:pt x="182931" y="231596"/>
                    <a:pt x="173954" y="230102"/>
                  </a:cubicBezTo>
                  <a:cubicBezTo>
                    <a:pt x="173954" y="230102"/>
                    <a:pt x="173954" y="230102"/>
                    <a:pt x="169466" y="230102"/>
                  </a:cubicBezTo>
                  <a:cubicBezTo>
                    <a:pt x="169466" y="230102"/>
                    <a:pt x="169466" y="230102"/>
                    <a:pt x="164978" y="231596"/>
                  </a:cubicBezTo>
                  <a:cubicBezTo>
                    <a:pt x="164978" y="231596"/>
                    <a:pt x="164978" y="231596"/>
                    <a:pt x="160490" y="234585"/>
                  </a:cubicBezTo>
                  <a:cubicBezTo>
                    <a:pt x="160490" y="234585"/>
                    <a:pt x="160490" y="234585"/>
                    <a:pt x="157497" y="240561"/>
                  </a:cubicBezTo>
                  <a:cubicBezTo>
                    <a:pt x="157497" y="240561"/>
                    <a:pt x="157497" y="240561"/>
                    <a:pt x="153009" y="240561"/>
                  </a:cubicBezTo>
                  <a:cubicBezTo>
                    <a:pt x="153009" y="240561"/>
                    <a:pt x="153009" y="240561"/>
                    <a:pt x="148521" y="231596"/>
                  </a:cubicBezTo>
                  <a:cubicBezTo>
                    <a:pt x="148521" y="231596"/>
                    <a:pt x="148521" y="231596"/>
                    <a:pt x="136552" y="231596"/>
                  </a:cubicBezTo>
                  <a:cubicBezTo>
                    <a:pt x="136552" y="231596"/>
                    <a:pt x="136552" y="231596"/>
                    <a:pt x="123088" y="231596"/>
                  </a:cubicBezTo>
                  <a:cubicBezTo>
                    <a:pt x="123088" y="231596"/>
                    <a:pt x="123088" y="231596"/>
                    <a:pt x="112615" y="228608"/>
                  </a:cubicBezTo>
                  <a:cubicBezTo>
                    <a:pt x="112615" y="228608"/>
                    <a:pt x="112615" y="228608"/>
                    <a:pt x="102143" y="224125"/>
                  </a:cubicBezTo>
                  <a:cubicBezTo>
                    <a:pt x="102143" y="224125"/>
                    <a:pt x="102143" y="224125"/>
                    <a:pt x="96158" y="216654"/>
                  </a:cubicBezTo>
                  <a:cubicBezTo>
                    <a:pt x="96158" y="216654"/>
                    <a:pt x="96158" y="216654"/>
                    <a:pt x="94662" y="201713"/>
                  </a:cubicBezTo>
                  <a:cubicBezTo>
                    <a:pt x="94662" y="201713"/>
                    <a:pt x="94662" y="201713"/>
                    <a:pt x="102143" y="198724"/>
                  </a:cubicBezTo>
                  <a:cubicBezTo>
                    <a:pt x="102143" y="198724"/>
                    <a:pt x="102143" y="198724"/>
                    <a:pt x="106631" y="195736"/>
                  </a:cubicBezTo>
                  <a:cubicBezTo>
                    <a:pt x="106631" y="195736"/>
                    <a:pt x="106631" y="195736"/>
                    <a:pt x="96158" y="191254"/>
                  </a:cubicBezTo>
                  <a:cubicBezTo>
                    <a:pt x="96158" y="191254"/>
                    <a:pt x="96158" y="191254"/>
                    <a:pt x="90174" y="186771"/>
                  </a:cubicBezTo>
                  <a:cubicBezTo>
                    <a:pt x="90174" y="186771"/>
                    <a:pt x="90174" y="186771"/>
                    <a:pt x="82694" y="180794"/>
                  </a:cubicBezTo>
                  <a:cubicBezTo>
                    <a:pt x="82694" y="180794"/>
                    <a:pt x="82694" y="180794"/>
                    <a:pt x="81198" y="177806"/>
                  </a:cubicBezTo>
                  <a:cubicBezTo>
                    <a:pt x="81198" y="177806"/>
                    <a:pt x="81198" y="177806"/>
                    <a:pt x="87182" y="173324"/>
                  </a:cubicBezTo>
                  <a:cubicBezTo>
                    <a:pt x="87182" y="173324"/>
                    <a:pt x="87182" y="173324"/>
                    <a:pt x="91670" y="173324"/>
                  </a:cubicBezTo>
                  <a:cubicBezTo>
                    <a:pt x="91670" y="173324"/>
                    <a:pt x="91670" y="173324"/>
                    <a:pt x="100647" y="171829"/>
                  </a:cubicBezTo>
                  <a:cubicBezTo>
                    <a:pt x="100647" y="171829"/>
                    <a:pt x="100647" y="171829"/>
                    <a:pt x="112615" y="164359"/>
                  </a:cubicBezTo>
                  <a:cubicBezTo>
                    <a:pt x="112615" y="164359"/>
                    <a:pt x="112615" y="164359"/>
                    <a:pt x="114111" y="167347"/>
                  </a:cubicBezTo>
                  <a:cubicBezTo>
                    <a:pt x="114111" y="167347"/>
                    <a:pt x="114111" y="167347"/>
                    <a:pt x="121592" y="164359"/>
                  </a:cubicBezTo>
                  <a:cubicBezTo>
                    <a:pt x="121592" y="164359"/>
                    <a:pt x="121592" y="164359"/>
                    <a:pt x="121592" y="162864"/>
                  </a:cubicBezTo>
                  <a:cubicBezTo>
                    <a:pt x="121592" y="162864"/>
                    <a:pt x="121592" y="162864"/>
                    <a:pt x="126080" y="161370"/>
                  </a:cubicBezTo>
                  <a:cubicBezTo>
                    <a:pt x="126080" y="161370"/>
                    <a:pt x="126080" y="161370"/>
                    <a:pt x="135056" y="159876"/>
                  </a:cubicBezTo>
                  <a:cubicBezTo>
                    <a:pt x="135056" y="159876"/>
                    <a:pt x="135056" y="159876"/>
                    <a:pt x="145529" y="159876"/>
                  </a:cubicBezTo>
                  <a:cubicBezTo>
                    <a:pt x="145529" y="159876"/>
                    <a:pt x="145529" y="159876"/>
                    <a:pt x="150017" y="162864"/>
                  </a:cubicBezTo>
                  <a:cubicBezTo>
                    <a:pt x="150017" y="162864"/>
                    <a:pt x="150017" y="162864"/>
                    <a:pt x="147025" y="170335"/>
                  </a:cubicBezTo>
                  <a:cubicBezTo>
                    <a:pt x="147025" y="170335"/>
                    <a:pt x="147025" y="170335"/>
                    <a:pt x="147025" y="173324"/>
                  </a:cubicBezTo>
                  <a:cubicBezTo>
                    <a:pt x="147025" y="173324"/>
                    <a:pt x="147025" y="173324"/>
                    <a:pt x="151513" y="176312"/>
                  </a:cubicBezTo>
                  <a:cubicBezTo>
                    <a:pt x="151513" y="176312"/>
                    <a:pt x="151513" y="176312"/>
                    <a:pt x="156001" y="180794"/>
                  </a:cubicBezTo>
                  <a:cubicBezTo>
                    <a:pt x="156001" y="180794"/>
                    <a:pt x="156001" y="180794"/>
                    <a:pt x="164978" y="180794"/>
                  </a:cubicBezTo>
                  <a:cubicBezTo>
                    <a:pt x="164978" y="180794"/>
                    <a:pt x="164978" y="180794"/>
                    <a:pt x="176946" y="183783"/>
                  </a:cubicBezTo>
                  <a:cubicBezTo>
                    <a:pt x="176946" y="183783"/>
                    <a:pt x="176946" y="183783"/>
                    <a:pt x="185923" y="179300"/>
                  </a:cubicBezTo>
                  <a:cubicBezTo>
                    <a:pt x="185923" y="179300"/>
                    <a:pt x="185923" y="179300"/>
                    <a:pt x="191907" y="173324"/>
                  </a:cubicBezTo>
                  <a:cubicBezTo>
                    <a:pt x="191907" y="173324"/>
                    <a:pt x="191907" y="173324"/>
                    <a:pt x="199387" y="168841"/>
                  </a:cubicBezTo>
                  <a:cubicBezTo>
                    <a:pt x="199387" y="168841"/>
                    <a:pt x="193403" y="165853"/>
                    <a:pt x="191907" y="165853"/>
                  </a:cubicBezTo>
                  <a:cubicBezTo>
                    <a:pt x="188915" y="165853"/>
                    <a:pt x="185923" y="162864"/>
                    <a:pt x="185923" y="162864"/>
                  </a:cubicBezTo>
                  <a:cubicBezTo>
                    <a:pt x="185923" y="162864"/>
                    <a:pt x="185923" y="162864"/>
                    <a:pt x="181435" y="159876"/>
                  </a:cubicBezTo>
                  <a:cubicBezTo>
                    <a:pt x="181435" y="159876"/>
                    <a:pt x="181435" y="159876"/>
                    <a:pt x="181435" y="153899"/>
                  </a:cubicBezTo>
                  <a:cubicBezTo>
                    <a:pt x="181435" y="153899"/>
                    <a:pt x="181435" y="153899"/>
                    <a:pt x="179939" y="146428"/>
                  </a:cubicBezTo>
                  <a:cubicBezTo>
                    <a:pt x="179939" y="146428"/>
                    <a:pt x="179939" y="146428"/>
                    <a:pt x="157497" y="140452"/>
                  </a:cubicBezTo>
                  <a:cubicBezTo>
                    <a:pt x="157497" y="140452"/>
                    <a:pt x="157497" y="140452"/>
                    <a:pt x="157497" y="118039"/>
                  </a:cubicBezTo>
                  <a:cubicBezTo>
                    <a:pt x="157497" y="118039"/>
                    <a:pt x="157497" y="118039"/>
                    <a:pt x="147025" y="107580"/>
                  </a:cubicBezTo>
                  <a:cubicBezTo>
                    <a:pt x="147025" y="107580"/>
                    <a:pt x="147025" y="107580"/>
                    <a:pt x="126080" y="85168"/>
                  </a:cubicBezTo>
                  <a:cubicBezTo>
                    <a:pt x="126080" y="85168"/>
                    <a:pt x="126080" y="85168"/>
                    <a:pt x="129072" y="85168"/>
                  </a:cubicBezTo>
                  <a:cubicBezTo>
                    <a:pt x="129072" y="85168"/>
                    <a:pt x="129072" y="85168"/>
                    <a:pt x="129072" y="80685"/>
                  </a:cubicBezTo>
                  <a:cubicBezTo>
                    <a:pt x="129072" y="80685"/>
                    <a:pt x="129072" y="80685"/>
                    <a:pt x="136552" y="80685"/>
                  </a:cubicBezTo>
                  <a:cubicBezTo>
                    <a:pt x="136552" y="80685"/>
                    <a:pt x="136552" y="80685"/>
                    <a:pt x="136552" y="74708"/>
                  </a:cubicBezTo>
                  <a:cubicBezTo>
                    <a:pt x="136552" y="74708"/>
                    <a:pt x="136552" y="74708"/>
                    <a:pt x="138048" y="67238"/>
                  </a:cubicBezTo>
                  <a:cubicBezTo>
                    <a:pt x="138048" y="67238"/>
                    <a:pt x="138048" y="67238"/>
                    <a:pt x="142537" y="67238"/>
                  </a:cubicBezTo>
                  <a:cubicBezTo>
                    <a:pt x="142537" y="67238"/>
                    <a:pt x="142537" y="67238"/>
                    <a:pt x="147025" y="70226"/>
                  </a:cubicBezTo>
                  <a:cubicBezTo>
                    <a:pt x="147025" y="70226"/>
                    <a:pt x="147025" y="70226"/>
                    <a:pt x="154505" y="70226"/>
                  </a:cubicBezTo>
                  <a:cubicBezTo>
                    <a:pt x="154505" y="70226"/>
                    <a:pt x="154505" y="70226"/>
                    <a:pt x="157497" y="70226"/>
                  </a:cubicBezTo>
                  <a:cubicBezTo>
                    <a:pt x="157497" y="70226"/>
                    <a:pt x="157497" y="70226"/>
                    <a:pt x="164978" y="70226"/>
                  </a:cubicBezTo>
                  <a:cubicBezTo>
                    <a:pt x="164978" y="70226"/>
                    <a:pt x="164978" y="70226"/>
                    <a:pt x="178442" y="65743"/>
                  </a:cubicBezTo>
                  <a:cubicBezTo>
                    <a:pt x="178442" y="65743"/>
                    <a:pt x="178442" y="65743"/>
                    <a:pt x="182931" y="61261"/>
                  </a:cubicBezTo>
                  <a:cubicBezTo>
                    <a:pt x="182931" y="61261"/>
                    <a:pt x="182931" y="61261"/>
                    <a:pt x="187419" y="53790"/>
                  </a:cubicBezTo>
                  <a:cubicBezTo>
                    <a:pt x="187419" y="53790"/>
                    <a:pt x="187419" y="53790"/>
                    <a:pt x="187419" y="41837"/>
                  </a:cubicBezTo>
                  <a:cubicBezTo>
                    <a:pt x="187419" y="41837"/>
                    <a:pt x="187419" y="41837"/>
                    <a:pt x="191907" y="41837"/>
                  </a:cubicBezTo>
                  <a:cubicBezTo>
                    <a:pt x="191907" y="41837"/>
                    <a:pt x="191907" y="41837"/>
                    <a:pt x="196395" y="37354"/>
                  </a:cubicBezTo>
                  <a:cubicBezTo>
                    <a:pt x="196395" y="37354"/>
                    <a:pt x="196395" y="37354"/>
                    <a:pt x="205372" y="29883"/>
                  </a:cubicBezTo>
                  <a:cubicBezTo>
                    <a:pt x="205372" y="29883"/>
                    <a:pt x="205372" y="29883"/>
                    <a:pt x="221829" y="26895"/>
                  </a:cubicBezTo>
                  <a:cubicBezTo>
                    <a:pt x="221829" y="26895"/>
                    <a:pt x="221829" y="26895"/>
                    <a:pt x="227813" y="19424"/>
                  </a:cubicBezTo>
                  <a:cubicBezTo>
                    <a:pt x="227813" y="19424"/>
                    <a:pt x="227813" y="19424"/>
                    <a:pt x="233797" y="16436"/>
                  </a:cubicBezTo>
                  <a:cubicBezTo>
                    <a:pt x="233797" y="16436"/>
                    <a:pt x="233797" y="16436"/>
                    <a:pt x="238285" y="11953"/>
                  </a:cubicBezTo>
                  <a:cubicBezTo>
                    <a:pt x="238285" y="11953"/>
                    <a:pt x="238285" y="11953"/>
                    <a:pt x="262223" y="13447"/>
                  </a:cubicBezTo>
                  <a:cubicBezTo>
                    <a:pt x="262223" y="13447"/>
                    <a:pt x="262223" y="13447"/>
                    <a:pt x="265215" y="5977"/>
                  </a:cubicBezTo>
                  <a:cubicBezTo>
                    <a:pt x="265215" y="5977"/>
                    <a:pt x="265215" y="5977"/>
                    <a:pt x="277183" y="0"/>
                  </a:cubicBez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957637" y="3282926"/>
              <a:ext cx="448593" cy="285010"/>
            </a:xfrm>
            <a:custGeom>
              <a:avLst/>
              <a:gdLst>
                <a:gd name="connsiteX0" fmla="*/ 373837 w 470138"/>
                <a:gd name="connsiteY0" fmla="*/ 178512 h 298698"/>
                <a:gd name="connsiteX1" fmla="*/ 376847 w 470138"/>
                <a:gd name="connsiteY1" fmla="*/ 178512 h 298698"/>
                <a:gd name="connsiteX2" fmla="*/ 382865 w 470138"/>
                <a:gd name="connsiteY2" fmla="*/ 178512 h 298698"/>
                <a:gd name="connsiteX3" fmla="*/ 391894 w 470138"/>
                <a:gd name="connsiteY3" fmla="*/ 184447 h 298698"/>
                <a:gd name="connsiteX4" fmla="*/ 399417 w 470138"/>
                <a:gd name="connsiteY4" fmla="*/ 191866 h 298698"/>
                <a:gd name="connsiteX5" fmla="*/ 405436 w 470138"/>
                <a:gd name="connsiteY5" fmla="*/ 193350 h 298698"/>
                <a:gd name="connsiteX6" fmla="*/ 409950 w 470138"/>
                <a:gd name="connsiteY6" fmla="*/ 193350 h 298698"/>
                <a:gd name="connsiteX7" fmla="*/ 417474 w 470138"/>
                <a:gd name="connsiteY7" fmla="*/ 193350 h 298698"/>
                <a:gd name="connsiteX8" fmla="*/ 432521 w 470138"/>
                <a:gd name="connsiteY8" fmla="*/ 199285 h 298698"/>
                <a:gd name="connsiteX9" fmla="*/ 441549 w 470138"/>
                <a:gd name="connsiteY9" fmla="*/ 206704 h 298698"/>
                <a:gd name="connsiteX10" fmla="*/ 441549 w 470138"/>
                <a:gd name="connsiteY10" fmla="*/ 212639 h 298698"/>
                <a:gd name="connsiteX11" fmla="*/ 444558 w 470138"/>
                <a:gd name="connsiteY11" fmla="*/ 225993 h 298698"/>
                <a:gd name="connsiteX12" fmla="*/ 449072 w 470138"/>
                <a:gd name="connsiteY12" fmla="*/ 225993 h 298698"/>
                <a:gd name="connsiteX13" fmla="*/ 452082 w 470138"/>
                <a:gd name="connsiteY13" fmla="*/ 225993 h 298698"/>
                <a:gd name="connsiteX14" fmla="*/ 452082 w 470138"/>
                <a:gd name="connsiteY14" fmla="*/ 234896 h 298698"/>
                <a:gd name="connsiteX15" fmla="*/ 456596 w 470138"/>
                <a:gd name="connsiteY15" fmla="*/ 234896 h 298698"/>
                <a:gd name="connsiteX16" fmla="*/ 462615 w 470138"/>
                <a:gd name="connsiteY16" fmla="*/ 240831 h 298698"/>
                <a:gd name="connsiteX17" fmla="*/ 470138 w 470138"/>
                <a:gd name="connsiteY17" fmla="*/ 240831 h 298698"/>
                <a:gd name="connsiteX18" fmla="*/ 462615 w 470138"/>
                <a:gd name="connsiteY18" fmla="*/ 251217 h 298698"/>
                <a:gd name="connsiteX19" fmla="*/ 456596 w 470138"/>
                <a:gd name="connsiteY19" fmla="*/ 254185 h 298698"/>
                <a:gd name="connsiteX20" fmla="*/ 449072 w 470138"/>
                <a:gd name="connsiteY20" fmla="*/ 267539 h 298698"/>
                <a:gd name="connsiteX21" fmla="*/ 440044 w 470138"/>
                <a:gd name="connsiteY21" fmla="*/ 270506 h 298698"/>
                <a:gd name="connsiteX22" fmla="*/ 421988 w 470138"/>
                <a:gd name="connsiteY22" fmla="*/ 270506 h 298698"/>
                <a:gd name="connsiteX23" fmla="*/ 418978 w 470138"/>
                <a:gd name="connsiteY23" fmla="*/ 274958 h 298698"/>
                <a:gd name="connsiteX24" fmla="*/ 406941 w 470138"/>
                <a:gd name="connsiteY24" fmla="*/ 274958 h 298698"/>
                <a:gd name="connsiteX25" fmla="*/ 403931 w 470138"/>
                <a:gd name="connsiteY25" fmla="*/ 285344 h 298698"/>
                <a:gd name="connsiteX26" fmla="*/ 402427 w 470138"/>
                <a:gd name="connsiteY26" fmla="*/ 292763 h 298698"/>
                <a:gd name="connsiteX27" fmla="*/ 399417 w 470138"/>
                <a:gd name="connsiteY27" fmla="*/ 295731 h 298698"/>
                <a:gd name="connsiteX28" fmla="*/ 396408 w 470138"/>
                <a:gd name="connsiteY28" fmla="*/ 298698 h 298698"/>
                <a:gd name="connsiteX29" fmla="*/ 391894 w 470138"/>
                <a:gd name="connsiteY29" fmla="*/ 298698 h 298698"/>
                <a:gd name="connsiteX30" fmla="*/ 387380 w 470138"/>
                <a:gd name="connsiteY30" fmla="*/ 291279 h 298698"/>
                <a:gd name="connsiteX31" fmla="*/ 376847 w 470138"/>
                <a:gd name="connsiteY31" fmla="*/ 286828 h 298698"/>
                <a:gd name="connsiteX32" fmla="*/ 370828 w 470138"/>
                <a:gd name="connsiteY32" fmla="*/ 280893 h 298698"/>
                <a:gd name="connsiteX33" fmla="*/ 370828 w 470138"/>
                <a:gd name="connsiteY33" fmla="*/ 277925 h 298698"/>
                <a:gd name="connsiteX34" fmla="*/ 370828 w 470138"/>
                <a:gd name="connsiteY34" fmla="*/ 273474 h 298698"/>
                <a:gd name="connsiteX35" fmla="*/ 370828 w 470138"/>
                <a:gd name="connsiteY35" fmla="*/ 267539 h 298698"/>
                <a:gd name="connsiteX36" fmla="*/ 370828 w 470138"/>
                <a:gd name="connsiteY36" fmla="*/ 264571 h 298698"/>
                <a:gd name="connsiteX37" fmla="*/ 370828 w 470138"/>
                <a:gd name="connsiteY37" fmla="*/ 252701 h 298698"/>
                <a:gd name="connsiteX38" fmla="*/ 370828 w 470138"/>
                <a:gd name="connsiteY38" fmla="*/ 249733 h 298698"/>
                <a:gd name="connsiteX39" fmla="*/ 370828 w 470138"/>
                <a:gd name="connsiteY39" fmla="*/ 242315 h 298698"/>
                <a:gd name="connsiteX40" fmla="*/ 363304 w 470138"/>
                <a:gd name="connsiteY40" fmla="*/ 231928 h 298698"/>
                <a:gd name="connsiteX41" fmla="*/ 358790 w 470138"/>
                <a:gd name="connsiteY41" fmla="*/ 227477 h 298698"/>
                <a:gd name="connsiteX42" fmla="*/ 358790 w 470138"/>
                <a:gd name="connsiteY42" fmla="*/ 223025 h 298698"/>
                <a:gd name="connsiteX43" fmla="*/ 358790 w 470138"/>
                <a:gd name="connsiteY43" fmla="*/ 220058 h 298698"/>
                <a:gd name="connsiteX44" fmla="*/ 363304 w 470138"/>
                <a:gd name="connsiteY44" fmla="*/ 214123 h 298698"/>
                <a:gd name="connsiteX45" fmla="*/ 370828 w 470138"/>
                <a:gd name="connsiteY45" fmla="*/ 212639 h 298698"/>
                <a:gd name="connsiteX46" fmla="*/ 376847 w 470138"/>
                <a:gd name="connsiteY46" fmla="*/ 206704 h 298698"/>
                <a:gd name="connsiteX47" fmla="*/ 376847 w 470138"/>
                <a:gd name="connsiteY47" fmla="*/ 199285 h 298698"/>
                <a:gd name="connsiteX48" fmla="*/ 373837 w 470138"/>
                <a:gd name="connsiteY48" fmla="*/ 185931 h 298698"/>
                <a:gd name="connsiteX49" fmla="*/ 373837 w 470138"/>
                <a:gd name="connsiteY49" fmla="*/ 182963 h 298698"/>
                <a:gd name="connsiteX50" fmla="*/ 373837 w 470138"/>
                <a:gd name="connsiteY50" fmla="*/ 178512 h 298698"/>
                <a:gd name="connsiteX51" fmla="*/ 275720 w 470138"/>
                <a:gd name="connsiteY51" fmla="*/ 116651 h 298698"/>
                <a:gd name="connsiteX52" fmla="*/ 281022 w 470138"/>
                <a:gd name="connsiteY52" fmla="*/ 116651 h 298698"/>
                <a:gd name="connsiteX53" fmla="*/ 284556 w 470138"/>
                <a:gd name="connsiteY53" fmla="*/ 116651 h 298698"/>
                <a:gd name="connsiteX54" fmla="*/ 288091 w 470138"/>
                <a:gd name="connsiteY54" fmla="*/ 120186 h 298698"/>
                <a:gd name="connsiteX55" fmla="*/ 291626 w 470138"/>
                <a:gd name="connsiteY55" fmla="*/ 125488 h 298698"/>
                <a:gd name="connsiteX56" fmla="*/ 291626 w 470138"/>
                <a:gd name="connsiteY56" fmla="*/ 130790 h 298698"/>
                <a:gd name="connsiteX57" fmla="*/ 284556 w 470138"/>
                <a:gd name="connsiteY57" fmla="*/ 134325 h 298698"/>
                <a:gd name="connsiteX58" fmla="*/ 281022 w 470138"/>
                <a:gd name="connsiteY58" fmla="*/ 130790 h 298698"/>
                <a:gd name="connsiteX59" fmla="*/ 281022 w 470138"/>
                <a:gd name="connsiteY59" fmla="*/ 125488 h 298698"/>
                <a:gd name="connsiteX60" fmla="*/ 275720 w 470138"/>
                <a:gd name="connsiteY60" fmla="*/ 121953 h 298698"/>
                <a:gd name="connsiteX61" fmla="*/ 275720 w 470138"/>
                <a:gd name="connsiteY61" fmla="*/ 120186 h 298698"/>
                <a:gd name="connsiteX62" fmla="*/ 309302 w 470138"/>
                <a:gd name="connsiteY62" fmla="*/ 107814 h 298698"/>
                <a:gd name="connsiteX63" fmla="*/ 314604 w 470138"/>
                <a:gd name="connsiteY63" fmla="*/ 107814 h 298698"/>
                <a:gd name="connsiteX64" fmla="*/ 319906 w 470138"/>
                <a:gd name="connsiteY64" fmla="*/ 113116 h 298698"/>
                <a:gd name="connsiteX65" fmla="*/ 323441 w 470138"/>
                <a:gd name="connsiteY65" fmla="*/ 116651 h 298698"/>
                <a:gd name="connsiteX66" fmla="*/ 330511 w 470138"/>
                <a:gd name="connsiteY66" fmla="*/ 120186 h 298698"/>
                <a:gd name="connsiteX67" fmla="*/ 330511 w 470138"/>
                <a:gd name="connsiteY67" fmla="*/ 116651 h 298698"/>
                <a:gd name="connsiteX68" fmla="*/ 339348 w 470138"/>
                <a:gd name="connsiteY68" fmla="*/ 116651 h 298698"/>
                <a:gd name="connsiteX69" fmla="*/ 344650 w 470138"/>
                <a:gd name="connsiteY69" fmla="*/ 116651 h 298698"/>
                <a:gd name="connsiteX70" fmla="*/ 351720 w 470138"/>
                <a:gd name="connsiteY70" fmla="*/ 121954 h 298698"/>
                <a:gd name="connsiteX71" fmla="*/ 364092 w 470138"/>
                <a:gd name="connsiteY71" fmla="*/ 130791 h 298698"/>
                <a:gd name="connsiteX72" fmla="*/ 364092 w 470138"/>
                <a:gd name="connsiteY72" fmla="*/ 139628 h 298698"/>
                <a:gd name="connsiteX73" fmla="*/ 358789 w 470138"/>
                <a:gd name="connsiteY73" fmla="*/ 144930 h 298698"/>
                <a:gd name="connsiteX74" fmla="*/ 353487 w 470138"/>
                <a:gd name="connsiteY74" fmla="*/ 144930 h 298698"/>
                <a:gd name="connsiteX75" fmla="*/ 348185 w 470138"/>
                <a:gd name="connsiteY75" fmla="*/ 144930 h 298698"/>
                <a:gd name="connsiteX76" fmla="*/ 348185 w 470138"/>
                <a:gd name="connsiteY76" fmla="*/ 146698 h 298698"/>
                <a:gd name="connsiteX77" fmla="*/ 335813 w 470138"/>
                <a:gd name="connsiteY77" fmla="*/ 146698 h 298698"/>
                <a:gd name="connsiteX78" fmla="*/ 330511 w 470138"/>
                <a:gd name="connsiteY78" fmla="*/ 146698 h 298698"/>
                <a:gd name="connsiteX79" fmla="*/ 328743 w 470138"/>
                <a:gd name="connsiteY79" fmla="*/ 146698 h 298698"/>
                <a:gd name="connsiteX80" fmla="*/ 325209 w 470138"/>
                <a:gd name="connsiteY80" fmla="*/ 141396 h 298698"/>
                <a:gd name="connsiteX81" fmla="*/ 323441 w 470138"/>
                <a:gd name="connsiteY81" fmla="*/ 134326 h 298698"/>
                <a:gd name="connsiteX82" fmla="*/ 325209 w 470138"/>
                <a:gd name="connsiteY82" fmla="*/ 127256 h 298698"/>
                <a:gd name="connsiteX83" fmla="*/ 316371 w 470138"/>
                <a:gd name="connsiteY83" fmla="*/ 127256 h 298698"/>
                <a:gd name="connsiteX84" fmla="*/ 309302 w 470138"/>
                <a:gd name="connsiteY84" fmla="*/ 125488 h 298698"/>
                <a:gd name="connsiteX85" fmla="*/ 309302 w 470138"/>
                <a:gd name="connsiteY85" fmla="*/ 120186 h 298698"/>
                <a:gd name="connsiteX86" fmla="*/ 309302 w 470138"/>
                <a:gd name="connsiteY86" fmla="*/ 116651 h 298698"/>
                <a:gd name="connsiteX87" fmla="*/ 309302 w 470138"/>
                <a:gd name="connsiteY87" fmla="*/ 111349 h 298698"/>
                <a:gd name="connsiteX88" fmla="*/ 258045 w 470138"/>
                <a:gd name="connsiteY88" fmla="*/ 93675 h 298698"/>
                <a:gd name="connsiteX89" fmla="*/ 261580 w 470138"/>
                <a:gd name="connsiteY89" fmla="*/ 93675 h 298698"/>
                <a:gd name="connsiteX90" fmla="*/ 272184 w 470138"/>
                <a:gd name="connsiteY90" fmla="*/ 93675 h 298698"/>
                <a:gd name="connsiteX91" fmla="*/ 281021 w 470138"/>
                <a:gd name="connsiteY91" fmla="*/ 93675 h 298698"/>
                <a:gd name="connsiteX92" fmla="*/ 282788 w 470138"/>
                <a:gd name="connsiteY92" fmla="*/ 100745 h 298698"/>
                <a:gd name="connsiteX93" fmla="*/ 302230 w 470138"/>
                <a:gd name="connsiteY93" fmla="*/ 100745 h 298698"/>
                <a:gd name="connsiteX94" fmla="*/ 293393 w 470138"/>
                <a:gd name="connsiteY94" fmla="*/ 106047 h 298698"/>
                <a:gd name="connsiteX95" fmla="*/ 291625 w 470138"/>
                <a:gd name="connsiteY95" fmla="*/ 107815 h 298698"/>
                <a:gd name="connsiteX96" fmla="*/ 291625 w 470138"/>
                <a:gd name="connsiteY96" fmla="*/ 104280 h 298698"/>
                <a:gd name="connsiteX97" fmla="*/ 286323 w 470138"/>
                <a:gd name="connsiteY97" fmla="*/ 104280 h 298698"/>
                <a:gd name="connsiteX98" fmla="*/ 282788 w 470138"/>
                <a:gd name="connsiteY98" fmla="*/ 104280 h 298698"/>
                <a:gd name="connsiteX99" fmla="*/ 277486 w 470138"/>
                <a:gd name="connsiteY99" fmla="*/ 104280 h 298698"/>
                <a:gd name="connsiteX100" fmla="*/ 273951 w 470138"/>
                <a:gd name="connsiteY100" fmla="*/ 104280 h 298698"/>
                <a:gd name="connsiteX101" fmla="*/ 270417 w 470138"/>
                <a:gd name="connsiteY101" fmla="*/ 104280 h 298698"/>
                <a:gd name="connsiteX102" fmla="*/ 265114 w 470138"/>
                <a:gd name="connsiteY102" fmla="*/ 104280 h 298698"/>
                <a:gd name="connsiteX103" fmla="*/ 258045 w 470138"/>
                <a:gd name="connsiteY103" fmla="*/ 102512 h 298698"/>
                <a:gd name="connsiteX104" fmla="*/ 258045 w 470138"/>
                <a:gd name="connsiteY104" fmla="*/ 100745 h 298698"/>
                <a:gd name="connsiteX105" fmla="*/ 258045 w 470138"/>
                <a:gd name="connsiteY105" fmla="*/ 97210 h 298698"/>
                <a:gd name="connsiteX106" fmla="*/ 187348 w 470138"/>
                <a:gd name="connsiteY106" fmla="*/ 51256 h 298698"/>
                <a:gd name="connsiteX107" fmla="*/ 194417 w 470138"/>
                <a:gd name="connsiteY107" fmla="*/ 51256 h 298698"/>
                <a:gd name="connsiteX108" fmla="*/ 197952 w 470138"/>
                <a:gd name="connsiteY108" fmla="*/ 51256 h 298698"/>
                <a:gd name="connsiteX109" fmla="*/ 201487 w 470138"/>
                <a:gd name="connsiteY109" fmla="*/ 53023 h 298698"/>
                <a:gd name="connsiteX110" fmla="*/ 203254 w 470138"/>
                <a:gd name="connsiteY110" fmla="*/ 56558 h 298698"/>
                <a:gd name="connsiteX111" fmla="*/ 208557 w 470138"/>
                <a:gd name="connsiteY111" fmla="*/ 65395 h 298698"/>
                <a:gd name="connsiteX112" fmla="*/ 213859 w 470138"/>
                <a:gd name="connsiteY112" fmla="*/ 65395 h 298698"/>
                <a:gd name="connsiteX113" fmla="*/ 217394 w 470138"/>
                <a:gd name="connsiteY113" fmla="*/ 74233 h 298698"/>
                <a:gd name="connsiteX114" fmla="*/ 217394 w 470138"/>
                <a:gd name="connsiteY114" fmla="*/ 81303 h 298698"/>
                <a:gd name="connsiteX115" fmla="*/ 217394 w 470138"/>
                <a:gd name="connsiteY115" fmla="*/ 86605 h 298698"/>
                <a:gd name="connsiteX116" fmla="*/ 212092 w 470138"/>
                <a:gd name="connsiteY116" fmla="*/ 86605 h 298698"/>
                <a:gd name="connsiteX117" fmla="*/ 206789 w 470138"/>
                <a:gd name="connsiteY117" fmla="*/ 81303 h 298698"/>
                <a:gd name="connsiteX118" fmla="*/ 203254 w 470138"/>
                <a:gd name="connsiteY118" fmla="*/ 77768 h 298698"/>
                <a:gd name="connsiteX119" fmla="*/ 194417 w 470138"/>
                <a:gd name="connsiteY119" fmla="*/ 81303 h 298698"/>
                <a:gd name="connsiteX120" fmla="*/ 187348 w 470138"/>
                <a:gd name="connsiteY120" fmla="*/ 83070 h 298698"/>
                <a:gd name="connsiteX121" fmla="*/ 182046 w 470138"/>
                <a:gd name="connsiteY121" fmla="*/ 79535 h 298698"/>
                <a:gd name="connsiteX122" fmla="*/ 178511 w 470138"/>
                <a:gd name="connsiteY122" fmla="*/ 74233 h 298698"/>
                <a:gd name="connsiteX123" fmla="*/ 169674 w 470138"/>
                <a:gd name="connsiteY123" fmla="*/ 68930 h 298698"/>
                <a:gd name="connsiteX124" fmla="*/ 169674 w 470138"/>
                <a:gd name="connsiteY124" fmla="*/ 63628 h 298698"/>
                <a:gd name="connsiteX125" fmla="*/ 169674 w 470138"/>
                <a:gd name="connsiteY125" fmla="*/ 56558 h 298698"/>
                <a:gd name="connsiteX126" fmla="*/ 174976 w 470138"/>
                <a:gd name="connsiteY126" fmla="*/ 56558 h 298698"/>
                <a:gd name="connsiteX127" fmla="*/ 180278 w 470138"/>
                <a:gd name="connsiteY127" fmla="*/ 56558 h 298698"/>
                <a:gd name="connsiteX128" fmla="*/ 180278 w 470138"/>
                <a:gd name="connsiteY128" fmla="*/ 53023 h 298698"/>
                <a:gd name="connsiteX129" fmla="*/ 12372 w 470138"/>
                <a:gd name="connsiteY129" fmla="*/ 15908 h 298698"/>
                <a:gd name="connsiteX130" fmla="*/ 12372 w 470138"/>
                <a:gd name="connsiteY130" fmla="*/ 21210 h 298698"/>
                <a:gd name="connsiteX131" fmla="*/ 12372 w 470138"/>
                <a:gd name="connsiteY131" fmla="*/ 24745 h 298698"/>
                <a:gd name="connsiteX132" fmla="*/ 8837 w 470138"/>
                <a:gd name="connsiteY132" fmla="*/ 28280 h 298698"/>
                <a:gd name="connsiteX133" fmla="*/ 7069 w 470138"/>
                <a:gd name="connsiteY133" fmla="*/ 31815 h 298698"/>
                <a:gd name="connsiteX134" fmla="*/ 7069 w 470138"/>
                <a:gd name="connsiteY134" fmla="*/ 38885 h 298698"/>
                <a:gd name="connsiteX135" fmla="*/ 0 w 470138"/>
                <a:gd name="connsiteY135" fmla="*/ 35350 h 298698"/>
                <a:gd name="connsiteX136" fmla="*/ 0 w 470138"/>
                <a:gd name="connsiteY136" fmla="*/ 31815 h 298698"/>
                <a:gd name="connsiteX137" fmla="*/ 0 w 470138"/>
                <a:gd name="connsiteY137" fmla="*/ 28280 h 298698"/>
                <a:gd name="connsiteX138" fmla="*/ 7069 w 470138"/>
                <a:gd name="connsiteY138" fmla="*/ 21210 h 298698"/>
                <a:gd name="connsiteX139" fmla="*/ 58325 w 470138"/>
                <a:gd name="connsiteY139" fmla="*/ 0 h 298698"/>
                <a:gd name="connsiteX140" fmla="*/ 63627 w 470138"/>
                <a:gd name="connsiteY140" fmla="*/ 0 h 298698"/>
                <a:gd name="connsiteX141" fmla="*/ 77767 w 470138"/>
                <a:gd name="connsiteY141" fmla="*/ 0 h 298698"/>
                <a:gd name="connsiteX142" fmla="*/ 83069 w 470138"/>
                <a:gd name="connsiteY142" fmla="*/ 0 h 298698"/>
                <a:gd name="connsiteX143" fmla="*/ 88372 w 470138"/>
                <a:gd name="connsiteY143" fmla="*/ 8837 h 298698"/>
                <a:gd name="connsiteX144" fmla="*/ 88372 w 470138"/>
                <a:gd name="connsiteY144" fmla="*/ 10604 h 298698"/>
                <a:gd name="connsiteX145" fmla="*/ 88372 w 470138"/>
                <a:gd name="connsiteY145" fmla="*/ 15907 h 298698"/>
                <a:gd name="connsiteX146" fmla="*/ 86604 w 470138"/>
                <a:gd name="connsiteY146" fmla="*/ 21209 h 298698"/>
                <a:gd name="connsiteX147" fmla="*/ 86604 w 470138"/>
                <a:gd name="connsiteY147" fmla="*/ 22977 h 298698"/>
                <a:gd name="connsiteX148" fmla="*/ 81302 w 470138"/>
                <a:gd name="connsiteY148" fmla="*/ 28279 h 298698"/>
                <a:gd name="connsiteX149" fmla="*/ 77767 w 470138"/>
                <a:gd name="connsiteY149" fmla="*/ 28279 h 298698"/>
                <a:gd name="connsiteX150" fmla="*/ 72465 w 470138"/>
                <a:gd name="connsiteY150" fmla="*/ 28279 h 298698"/>
                <a:gd name="connsiteX151" fmla="*/ 68930 w 470138"/>
                <a:gd name="connsiteY151" fmla="*/ 28279 h 298698"/>
                <a:gd name="connsiteX152" fmla="*/ 60092 w 470138"/>
                <a:gd name="connsiteY152" fmla="*/ 22977 h 298698"/>
                <a:gd name="connsiteX153" fmla="*/ 58325 w 470138"/>
                <a:gd name="connsiteY153" fmla="*/ 22977 h 298698"/>
                <a:gd name="connsiteX154" fmla="*/ 49488 w 470138"/>
                <a:gd name="connsiteY154" fmla="*/ 15907 h 298698"/>
                <a:gd name="connsiteX155" fmla="*/ 49488 w 470138"/>
                <a:gd name="connsiteY155" fmla="*/ 7070 h 298698"/>
                <a:gd name="connsiteX156" fmla="*/ 49488 w 470138"/>
                <a:gd name="connsiteY156" fmla="*/ 3535 h 29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470138" h="298698">
                  <a:moveTo>
                    <a:pt x="373837" y="178512"/>
                  </a:moveTo>
                  <a:cubicBezTo>
                    <a:pt x="376847" y="178512"/>
                    <a:pt x="376847" y="178512"/>
                    <a:pt x="376847" y="178512"/>
                  </a:cubicBezTo>
                  <a:cubicBezTo>
                    <a:pt x="382865" y="178512"/>
                    <a:pt x="382865" y="178512"/>
                    <a:pt x="382865" y="178512"/>
                  </a:cubicBezTo>
                  <a:cubicBezTo>
                    <a:pt x="391894" y="184447"/>
                    <a:pt x="391894" y="184447"/>
                    <a:pt x="391894" y="184447"/>
                  </a:cubicBezTo>
                  <a:cubicBezTo>
                    <a:pt x="399417" y="191866"/>
                    <a:pt x="399417" y="191866"/>
                    <a:pt x="399417" y="191866"/>
                  </a:cubicBezTo>
                  <a:cubicBezTo>
                    <a:pt x="399417" y="191866"/>
                    <a:pt x="403931" y="193350"/>
                    <a:pt x="405436" y="193350"/>
                  </a:cubicBezTo>
                  <a:cubicBezTo>
                    <a:pt x="406941" y="193350"/>
                    <a:pt x="408445" y="193350"/>
                    <a:pt x="409950" y="193350"/>
                  </a:cubicBezTo>
                  <a:cubicBezTo>
                    <a:pt x="411455" y="193350"/>
                    <a:pt x="417474" y="193350"/>
                    <a:pt x="417474" y="193350"/>
                  </a:cubicBezTo>
                  <a:cubicBezTo>
                    <a:pt x="432521" y="199285"/>
                    <a:pt x="432521" y="199285"/>
                    <a:pt x="432521" y="199285"/>
                  </a:cubicBezTo>
                  <a:cubicBezTo>
                    <a:pt x="441549" y="206704"/>
                    <a:pt x="441549" y="206704"/>
                    <a:pt x="441549" y="206704"/>
                  </a:cubicBezTo>
                  <a:cubicBezTo>
                    <a:pt x="441549" y="212639"/>
                    <a:pt x="441549" y="212639"/>
                    <a:pt x="441549" y="212639"/>
                  </a:cubicBezTo>
                  <a:cubicBezTo>
                    <a:pt x="444558" y="225993"/>
                    <a:pt x="444558" y="225993"/>
                    <a:pt x="444558" y="225993"/>
                  </a:cubicBezTo>
                  <a:cubicBezTo>
                    <a:pt x="449072" y="225993"/>
                    <a:pt x="449072" y="225993"/>
                    <a:pt x="449072" y="225993"/>
                  </a:cubicBezTo>
                  <a:cubicBezTo>
                    <a:pt x="452082" y="225993"/>
                    <a:pt x="452082" y="225993"/>
                    <a:pt x="452082" y="225993"/>
                  </a:cubicBezTo>
                  <a:cubicBezTo>
                    <a:pt x="452082" y="234896"/>
                    <a:pt x="452082" y="234896"/>
                    <a:pt x="452082" y="234896"/>
                  </a:cubicBezTo>
                  <a:cubicBezTo>
                    <a:pt x="456596" y="234896"/>
                    <a:pt x="456596" y="234896"/>
                    <a:pt x="456596" y="234896"/>
                  </a:cubicBezTo>
                  <a:cubicBezTo>
                    <a:pt x="462615" y="240831"/>
                    <a:pt x="462615" y="240831"/>
                    <a:pt x="462615" y="240831"/>
                  </a:cubicBezTo>
                  <a:cubicBezTo>
                    <a:pt x="470138" y="240831"/>
                    <a:pt x="470138" y="240831"/>
                    <a:pt x="470138" y="240831"/>
                  </a:cubicBezTo>
                  <a:cubicBezTo>
                    <a:pt x="462615" y="251217"/>
                    <a:pt x="462615" y="251217"/>
                    <a:pt x="462615" y="251217"/>
                  </a:cubicBezTo>
                  <a:cubicBezTo>
                    <a:pt x="456596" y="254185"/>
                    <a:pt x="456596" y="254185"/>
                    <a:pt x="456596" y="254185"/>
                  </a:cubicBezTo>
                  <a:cubicBezTo>
                    <a:pt x="449072" y="267539"/>
                    <a:pt x="449072" y="267539"/>
                    <a:pt x="449072" y="267539"/>
                  </a:cubicBezTo>
                  <a:cubicBezTo>
                    <a:pt x="440044" y="270506"/>
                    <a:pt x="440044" y="270506"/>
                    <a:pt x="440044" y="270506"/>
                  </a:cubicBezTo>
                  <a:cubicBezTo>
                    <a:pt x="421988" y="270506"/>
                    <a:pt x="421988" y="270506"/>
                    <a:pt x="421988" y="270506"/>
                  </a:cubicBezTo>
                  <a:cubicBezTo>
                    <a:pt x="418978" y="274958"/>
                    <a:pt x="418978" y="274958"/>
                    <a:pt x="418978" y="274958"/>
                  </a:cubicBezTo>
                  <a:cubicBezTo>
                    <a:pt x="406941" y="274958"/>
                    <a:pt x="406941" y="274958"/>
                    <a:pt x="406941" y="274958"/>
                  </a:cubicBezTo>
                  <a:cubicBezTo>
                    <a:pt x="403931" y="285344"/>
                    <a:pt x="403931" y="285344"/>
                    <a:pt x="403931" y="285344"/>
                  </a:cubicBezTo>
                  <a:cubicBezTo>
                    <a:pt x="402427" y="292763"/>
                    <a:pt x="402427" y="292763"/>
                    <a:pt x="402427" y="292763"/>
                  </a:cubicBezTo>
                  <a:cubicBezTo>
                    <a:pt x="399417" y="295731"/>
                    <a:pt x="399417" y="295731"/>
                    <a:pt x="399417" y="295731"/>
                  </a:cubicBezTo>
                  <a:cubicBezTo>
                    <a:pt x="396408" y="298698"/>
                    <a:pt x="396408" y="298698"/>
                    <a:pt x="396408" y="298698"/>
                  </a:cubicBezTo>
                  <a:cubicBezTo>
                    <a:pt x="391894" y="298698"/>
                    <a:pt x="391894" y="298698"/>
                    <a:pt x="391894" y="298698"/>
                  </a:cubicBezTo>
                  <a:cubicBezTo>
                    <a:pt x="387380" y="291279"/>
                    <a:pt x="387380" y="291279"/>
                    <a:pt x="387380" y="291279"/>
                  </a:cubicBezTo>
                  <a:cubicBezTo>
                    <a:pt x="376847" y="286828"/>
                    <a:pt x="376847" y="286828"/>
                    <a:pt x="376847" y="286828"/>
                  </a:cubicBezTo>
                  <a:cubicBezTo>
                    <a:pt x="370828" y="280893"/>
                    <a:pt x="370828" y="280893"/>
                    <a:pt x="370828" y="280893"/>
                  </a:cubicBezTo>
                  <a:cubicBezTo>
                    <a:pt x="370828" y="277925"/>
                    <a:pt x="370828" y="277925"/>
                    <a:pt x="370828" y="277925"/>
                  </a:cubicBezTo>
                  <a:cubicBezTo>
                    <a:pt x="370828" y="273474"/>
                    <a:pt x="370828" y="273474"/>
                    <a:pt x="370828" y="273474"/>
                  </a:cubicBezTo>
                  <a:cubicBezTo>
                    <a:pt x="370828" y="267539"/>
                    <a:pt x="370828" y="267539"/>
                    <a:pt x="370828" y="267539"/>
                  </a:cubicBezTo>
                  <a:cubicBezTo>
                    <a:pt x="370828" y="264571"/>
                    <a:pt x="370828" y="264571"/>
                    <a:pt x="370828" y="264571"/>
                  </a:cubicBezTo>
                  <a:cubicBezTo>
                    <a:pt x="370828" y="252701"/>
                    <a:pt x="370828" y="252701"/>
                    <a:pt x="370828" y="252701"/>
                  </a:cubicBezTo>
                  <a:cubicBezTo>
                    <a:pt x="370828" y="249733"/>
                    <a:pt x="370828" y="249733"/>
                    <a:pt x="370828" y="249733"/>
                  </a:cubicBezTo>
                  <a:cubicBezTo>
                    <a:pt x="370828" y="242315"/>
                    <a:pt x="370828" y="242315"/>
                    <a:pt x="370828" y="242315"/>
                  </a:cubicBezTo>
                  <a:cubicBezTo>
                    <a:pt x="363304" y="231928"/>
                    <a:pt x="363304" y="231928"/>
                    <a:pt x="363304" y="231928"/>
                  </a:cubicBezTo>
                  <a:cubicBezTo>
                    <a:pt x="358790" y="227477"/>
                    <a:pt x="358790" y="227477"/>
                    <a:pt x="358790" y="227477"/>
                  </a:cubicBezTo>
                  <a:cubicBezTo>
                    <a:pt x="358790" y="223025"/>
                    <a:pt x="358790" y="223025"/>
                    <a:pt x="358790" y="223025"/>
                  </a:cubicBezTo>
                  <a:cubicBezTo>
                    <a:pt x="358790" y="220058"/>
                    <a:pt x="358790" y="220058"/>
                    <a:pt x="358790" y="220058"/>
                  </a:cubicBezTo>
                  <a:cubicBezTo>
                    <a:pt x="363304" y="214123"/>
                    <a:pt x="363304" y="214123"/>
                    <a:pt x="363304" y="214123"/>
                  </a:cubicBezTo>
                  <a:cubicBezTo>
                    <a:pt x="370828" y="212639"/>
                    <a:pt x="370828" y="212639"/>
                    <a:pt x="370828" y="212639"/>
                  </a:cubicBezTo>
                  <a:cubicBezTo>
                    <a:pt x="376847" y="206704"/>
                    <a:pt x="376847" y="206704"/>
                    <a:pt x="376847" y="206704"/>
                  </a:cubicBezTo>
                  <a:lnTo>
                    <a:pt x="376847" y="199285"/>
                  </a:lnTo>
                  <a:cubicBezTo>
                    <a:pt x="373837" y="185931"/>
                    <a:pt x="373837" y="185931"/>
                    <a:pt x="373837" y="185931"/>
                  </a:cubicBezTo>
                  <a:cubicBezTo>
                    <a:pt x="373837" y="182963"/>
                    <a:pt x="373837" y="182963"/>
                    <a:pt x="373837" y="182963"/>
                  </a:cubicBezTo>
                  <a:cubicBezTo>
                    <a:pt x="373837" y="178512"/>
                    <a:pt x="373837" y="178512"/>
                    <a:pt x="373837" y="178512"/>
                  </a:cubicBezTo>
                  <a:close/>
                  <a:moveTo>
                    <a:pt x="275720" y="116651"/>
                  </a:moveTo>
                  <a:lnTo>
                    <a:pt x="281022" y="116651"/>
                  </a:lnTo>
                  <a:lnTo>
                    <a:pt x="284556" y="116651"/>
                  </a:lnTo>
                  <a:lnTo>
                    <a:pt x="288091" y="120186"/>
                  </a:lnTo>
                  <a:lnTo>
                    <a:pt x="291626" y="125488"/>
                  </a:lnTo>
                  <a:lnTo>
                    <a:pt x="291626" y="130790"/>
                  </a:lnTo>
                  <a:lnTo>
                    <a:pt x="284556" y="134325"/>
                  </a:lnTo>
                  <a:lnTo>
                    <a:pt x="281022" y="130790"/>
                  </a:lnTo>
                  <a:lnTo>
                    <a:pt x="281022" y="125488"/>
                  </a:lnTo>
                  <a:lnTo>
                    <a:pt x="275720" y="121953"/>
                  </a:lnTo>
                  <a:lnTo>
                    <a:pt x="275720" y="120186"/>
                  </a:lnTo>
                  <a:close/>
                  <a:moveTo>
                    <a:pt x="309302" y="107814"/>
                  </a:moveTo>
                  <a:lnTo>
                    <a:pt x="314604" y="107814"/>
                  </a:lnTo>
                  <a:lnTo>
                    <a:pt x="319906" y="113116"/>
                  </a:lnTo>
                  <a:lnTo>
                    <a:pt x="323441" y="116651"/>
                  </a:lnTo>
                  <a:lnTo>
                    <a:pt x="330511" y="120186"/>
                  </a:lnTo>
                  <a:lnTo>
                    <a:pt x="330511" y="116651"/>
                  </a:lnTo>
                  <a:lnTo>
                    <a:pt x="339348" y="116651"/>
                  </a:lnTo>
                  <a:lnTo>
                    <a:pt x="344650" y="116651"/>
                  </a:lnTo>
                  <a:lnTo>
                    <a:pt x="351720" y="121954"/>
                  </a:lnTo>
                  <a:lnTo>
                    <a:pt x="364092" y="130791"/>
                  </a:lnTo>
                  <a:lnTo>
                    <a:pt x="364092" y="139628"/>
                  </a:lnTo>
                  <a:lnTo>
                    <a:pt x="358789" y="144930"/>
                  </a:lnTo>
                  <a:lnTo>
                    <a:pt x="353487" y="144930"/>
                  </a:lnTo>
                  <a:lnTo>
                    <a:pt x="348185" y="144930"/>
                  </a:lnTo>
                  <a:lnTo>
                    <a:pt x="348185" y="146698"/>
                  </a:lnTo>
                  <a:lnTo>
                    <a:pt x="335813" y="146698"/>
                  </a:lnTo>
                  <a:lnTo>
                    <a:pt x="330511" y="146698"/>
                  </a:lnTo>
                  <a:lnTo>
                    <a:pt x="328743" y="146698"/>
                  </a:lnTo>
                  <a:lnTo>
                    <a:pt x="325209" y="141396"/>
                  </a:lnTo>
                  <a:lnTo>
                    <a:pt x="323441" y="134326"/>
                  </a:lnTo>
                  <a:lnTo>
                    <a:pt x="325209" y="127256"/>
                  </a:lnTo>
                  <a:lnTo>
                    <a:pt x="316371" y="127256"/>
                  </a:lnTo>
                  <a:lnTo>
                    <a:pt x="309302" y="125488"/>
                  </a:lnTo>
                  <a:lnTo>
                    <a:pt x="309302" y="120186"/>
                  </a:lnTo>
                  <a:lnTo>
                    <a:pt x="309302" y="116651"/>
                  </a:lnTo>
                  <a:lnTo>
                    <a:pt x="309302" y="111349"/>
                  </a:lnTo>
                  <a:close/>
                  <a:moveTo>
                    <a:pt x="258045" y="93675"/>
                  </a:moveTo>
                  <a:lnTo>
                    <a:pt x="261580" y="93675"/>
                  </a:lnTo>
                  <a:lnTo>
                    <a:pt x="272184" y="93675"/>
                  </a:lnTo>
                  <a:lnTo>
                    <a:pt x="281021" y="93675"/>
                  </a:lnTo>
                  <a:lnTo>
                    <a:pt x="282788" y="100745"/>
                  </a:lnTo>
                  <a:lnTo>
                    <a:pt x="302230" y="100745"/>
                  </a:lnTo>
                  <a:lnTo>
                    <a:pt x="293393" y="106047"/>
                  </a:lnTo>
                  <a:lnTo>
                    <a:pt x="291625" y="107815"/>
                  </a:lnTo>
                  <a:lnTo>
                    <a:pt x="291625" y="104280"/>
                  </a:lnTo>
                  <a:lnTo>
                    <a:pt x="286323" y="104280"/>
                  </a:lnTo>
                  <a:lnTo>
                    <a:pt x="282788" y="104280"/>
                  </a:lnTo>
                  <a:lnTo>
                    <a:pt x="277486" y="104280"/>
                  </a:lnTo>
                  <a:lnTo>
                    <a:pt x="273951" y="104280"/>
                  </a:lnTo>
                  <a:lnTo>
                    <a:pt x="270417" y="104280"/>
                  </a:lnTo>
                  <a:lnTo>
                    <a:pt x="265114" y="104280"/>
                  </a:lnTo>
                  <a:lnTo>
                    <a:pt x="258045" y="102512"/>
                  </a:lnTo>
                  <a:lnTo>
                    <a:pt x="258045" y="100745"/>
                  </a:lnTo>
                  <a:lnTo>
                    <a:pt x="258045" y="97210"/>
                  </a:lnTo>
                  <a:close/>
                  <a:moveTo>
                    <a:pt x="187348" y="51256"/>
                  </a:moveTo>
                  <a:lnTo>
                    <a:pt x="194417" y="51256"/>
                  </a:lnTo>
                  <a:lnTo>
                    <a:pt x="197952" y="51256"/>
                  </a:lnTo>
                  <a:lnTo>
                    <a:pt x="201487" y="53023"/>
                  </a:lnTo>
                  <a:lnTo>
                    <a:pt x="203254" y="56558"/>
                  </a:lnTo>
                  <a:lnTo>
                    <a:pt x="208557" y="65395"/>
                  </a:lnTo>
                  <a:lnTo>
                    <a:pt x="213859" y="65395"/>
                  </a:lnTo>
                  <a:lnTo>
                    <a:pt x="217394" y="74233"/>
                  </a:lnTo>
                  <a:lnTo>
                    <a:pt x="217394" y="81303"/>
                  </a:lnTo>
                  <a:lnTo>
                    <a:pt x="217394" y="86605"/>
                  </a:lnTo>
                  <a:lnTo>
                    <a:pt x="212092" y="86605"/>
                  </a:lnTo>
                  <a:lnTo>
                    <a:pt x="206789" y="81303"/>
                  </a:lnTo>
                  <a:lnTo>
                    <a:pt x="203254" y="77768"/>
                  </a:lnTo>
                  <a:lnTo>
                    <a:pt x="194417" y="81303"/>
                  </a:lnTo>
                  <a:lnTo>
                    <a:pt x="187348" y="83070"/>
                  </a:lnTo>
                  <a:lnTo>
                    <a:pt x="182046" y="79535"/>
                  </a:lnTo>
                  <a:lnTo>
                    <a:pt x="178511" y="74233"/>
                  </a:lnTo>
                  <a:lnTo>
                    <a:pt x="169674" y="68930"/>
                  </a:lnTo>
                  <a:lnTo>
                    <a:pt x="169674" y="63628"/>
                  </a:lnTo>
                  <a:lnTo>
                    <a:pt x="169674" y="56558"/>
                  </a:lnTo>
                  <a:lnTo>
                    <a:pt x="174976" y="56558"/>
                  </a:lnTo>
                  <a:lnTo>
                    <a:pt x="180278" y="56558"/>
                  </a:lnTo>
                  <a:lnTo>
                    <a:pt x="180278" y="53023"/>
                  </a:lnTo>
                  <a:close/>
                  <a:moveTo>
                    <a:pt x="12372" y="15908"/>
                  </a:moveTo>
                  <a:lnTo>
                    <a:pt x="12372" y="21210"/>
                  </a:lnTo>
                  <a:lnTo>
                    <a:pt x="12372" y="24745"/>
                  </a:lnTo>
                  <a:lnTo>
                    <a:pt x="8837" y="28280"/>
                  </a:lnTo>
                  <a:lnTo>
                    <a:pt x="7069" y="31815"/>
                  </a:lnTo>
                  <a:lnTo>
                    <a:pt x="7069" y="38885"/>
                  </a:lnTo>
                  <a:lnTo>
                    <a:pt x="0" y="35350"/>
                  </a:lnTo>
                  <a:lnTo>
                    <a:pt x="0" y="31815"/>
                  </a:lnTo>
                  <a:lnTo>
                    <a:pt x="0" y="28280"/>
                  </a:lnTo>
                  <a:lnTo>
                    <a:pt x="7069" y="21210"/>
                  </a:lnTo>
                  <a:close/>
                  <a:moveTo>
                    <a:pt x="58325" y="0"/>
                  </a:moveTo>
                  <a:lnTo>
                    <a:pt x="63627" y="0"/>
                  </a:lnTo>
                  <a:lnTo>
                    <a:pt x="77767" y="0"/>
                  </a:lnTo>
                  <a:lnTo>
                    <a:pt x="83069" y="0"/>
                  </a:lnTo>
                  <a:lnTo>
                    <a:pt x="88372" y="8837"/>
                  </a:lnTo>
                  <a:lnTo>
                    <a:pt x="88372" y="10604"/>
                  </a:lnTo>
                  <a:lnTo>
                    <a:pt x="88372" y="15907"/>
                  </a:lnTo>
                  <a:lnTo>
                    <a:pt x="86604" y="21209"/>
                  </a:lnTo>
                  <a:lnTo>
                    <a:pt x="86604" y="22977"/>
                  </a:lnTo>
                  <a:lnTo>
                    <a:pt x="81302" y="28279"/>
                  </a:lnTo>
                  <a:lnTo>
                    <a:pt x="77767" y="28279"/>
                  </a:lnTo>
                  <a:lnTo>
                    <a:pt x="72465" y="28279"/>
                  </a:lnTo>
                  <a:lnTo>
                    <a:pt x="68930" y="28279"/>
                  </a:lnTo>
                  <a:lnTo>
                    <a:pt x="60092" y="22977"/>
                  </a:lnTo>
                  <a:lnTo>
                    <a:pt x="58325" y="22977"/>
                  </a:lnTo>
                  <a:lnTo>
                    <a:pt x="49488" y="15907"/>
                  </a:lnTo>
                  <a:lnTo>
                    <a:pt x="49488" y="7070"/>
                  </a:lnTo>
                  <a:lnTo>
                    <a:pt x="49488" y="3535"/>
                  </a:lnTo>
                  <a:close/>
                </a:path>
              </a:pathLst>
            </a:custGeom>
            <a:grpFill/>
            <a:ln w="6350" cap="flat">
              <a:solidFill>
                <a:schemeClr val="bg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1739468" y="1620365"/>
            <a:ext cx="45261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United States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739469" y="245547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1839215" y="365636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1739468" y="7232268"/>
            <a:ext cx="4921628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0" name="Oval 59"/>
          <p:cNvSpPr/>
          <p:nvPr/>
        </p:nvSpPr>
        <p:spPr>
          <a:xfrm>
            <a:off x="8392085" y="2025089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Arc 60"/>
          <p:cNvSpPr/>
          <p:nvPr/>
        </p:nvSpPr>
        <p:spPr>
          <a:xfrm>
            <a:off x="8392085" y="2025089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34375" y="578083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Arc 64"/>
          <p:cNvSpPr/>
          <p:nvPr/>
        </p:nvSpPr>
        <p:spPr>
          <a:xfrm>
            <a:off x="10834375" y="5780832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15406558" y="3602142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Arc 66"/>
          <p:cNvSpPr/>
          <p:nvPr/>
        </p:nvSpPr>
        <p:spPr>
          <a:xfrm>
            <a:off x="15406558" y="3602142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353"/>
          <p:cNvSpPr>
            <a:spLocks noEditPoints="1"/>
          </p:cNvSpPr>
          <p:nvPr/>
        </p:nvSpPr>
        <p:spPr bwMode="auto">
          <a:xfrm>
            <a:off x="1828800" y="5081928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1" name="Freeform 354"/>
          <p:cNvSpPr>
            <a:spLocks noEditPoints="1"/>
          </p:cNvSpPr>
          <p:nvPr/>
        </p:nvSpPr>
        <p:spPr bwMode="auto">
          <a:xfrm>
            <a:off x="4596153" y="5081927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2478126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53817" y="5021116"/>
            <a:ext cx="14991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3" name="Slide Number Placeholder 6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866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/>
          <p:cNvSpPr txBox="1"/>
          <p:nvPr/>
        </p:nvSpPr>
        <p:spPr>
          <a:xfrm>
            <a:off x="11804071" y="1604345"/>
            <a:ext cx="448552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Canada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11804072" y="2439450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11903818" y="3640347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tangle 82"/>
          <p:cNvSpPr/>
          <p:nvPr/>
        </p:nvSpPr>
        <p:spPr>
          <a:xfrm>
            <a:off x="11819747" y="4530447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84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5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9" name="Freeform 88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0" name="Freeform 89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1" name="Freeform 90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2" name="Freeform 91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3" name="Freeform 92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4" name="Freeform 93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5" name="Freeform 94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6" name="Freeform 95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7" name="Freeform 96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8" name="Freeform 97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00" name="Freeform 99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1" name="Freeform 100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3" name="Freeform 102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4" name="Freeform 103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5" name="Freeform 104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7" name="Freeform 106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8" name="Freeform 107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811405" y="2805704"/>
            <a:ext cx="8303587" cy="5609848"/>
            <a:chOff x="13017546" y="3273350"/>
            <a:chExt cx="10283367" cy="694737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7272874" y="3991979"/>
              <a:ext cx="426764" cy="559971"/>
            </a:xfrm>
            <a:custGeom>
              <a:avLst/>
              <a:gdLst>
                <a:gd name="T0" fmla="*/ 72 w 78"/>
                <a:gd name="T1" fmla="*/ 39 h 113"/>
                <a:gd name="T2" fmla="*/ 66 w 78"/>
                <a:gd name="T3" fmla="*/ 44 h 113"/>
                <a:gd name="T4" fmla="*/ 61 w 78"/>
                <a:gd name="T5" fmla="*/ 44 h 113"/>
                <a:gd name="T6" fmla="*/ 65 w 78"/>
                <a:gd name="T7" fmla="*/ 38 h 113"/>
                <a:gd name="T8" fmla="*/ 72 w 78"/>
                <a:gd name="T9" fmla="*/ 14 h 113"/>
                <a:gd name="T10" fmla="*/ 66 w 78"/>
                <a:gd name="T11" fmla="*/ 12 h 113"/>
                <a:gd name="T12" fmla="*/ 65 w 78"/>
                <a:gd name="T13" fmla="*/ 1 h 113"/>
                <a:gd name="T14" fmla="*/ 51 w 78"/>
                <a:gd name="T15" fmla="*/ 4 h 113"/>
                <a:gd name="T16" fmla="*/ 46 w 78"/>
                <a:gd name="T17" fmla="*/ 9 h 113"/>
                <a:gd name="T18" fmla="*/ 40 w 78"/>
                <a:gd name="T19" fmla="*/ 6 h 113"/>
                <a:gd name="T20" fmla="*/ 36 w 78"/>
                <a:gd name="T21" fmla="*/ 7 h 113"/>
                <a:gd name="T22" fmla="*/ 25 w 78"/>
                <a:gd name="T23" fmla="*/ 16 h 113"/>
                <a:gd name="T24" fmla="*/ 24 w 78"/>
                <a:gd name="T25" fmla="*/ 17 h 113"/>
                <a:gd name="T26" fmla="*/ 19 w 78"/>
                <a:gd name="T27" fmla="*/ 26 h 113"/>
                <a:gd name="T28" fmla="*/ 31 w 78"/>
                <a:gd name="T29" fmla="*/ 33 h 113"/>
                <a:gd name="T30" fmla="*/ 30 w 78"/>
                <a:gd name="T31" fmla="*/ 35 h 113"/>
                <a:gd name="T32" fmla="*/ 30 w 78"/>
                <a:gd name="T33" fmla="*/ 49 h 113"/>
                <a:gd name="T34" fmla="*/ 27 w 78"/>
                <a:gd name="T35" fmla="*/ 51 h 113"/>
                <a:gd name="T36" fmla="*/ 20 w 78"/>
                <a:gd name="T37" fmla="*/ 44 h 113"/>
                <a:gd name="T38" fmla="*/ 11 w 78"/>
                <a:gd name="T39" fmla="*/ 33 h 113"/>
                <a:gd name="T40" fmla="*/ 0 w 78"/>
                <a:gd name="T41" fmla="*/ 47 h 113"/>
                <a:gd name="T42" fmla="*/ 6 w 78"/>
                <a:gd name="T43" fmla="*/ 63 h 113"/>
                <a:gd name="T44" fmla="*/ 15 w 78"/>
                <a:gd name="T45" fmla="*/ 71 h 113"/>
                <a:gd name="T46" fmla="*/ 22 w 78"/>
                <a:gd name="T47" fmla="*/ 82 h 113"/>
                <a:gd name="T48" fmla="*/ 33 w 78"/>
                <a:gd name="T49" fmla="*/ 107 h 113"/>
                <a:gd name="T50" fmla="*/ 48 w 78"/>
                <a:gd name="T51" fmla="*/ 111 h 113"/>
                <a:gd name="T52" fmla="*/ 56 w 78"/>
                <a:gd name="T53" fmla="*/ 103 h 113"/>
                <a:gd name="T54" fmla="*/ 70 w 78"/>
                <a:gd name="T55" fmla="*/ 89 h 113"/>
                <a:gd name="T56" fmla="*/ 72 w 78"/>
                <a:gd name="T57" fmla="*/ 79 h 113"/>
                <a:gd name="T58" fmla="*/ 71 w 78"/>
                <a:gd name="T59" fmla="*/ 58 h 113"/>
                <a:gd name="T60" fmla="*/ 69 w 78"/>
                <a:gd name="T61" fmla="*/ 54 h 113"/>
                <a:gd name="T62" fmla="*/ 77 w 78"/>
                <a:gd name="T63" fmla="*/ 5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113">
                  <a:moveTo>
                    <a:pt x="77" y="42"/>
                  </a:moveTo>
                  <a:cubicBezTo>
                    <a:pt x="76" y="40"/>
                    <a:pt x="74" y="39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7" y="41"/>
                    <a:pt x="66" y="44"/>
                  </a:cubicBezTo>
                  <a:cubicBezTo>
                    <a:pt x="65" y="44"/>
                    <a:pt x="65" y="45"/>
                    <a:pt x="65" y="45"/>
                  </a:cubicBezTo>
                  <a:cubicBezTo>
                    <a:pt x="64" y="44"/>
                    <a:pt x="62" y="44"/>
                    <a:pt x="61" y="44"/>
                  </a:cubicBezTo>
                  <a:cubicBezTo>
                    <a:pt x="60" y="44"/>
                    <a:pt x="59" y="44"/>
                    <a:pt x="59" y="43"/>
                  </a:cubicBezTo>
                  <a:cubicBezTo>
                    <a:pt x="60" y="42"/>
                    <a:pt x="63" y="39"/>
                    <a:pt x="65" y="38"/>
                  </a:cubicBezTo>
                  <a:cubicBezTo>
                    <a:pt x="69" y="36"/>
                    <a:pt x="71" y="34"/>
                    <a:pt x="72" y="33"/>
                  </a:cubicBezTo>
                  <a:cubicBezTo>
                    <a:pt x="74" y="28"/>
                    <a:pt x="78" y="18"/>
                    <a:pt x="72" y="14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2"/>
                  </a:cubicBezTo>
                  <a:cubicBezTo>
                    <a:pt x="66" y="11"/>
                    <a:pt x="67" y="10"/>
                    <a:pt x="67" y="9"/>
                  </a:cubicBezTo>
                  <a:cubicBezTo>
                    <a:pt x="68" y="8"/>
                    <a:pt x="69" y="4"/>
                    <a:pt x="65" y="1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58" y="0"/>
                    <a:pt x="53" y="3"/>
                    <a:pt x="51" y="4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7"/>
                    <a:pt x="47" y="9"/>
                    <a:pt x="46" y="9"/>
                  </a:cubicBezTo>
                  <a:cubicBezTo>
                    <a:pt x="45" y="9"/>
                    <a:pt x="45" y="8"/>
                    <a:pt x="44" y="8"/>
                  </a:cubicBezTo>
                  <a:cubicBezTo>
                    <a:pt x="43" y="7"/>
                    <a:pt x="42" y="6"/>
                    <a:pt x="40" y="6"/>
                  </a:cubicBezTo>
                  <a:cubicBezTo>
                    <a:pt x="39" y="6"/>
                    <a:pt x="39" y="7"/>
                    <a:pt x="38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29" y="9"/>
                    <a:pt x="27" y="9"/>
                    <a:pt x="26" y="11"/>
                  </a:cubicBezTo>
                  <a:cubicBezTo>
                    <a:pt x="24" y="13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3" y="17"/>
                    <a:pt x="22" y="18"/>
                    <a:pt x="21" y="19"/>
                  </a:cubicBezTo>
                  <a:cubicBezTo>
                    <a:pt x="20" y="20"/>
                    <a:pt x="17" y="23"/>
                    <a:pt x="19" y="26"/>
                  </a:cubicBezTo>
                  <a:cubicBezTo>
                    <a:pt x="20" y="30"/>
                    <a:pt x="24" y="31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4"/>
                    <a:pt x="30" y="35"/>
                  </a:cubicBezTo>
                  <a:cubicBezTo>
                    <a:pt x="29" y="37"/>
                    <a:pt x="27" y="40"/>
                    <a:pt x="29" y="43"/>
                  </a:cubicBezTo>
                  <a:cubicBezTo>
                    <a:pt x="30" y="45"/>
                    <a:pt x="30" y="47"/>
                    <a:pt x="30" y="49"/>
                  </a:cubicBezTo>
                  <a:cubicBezTo>
                    <a:pt x="30" y="49"/>
                    <a:pt x="30" y="50"/>
                    <a:pt x="29" y="50"/>
                  </a:cubicBezTo>
                  <a:cubicBezTo>
                    <a:pt x="28" y="51"/>
                    <a:pt x="28" y="51"/>
                    <a:pt x="27" y="51"/>
                  </a:cubicBezTo>
                  <a:cubicBezTo>
                    <a:pt x="25" y="51"/>
                    <a:pt x="22" y="49"/>
                    <a:pt x="21" y="47"/>
                  </a:cubicBezTo>
                  <a:cubicBezTo>
                    <a:pt x="21" y="46"/>
                    <a:pt x="20" y="45"/>
                    <a:pt x="20" y="44"/>
                  </a:cubicBezTo>
                  <a:cubicBezTo>
                    <a:pt x="19" y="40"/>
                    <a:pt x="17" y="35"/>
                    <a:pt x="13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9" y="33"/>
                    <a:pt x="7" y="34"/>
                    <a:pt x="5" y="36"/>
                  </a:cubicBezTo>
                  <a:cubicBezTo>
                    <a:pt x="2" y="39"/>
                    <a:pt x="0" y="44"/>
                    <a:pt x="0" y="47"/>
                  </a:cubicBezTo>
                  <a:cubicBezTo>
                    <a:pt x="1" y="51"/>
                    <a:pt x="2" y="54"/>
                    <a:pt x="4" y="57"/>
                  </a:cubicBezTo>
                  <a:cubicBezTo>
                    <a:pt x="5" y="59"/>
                    <a:pt x="6" y="61"/>
                    <a:pt x="6" y="63"/>
                  </a:cubicBezTo>
                  <a:cubicBezTo>
                    <a:pt x="8" y="67"/>
                    <a:pt x="10" y="69"/>
                    <a:pt x="12" y="70"/>
                  </a:cubicBezTo>
                  <a:cubicBezTo>
                    <a:pt x="13" y="70"/>
                    <a:pt x="14" y="71"/>
                    <a:pt x="15" y="71"/>
                  </a:cubicBezTo>
                  <a:cubicBezTo>
                    <a:pt x="16" y="73"/>
                    <a:pt x="17" y="75"/>
                    <a:pt x="19" y="77"/>
                  </a:cubicBezTo>
                  <a:cubicBezTo>
                    <a:pt x="20" y="79"/>
                    <a:pt x="21" y="80"/>
                    <a:pt x="22" y="82"/>
                  </a:cubicBezTo>
                  <a:cubicBezTo>
                    <a:pt x="25" y="86"/>
                    <a:pt x="26" y="90"/>
                    <a:pt x="28" y="94"/>
                  </a:cubicBezTo>
                  <a:cubicBezTo>
                    <a:pt x="29" y="99"/>
                    <a:pt x="30" y="103"/>
                    <a:pt x="33" y="107"/>
                  </a:cubicBezTo>
                  <a:cubicBezTo>
                    <a:pt x="35" y="109"/>
                    <a:pt x="38" y="113"/>
                    <a:pt x="42" y="113"/>
                  </a:cubicBezTo>
                  <a:cubicBezTo>
                    <a:pt x="45" y="113"/>
                    <a:pt x="47" y="112"/>
                    <a:pt x="48" y="111"/>
                  </a:cubicBezTo>
                  <a:cubicBezTo>
                    <a:pt x="51" y="108"/>
                    <a:pt x="51" y="105"/>
                    <a:pt x="51" y="102"/>
                  </a:cubicBezTo>
                  <a:cubicBezTo>
                    <a:pt x="53" y="102"/>
                    <a:pt x="54" y="103"/>
                    <a:pt x="56" y="103"/>
                  </a:cubicBezTo>
                  <a:cubicBezTo>
                    <a:pt x="59" y="103"/>
                    <a:pt x="61" y="102"/>
                    <a:pt x="63" y="101"/>
                  </a:cubicBezTo>
                  <a:cubicBezTo>
                    <a:pt x="68" y="97"/>
                    <a:pt x="69" y="93"/>
                    <a:pt x="70" y="89"/>
                  </a:cubicBezTo>
                  <a:cubicBezTo>
                    <a:pt x="70" y="87"/>
                    <a:pt x="70" y="86"/>
                    <a:pt x="70" y="85"/>
                  </a:cubicBezTo>
                  <a:cubicBezTo>
                    <a:pt x="71" y="83"/>
                    <a:pt x="72" y="81"/>
                    <a:pt x="72" y="79"/>
                  </a:cubicBezTo>
                  <a:cubicBezTo>
                    <a:pt x="74" y="76"/>
                    <a:pt x="75" y="73"/>
                    <a:pt x="75" y="69"/>
                  </a:cubicBezTo>
                  <a:cubicBezTo>
                    <a:pt x="76" y="64"/>
                    <a:pt x="74" y="61"/>
                    <a:pt x="71" y="58"/>
                  </a:cubicBezTo>
                  <a:cubicBezTo>
                    <a:pt x="71" y="58"/>
                    <a:pt x="70" y="57"/>
                    <a:pt x="69" y="56"/>
                  </a:cubicBezTo>
                  <a:cubicBezTo>
                    <a:pt x="69" y="55"/>
                    <a:pt x="69" y="55"/>
                    <a:pt x="69" y="54"/>
                  </a:cubicBezTo>
                  <a:cubicBezTo>
                    <a:pt x="69" y="54"/>
                    <a:pt x="70" y="54"/>
                    <a:pt x="70" y="54"/>
                  </a:cubicBezTo>
                  <a:cubicBezTo>
                    <a:pt x="73" y="54"/>
                    <a:pt x="76" y="52"/>
                    <a:pt x="77" y="50"/>
                  </a:cubicBezTo>
                  <a:cubicBezTo>
                    <a:pt x="78" y="48"/>
                    <a:pt x="78" y="45"/>
                    <a:pt x="77" y="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17344685" y="4809537"/>
              <a:ext cx="342642" cy="304251"/>
            </a:xfrm>
            <a:custGeom>
              <a:avLst/>
              <a:gdLst>
                <a:gd name="T0" fmla="*/ 63 w 63"/>
                <a:gd name="T1" fmla="*/ 46 h 61"/>
                <a:gd name="T2" fmla="*/ 58 w 63"/>
                <a:gd name="T3" fmla="*/ 40 h 61"/>
                <a:gd name="T4" fmla="*/ 55 w 63"/>
                <a:gd name="T5" fmla="*/ 37 h 61"/>
                <a:gd name="T6" fmla="*/ 53 w 63"/>
                <a:gd name="T7" fmla="*/ 30 h 61"/>
                <a:gd name="T8" fmla="*/ 50 w 63"/>
                <a:gd name="T9" fmla="*/ 19 h 61"/>
                <a:gd name="T10" fmla="*/ 44 w 63"/>
                <a:gd name="T11" fmla="*/ 13 h 61"/>
                <a:gd name="T12" fmla="*/ 37 w 63"/>
                <a:gd name="T13" fmla="*/ 6 h 61"/>
                <a:gd name="T14" fmla="*/ 29 w 63"/>
                <a:gd name="T15" fmla="*/ 0 h 61"/>
                <a:gd name="T16" fmla="*/ 20 w 63"/>
                <a:gd name="T17" fmla="*/ 6 h 61"/>
                <a:gd name="T18" fmla="*/ 17 w 63"/>
                <a:gd name="T19" fmla="*/ 16 h 61"/>
                <a:gd name="T20" fmla="*/ 14 w 63"/>
                <a:gd name="T21" fmla="*/ 24 h 61"/>
                <a:gd name="T22" fmla="*/ 10 w 63"/>
                <a:gd name="T23" fmla="*/ 25 h 61"/>
                <a:gd name="T24" fmla="*/ 1 w 63"/>
                <a:gd name="T25" fmla="*/ 31 h 61"/>
                <a:gd name="T26" fmla="*/ 1 w 63"/>
                <a:gd name="T27" fmla="*/ 37 h 61"/>
                <a:gd name="T28" fmla="*/ 12 w 63"/>
                <a:gd name="T29" fmla="*/ 42 h 61"/>
                <a:gd name="T30" fmla="*/ 15 w 63"/>
                <a:gd name="T31" fmla="*/ 43 h 61"/>
                <a:gd name="T32" fmla="*/ 21 w 63"/>
                <a:gd name="T33" fmla="*/ 48 h 61"/>
                <a:gd name="T34" fmla="*/ 26 w 63"/>
                <a:gd name="T35" fmla="*/ 54 h 61"/>
                <a:gd name="T36" fmla="*/ 43 w 63"/>
                <a:gd name="T37" fmla="*/ 61 h 61"/>
                <a:gd name="T38" fmla="*/ 43 w 63"/>
                <a:gd name="T39" fmla="*/ 61 h 61"/>
                <a:gd name="T40" fmla="*/ 61 w 63"/>
                <a:gd name="T41" fmla="*/ 51 h 61"/>
                <a:gd name="T42" fmla="*/ 63 w 63"/>
                <a:gd name="T43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61">
                  <a:moveTo>
                    <a:pt x="63" y="46"/>
                  </a:moveTo>
                  <a:cubicBezTo>
                    <a:pt x="63" y="43"/>
                    <a:pt x="60" y="41"/>
                    <a:pt x="58" y="40"/>
                  </a:cubicBezTo>
                  <a:cubicBezTo>
                    <a:pt x="57" y="39"/>
                    <a:pt x="56" y="38"/>
                    <a:pt x="55" y="37"/>
                  </a:cubicBezTo>
                  <a:cubicBezTo>
                    <a:pt x="54" y="35"/>
                    <a:pt x="53" y="33"/>
                    <a:pt x="53" y="30"/>
                  </a:cubicBezTo>
                  <a:cubicBezTo>
                    <a:pt x="53" y="26"/>
                    <a:pt x="53" y="22"/>
                    <a:pt x="50" y="19"/>
                  </a:cubicBezTo>
                  <a:cubicBezTo>
                    <a:pt x="48" y="16"/>
                    <a:pt x="46" y="14"/>
                    <a:pt x="44" y="13"/>
                  </a:cubicBezTo>
                  <a:cubicBezTo>
                    <a:pt x="41" y="11"/>
                    <a:pt x="39" y="9"/>
                    <a:pt x="37" y="6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26" y="0"/>
                    <a:pt x="23" y="2"/>
                    <a:pt x="20" y="6"/>
                  </a:cubicBezTo>
                  <a:cubicBezTo>
                    <a:pt x="18" y="9"/>
                    <a:pt x="18" y="13"/>
                    <a:pt x="17" y="16"/>
                  </a:cubicBezTo>
                  <a:cubicBezTo>
                    <a:pt x="17" y="19"/>
                    <a:pt x="16" y="23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7" y="26"/>
                    <a:pt x="3" y="27"/>
                    <a:pt x="1" y="31"/>
                  </a:cubicBezTo>
                  <a:cubicBezTo>
                    <a:pt x="0" y="34"/>
                    <a:pt x="1" y="36"/>
                    <a:pt x="1" y="37"/>
                  </a:cubicBezTo>
                  <a:cubicBezTo>
                    <a:pt x="3" y="41"/>
                    <a:pt x="8" y="41"/>
                    <a:pt x="12" y="42"/>
                  </a:cubicBezTo>
                  <a:cubicBezTo>
                    <a:pt x="13" y="42"/>
                    <a:pt x="14" y="42"/>
                    <a:pt x="15" y="43"/>
                  </a:cubicBezTo>
                  <a:cubicBezTo>
                    <a:pt x="18" y="43"/>
                    <a:pt x="19" y="46"/>
                    <a:pt x="21" y="48"/>
                  </a:cubicBezTo>
                  <a:cubicBezTo>
                    <a:pt x="22" y="50"/>
                    <a:pt x="24" y="52"/>
                    <a:pt x="26" y="54"/>
                  </a:cubicBezTo>
                  <a:cubicBezTo>
                    <a:pt x="27" y="54"/>
                    <a:pt x="37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8" y="61"/>
                    <a:pt x="59" y="53"/>
                    <a:pt x="61" y="51"/>
                  </a:cubicBezTo>
                  <a:cubicBezTo>
                    <a:pt x="63" y="49"/>
                    <a:pt x="63" y="47"/>
                    <a:pt x="63" y="4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>
              <a:off x="16162878" y="3907984"/>
              <a:ext cx="681181" cy="713030"/>
            </a:xfrm>
            <a:custGeom>
              <a:avLst/>
              <a:gdLst>
                <a:gd name="T0" fmla="*/ 110 w 125"/>
                <a:gd name="T1" fmla="*/ 51 h 144"/>
                <a:gd name="T2" fmla="*/ 108 w 125"/>
                <a:gd name="T3" fmla="*/ 50 h 144"/>
                <a:gd name="T4" fmla="*/ 111 w 125"/>
                <a:gd name="T5" fmla="*/ 35 h 144"/>
                <a:gd name="T6" fmla="*/ 96 w 125"/>
                <a:gd name="T7" fmla="*/ 19 h 144"/>
                <a:gd name="T8" fmla="*/ 85 w 125"/>
                <a:gd name="T9" fmla="*/ 26 h 144"/>
                <a:gd name="T10" fmla="*/ 80 w 125"/>
                <a:gd name="T11" fmla="*/ 30 h 144"/>
                <a:gd name="T12" fmla="*/ 81 w 125"/>
                <a:gd name="T13" fmla="*/ 27 h 144"/>
                <a:gd name="T14" fmla="*/ 89 w 125"/>
                <a:gd name="T15" fmla="*/ 18 h 144"/>
                <a:gd name="T16" fmla="*/ 92 w 125"/>
                <a:gd name="T17" fmla="*/ 4 h 144"/>
                <a:gd name="T18" fmla="*/ 85 w 125"/>
                <a:gd name="T19" fmla="*/ 0 h 144"/>
                <a:gd name="T20" fmla="*/ 75 w 125"/>
                <a:gd name="T21" fmla="*/ 1 h 144"/>
                <a:gd name="T22" fmla="*/ 61 w 125"/>
                <a:gd name="T23" fmla="*/ 2 h 144"/>
                <a:gd name="T24" fmla="*/ 54 w 125"/>
                <a:gd name="T25" fmla="*/ 3 h 144"/>
                <a:gd name="T26" fmla="*/ 36 w 125"/>
                <a:gd name="T27" fmla="*/ 9 h 144"/>
                <a:gd name="T28" fmla="*/ 26 w 125"/>
                <a:gd name="T29" fmla="*/ 18 h 144"/>
                <a:gd name="T30" fmla="*/ 27 w 125"/>
                <a:gd name="T31" fmla="*/ 23 h 144"/>
                <a:gd name="T32" fmla="*/ 14 w 125"/>
                <a:gd name="T33" fmla="*/ 29 h 144"/>
                <a:gd name="T34" fmla="*/ 8 w 125"/>
                <a:gd name="T35" fmla="*/ 38 h 144"/>
                <a:gd name="T36" fmla="*/ 19 w 125"/>
                <a:gd name="T37" fmla="*/ 47 h 144"/>
                <a:gd name="T38" fmla="*/ 21 w 125"/>
                <a:gd name="T39" fmla="*/ 48 h 144"/>
                <a:gd name="T40" fmla="*/ 12 w 125"/>
                <a:gd name="T41" fmla="*/ 52 h 144"/>
                <a:gd name="T42" fmla="*/ 17 w 125"/>
                <a:gd name="T43" fmla="*/ 61 h 144"/>
                <a:gd name="T44" fmla="*/ 24 w 125"/>
                <a:gd name="T45" fmla="*/ 61 h 144"/>
                <a:gd name="T46" fmla="*/ 28 w 125"/>
                <a:gd name="T47" fmla="*/ 61 h 144"/>
                <a:gd name="T48" fmla="*/ 37 w 125"/>
                <a:gd name="T49" fmla="*/ 63 h 144"/>
                <a:gd name="T50" fmla="*/ 39 w 125"/>
                <a:gd name="T51" fmla="*/ 63 h 144"/>
                <a:gd name="T52" fmla="*/ 43 w 125"/>
                <a:gd name="T53" fmla="*/ 63 h 144"/>
                <a:gd name="T54" fmla="*/ 34 w 125"/>
                <a:gd name="T55" fmla="*/ 64 h 144"/>
                <a:gd name="T56" fmla="*/ 17 w 125"/>
                <a:gd name="T57" fmla="*/ 63 h 144"/>
                <a:gd name="T58" fmla="*/ 3 w 125"/>
                <a:gd name="T59" fmla="*/ 72 h 144"/>
                <a:gd name="T60" fmla="*/ 18 w 125"/>
                <a:gd name="T61" fmla="*/ 93 h 144"/>
                <a:gd name="T62" fmla="*/ 38 w 125"/>
                <a:gd name="T63" fmla="*/ 102 h 144"/>
                <a:gd name="T64" fmla="*/ 50 w 125"/>
                <a:gd name="T65" fmla="*/ 105 h 144"/>
                <a:gd name="T66" fmla="*/ 60 w 125"/>
                <a:gd name="T67" fmla="*/ 110 h 144"/>
                <a:gd name="T68" fmla="*/ 66 w 125"/>
                <a:gd name="T69" fmla="*/ 115 h 144"/>
                <a:gd name="T70" fmla="*/ 67 w 125"/>
                <a:gd name="T71" fmla="*/ 123 h 144"/>
                <a:gd name="T72" fmla="*/ 54 w 125"/>
                <a:gd name="T73" fmla="*/ 116 h 144"/>
                <a:gd name="T74" fmla="*/ 19 w 125"/>
                <a:gd name="T75" fmla="*/ 105 h 144"/>
                <a:gd name="T76" fmla="*/ 14 w 125"/>
                <a:gd name="T77" fmla="*/ 104 h 144"/>
                <a:gd name="T78" fmla="*/ 0 w 125"/>
                <a:gd name="T79" fmla="*/ 107 h 144"/>
                <a:gd name="T80" fmla="*/ 125 w 125"/>
                <a:gd name="T81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5" h="144">
                  <a:moveTo>
                    <a:pt x="117" y="48"/>
                  </a:moveTo>
                  <a:cubicBezTo>
                    <a:pt x="115" y="50"/>
                    <a:pt x="112" y="51"/>
                    <a:pt x="110" y="51"/>
                  </a:cubicBezTo>
                  <a:cubicBezTo>
                    <a:pt x="109" y="51"/>
                    <a:pt x="109" y="51"/>
                    <a:pt x="108" y="51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08" y="50"/>
                    <a:pt x="109" y="48"/>
                    <a:pt x="109" y="47"/>
                  </a:cubicBezTo>
                  <a:cubicBezTo>
                    <a:pt x="111" y="44"/>
                    <a:pt x="114" y="40"/>
                    <a:pt x="111" y="35"/>
                  </a:cubicBezTo>
                  <a:cubicBezTo>
                    <a:pt x="110" y="34"/>
                    <a:pt x="110" y="33"/>
                    <a:pt x="109" y="31"/>
                  </a:cubicBezTo>
                  <a:cubicBezTo>
                    <a:pt x="106" y="26"/>
                    <a:pt x="103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0" y="20"/>
                    <a:pt x="87" y="23"/>
                    <a:pt x="85" y="26"/>
                  </a:cubicBezTo>
                  <a:cubicBezTo>
                    <a:pt x="83" y="30"/>
                    <a:pt x="83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0"/>
                    <a:pt x="79" y="30"/>
                    <a:pt x="78" y="30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82" y="27"/>
                    <a:pt x="82" y="27"/>
                    <a:pt x="83" y="26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0" y="17"/>
                    <a:pt x="91" y="16"/>
                    <a:pt x="92" y="14"/>
                  </a:cubicBezTo>
                  <a:cubicBezTo>
                    <a:pt x="94" y="12"/>
                    <a:pt x="94" y="8"/>
                    <a:pt x="92" y="4"/>
                  </a:cubicBezTo>
                  <a:cubicBezTo>
                    <a:pt x="91" y="2"/>
                    <a:pt x="89" y="0"/>
                    <a:pt x="87" y="0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83" y="0"/>
                    <a:pt x="81" y="0"/>
                    <a:pt x="79" y="0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1" y="1"/>
                    <a:pt x="67" y="2"/>
                    <a:pt x="6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2"/>
                    <a:pt x="59" y="2"/>
                  </a:cubicBezTo>
                  <a:cubicBezTo>
                    <a:pt x="57" y="3"/>
                    <a:pt x="56" y="3"/>
                    <a:pt x="54" y="3"/>
                  </a:cubicBezTo>
                  <a:cubicBezTo>
                    <a:pt x="49" y="4"/>
                    <a:pt x="44" y="6"/>
                    <a:pt x="40" y="8"/>
                  </a:cubicBezTo>
                  <a:cubicBezTo>
                    <a:pt x="39" y="8"/>
                    <a:pt x="37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2" y="11"/>
                    <a:pt x="26" y="13"/>
                    <a:pt x="26" y="18"/>
                  </a:cubicBezTo>
                  <a:cubicBezTo>
                    <a:pt x="26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6" y="24"/>
                    <a:pt x="26" y="24"/>
                    <a:pt x="24" y="24"/>
                  </a:cubicBezTo>
                  <a:cubicBezTo>
                    <a:pt x="19" y="25"/>
                    <a:pt x="17" y="27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1" y="31"/>
                    <a:pt x="9" y="34"/>
                    <a:pt x="8" y="38"/>
                  </a:cubicBezTo>
                  <a:cubicBezTo>
                    <a:pt x="7" y="45"/>
                    <a:pt x="14" y="46"/>
                    <a:pt x="17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7" y="48"/>
                    <a:pt x="13" y="48"/>
                    <a:pt x="12" y="52"/>
                  </a:cubicBezTo>
                  <a:cubicBezTo>
                    <a:pt x="11" y="53"/>
                    <a:pt x="11" y="55"/>
                    <a:pt x="12" y="57"/>
                  </a:cubicBezTo>
                  <a:cubicBezTo>
                    <a:pt x="13" y="59"/>
                    <a:pt x="15" y="61"/>
                    <a:pt x="17" y="61"/>
                  </a:cubicBezTo>
                  <a:cubicBezTo>
                    <a:pt x="18" y="61"/>
                    <a:pt x="19" y="62"/>
                    <a:pt x="21" y="62"/>
                  </a:cubicBezTo>
                  <a:cubicBezTo>
                    <a:pt x="22" y="62"/>
                    <a:pt x="23" y="61"/>
                    <a:pt x="24" y="61"/>
                  </a:cubicBezTo>
                  <a:cubicBezTo>
                    <a:pt x="26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9" y="61"/>
                    <a:pt x="30" y="61"/>
                    <a:pt x="31" y="62"/>
                  </a:cubicBezTo>
                  <a:cubicBezTo>
                    <a:pt x="33" y="62"/>
                    <a:pt x="35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8" y="63"/>
                    <a:pt x="38" y="63"/>
                    <a:pt x="39" y="63"/>
                  </a:cubicBezTo>
                  <a:cubicBezTo>
                    <a:pt x="40" y="63"/>
                    <a:pt x="40" y="63"/>
                    <a:pt x="41" y="63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1" y="63"/>
                    <a:pt x="38" y="64"/>
                    <a:pt x="35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2" y="64"/>
                    <a:pt x="29" y="64"/>
                    <a:pt x="26" y="63"/>
                  </a:cubicBezTo>
                  <a:cubicBezTo>
                    <a:pt x="23" y="63"/>
                    <a:pt x="20" y="63"/>
                    <a:pt x="17" y="63"/>
                  </a:cubicBezTo>
                  <a:cubicBezTo>
                    <a:pt x="15" y="63"/>
                    <a:pt x="13" y="63"/>
                    <a:pt x="11" y="63"/>
                  </a:cubicBezTo>
                  <a:cubicBezTo>
                    <a:pt x="7" y="64"/>
                    <a:pt x="4" y="68"/>
                    <a:pt x="3" y="72"/>
                  </a:cubicBezTo>
                  <a:cubicBezTo>
                    <a:pt x="1" y="77"/>
                    <a:pt x="4" y="81"/>
                    <a:pt x="6" y="84"/>
                  </a:cubicBezTo>
                  <a:cubicBezTo>
                    <a:pt x="10" y="89"/>
                    <a:pt x="12" y="91"/>
                    <a:pt x="18" y="93"/>
                  </a:cubicBezTo>
                  <a:cubicBezTo>
                    <a:pt x="22" y="94"/>
                    <a:pt x="25" y="96"/>
                    <a:pt x="30" y="99"/>
                  </a:cubicBezTo>
                  <a:cubicBezTo>
                    <a:pt x="32" y="101"/>
                    <a:pt x="35" y="101"/>
                    <a:pt x="38" y="102"/>
                  </a:cubicBezTo>
                  <a:cubicBezTo>
                    <a:pt x="40" y="102"/>
                    <a:pt x="41" y="103"/>
                    <a:pt x="43" y="103"/>
                  </a:cubicBezTo>
                  <a:cubicBezTo>
                    <a:pt x="45" y="104"/>
                    <a:pt x="48" y="104"/>
                    <a:pt x="50" y="105"/>
                  </a:cubicBezTo>
                  <a:cubicBezTo>
                    <a:pt x="52" y="105"/>
                    <a:pt x="54" y="105"/>
                    <a:pt x="56" y="106"/>
                  </a:cubicBezTo>
                  <a:cubicBezTo>
                    <a:pt x="57" y="106"/>
                    <a:pt x="59" y="108"/>
                    <a:pt x="60" y="110"/>
                  </a:cubicBezTo>
                  <a:cubicBezTo>
                    <a:pt x="61" y="111"/>
                    <a:pt x="62" y="112"/>
                    <a:pt x="63" y="112"/>
                  </a:cubicBezTo>
                  <a:cubicBezTo>
                    <a:pt x="64" y="113"/>
                    <a:pt x="65" y="114"/>
                    <a:pt x="66" y="115"/>
                  </a:cubicBezTo>
                  <a:cubicBezTo>
                    <a:pt x="69" y="117"/>
                    <a:pt x="71" y="119"/>
                    <a:pt x="71" y="120"/>
                  </a:cubicBezTo>
                  <a:cubicBezTo>
                    <a:pt x="70" y="122"/>
                    <a:pt x="70" y="123"/>
                    <a:pt x="67" y="123"/>
                  </a:cubicBezTo>
                  <a:cubicBezTo>
                    <a:pt x="66" y="123"/>
                    <a:pt x="66" y="123"/>
                    <a:pt x="65" y="123"/>
                  </a:cubicBezTo>
                  <a:cubicBezTo>
                    <a:pt x="61" y="122"/>
                    <a:pt x="57" y="119"/>
                    <a:pt x="54" y="116"/>
                  </a:cubicBezTo>
                  <a:cubicBezTo>
                    <a:pt x="51" y="115"/>
                    <a:pt x="49" y="113"/>
                    <a:pt x="46" y="111"/>
                  </a:cubicBezTo>
                  <a:cubicBezTo>
                    <a:pt x="38" y="107"/>
                    <a:pt x="28" y="106"/>
                    <a:pt x="19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4" y="104"/>
                  </a:cubicBezTo>
                  <a:cubicBezTo>
                    <a:pt x="12" y="104"/>
                    <a:pt x="11" y="104"/>
                    <a:pt x="9" y="10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125" y="42"/>
                    <a:pt x="125" y="42"/>
                    <a:pt x="125" y="42"/>
                  </a:cubicBezTo>
                  <a:lnTo>
                    <a:pt x="117" y="48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" name="Freeform 10"/>
            <p:cNvSpPr>
              <a:spLocks/>
            </p:cNvSpPr>
            <p:nvPr/>
          </p:nvSpPr>
          <p:spPr bwMode="auto">
            <a:xfrm>
              <a:off x="16979474" y="3372278"/>
              <a:ext cx="322125" cy="395713"/>
            </a:xfrm>
            <a:custGeom>
              <a:avLst/>
              <a:gdLst>
                <a:gd name="T0" fmla="*/ 57 w 59"/>
                <a:gd name="T1" fmla="*/ 41 h 80"/>
                <a:gd name="T2" fmla="*/ 46 w 59"/>
                <a:gd name="T3" fmla="*/ 34 h 80"/>
                <a:gd name="T4" fmla="*/ 40 w 59"/>
                <a:gd name="T5" fmla="*/ 38 h 80"/>
                <a:gd name="T6" fmla="*/ 40 w 59"/>
                <a:gd name="T7" fmla="*/ 39 h 80"/>
                <a:gd name="T8" fmla="*/ 40 w 59"/>
                <a:gd name="T9" fmla="*/ 38 h 80"/>
                <a:gd name="T10" fmla="*/ 39 w 59"/>
                <a:gd name="T11" fmla="*/ 37 h 80"/>
                <a:gd name="T12" fmla="*/ 39 w 59"/>
                <a:gd name="T13" fmla="*/ 34 h 80"/>
                <a:gd name="T14" fmla="*/ 38 w 59"/>
                <a:gd name="T15" fmla="*/ 32 h 80"/>
                <a:gd name="T16" fmla="*/ 36 w 59"/>
                <a:gd name="T17" fmla="*/ 32 h 80"/>
                <a:gd name="T18" fmla="*/ 35 w 59"/>
                <a:gd name="T19" fmla="*/ 32 h 80"/>
                <a:gd name="T20" fmla="*/ 36 w 59"/>
                <a:gd name="T21" fmla="*/ 31 h 80"/>
                <a:gd name="T22" fmla="*/ 38 w 59"/>
                <a:gd name="T23" fmla="*/ 26 h 80"/>
                <a:gd name="T24" fmla="*/ 36 w 59"/>
                <a:gd name="T25" fmla="*/ 20 h 80"/>
                <a:gd name="T26" fmla="*/ 36 w 59"/>
                <a:gd name="T27" fmla="*/ 19 h 80"/>
                <a:gd name="T28" fmla="*/ 35 w 59"/>
                <a:gd name="T29" fmla="*/ 13 h 80"/>
                <a:gd name="T30" fmla="*/ 37 w 59"/>
                <a:gd name="T31" fmla="*/ 12 h 80"/>
                <a:gd name="T32" fmla="*/ 40 w 59"/>
                <a:gd name="T33" fmla="*/ 8 h 80"/>
                <a:gd name="T34" fmla="*/ 39 w 59"/>
                <a:gd name="T35" fmla="*/ 2 h 80"/>
                <a:gd name="T36" fmla="*/ 34 w 59"/>
                <a:gd name="T37" fmla="*/ 0 h 80"/>
                <a:gd name="T38" fmla="*/ 27 w 59"/>
                <a:gd name="T39" fmla="*/ 2 h 80"/>
                <a:gd name="T40" fmla="*/ 22 w 59"/>
                <a:gd name="T41" fmla="*/ 6 h 80"/>
                <a:gd name="T42" fmla="*/ 18 w 59"/>
                <a:gd name="T43" fmla="*/ 10 h 80"/>
                <a:gd name="T44" fmla="*/ 13 w 59"/>
                <a:gd name="T45" fmla="*/ 17 h 80"/>
                <a:gd name="T46" fmla="*/ 17 w 59"/>
                <a:gd name="T47" fmla="*/ 26 h 80"/>
                <a:gd name="T48" fmla="*/ 18 w 59"/>
                <a:gd name="T49" fmla="*/ 27 h 80"/>
                <a:gd name="T50" fmla="*/ 17 w 59"/>
                <a:gd name="T51" fmla="*/ 28 h 80"/>
                <a:gd name="T52" fmla="*/ 15 w 59"/>
                <a:gd name="T53" fmla="*/ 33 h 80"/>
                <a:gd name="T54" fmla="*/ 18 w 59"/>
                <a:gd name="T55" fmla="*/ 42 h 80"/>
                <a:gd name="T56" fmla="*/ 20 w 59"/>
                <a:gd name="T57" fmla="*/ 46 h 80"/>
                <a:gd name="T58" fmla="*/ 16 w 59"/>
                <a:gd name="T59" fmla="*/ 48 h 80"/>
                <a:gd name="T60" fmla="*/ 12 w 59"/>
                <a:gd name="T61" fmla="*/ 47 h 80"/>
                <a:gd name="T62" fmla="*/ 9 w 59"/>
                <a:gd name="T63" fmla="*/ 46 h 80"/>
                <a:gd name="T64" fmla="*/ 0 w 59"/>
                <a:gd name="T65" fmla="*/ 76 h 80"/>
                <a:gd name="T66" fmla="*/ 5 w 59"/>
                <a:gd name="T67" fmla="*/ 75 h 80"/>
                <a:gd name="T68" fmla="*/ 10 w 59"/>
                <a:gd name="T69" fmla="*/ 74 h 80"/>
                <a:gd name="T70" fmla="*/ 14 w 59"/>
                <a:gd name="T71" fmla="*/ 74 h 80"/>
                <a:gd name="T72" fmla="*/ 15 w 59"/>
                <a:gd name="T73" fmla="*/ 74 h 80"/>
                <a:gd name="T74" fmla="*/ 17 w 59"/>
                <a:gd name="T75" fmla="*/ 75 h 80"/>
                <a:gd name="T76" fmla="*/ 20 w 59"/>
                <a:gd name="T77" fmla="*/ 77 h 80"/>
                <a:gd name="T78" fmla="*/ 26 w 59"/>
                <a:gd name="T79" fmla="*/ 78 h 80"/>
                <a:gd name="T80" fmla="*/ 28 w 59"/>
                <a:gd name="T81" fmla="*/ 78 h 80"/>
                <a:gd name="T82" fmla="*/ 36 w 59"/>
                <a:gd name="T83" fmla="*/ 80 h 80"/>
                <a:gd name="T84" fmla="*/ 36 w 59"/>
                <a:gd name="T85" fmla="*/ 80 h 80"/>
                <a:gd name="T86" fmla="*/ 48 w 59"/>
                <a:gd name="T87" fmla="*/ 74 h 80"/>
                <a:gd name="T88" fmla="*/ 56 w 59"/>
                <a:gd name="T89" fmla="*/ 57 h 80"/>
                <a:gd name="T90" fmla="*/ 57 w 59"/>
                <a:gd name="T91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80">
                  <a:moveTo>
                    <a:pt x="57" y="41"/>
                  </a:moveTo>
                  <a:cubicBezTo>
                    <a:pt x="55" y="37"/>
                    <a:pt x="50" y="34"/>
                    <a:pt x="46" y="34"/>
                  </a:cubicBezTo>
                  <a:cubicBezTo>
                    <a:pt x="43" y="34"/>
                    <a:pt x="41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5"/>
                    <a:pt x="39" y="34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2"/>
                    <a:pt x="35" y="32"/>
                  </a:cubicBezTo>
                  <a:cubicBezTo>
                    <a:pt x="35" y="31"/>
                    <a:pt x="35" y="31"/>
                    <a:pt x="36" y="31"/>
                  </a:cubicBezTo>
                  <a:cubicBezTo>
                    <a:pt x="36" y="30"/>
                    <a:pt x="37" y="28"/>
                    <a:pt x="38" y="26"/>
                  </a:cubicBezTo>
                  <a:cubicBezTo>
                    <a:pt x="38" y="24"/>
                    <a:pt x="37" y="22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5" y="15"/>
                    <a:pt x="35" y="14"/>
                    <a:pt x="35" y="13"/>
                  </a:cubicBezTo>
                  <a:cubicBezTo>
                    <a:pt x="36" y="13"/>
                    <a:pt x="36" y="12"/>
                    <a:pt x="37" y="12"/>
                  </a:cubicBezTo>
                  <a:cubicBezTo>
                    <a:pt x="38" y="11"/>
                    <a:pt x="39" y="10"/>
                    <a:pt x="40" y="8"/>
                  </a:cubicBezTo>
                  <a:cubicBezTo>
                    <a:pt x="40" y="5"/>
                    <a:pt x="40" y="3"/>
                    <a:pt x="39" y="2"/>
                  </a:cubicBezTo>
                  <a:cubicBezTo>
                    <a:pt x="38" y="0"/>
                    <a:pt x="36" y="0"/>
                    <a:pt x="34" y="0"/>
                  </a:cubicBezTo>
                  <a:cubicBezTo>
                    <a:pt x="32" y="0"/>
                    <a:pt x="29" y="0"/>
                    <a:pt x="27" y="2"/>
                  </a:cubicBezTo>
                  <a:cubicBezTo>
                    <a:pt x="25" y="3"/>
                    <a:pt x="24" y="5"/>
                    <a:pt x="22" y="6"/>
                  </a:cubicBezTo>
                  <a:cubicBezTo>
                    <a:pt x="21" y="7"/>
                    <a:pt x="20" y="9"/>
                    <a:pt x="18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20"/>
                    <a:pt x="14" y="23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9"/>
                    <a:pt x="15" y="30"/>
                    <a:pt x="15" y="33"/>
                  </a:cubicBezTo>
                  <a:cubicBezTo>
                    <a:pt x="14" y="37"/>
                    <a:pt x="16" y="40"/>
                    <a:pt x="18" y="42"/>
                  </a:cubicBezTo>
                  <a:cubicBezTo>
                    <a:pt x="19" y="44"/>
                    <a:pt x="20" y="45"/>
                    <a:pt x="20" y="46"/>
                  </a:cubicBezTo>
                  <a:cubicBezTo>
                    <a:pt x="20" y="48"/>
                    <a:pt x="17" y="48"/>
                    <a:pt x="16" y="48"/>
                  </a:cubicBezTo>
                  <a:cubicBezTo>
                    <a:pt x="15" y="48"/>
                    <a:pt x="13" y="48"/>
                    <a:pt x="12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8" y="75"/>
                    <a:pt x="10" y="74"/>
                  </a:cubicBezTo>
                  <a:cubicBezTo>
                    <a:pt x="11" y="74"/>
                    <a:pt x="13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2" y="78"/>
                    <a:pt x="24" y="78"/>
                    <a:pt x="26" y="78"/>
                  </a:cubicBezTo>
                  <a:cubicBezTo>
                    <a:pt x="27" y="78"/>
                    <a:pt x="28" y="78"/>
                    <a:pt x="28" y="78"/>
                  </a:cubicBezTo>
                  <a:cubicBezTo>
                    <a:pt x="31" y="79"/>
                    <a:pt x="34" y="80"/>
                    <a:pt x="36" y="8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40" y="80"/>
                    <a:pt x="44" y="78"/>
                    <a:pt x="48" y="74"/>
                  </a:cubicBezTo>
                  <a:cubicBezTo>
                    <a:pt x="52" y="69"/>
                    <a:pt x="55" y="63"/>
                    <a:pt x="56" y="57"/>
                  </a:cubicBezTo>
                  <a:cubicBezTo>
                    <a:pt x="57" y="52"/>
                    <a:pt x="59" y="47"/>
                    <a:pt x="57" y="4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>
              <a:off x="16558865" y="3351746"/>
              <a:ext cx="170295" cy="119460"/>
            </a:xfrm>
            <a:custGeom>
              <a:avLst/>
              <a:gdLst>
                <a:gd name="T0" fmla="*/ 26 w 31"/>
                <a:gd name="T1" fmla="*/ 0 h 24"/>
                <a:gd name="T2" fmla="*/ 9 w 31"/>
                <a:gd name="T3" fmla="*/ 6 h 24"/>
                <a:gd name="T4" fmla="*/ 9 w 31"/>
                <a:gd name="T5" fmla="*/ 6 h 24"/>
                <a:gd name="T6" fmla="*/ 1 w 31"/>
                <a:gd name="T7" fmla="*/ 12 h 24"/>
                <a:gd name="T8" fmla="*/ 2 w 31"/>
                <a:gd name="T9" fmla="*/ 18 h 24"/>
                <a:gd name="T10" fmla="*/ 7 w 31"/>
                <a:gd name="T11" fmla="*/ 24 h 24"/>
                <a:gd name="T12" fmla="*/ 9 w 31"/>
                <a:gd name="T13" fmla="*/ 24 h 24"/>
                <a:gd name="T14" fmla="*/ 9 w 31"/>
                <a:gd name="T15" fmla="*/ 24 h 24"/>
                <a:gd name="T16" fmla="*/ 17 w 31"/>
                <a:gd name="T17" fmla="*/ 20 h 24"/>
                <a:gd name="T18" fmla="*/ 18 w 31"/>
                <a:gd name="T19" fmla="*/ 19 h 24"/>
                <a:gd name="T20" fmla="*/ 29 w 31"/>
                <a:gd name="T21" fmla="*/ 4 h 24"/>
                <a:gd name="T22" fmla="*/ 31 w 31"/>
                <a:gd name="T23" fmla="*/ 0 h 24"/>
                <a:gd name="T24" fmla="*/ 26 w 31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4">
                  <a:moveTo>
                    <a:pt x="26" y="0"/>
                  </a:moveTo>
                  <a:cubicBezTo>
                    <a:pt x="20" y="1"/>
                    <a:pt x="13" y="4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7"/>
                    <a:pt x="3" y="9"/>
                    <a:pt x="1" y="12"/>
                  </a:cubicBezTo>
                  <a:cubicBezTo>
                    <a:pt x="0" y="13"/>
                    <a:pt x="0" y="16"/>
                    <a:pt x="2" y="18"/>
                  </a:cubicBezTo>
                  <a:cubicBezTo>
                    <a:pt x="3" y="20"/>
                    <a:pt x="5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2" y="24"/>
                    <a:pt x="15" y="21"/>
                    <a:pt x="17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4"/>
                    <a:pt x="28" y="9"/>
                    <a:pt x="29" y="4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8" name="Freeform 12"/>
            <p:cNvSpPr>
              <a:spLocks/>
            </p:cNvSpPr>
            <p:nvPr/>
          </p:nvSpPr>
          <p:spPr bwMode="auto">
            <a:xfrm>
              <a:off x="17769397" y="3282683"/>
              <a:ext cx="190813" cy="110128"/>
            </a:xfrm>
            <a:custGeom>
              <a:avLst/>
              <a:gdLst>
                <a:gd name="T0" fmla="*/ 33 w 35"/>
                <a:gd name="T1" fmla="*/ 7 h 22"/>
                <a:gd name="T2" fmla="*/ 26 w 35"/>
                <a:gd name="T3" fmla="*/ 3 h 22"/>
                <a:gd name="T4" fmla="*/ 25 w 35"/>
                <a:gd name="T5" fmla="*/ 3 h 22"/>
                <a:gd name="T6" fmla="*/ 21 w 35"/>
                <a:gd name="T7" fmla="*/ 2 h 22"/>
                <a:gd name="T8" fmla="*/ 14 w 35"/>
                <a:gd name="T9" fmla="*/ 0 h 22"/>
                <a:gd name="T10" fmla="*/ 10 w 35"/>
                <a:gd name="T11" fmla="*/ 1 h 22"/>
                <a:gd name="T12" fmla="*/ 2 w 35"/>
                <a:gd name="T13" fmla="*/ 14 h 22"/>
                <a:gd name="T14" fmla="*/ 14 w 35"/>
                <a:gd name="T15" fmla="*/ 19 h 22"/>
                <a:gd name="T16" fmla="*/ 17 w 35"/>
                <a:gd name="T17" fmla="*/ 20 h 22"/>
                <a:gd name="T18" fmla="*/ 20 w 35"/>
                <a:gd name="T19" fmla="*/ 21 h 22"/>
                <a:gd name="T20" fmla="*/ 25 w 35"/>
                <a:gd name="T21" fmla="*/ 22 h 22"/>
                <a:gd name="T22" fmla="*/ 32 w 35"/>
                <a:gd name="T23" fmla="*/ 17 h 22"/>
                <a:gd name="T24" fmla="*/ 32 w 35"/>
                <a:gd name="T25" fmla="*/ 16 h 22"/>
                <a:gd name="T26" fmla="*/ 33 w 35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2">
                  <a:moveTo>
                    <a:pt x="33" y="7"/>
                  </a:moveTo>
                  <a:cubicBezTo>
                    <a:pt x="32" y="4"/>
                    <a:pt x="28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2" y="2"/>
                    <a:pt x="21" y="2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3" y="0"/>
                    <a:pt x="11" y="1"/>
                    <a:pt x="10" y="1"/>
                  </a:cubicBezTo>
                  <a:cubicBezTo>
                    <a:pt x="6" y="3"/>
                    <a:pt x="0" y="8"/>
                    <a:pt x="2" y="14"/>
                  </a:cubicBezTo>
                  <a:cubicBezTo>
                    <a:pt x="3" y="19"/>
                    <a:pt x="10" y="19"/>
                    <a:pt x="14" y="19"/>
                  </a:cubicBezTo>
                  <a:cubicBezTo>
                    <a:pt x="15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2" y="21"/>
                    <a:pt x="24" y="22"/>
                    <a:pt x="25" y="22"/>
                  </a:cubicBezTo>
                  <a:cubicBezTo>
                    <a:pt x="28" y="22"/>
                    <a:pt x="30" y="20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3"/>
                    <a:pt x="35" y="10"/>
                    <a:pt x="33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18608563" y="4051710"/>
              <a:ext cx="354953" cy="212789"/>
            </a:xfrm>
            <a:custGeom>
              <a:avLst/>
              <a:gdLst>
                <a:gd name="T0" fmla="*/ 25 w 65"/>
                <a:gd name="T1" fmla="*/ 43 h 43"/>
                <a:gd name="T2" fmla="*/ 22 w 65"/>
                <a:gd name="T3" fmla="*/ 43 h 43"/>
                <a:gd name="T4" fmla="*/ 15 w 65"/>
                <a:gd name="T5" fmla="*/ 36 h 43"/>
                <a:gd name="T6" fmla="*/ 14 w 65"/>
                <a:gd name="T7" fmla="*/ 30 h 43"/>
                <a:gd name="T8" fmla="*/ 13 w 65"/>
                <a:gd name="T9" fmla="*/ 27 h 43"/>
                <a:gd name="T10" fmla="*/ 10 w 65"/>
                <a:gd name="T11" fmla="*/ 26 h 43"/>
                <a:gd name="T12" fmla="*/ 2 w 65"/>
                <a:gd name="T13" fmla="*/ 17 h 43"/>
                <a:gd name="T14" fmla="*/ 3 w 65"/>
                <a:gd name="T15" fmla="*/ 2 h 43"/>
                <a:gd name="T16" fmla="*/ 8 w 65"/>
                <a:gd name="T17" fmla="*/ 0 h 43"/>
                <a:gd name="T18" fmla="*/ 16 w 65"/>
                <a:gd name="T19" fmla="*/ 2 h 43"/>
                <a:gd name="T20" fmla="*/ 20 w 65"/>
                <a:gd name="T21" fmla="*/ 3 h 43"/>
                <a:gd name="T22" fmla="*/ 21 w 65"/>
                <a:gd name="T23" fmla="*/ 3 h 43"/>
                <a:gd name="T24" fmla="*/ 27 w 65"/>
                <a:gd name="T25" fmla="*/ 2 h 43"/>
                <a:gd name="T26" fmla="*/ 36 w 65"/>
                <a:gd name="T27" fmla="*/ 0 h 43"/>
                <a:gd name="T28" fmla="*/ 51 w 65"/>
                <a:gd name="T29" fmla="*/ 10 h 43"/>
                <a:gd name="T30" fmla="*/ 51 w 65"/>
                <a:gd name="T31" fmla="*/ 11 h 43"/>
                <a:gd name="T32" fmla="*/ 56 w 65"/>
                <a:gd name="T33" fmla="*/ 15 h 43"/>
                <a:gd name="T34" fmla="*/ 63 w 65"/>
                <a:gd name="T35" fmla="*/ 24 h 43"/>
                <a:gd name="T36" fmla="*/ 64 w 65"/>
                <a:gd name="T37" fmla="*/ 31 h 43"/>
                <a:gd name="T38" fmla="*/ 54 w 65"/>
                <a:gd name="T39" fmla="*/ 35 h 43"/>
                <a:gd name="T40" fmla="*/ 49 w 65"/>
                <a:gd name="T41" fmla="*/ 35 h 43"/>
                <a:gd name="T42" fmla="*/ 45 w 65"/>
                <a:gd name="T43" fmla="*/ 35 h 43"/>
                <a:gd name="T44" fmla="*/ 39 w 65"/>
                <a:gd name="T45" fmla="*/ 36 h 43"/>
                <a:gd name="T46" fmla="*/ 36 w 65"/>
                <a:gd name="T47" fmla="*/ 38 h 43"/>
                <a:gd name="T48" fmla="*/ 25 w 65"/>
                <a:gd name="T4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43">
                  <a:moveTo>
                    <a:pt x="25" y="43"/>
                  </a:moveTo>
                  <a:cubicBezTo>
                    <a:pt x="24" y="43"/>
                    <a:pt x="23" y="43"/>
                    <a:pt x="22" y="43"/>
                  </a:cubicBezTo>
                  <a:cubicBezTo>
                    <a:pt x="18" y="42"/>
                    <a:pt x="16" y="39"/>
                    <a:pt x="15" y="36"/>
                  </a:cubicBezTo>
                  <a:cubicBezTo>
                    <a:pt x="14" y="34"/>
                    <a:pt x="14" y="32"/>
                    <a:pt x="14" y="30"/>
                  </a:cubicBezTo>
                  <a:cubicBezTo>
                    <a:pt x="14" y="29"/>
                    <a:pt x="14" y="28"/>
                    <a:pt x="13" y="27"/>
                  </a:cubicBezTo>
                  <a:cubicBezTo>
                    <a:pt x="13" y="26"/>
                    <a:pt x="12" y="26"/>
                    <a:pt x="10" y="26"/>
                  </a:cubicBezTo>
                  <a:cubicBezTo>
                    <a:pt x="4" y="25"/>
                    <a:pt x="3" y="20"/>
                    <a:pt x="2" y="17"/>
                  </a:cubicBezTo>
                  <a:cubicBezTo>
                    <a:pt x="1" y="12"/>
                    <a:pt x="0" y="6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8" y="2"/>
                    <a:pt x="19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5" y="2"/>
                    <a:pt x="27" y="2"/>
                  </a:cubicBezTo>
                  <a:cubicBezTo>
                    <a:pt x="30" y="1"/>
                    <a:pt x="33" y="0"/>
                    <a:pt x="36" y="0"/>
                  </a:cubicBezTo>
                  <a:cubicBezTo>
                    <a:pt x="43" y="1"/>
                    <a:pt x="47" y="5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4" y="14"/>
                    <a:pt x="56" y="15"/>
                  </a:cubicBezTo>
                  <a:cubicBezTo>
                    <a:pt x="58" y="18"/>
                    <a:pt x="61" y="21"/>
                    <a:pt x="63" y="24"/>
                  </a:cubicBezTo>
                  <a:cubicBezTo>
                    <a:pt x="65" y="27"/>
                    <a:pt x="65" y="30"/>
                    <a:pt x="64" y="31"/>
                  </a:cubicBezTo>
                  <a:cubicBezTo>
                    <a:pt x="62" y="34"/>
                    <a:pt x="59" y="35"/>
                    <a:pt x="54" y="35"/>
                  </a:cubicBezTo>
                  <a:cubicBezTo>
                    <a:pt x="52" y="35"/>
                    <a:pt x="51" y="35"/>
                    <a:pt x="49" y="35"/>
                  </a:cubicBezTo>
                  <a:cubicBezTo>
                    <a:pt x="48" y="35"/>
                    <a:pt x="46" y="35"/>
                    <a:pt x="45" y="35"/>
                  </a:cubicBezTo>
                  <a:cubicBezTo>
                    <a:pt x="42" y="35"/>
                    <a:pt x="40" y="35"/>
                    <a:pt x="39" y="36"/>
                  </a:cubicBezTo>
                  <a:cubicBezTo>
                    <a:pt x="38" y="37"/>
                    <a:pt x="37" y="37"/>
                    <a:pt x="36" y="38"/>
                  </a:cubicBezTo>
                  <a:cubicBezTo>
                    <a:pt x="33" y="41"/>
                    <a:pt x="29" y="43"/>
                    <a:pt x="25" y="4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18009452" y="3336813"/>
              <a:ext cx="114898" cy="113861"/>
            </a:xfrm>
            <a:custGeom>
              <a:avLst/>
              <a:gdLst>
                <a:gd name="T0" fmla="*/ 16 w 21"/>
                <a:gd name="T1" fmla="*/ 2 h 23"/>
                <a:gd name="T2" fmla="*/ 10 w 21"/>
                <a:gd name="T3" fmla="*/ 0 h 23"/>
                <a:gd name="T4" fmla="*/ 2 w 21"/>
                <a:gd name="T5" fmla="*/ 4 h 23"/>
                <a:gd name="T6" fmla="*/ 1 w 21"/>
                <a:gd name="T7" fmla="*/ 14 h 23"/>
                <a:gd name="T8" fmla="*/ 12 w 21"/>
                <a:gd name="T9" fmla="*/ 23 h 23"/>
                <a:gd name="T10" fmla="*/ 13 w 21"/>
                <a:gd name="T11" fmla="*/ 23 h 23"/>
                <a:gd name="T12" fmla="*/ 20 w 21"/>
                <a:gd name="T13" fmla="*/ 18 h 23"/>
                <a:gd name="T14" fmla="*/ 16 w 21"/>
                <a:gd name="T1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16" y="2"/>
                  </a:moveTo>
                  <a:cubicBezTo>
                    <a:pt x="14" y="1"/>
                    <a:pt x="12" y="0"/>
                    <a:pt x="10" y="0"/>
                  </a:cubicBezTo>
                  <a:cubicBezTo>
                    <a:pt x="7" y="0"/>
                    <a:pt x="4" y="1"/>
                    <a:pt x="2" y="4"/>
                  </a:cubicBezTo>
                  <a:cubicBezTo>
                    <a:pt x="0" y="7"/>
                    <a:pt x="0" y="10"/>
                    <a:pt x="1" y="14"/>
                  </a:cubicBezTo>
                  <a:cubicBezTo>
                    <a:pt x="3" y="17"/>
                    <a:pt x="7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1" y="12"/>
                    <a:pt x="19" y="5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7732466" y="3432008"/>
              <a:ext cx="974581" cy="550638"/>
            </a:xfrm>
            <a:custGeom>
              <a:avLst/>
              <a:gdLst>
                <a:gd name="T0" fmla="*/ 173 w 179"/>
                <a:gd name="T1" fmla="*/ 74 h 111"/>
                <a:gd name="T2" fmla="*/ 171 w 179"/>
                <a:gd name="T3" fmla="*/ 67 h 111"/>
                <a:gd name="T4" fmla="*/ 163 w 179"/>
                <a:gd name="T5" fmla="*/ 54 h 111"/>
                <a:gd name="T6" fmla="*/ 150 w 179"/>
                <a:gd name="T7" fmla="*/ 50 h 111"/>
                <a:gd name="T8" fmla="*/ 134 w 179"/>
                <a:gd name="T9" fmla="*/ 50 h 111"/>
                <a:gd name="T10" fmla="*/ 130 w 179"/>
                <a:gd name="T11" fmla="*/ 51 h 111"/>
                <a:gd name="T12" fmla="*/ 124 w 179"/>
                <a:gd name="T13" fmla="*/ 50 h 111"/>
                <a:gd name="T14" fmla="*/ 104 w 179"/>
                <a:gd name="T15" fmla="*/ 64 h 111"/>
                <a:gd name="T16" fmla="*/ 99 w 179"/>
                <a:gd name="T17" fmla="*/ 67 h 111"/>
                <a:gd name="T18" fmla="*/ 94 w 179"/>
                <a:gd name="T19" fmla="*/ 63 h 111"/>
                <a:gd name="T20" fmla="*/ 87 w 179"/>
                <a:gd name="T21" fmla="*/ 65 h 111"/>
                <a:gd name="T22" fmla="*/ 83 w 179"/>
                <a:gd name="T23" fmla="*/ 64 h 111"/>
                <a:gd name="T24" fmla="*/ 77 w 179"/>
                <a:gd name="T25" fmla="*/ 62 h 111"/>
                <a:gd name="T26" fmla="*/ 75 w 179"/>
                <a:gd name="T27" fmla="*/ 56 h 111"/>
                <a:gd name="T28" fmla="*/ 65 w 179"/>
                <a:gd name="T29" fmla="*/ 31 h 111"/>
                <a:gd name="T30" fmla="*/ 62 w 179"/>
                <a:gd name="T31" fmla="*/ 31 h 111"/>
                <a:gd name="T32" fmla="*/ 60 w 179"/>
                <a:gd name="T33" fmla="*/ 27 h 111"/>
                <a:gd name="T34" fmla="*/ 51 w 179"/>
                <a:gd name="T35" fmla="*/ 17 h 111"/>
                <a:gd name="T36" fmla="*/ 44 w 179"/>
                <a:gd name="T37" fmla="*/ 20 h 111"/>
                <a:gd name="T38" fmla="*/ 41 w 179"/>
                <a:gd name="T39" fmla="*/ 22 h 111"/>
                <a:gd name="T40" fmla="*/ 38 w 179"/>
                <a:gd name="T41" fmla="*/ 21 h 111"/>
                <a:gd name="T42" fmla="*/ 38 w 179"/>
                <a:gd name="T43" fmla="*/ 17 h 111"/>
                <a:gd name="T44" fmla="*/ 27 w 179"/>
                <a:gd name="T45" fmla="*/ 9 h 111"/>
                <a:gd name="T46" fmla="*/ 22 w 179"/>
                <a:gd name="T47" fmla="*/ 5 h 111"/>
                <a:gd name="T48" fmla="*/ 13 w 179"/>
                <a:gd name="T49" fmla="*/ 0 h 111"/>
                <a:gd name="T50" fmla="*/ 3 w 179"/>
                <a:gd name="T51" fmla="*/ 16 h 111"/>
                <a:gd name="T52" fmla="*/ 7 w 179"/>
                <a:gd name="T53" fmla="*/ 24 h 111"/>
                <a:gd name="T54" fmla="*/ 11 w 179"/>
                <a:gd name="T55" fmla="*/ 33 h 111"/>
                <a:gd name="T56" fmla="*/ 22 w 179"/>
                <a:gd name="T57" fmla="*/ 39 h 111"/>
                <a:gd name="T58" fmla="*/ 32 w 179"/>
                <a:gd name="T59" fmla="*/ 37 h 111"/>
                <a:gd name="T60" fmla="*/ 36 w 179"/>
                <a:gd name="T61" fmla="*/ 43 h 111"/>
                <a:gd name="T62" fmla="*/ 39 w 179"/>
                <a:gd name="T63" fmla="*/ 50 h 111"/>
                <a:gd name="T64" fmla="*/ 41 w 179"/>
                <a:gd name="T65" fmla="*/ 65 h 111"/>
                <a:gd name="T66" fmla="*/ 40 w 179"/>
                <a:gd name="T67" fmla="*/ 76 h 111"/>
                <a:gd name="T68" fmla="*/ 41 w 179"/>
                <a:gd name="T69" fmla="*/ 87 h 111"/>
                <a:gd name="T70" fmla="*/ 49 w 179"/>
                <a:gd name="T71" fmla="*/ 104 h 111"/>
                <a:gd name="T72" fmla="*/ 53 w 179"/>
                <a:gd name="T73" fmla="*/ 103 h 111"/>
                <a:gd name="T74" fmla="*/ 55 w 179"/>
                <a:gd name="T75" fmla="*/ 102 h 111"/>
                <a:gd name="T76" fmla="*/ 57 w 179"/>
                <a:gd name="T77" fmla="*/ 103 h 111"/>
                <a:gd name="T78" fmla="*/ 61 w 179"/>
                <a:gd name="T79" fmla="*/ 105 h 111"/>
                <a:gd name="T80" fmla="*/ 67 w 179"/>
                <a:gd name="T81" fmla="*/ 109 h 111"/>
                <a:gd name="T82" fmla="*/ 76 w 179"/>
                <a:gd name="T83" fmla="*/ 103 h 111"/>
                <a:gd name="T84" fmla="*/ 84 w 179"/>
                <a:gd name="T85" fmla="*/ 111 h 111"/>
                <a:gd name="T86" fmla="*/ 87 w 179"/>
                <a:gd name="T87" fmla="*/ 110 h 111"/>
                <a:gd name="T88" fmla="*/ 103 w 179"/>
                <a:gd name="T89" fmla="*/ 107 h 111"/>
                <a:gd name="T90" fmla="*/ 107 w 179"/>
                <a:gd name="T91" fmla="*/ 107 h 111"/>
                <a:gd name="T92" fmla="*/ 114 w 179"/>
                <a:gd name="T93" fmla="*/ 105 h 111"/>
                <a:gd name="T94" fmla="*/ 119 w 179"/>
                <a:gd name="T95" fmla="*/ 106 h 111"/>
                <a:gd name="T96" fmla="*/ 129 w 179"/>
                <a:gd name="T97" fmla="*/ 106 h 111"/>
                <a:gd name="T98" fmla="*/ 135 w 179"/>
                <a:gd name="T99" fmla="*/ 99 h 111"/>
                <a:gd name="T100" fmla="*/ 139 w 179"/>
                <a:gd name="T101" fmla="*/ 102 h 111"/>
                <a:gd name="T102" fmla="*/ 155 w 179"/>
                <a:gd name="T103" fmla="*/ 104 h 111"/>
                <a:gd name="T104" fmla="*/ 161 w 179"/>
                <a:gd name="T105" fmla="*/ 102 h 111"/>
                <a:gd name="T106" fmla="*/ 168 w 179"/>
                <a:gd name="T107" fmla="*/ 98 h 111"/>
                <a:gd name="T108" fmla="*/ 170 w 179"/>
                <a:gd name="T109" fmla="*/ 90 h 111"/>
                <a:gd name="T110" fmla="*/ 176 w 179"/>
                <a:gd name="T111" fmla="*/ 8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9" h="111">
                  <a:moveTo>
                    <a:pt x="178" y="80"/>
                  </a:moveTo>
                  <a:cubicBezTo>
                    <a:pt x="178" y="78"/>
                    <a:pt x="176" y="75"/>
                    <a:pt x="173" y="74"/>
                  </a:cubicBezTo>
                  <a:cubicBezTo>
                    <a:pt x="172" y="73"/>
                    <a:pt x="171" y="72"/>
                    <a:pt x="171" y="70"/>
                  </a:cubicBezTo>
                  <a:cubicBezTo>
                    <a:pt x="171" y="69"/>
                    <a:pt x="171" y="68"/>
                    <a:pt x="171" y="67"/>
                  </a:cubicBezTo>
                  <a:cubicBezTo>
                    <a:pt x="171" y="66"/>
                    <a:pt x="171" y="65"/>
                    <a:pt x="170" y="64"/>
                  </a:cubicBezTo>
                  <a:cubicBezTo>
                    <a:pt x="170" y="61"/>
                    <a:pt x="169" y="56"/>
                    <a:pt x="163" y="54"/>
                  </a:cubicBezTo>
                  <a:cubicBezTo>
                    <a:pt x="162" y="54"/>
                    <a:pt x="161" y="54"/>
                    <a:pt x="160" y="53"/>
                  </a:cubicBezTo>
                  <a:cubicBezTo>
                    <a:pt x="156" y="52"/>
                    <a:pt x="153" y="52"/>
                    <a:pt x="150" y="50"/>
                  </a:cubicBezTo>
                  <a:cubicBezTo>
                    <a:pt x="147" y="49"/>
                    <a:pt x="145" y="48"/>
                    <a:pt x="143" y="48"/>
                  </a:cubicBezTo>
                  <a:cubicBezTo>
                    <a:pt x="140" y="48"/>
                    <a:pt x="137" y="49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2" y="51"/>
                    <a:pt x="131" y="51"/>
                    <a:pt x="130" y="51"/>
                  </a:cubicBezTo>
                  <a:cubicBezTo>
                    <a:pt x="129" y="50"/>
                    <a:pt x="127" y="50"/>
                    <a:pt x="126" y="50"/>
                  </a:cubicBezTo>
                  <a:cubicBezTo>
                    <a:pt x="125" y="50"/>
                    <a:pt x="125" y="50"/>
                    <a:pt x="124" y="50"/>
                  </a:cubicBezTo>
                  <a:cubicBezTo>
                    <a:pt x="118" y="51"/>
                    <a:pt x="112" y="56"/>
                    <a:pt x="107" y="60"/>
                  </a:cubicBezTo>
                  <a:cubicBezTo>
                    <a:pt x="106" y="62"/>
                    <a:pt x="105" y="63"/>
                    <a:pt x="104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2" y="65"/>
                    <a:pt x="100" y="67"/>
                    <a:pt x="99" y="67"/>
                  </a:cubicBezTo>
                  <a:cubicBezTo>
                    <a:pt x="98" y="67"/>
                    <a:pt x="98" y="67"/>
                    <a:pt x="98" y="66"/>
                  </a:cubicBezTo>
                  <a:cubicBezTo>
                    <a:pt x="97" y="65"/>
                    <a:pt x="96" y="63"/>
                    <a:pt x="94" y="63"/>
                  </a:cubicBezTo>
                  <a:cubicBezTo>
                    <a:pt x="93" y="63"/>
                    <a:pt x="93" y="63"/>
                    <a:pt x="92" y="63"/>
                  </a:cubicBezTo>
                  <a:cubicBezTo>
                    <a:pt x="90" y="63"/>
                    <a:pt x="89" y="64"/>
                    <a:pt x="87" y="65"/>
                  </a:cubicBezTo>
                  <a:cubicBezTo>
                    <a:pt x="87" y="65"/>
                    <a:pt x="86" y="65"/>
                    <a:pt x="85" y="65"/>
                  </a:cubicBezTo>
                  <a:cubicBezTo>
                    <a:pt x="85" y="65"/>
                    <a:pt x="84" y="65"/>
                    <a:pt x="83" y="64"/>
                  </a:cubicBezTo>
                  <a:cubicBezTo>
                    <a:pt x="82" y="63"/>
                    <a:pt x="81" y="62"/>
                    <a:pt x="78" y="62"/>
                  </a:cubicBezTo>
                  <a:cubicBezTo>
                    <a:pt x="78" y="62"/>
                    <a:pt x="78" y="62"/>
                    <a:pt x="77" y="62"/>
                  </a:cubicBezTo>
                  <a:cubicBezTo>
                    <a:pt x="76" y="62"/>
                    <a:pt x="75" y="62"/>
                    <a:pt x="74" y="62"/>
                  </a:cubicBezTo>
                  <a:cubicBezTo>
                    <a:pt x="74" y="60"/>
                    <a:pt x="75" y="58"/>
                    <a:pt x="75" y="56"/>
                  </a:cubicBezTo>
                  <a:cubicBezTo>
                    <a:pt x="77" y="49"/>
                    <a:pt x="79" y="42"/>
                    <a:pt x="72" y="34"/>
                  </a:cubicBezTo>
                  <a:cubicBezTo>
                    <a:pt x="70" y="31"/>
                    <a:pt x="67" y="31"/>
                    <a:pt x="65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2" y="31"/>
                    <a:pt x="62" y="31"/>
                  </a:cubicBezTo>
                  <a:cubicBezTo>
                    <a:pt x="61" y="31"/>
                    <a:pt x="61" y="31"/>
                    <a:pt x="60" y="31"/>
                  </a:cubicBezTo>
                  <a:cubicBezTo>
                    <a:pt x="60" y="30"/>
                    <a:pt x="60" y="30"/>
                    <a:pt x="60" y="27"/>
                  </a:cubicBezTo>
                  <a:cubicBezTo>
                    <a:pt x="60" y="26"/>
                    <a:pt x="60" y="24"/>
                    <a:pt x="59" y="23"/>
                  </a:cubicBezTo>
                  <a:cubicBezTo>
                    <a:pt x="58" y="19"/>
                    <a:pt x="55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47" y="18"/>
                    <a:pt x="46" y="19"/>
                    <a:pt x="44" y="20"/>
                  </a:cubicBezTo>
                  <a:cubicBezTo>
                    <a:pt x="44" y="21"/>
                    <a:pt x="43" y="21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0" y="22"/>
                    <a:pt x="39" y="22"/>
                    <a:pt x="39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19"/>
                    <a:pt x="38" y="18"/>
                    <a:pt x="38" y="17"/>
                  </a:cubicBezTo>
                  <a:cubicBezTo>
                    <a:pt x="37" y="14"/>
                    <a:pt x="35" y="12"/>
                    <a:pt x="31" y="10"/>
                  </a:cubicBezTo>
                  <a:cubicBezTo>
                    <a:pt x="30" y="9"/>
                    <a:pt x="29" y="9"/>
                    <a:pt x="27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2" y="5"/>
                    <a:pt x="21" y="4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4" y="3"/>
                    <a:pt x="2" y="7"/>
                  </a:cubicBezTo>
                  <a:cubicBezTo>
                    <a:pt x="0" y="10"/>
                    <a:pt x="1" y="13"/>
                    <a:pt x="3" y="16"/>
                  </a:cubicBezTo>
                  <a:cubicBezTo>
                    <a:pt x="4" y="18"/>
                    <a:pt x="5" y="20"/>
                    <a:pt x="6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8" y="29"/>
                    <a:pt x="9" y="31"/>
                    <a:pt x="11" y="33"/>
                  </a:cubicBezTo>
                  <a:cubicBezTo>
                    <a:pt x="13" y="35"/>
                    <a:pt x="16" y="39"/>
                    <a:pt x="21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5" y="38"/>
                    <a:pt x="27" y="38"/>
                  </a:cubicBezTo>
                  <a:cubicBezTo>
                    <a:pt x="28" y="37"/>
                    <a:pt x="31" y="37"/>
                    <a:pt x="32" y="37"/>
                  </a:cubicBezTo>
                  <a:cubicBezTo>
                    <a:pt x="33" y="37"/>
                    <a:pt x="34" y="37"/>
                    <a:pt x="35" y="38"/>
                  </a:cubicBezTo>
                  <a:cubicBezTo>
                    <a:pt x="35" y="38"/>
                    <a:pt x="36" y="41"/>
                    <a:pt x="36" y="43"/>
                  </a:cubicBezTo>
                  <a:cubicBezTo>
                    <a:pt x="37" y="44"/>
                    <a:pt x="37" y="46"/>
                    <a:pt x="37" y="47"/>
                  </a:cubicBezTo>
                  <a:cubicBezTo>
                    <a:pt x="38" y="48"/>
                    <a:pt x="38" y="49"/>
                    <a:pt x="39" y="50"/>
                  </a:cubicBezTo>
                  <a:cubicBezTo>
                    <a:pt x="41" y="54"/>
                    <a:pt x="43" y="58"/>
                    <a:pt x="42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7"/>
                    <a:pt x="40" y="68"/>
                    <a:pt x="40" y="69"/>
                  </a:cubicBezTo>
                  <a:cubicBezTo>
                    <a:pt x="40" y="72"/>
                    <a:pt x="40" y="74"/>
                    <a:pt x="40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81"/>
                    <a:pt x="41" y="84"/>
                    <a:pt x="41" y="87"/>
                  </a:cubicBezTo>
                  <a:cubicBezTo>
                    <a:pt x="42" y="89"/>
                    <a:pt x="42" y="92"/>
                    <a:pt x="42" y="94"/>
                  </a:cubicBezTo>
                  <a:cubicBezTo>
                    <a:pt x="42" y="97"/>
                    <a:pt x="42" y="103"/>
                    <a:pt x="49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51" y="104"/>
                    <a:pt x="53" y="103"/>
                    <a:pt x="53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5" y="102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3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1" y="106"/>
                    <a:pt x="62" y="107"/>
                    <a:pt x="63" y="107"/>
                  </a:cubicBezTo>
                  <a:cubicBezTo>
                    <a:pt x="64" y="108"/>
                    <a:pt x="66" y="109"/>
                    <a:pt x="67" y="109"/>
                  </a:cubicBezTo>
                  <a:cubicBezTo>
                    <a:pt x="70" y="109"/>
                    <a:pt x="73" y="107"/>
                    <a:pt x="75" y="105"/>
                  </a:cubicBezTo>
                  <a:cubicBezTo>
                    <a:pt x="76" y="104"/>
                    <a:pt x="76" y="104"/>
                    <a:pt x="76" y="103"/>
                  </a:cubicBezTo>
                  <a:cubicBezTo>
                    <a:pt x="76" y="104"/>
                    <a:pt x="76" y="105"/>
                    <a:pt x="77" y="106"/>
                  </a:cubicBezTo>
                  <a:cubicBezTo>
                    <a:pt x="77" y="108"/>
                    <a:pt x="79" y="111"/>
                    <a:pt x="84" y="111"/>
                  </a:cubicBezTo>
                  <a:cubicBezTo>
                    <a:pt x="85" y="111"/>
                    <a:pt x="86" y="110"/>
                    <a:pt x="87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90" y="110"/>
                    <a:pt x="92" y="109"/>
                    <a:pt x="95" y="108"/>
                  </a:cubicBezTo>
                  <a:cubicBezTo>
                    <a:pt x="98" y="108"/>
                    <a:pt x="100" y="107"/>
                    <a:pt x="103" y="107"/>
                  </a:cubicBezTo>
                  <a:cubicBezTo>
                    <a:pt x="103" y="107"/>
                    <a:pt x="103" y="107"/>
                    <a:pt x="104" y="107"/>
                  </a:cubicBezTo>
                  <a:cubicBezTo>
                    <a:pt x="105" y="107"/>
                    <a:pt x="106" y="107"/>
                    <a:pt x="107" y="107"/>
                  </a:cubicBezTo>
                  <a:cubicBezTo>
                    <a:pt x="109" y="107"/>
                    <a:pt x="111" y="107"/>
                    <a:pt x="113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6"/>
                  </a:cubicBezTo>
                  <a:cubicBezTo>
                    <a:pt x="116" y="106"/>
                    <a:pt x="117" y="106"/>
                    <a:pt x="119" y="106"/>
                  </a:cubicBezTo>
                  <a:cubicBezTo>
                    <a:pt x="119" y="107"/>
                    <a:pt x="120" y="107"/>
                    <a:pt x="121" y="107"/>
                  </a:cubicBezTo>
                  <a:cubicBezTo>
                    <a:pt x="124" y="107"/>
                    <a:pt x="127" y="106"/>
                    <a:pt x="129" y="106"/>
                  </a:cubicBezTo>
                  <a:cubicBezTo>
                    <a:pt x="132" y="105"/>
                    <a:pt x="133" y="103"/>
                    <a:pt x="134" y="101"/>
                  </a:cubicBezTo>
                  <a:cubicBezTo>
                    <a:pt x="134" y="100"/>
                    <a:pt x="135" y="100"/>
                    <a:pt x="135" y="99"/>
                  </a:cubicBezTo>
                  <a:cubicBezTo>
                    <a:pt x="135" y="100"/>
                    <a:pt x="136" y="100"/>
                    <a:pt x="136" y="100"/>
                  </a:cubicBezTo>
                  <a:cubicBezTo>
                    <a:pt x="137" y="101"/>
                    <a:pt x="138" y="102"/>
                    <a:pt x="139" y="102"/>
                  </a:cubicBezTo>
                  <a:cubicBezTo>
                    <a:pt x="143" y="104"/>
                    <a:pt x="147" y="105"/>
                    <a:pt x="151" y="105"/>
                  </a:cubicBezTo>
                  <a:cubicBezTo>
                    <a:pt x="152" y="105"/>
                    <a:pt x="154" y="104"/>
                    <a:pt x="155" y="104"/>
                  </a:cubicBezTo>
                  <a:cubicBezTo>
                    <a:pt x="157" y="104"/>
                    <a:pt x="159" y="103"/>
                    <a:pt x="160" y="102"/>
                  </a:cubicBezTo>
                  <a:cubicBezTo>
                    <a:pt x="160" y="102"/>
                    <a:pt x="161" y="102"/>
                    <a:pt x="161" y="102"/>
                  </a:cubicBezTo>
                  <a:cubicBezTo>
                    <a:pt x="161" y="101"/>
                    <a:pt x="162" y="101"/>
                    <a:pt x="163" y="101"/>
                  </a:cubicBezTo>
                  <a:cubicBezTo>
                    <a:pt x="164" y="101"/>
                    <a:pt x="166" y="100"/>
                    <a:pt x="168" y="98"/>
                  </a:cubicBezTo>
                  <a:cubicBezTo>
                    <a:pt x="169" y="96"/>
                    <a:pt x="170" y="94"/>
                    <a:pt x="170" y="93"/>
                  </a:cubicBezTo>
                  <a:cubicBezTo>
                    <a:pt x="170" y="92"/>
                    <a:pt x="170" y="91"/>
                    <a:pt x="170" y="90"/>
                  </a:cubicBezTo>
                  <a:cubicBezTo>
                    <a:pt x="170" y="90"/>
                    <a:pt x="171" y="89"/>
                    <a:pt x="172" y="89"/>
                  </a:cubicBezTo>
                  <a:cubicBezTo>
                    <a:pt x="174" y="88"/>
                    <a:pt x="175" y="87"/>
                    <a:pt x="176" y="86"/>
                  </a:cubicBezTo>
                  <a:cubicBezTo>
                    <a:pt x="178" y="84"/>
                    <a:pt x="179" y="82"/>
                    <a:pt x="178" y="8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17703741" y="3725060"/>
              <a:ext cx="213382" cy="216522"/>
            </a:xfrm>
            <a:custGeom>
              <a:avLst/>
              <a:gdLst>
                <a:gd name="T0" fmla="*/ 38 w 39"/>
                <a:gd name="T1" fmla="*/ 22 h 44"/>
                <a:gd name="T2" fmla="*/ 37 w 39"/>
                <a:gd name="T3" fmla="*/ 19 h 44"/>
                <a:gd name="T4" fmla="*/ 37 w 39"/>
                <a:gd name="T5" fmla="*/ 18 h 44"/>
                <a:gd name="T6" fmla="*/ 34 w 39"/>
                <a:gd name="T7" fmla="*/ 8 h 44"/>
                <a:gd name="T8" fmla="*/ 27 w 39"/>
                <a:gd name="T9" fmla="*/ 1 h 44"/>
                <a:gd name="T10" fmla="*/ 22 w 39"/>
                <a:gd name="T11" fmla="*/ 0 h 44"/>
                <a:gd name="T12" fmla="*/ 12 w 39"/>
                <a:gd name="T13" fmla="*/ 3 h 44"/>
                <a:gd name="T14" fmla="*/ 8 w 39"/>
                <a:gd name="T15" fmla="*/ 10 h 44"/>
                <a:gd name="T16" fmla="*/ 6 w 39"/>
                <a:gd name="T17" fmla="*/ 14 h 44"/>
                <a:gd name="T18" fmla="*/ 5 w 39"/>
                <a:gd name="T19" fmla="*/ 15 h 44"/>
                <a:gd name="T20" fmla="*/ 2 w 39"/>
                <a:gd name="T21" fmla="*/ 26 h 44"/>
                <a:gd name="T22" fmla="*/ 6 w 39"/>
                <a:gd name="T23" fmla="*/ 31 h 44"/>
                <a:gd name="T24" fmla="*/ 8 w 39"/>
                <a:gd name="T25" fmla="*/ 33 h 44"/>
                <a:gd name="T26" fmla="*/ 14 w 39"/>
                <a:gd name="T27" fmla="*/ 38 h 44"/>
                <a:gd name="T28" fmla="*/ 19 w 39"/>
                <a:gd name="T29" fmla="*/ 41 h 44"/>
                <a:gd name="T30" fmla="*/ 22 w 39"/>
                <a:gd name="T31" fmla="*/ 43 h 44"/>
                <a:gd name="T32" fmla="*/ 27 w 39"/>
                <a:gd name="T33" fmla="*/ 44 h 44"/>
                <a:gd name="T34" fmla="*/ 33 w 39"/>
                <a:gd name="T35" fmla="*/ 43 h 44"/>
                <a:gd name="T36" fmla="*/ 38 w 39"/>
                <a:gd name="T37" fmla="*/ 36 h 44"/>
                <a:gd name="T38" fmla="*/ 38 w 39"/>
                <a:gd name="T3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44">
                  <a:moveTo>
                    <a:pt x="38" y="22"/>
                  </a:moveTo>
                  <a:cubicBezTo>
                    <a:pt x="38" y="21"/>
                    <a:pt x="37" y="20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5"/>
                    <a:pt x="36" y="11"/>
                    <a:pt x="34" y="8"/>
                  </a:cubicBezTo>
                  <a:cubicBezTo>
                    <a:pt x="33" y="5"/>
                    <a:pt x="30" y="2"/>
                    <a:pt x="27" y="1"/>
                  </a:cubicBezTo>
                  <a:cubicBezTo>
                    <a:pt x="26" y="0"/>
                    <a:pt x="24" y="0"/>
                    <a:pt x="22" y="0"/>
                  </a:cubicBezTo>
                  <a:cubicBezTo>
                    <a:pt x="19" y="0"/>
                    <a:pt x="14" y="1"/>
                    <a:pt x="12" y="3"/>
                  </a:cubicBezTo>
                  <a:cubicBezTo>
                    <a:pt x="10" y="5"/>
                    <a:pt x="9" y="8"/>
                    <a:pt x="8" y="10"/>
                  </a:cubicBezTo>
                  <a:cubicBezTo>
                    <a:pt x="8" y="11"/>
                    <a:pt x="7" y="13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7"/>
                    <a:pt x="0" y="21"/>
                    <a:pt x="2" y="26"/>
                  </a:cubicBezTo>
                  <a:cubicBezTo>
                    <a:pt x="3" y="29"/>
                    <a:pt x="5" y="30"/>
                    <a:pt x="6" y="31"/>
                  </a:cubicBezTo>
                  <a:cubicBezTo>
                    <a:pt x="7" y="32"/>
                    <a:pt x="8" y="32"/>
                    <a:pt x="8" y="33"/>
                  </a:cubicBezTo>
                  <a:cubicBezTo>
                    <a:pt x="10" y="35"/>
                    <a:pt x="12" y="37"/>
                    <a:pt x="14" y="38"/>
                  </a:cubicBezTo>
                  <a:cubicBezTo>
                    <a:pt x="16" y="40"/>
                    <a:pt x="18" y="41"/>
                    <a:pt x="19" y="41"/>
                  </a:cubicBezTo>
                  <a:cubicBezTo>
                    <a:pt x="20" y="42"/>
                    <a:pt x="21" y="42"/>
                    <a:pt x="22" y="43"/>
                  </a:cubicBezTo>
                  <a:cubicBezTo>
                    <a:pt x="24" y="44"/>
                    <a:pt x="26" y="44"/>
                    <a:pt x="27" y="44"/>
                  </a:cubicBezTo>
                  <a:cubicBezTo>
                    <a:pt x="29" y="44"/>
                    <a:pt x="31" y="44"/>
                    <a:pt x="33" y="43"/>
                  </a:cubicBezTo>
                  <a:cubicBezTo>
                    <a:pt x="35" y="41"/>
                    <a:pt x="37" y="39"/>
                    <a:pt x="38" y="36"/>
                  </a:cubicBezTo>
                  <a:cubicBezTo>
                    <a:pt x="39" y="31"/>
                    <a:pt x="38" y="26"/>
                    <a:pt x="38" y="2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7621671" y="4874867"/>
              <a:ext cx="82070" cy="78396"/>
            </a:xfrm>
            <a:custGeom>
              <a:avLst/>
              <a:gdLst>
                <a:gd name="T0" fmla="*/ 10 w 15"/>
                <a:gd name="T1" fmla="*/ 1 h 16"/>
                <a:gd name="T2" fmla="*/ 6 w 15"/>
                <a:gd name="T3" fmla="*/ 0 h 16"/>
                <a:gd name="T4" fmla="*/ 1 w 15"/>
                <a:gd name="T5" fmla="*/ 2 h 16"/>
                <a:gd name="T6" fmla="*/ 0 w 15"/>
                <a:gd name="T7" fmla="*/ 7 h 16"/>
                <a:gd name="T8" fmla="*/ 10 w 15"/>
                <a:gd name="T9" fmla="*/ 16 h 16"/>
                <a:gd name="T10" fmla="*/ 10 w 15"/>
                <a:gd name="T11" fmla="*/ 16 h 16"/>
                <a:gd name="T12" fmla="*/ 12 w 15"/>
                <a:gd name="T13" fmla="*/ 16 h 16"/>
                <a:gd name="T14" fmla="*/ 15 w 15"/>
                <a:gd name="T15" fmla="*/ 10 h 16"/>
                <a:gd name="T16" fmla="*/ 10 w 15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0" y="1"/>
                  </a:moveTo>
                  <a:cubicBezTo>
                    <a:pt x="9" y="1"/>
                    <a:pt x="7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1" y="11"/>
                    <a:pt x="6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4" y="15"/>
                    <a:pt x="15" y="13"/>
                    <a:pt x="15" y="10"/>
                  </a:cubicBezTo>
                  <a:cubicBezTo>
                    <a:pt x="15" y="7"/>
                    <a:pt x="12" y="3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7933537" y="4835669"/>
              <a:ext cx="65656" cy="54131"/>
            </a:xfrm>
            <a:custGeom>
              <a:avLst/>
              <a:gdLst>
                <a:gd name="T0" fmla="*/ 11 w 12"/>
                <a:gd name="T1" fmla="*/ 4 h 11"/>
                <a:gd name="T2" fmla="*/ 7 w 12"/>
                <a:gd name="T3" fmla="*/ 0 h 11"/>
                <a:gd name="T4" fmla="*/ 1 w 12"/>
                <a:gd name="T5" fmla="*/ 6 h 11"/>
                <a:gd name="T6" fmla="*/ 3 w 12"/>
                <a:gd name="T7" fmla="*/ 10 h 11"/>
                <a:gd name="T8" fmla="*/ 5 w 12"/>
                <a:gd name="T9" fmla="*/ 11 h 11"/>
                <a:gd name="T10" fmla="*/ 5 w 12"/>
                <a:gd name="T11" fmla="*/ 11 h 11"/>
                <a:gd name="T12" fmla="*/ 10 w 12"/>
                <a:gd name="T13" fmla="*/ 8 h 11"/>
                <a:gd name="T14" fmla="*/ 11 w 12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1" y="4"/>
                  </a:moveTo>
                  <a:cubicBezTo>
                    <a:pt x="11" y="0"/>
                    <a:pt x="8" y="0"/>
                    <a:pt x="7" y="0"/>
                  </a:cubicBezTo>
                  <a:cubicBezTo>
                    <a:pt x="3" y="0"/>
                    <a:pt x="1" y="4"/>
                    <a:pt x="1" y="6"/>
                  </a:cubicBezTo>
                  <a:cubicBezTo>
                    <a:pt x="0" y="8"/>
                    <a:pt x="2" y="10"/>
                    <a:pt x="3" y="10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9" y="10"/>
                    <a:pt x="10" y="8"/>
                  </a:cubicBezTo>
                  <a:cubicBezTo>
                    <a:pt x="11" y="7"/>
                    <a:pt x="12" y="6"/>
                    <a:pt x="1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16146464" y="4036777"/>
              <a:ext cx="1171549" cy="946351"/>
            </a:xfrm>
            <a:custGeom>
              <a:avLst/>
              <a:gdLst>
                <a:gd name="T0" fmla="*/ 209 w 215"/>
                <a:gd name="T1" fmla="*/ 139 h 191"/>
                <a:gd name="T2" fmla="*/ 205 w 215"/>
                <a:gd name="T3" fmla="*/ 135 h 191"/>
                <a:gd name="T4" fmla="*/ 197 w 215"/>
                <a:gd name="T5" fmla="*/ 125 h 191"/>
                <a:gd name="T6" fmla="*/ 189 w 215"/>
                <a:gd name="T7" fmla="*/ 119 h 191"/>
                <a:gd name="T8" fmla="*/ 181 w 215"/>
                <a:gd name="T9" fmla="*/ 110 h 191"/>
                <a:gd name="T10" fmla="*/ 178 w 215"/>
                <a:gd name="T11" fmla="*/ 104 h 191"/>
                <a:gd name="T12" fmla="*/ 179 w 215"/>
                <a:gd name="T13" fmla="*/ 90 h 191"/>
                <a:gd name="T14" fmla="*/ 181 w 215"/>
                <a:gd name="T15" fmla="*/ 69 h 191"/>
                <a:gd name="T16" fmla="*/ 180 w 215"/>
                <a:gd name="T17" fmla="*/ 57 h 191"/>
                <a:gd name="T18" fmla="*/ 182 w 215"/>
                <a:gd name="T19" fmla="*/ 50 h 191"/>
                <a:gd name="T20" fmla="*/ 184 w 215"/>
                <a:gd name="T21" fmla="*/ 44 h 191"/>
                <a:gd name="T22" fmla="*/ 185 w 215"/>
                <a:gd name="T23" fmla="*/ 35 h 191"/>
                <a:gd name="T24" fmla="*/ 181 w 215"/>
                <a:gd name="T25" fmla="*/ 21 h 191"/>
                <a:gd name="T26" fmla="*/ 177 w 215"/>
                <a:gd name="T27" fmla="*/ 16 h 191"/>
                <a:gd name="T28" fmla="*/ 165 w 215"/>
                <a:gd name="T29" fmla="*/ 3 h 191"/>
                <a:gd name="T30" fmla="*/ 149 w 215"/>
                <a:gd name="T31" fmla="*/ 9 h 191"/>
                <a:gd name="T32" fmla="*/ 148 w 215"/>
                <a:gd name="T33" fmla="*/ 15 h 191"/>
                <a:gd name="T34" fmla="*/ 146 w 215"/>
                <a:gd name="T35" fmla="*/ 30 h 191"/>
                <a:gd name="T36" fmla="*/ 145 w 215"/>
                <a:gd name="T37" fmla="*/ 38 h 191"/>
                <a:gd name="T38" fmla="*/ 146 w 215"/>
                <a:gd name="T39" fmla="*/ 50 h 191"/>
                <a:gd name="T40" fmla="*/ 143 w 215"/>
                <a:gd name="T41" fmla="*/ 62 h 191"/>
                <a:gd name="T42" fmla="*/ 141 w 215"/>
                <a:gd name="T43" fmla="*/ 44 h 191"/>
                <a:gd name="T44" fmla="*/ 138 w 215"/>
                <a:gd name="T45" fmla="*/ 16 h 191"/>
                <a:gd name="T46" fmla="*/ 131 w 215"/>
                <a:gd name="T47" fmla="*/ 10 h 191"/>
                <a:gd name="T48" fmla="*/ 5 w 215"/>
                <a:gd name="T49" fmla="*/ 82 h 191"/>
                <a:gd name="T50" fmla="*/ 2 w 215"/>
                <a:gd name="T51" fmla="*/ 98 h 191"/>
                <a:gd name="T52" fmla="*/ 3 w 215"/>
                <a:gd name="T53" fmla="*/ 104 h 191"/>
                <a:gd name="T54" fmla="*/ 15 w 215"/>
                <a:gd name="T55" fmla="*/ 121 h 191"/>
                <a:gd name="T56" fmla="*/ 30 w 215"/>
                <a:gd name="T57" fmla="*/ 128 h 191"/>
                <a:gd name="T58" fmla="*/ 32 w 215"/>
                <a:gd name="T59" fmla="*/ 127 h 191"/>
                <a:gd name="T60" fmla="*/ 35 w 215"/>
                <a:gd name="T61" fmla="*/ 128 h 191"/>
                <a:gd name="T62" fmla="*/ 34 w 215"/>
                <a:gd name="T63" fmla="*/ 140 h 191"/>
                <a:gd name="T64" fmla="*/ 36 w 215"/>
                <a:gd name="T65" fmla="*/ 163 h 191"/>
                <a:gd name="T66" fmla="*/ 49 w 215"/>
                <a:gd name="T67" fmla="*/ 165 h 191"/>
                <a:gd name="T68" fmla="*/ 59 w 215"/>
                <a:gd name="T69" fmla="*/ 167 h 191"/>
                <a:gd name="T70" fmla="*/ 74 w 215"/>
                <a:gd name="T71" fmla="*/ 170 h 191"/>
                <a:gd name="T72" fmla="*/ 82 w 215"/>
                <a:gd name="T73" fmla="*/ 172 h 191"/>
                <a:gd name="T74" fmla="*/ 101 w 215"/>
                <a:gd name="T75" fmla="*/ 167 h 191"/>
                <a:gd name="T76" fmla="*/ 108 w 215"/>
                <a:gd name="T77" fmla="*/ 168 h 191"/>
                <a:gd name="T78" fmla="*/ 120 w 215"/>
                <a:gd name="T79" fmla="*/ 169 h 191"/>
                <a:gd name="T80" fmla="*/ 131 w 215"/>
                <a:gd name="T81" fmla="*/ 158 h 191"/>
                <a:gd name="T82" fmla="*/ 134 w 215"/>
                <a:gd name="T83" fmla="*/ 153 h 191"/>
                <a:gd name="T84" fmla="*/ 134 w 215"/>
                <a:gd name="T85" fmla="*/ 158 h 191"/>
                <a:gd name="T86" fmla="*/ 133 w 215"/>
                <a:gd name="T87" fmla="*/ 167 h 191"/>
                <a:gd name="T88" fmla="*/ 144 w 215"/>
                <a:gd name="T89" fmla="*/ 169 h 191"/>
                <a:gd name="T90" fmla="*/ 145 w 215"/>
                <a:gd name="T91" fmla="*/ 174 h 191"/>
                <a:gd name="T92" fmla="*/ 157 w 215"/>
                <a:gd name="T93" fmla="*/ 184 h 191"/>
                <a:gd name="T94" fmla="*/ 167 w 215"/>
                <a:gd name="T95" fmla="*/ 188 h 191"/>
                <a:gd name="T96" fmla="*/ 184 w 215"/>
                <a:gd name="T97" fmla="*/ 189 h 191"/>
                <a:gd name="T98" fmla="*/ 195 w 215"/>
                <a:gd name="T99" fmla="*/ 179 h 191"/>
                <a:gd name="T100" fmla="*/ 195 w 215"/>
                <a:gd name="T101" fmla="*/ 173 h 191"/>
                <a:gd name="T102" fmla="*/ 195 w 215"/>
                <a:gd name="T103" fmla="*/ 165 h 191"/>
                <a:gd name="T104" fmla="*/ 191 w 215"/>
                <a:gd name="T105" fmla="*/ 156 h 191"/>
                <a:gd name="T106" fmla="*/ 192 w 215"/>
                <a:gd name="T107" fmla="*/ 155 h 191"/>
                <a:gd name="T108" fmla="*/ 198 w 215"/>
                <a:gd name="T109" fmla="*/ 158 h 191"/>
                <a:gd name="T110" fmla="*/ 202 w 215"/>
                <a:gd name="T111" fmla="*/ 157 h 191"/>
                <a:gd name="T112" fmla="*/ 207 w 215"/>
                <a:gd name="T113" fmla="*/ 161 h 191"/>
                <a:gd name="T114" fmla="*/ 214 w 215"/>
                <a:gd name="T115" fmla="*/ 15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1">
                  <a:moveTo>
                    <a:pt x="212" y="142"/>
                  </a:moveTo>
                  <a:cubicBezTo>
                    <a:pt x="211" y="141"/>
                    <a:pt x="210" y="140"/>
                    <a:pt x="209" y="139"/>
                  </a:cubicBezTo>
                  <a:cubicBezTo>
                    <a:pt x="209" y="139"/>
                    <a:pt x="208" y="138"/>
                    <a:pt x="207" y="138"/>
                  </a:cubicBezTo>
                  <a:cubicBezTo>
                    <a:pt x="207" y="137"/>
                    <a:pt x="206" y="136"/>
                    <a:pt x="205" y="135"/>
                  </a:cubicBezTo>
                  <a:cubicBezTo>
                    <a:pt x="205" y="134"/>
                    <a:pt x="205" y="134"/>
                    <a:pt x="204" y="133"/>
                  </a:cubicBezTo>
                  <a:cubicBezTo>
                    <a:pt x="202" y="130"/>
                    <a:pt x="199" y="127"/>
                    <a:pt x="197" y="125"/>
                  </a:cubicBezTo>
                  <a:cubicBezTo>
                    <a:pt x="196" y="124"/>
                    <a:pt x="195" y="124"/>
                    <a:pt x="194" y="123"/>
                  </a:cubicBezTo>
                  <a:cubicBezTo>
                    <a:pt x="193" y="121"/>
                    <a:pt x="191" y="120"/>
                    <a:pt x="189" y="119"/>
                  </a:cubicBezTo>
                  <a:cubicBezTo>
                    <a:pt x="187" y="118"/>
                    <a:pt x="185" y="117"/>
                    <a:pt x="184" y="115"/>
                  </a:cubicBezTo>
                  <a:cubicBezTo>
                    <a:pt x="183" y="114"/>
                    <a:pt x="182" y="112"/>
                    <a:pt x="181" y="110"/>
                  </a:cubicBezTo>
                  <a:cubicBezTo>
                    <a:pt x="181" y="109"/>
                    <a:pt x="181" y="109"/>
                    <a:pt x="181" y="108"/>
                  </a:cubicBezTo>
                  <a:cubicBezTo>
                    <a:pt x="180" y="107"/>
                    <a:pt x="179" y="105"/>
                    <a:pt x="178" y="104"/>
                  </a:cubicBezTo>
                  <a:cubicBezTo>
                    <a:pt x="178" y="103"/>
                    <a:pt x="177" y="102"/>
                    <a:pt x="177" y="101"/>
                  </a:cubicBezTo>
                  <a:cubicBezTo>
                    <a:pt x="175" y="98"/>
                    <a:pt x="177" y="95"/>
                    <a:pt x="179" y="90"/>
                  </a:cubicBezTo>
                  <a:cubicBezTo>
                    <a:pt x="182" y="86"/>
                    <a:pt x="184" y="80"/>
                    <a:pt x="183" y="75"/>
                  </a:cubicBezTo>
                  <a:cubicBezTo>
                    <a:pt x="183" y="73"/>
                    <a:pt x="182" y="71"/>
                    <a:pt x="181" y="69"/>
                  </a:cubicBezTo>
                  <a:cubicBezTo>
                    <a:pt x="180" y="66"/>
                    <a:pt x="179" y="64"/>
                    <a:pt x="179" y="61"/>
                  </a:cubicBezTo>
                  <a:cubicBezTo>
                    <a:pt x="179" y="60"/>
                    <a:pt x="179" y="59"/>
                    <a:pt x="180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4"/>
                    <a:pt x="182" y="52"/>
                    <a:pt x="182" y="50"/>
                  </a:cubicBezTo>
                  <a:cubicBezTo>
                    <a:pt x="182" y="49"/>
                    <a:pt x="182" y="49"/>
                    <a:pt x="182" y="49"/>
                  </a:cubicBezTo>
                  <a:cubicBezTo>
                    <a:pt x="183" y="47"/>
                    <a:pt x="183" y="46"/>
                    <a:pt x="184" y="44"/>
                  </a:cubicBezTo>
                  <a:cubicBezTo>
                    <a:pt x="185" y="42"/>
                    <a:pt x="185" y="39"/>
                    <a:pt x="185" y="35"/>
                  </a:cubicBezTo>
                  <a:cubicBezTo>
                    <a:pt x="185" y="35"/>
                    <a:pt x="185" y="35"/>
                    <a:pt x="185" y="35"/>
                  </a:cubicBezTo>
                  <a:cubicBezTo>
                    <a:pt x="185" y="32"/>
                    <a:pt x="185" y="29"/>
                    <a:pt x="184" y="25"/>
                  </a:cubicBezTo>
                  <a:cubicBezTo>
                    <a:pt x="183" y="23"/>
                    <a:pt x="182" y="22"/>
                    <a:pt x="181" y="21"/>
                  </a:cubicBezTo>
                  <a:cubicBezTo>
                    <a:pt x="180" y="20"/>
                    <a:pt x="180" y="19"/>
                    <a:pt x="179" y="19"/>
                  </a:cubicBezTo>
                  <a:cubicBezTo>
                    <a:pt x="179" y="18"/>
                    <a:pt x="178" y="17"/>
                    <a:pt x="177" y="16"/>
                  </a:cubicBezTo>
                  <a:cubicBezTo>
                    <a:pt x="175" y="12"/>
                    <a:pt x="173" y="7"/>
                    <a:pt x="168" y="5"/>
                  </a:cubicBezTo>
                  <a:cubicBezTo>
                    <a:pt x="167" y="4"/>
                    <a:pt x="166" y="4"/>
                    <a:pt x="165" y="3"/>
                  </a:cubicBezTo>
                  <a:cubicBezTo>
                    <a:pt x="163" y="2"/>
                    <a:pt x="160" y="0"/>
                    <a:pt x="157" y="0"/>
                  </a:cubicBezTo>
                  <a:cubicBezTo>
                    <a:pt x="151" y="0"/>
                    <a:pt x="149" y="6"/>
                    <a:pt x="149" y="9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2"/>
                    <a:pt x="148" y="14"/>
                    <a:pt x="148" y="15"/>
                  </a:cubicBezTo>
                  <a:cubicBezTo>
                    <a:pt x="147" y="17"/>
                    <a:pt x="147" y="20"/>
                    <a:pt x="146" y="22"/>
                  </a:cubicBezTo>
                  <a:cubicBezTo>
                    <a:pt x="146" y="24"/>
                    <a:pt x="146" y="27"/>
                    <a:pt x="146" y="30"/>
                  </a:cubicBezTo>
                  <a:cubicBezTo>
                    <a:pt x="146" y="31"/>
                    <a:pt x="146" y="33"/>
                    <a:pt x="146" y="34"/>
                  </a:cubicBezTo>
                  <a:cubicBezTo>
                    <a:pt x="146" y="36"/>
                    <a:pt x="145" y="37"/>
                    <a:pt x="145" y="38"/>
                  </a:cubicBezTo>
                  <a:cubicBezTo>
                    <a:pt x="145" y="40"/>
                    <a:pt x="145" y="43"/>
                    <a:pt x="145" y="46"/>
                  </a:cubicBezTo>
                  <a:cubicBezTo>
                    <a:pt x="145" y="47"/>
                    <a:pt x="146" y="49"/>
                    <a:pt x="146" y="50"/>
                  </a:cubicBezTo>
                  <a:cubicBezTo>
                    <a:pt x="146" y="52"/>
                    <a:pt x="147" y="54"/>
                    <a:pt x="147" y="55"/>
                  </a:cubicBezTo>
                  <a:cubicBezTo>
                    <a:pt x="146" y="58"/>
                    <a:pt x="144" y="62"/>
                    <a:pt x="143" y="62"/>
                  </a:cubicBezTo>
                  <a:cubicBezTo>
                    <a:pt x="143" y="62"/>
                    <a:pt x="142" y="62"/>
                    <a:pt x="141" y="59"/>
                  </a:cubicBezTo>
                  <a:cubicBezTo>
                    <a:pt x="140" y="54"/>
                    <a:pt x="140" y="49"/>
                    <a:pt x="141" y="44"/>
                  </a:cubicBezTo>
                  <a:cubicBezTo>
                    <a:pt x="142" y="41"/>
                    <a:pt x="142" y="39"/>
                    <a:pt x="142" y="37"/>
                  </a:cubicBezTo>
                  <a:cubicBezTo>
                    <a:pt x="143" y="29"/>
                    <a:pt x="140" y="22"/>
                    <a:pt x="138" y="16"/>
                  </a:cubicBezTo>
                  <a:cubicBezTo>
                    <a:pt x="136" y="14"/>
                    <a:pt x="135" y="13"/>
                    <a:pt x="134" y="12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0" y="88"/>
                    <a:pt x="1" y="93"/>
                    <a:pt x="2" y="98"/>
                  </a:cubicBezTo>
                  <a:cubicBezTo>
                    <a:pt x="2" y="98"/>
                    <a:pt x="2" y="99"/>
                    <a:pt x="2" y="100"/>
                  </a:cubicBezTo>
                  <a:cubicBezTo>
                    <a:pt x="3" y="101"/>
                    <a:pt x="3" y="102"/>
                    <a:pt x="3" y="104"/>
                  </a:cubicBezTo>
                  <a:cubicBezTo>
                    <a:pt x="3" y="105"/>
                    <a:pt x="3" y="107"/>
                    <a:pt x="4" y="109"/>
                  </a:cubicBezTo>
                  <a:cubicBezTo>
                    <a:pt x="5" y="116"/>
                    <a:pt x="11" y="118"/>
                    <a:pt x="15" y="121"/>
                  </a:cubicBezTo>
                  <a:cubicBezTo>
                    <a:pt x="18" y="122"/>
                    <a:pt x="20" y="123"/>
                    <a:pt x="21" y="124"/>
                  </a:cubicBezTo>
                  <a:cubicBezTo>
                    <a:pt x="24" y="126"/>
                    <a:pt x="26" y="127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1" y="128"/>
                    <a:pt x="32" y="127"/>
                    <a:pt x="32" y="127"/>
                  </a:cubicBezTo>
                  <a:cubicBezTo>
                    <a:pt x="33" y="127"/>
                    <a:pt x="33" y="127"/>
                    <a:pt x="34" y="127"/>
                  </a:cubicBezTo>
                  <a:cubicBezTo>
                    <a:pt x="35" y="127"/>
                    <a:pt x="35" y="128"/>
                    <a:pt x="35" y="128"/>
                  </a:cubicBezTo>
                  <a:cubicBezTo>
                    <a:pt x="36" y="130"/>
                    <a:pt x="37" y="134"/>
                    <a:pt x="35" y="137"/>
                  </a:cubicBezTo>
                  <a:cubicBezTo>
                    <a:pt x="35" y="138"/>
                    <a:pt x="34" y="139"/>
                    <a:pt x="34" y="140"/>
                  </a:cubicBezTo>
                  <a:cubicBezTo>
                    <a:pt x="33" y="141"/>
                    <a:pt x="31" y="143"/>
                    <a:pt x="31" y="146"/>
                  </a:cubicBezTo>
                  <a:cubicBezTo>
                    <a:pt x="29" y="152"/>
                    <a:pt x="32" y="159"/>
                    <a:pt x="36" y="163"/>
                  </a:cubicBezTo>
                  <a:cubicBezTo>
                    <a:pt x="39" y="165"/>
                    <a:pt x="43" y="165"/>
                    <a:pt x="46" y="165"/>
                  </a:cubicBezTo>
                  <a:cubicBezTo>
                    <a:pt x="46" y="165"/>
                    <a:pt x="49" y="165"/>
                    <a:pt x="49" y="165"/>
                  </a:cubicBezTo>
                  <a:cubicBezTo>
                    <a:pt x="51" y="165"/>
                    <a:pt x="52" y="166"/>
                    <a:pt x="54" y="166"/>
                  </a:cubicBezTo>
                  <a:cubicBezTo>
                    <a:pt x="55" y="166"/>
                    <a:pt x="57" y="167"/>
                    <a:pt x="59" y="167"/>
                  </a:cubicBezTo>
                  <a:cubicBezTo>
                    <a:pt x="63" y="167"/>
                    <a:pt x="68" y="168"/>
                    <a:pt x="72" y="169"/>
                  </a:cubicBezTo>
                  <a:cubicBezTo>
                    <a:pt x="73" y="169"/>
                    <a:pt x="74" y="170"/>
                    <a:pt x="74" y="170"/>
                  </a:cubicBezTo>
                  <a:cubicBezTo>
                    <a:pt x="76" y="171"/>
                    <a:pt x="78" y="172"/>
                    <a:pt x="81" y="172"/>
                  </a:cubicBezTo>
                  <a:cubicBezTo>
                    <a:pt x="81" y="172"/>
                    <a:pt x="82" y="172"/>
                    <a:pt x="82" y="172"/>
                  </a:cubicBezTo>
                  <a:cubicBezTo>
                    <a:pt x="86" y="172"/>
                    <a:pt x="90" y="171"/>
                    <a:pt x="93" y="170"/>
                  </a:cubicBezTo>
                  <a:cubicBezTo>
                    <a:pt x="96" y="169"/>
                    <a:pt x="98" y="168"/>
                    <a:pt x="101" y="167"/>
                  </a:cubicBezTo>
                  <a:cubicBezTo>
                    <a:pt x="101" y="167"/>
                    <a:pt x="102" y="167"/>
                    <a:pt x="102" y="167"/>
                  </a:cubicBezTo>
                  <a:cubicBezTo>
                    <a:pt x="104" y="167"/>
                    <a:pt x="106" y="168"/>
                    <a:pt x="108" y="168"/>
                  </a:cubicBezTo>
                  <a:cubicBezTo>
                    <a:pt x="110" y="169"/>
                    <a:pt x="113" y="169"/>
                    <a:pt x="115" y="169"/>
                  </a:cubicBezTo>
                  <a:cubicBezTo>
                    <a:pt x="117" y="169"/>
                    <a:pt x="118" y="169"/>
                    <a:pt x="120" y="169"/>
                  </a:cubicBezTo>
                  <a:cubicBezTo>
                    <a:pt x="123" y="168"/>
                    <a:pt x="126" y="165"/>
                    <a:pt x="129" y="161"/>
                  </a:cubicBezTo>
                  <a:cubicBezTo>
                    <a:pt x="130" y="160"/>
                    <a:pt x="131" y="159"/>
                    <a:pt x="131" y="158"/>
                  </a:cubicBezTo>
                  <a:cubicBezTo>
                    <a:pt x="132" y="156"/>
                    <a:pt x="133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3"/>
                    <a:pt x="135" y="154"/>
                    <a:pt x="135" y="154"/>
                  </a:cubicBezTo>
                  <a:cubicBezTo>
                    <a:pt x="135" y="155"/>
                    <a:pt x="135" y="156"/>
                    <a:pt x="134" y="158"/>
                  </a:cubicBezTo>
                  <a:cubicBezTo>
                    <a:pt x="133" y="159"/>
                    <a:pt x="133" y="160"/>
                    <a:pt x="132" y="162"/>
                  </a:cubicBezTo>
                  <a:cubicBezTo>
                    <a:pt x="132" y="164"/>
                    <a:pt x="132" y="165"/>
                    <a:pt x="133" y="167"/>
                  </a:cubicBezTo>
                  <a:cubicBezTo>
                    <a:pt x="135" y="169"/>
                    <a:pt x="138" y="169"/>
                    <a:pt x="140" y="169"/>
                  </a:cubicBezTo>
                  <a:cubicBezTo>
                    <a:pt x="141" y="169"/>
                    <a:pt x="143" y="169"/>
                    <a:pt x="144" y="169"/>
                  </a:cubicBezTo>
                  <a:cubicBezTo>
                    <a:pt x="144" y="170"/>
                    <a:pt x="145" y="171"/>
                    <a:pt x="145" y="173"/>
                  </a:cubicBezTo>
                  <a:cubicBezTo>
                    <a:pt x="145" y="173"/>
                    <a:pt x="145" y="174"/>
                    <a:pt x="145" y="174"/>
                  </a:cubicBezTo>
                  <a:cubicBezTo>
                    <a:pt x="146" y="177"/>
                    <a:pt x="146" y="180"/>
                    <a:pt x="148" y="182"/>
                  </a:cubicBezTo>
                  <a:cubicBezTo>
                    <a:pt x="151" y="184"/>
                    <a:pt x="154" y="184"/>
                    <a:pt x="157" y="184"/>
                  </a:cubicBezTo>
                  <a:cubicBezTo>
                    <a:pt x="157" y="184"/>
                    <a:pt x="158" y="184"/>
                    <a:pt x="159" y="184"/>
                  </a:cubicBezTo>
                  <a:cubicBezTo>
                    <a:pt x="162" y="185"/>
                    <a:pt x="164" y="186"/>
                    <a:pt x="167" y="188"/>
                  </a:cubicBezTo>
                  <a:cubicBezTo>
                    <a:pt x="171" y="190"/>
                    <a:pt x="174" y="191"/>
                    <a:pt x="177" y="191"/>
                  </a:cubicBezTo>
                  <a:cubicBezTo>
                    <a:pt x="179" y="191"/>
                    <a:pt x="182" y="191"/>
                    <a:pt x="184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9" y="187"/>
                    <a:pt x="194" y="185"/>
                    <a:pt x="195" y="179"/>
                  </a:cubicBezTo>
                  <a:cubicBezTo>
                    <a:pt x="195" y="178"/>
                    <a:pt x="195" y="177"/>
                    <a:pt x="195" y="176"/>
                  </a:cubicBezTo>
                  <a:cubicBezTo>
                    <a:pt x="195" y="175"/>
                    <a:pt x="195" y="174"/>
                    <a:pt x="195" y="173"/>
                  </a:cubicBezTo>
                  <a:cubicBezTo>
                    <a:pt x="195" y="173"/>
                    <a:pt x="195" y="172"/>
                    <a:pt x="195" y="172"/>
                  </a:cubicBezTo>
                  <a:cubicBezTo>
                    <a:pt x="196" y="170"/>
                    <a:pt x="196" y="167"/>
                    <a:pt x="195" y="165"/>
                  </a:cubicBezTo>
                  <a:cubicBezTo>
                    <a:pt x="194" y="163"/>
                    <a:pt x="192" y="162"/>
                    <a:pt x="189" y="161"/>
                  </a:cubicBezTo>
                  <a:cubicBezTo>
                    <a:pt x="190" y="160"/>
                    <a:pt x="191" y="158"/>
                    <a:pt x="191" y="156"/>
                  </a:cubicBezTo>
                  <a:cubicBezTo>
                    <a:pt x="191" y="156"/>
                    <a:pt x="191" y="155"/>
                    <a:pt x="191" y="154"/>
                  </a:cubicBezTo>
                  <a:cubicBezTo>
                    <a:pt x="192" y="154"/>
                    <a:pt x="192" y="155"/>
                    <a:pt x="192" y="155"/>
                  </a:cubicBezTo>
                  <a:cubicBezTo>
                    <a:pt x="193" y="156"/>
                    <a:pt x="194" y="157"/>
                    <a:pt x="196" y="158"/>
                  </a:cubicBezTo>
                  <a:cubicBezTo>
                    <a:pt x="197" y="158"/>
                    <a:pt x="197" y="158"/>
                    <a:pt x="198" y="158"/>
                  </a:cubicBezTo>
                  <a:cubicBezTo>
                    <a:pt x="200" y="158"/>
                    <a:pt x="201" y="158"/>
                    <a:pt x="201" y="157"/>
                  </a:cubicBezTo>
                  <a:cubicBezTo>
                    <a:pt x="201" y="157"/>
                    <a:pt x="202" y="157"/>
                    <a:pt x="202" y="157"/>
                  </a:cubicBezTo>
                  <a:cubicBezTo>
                    <a:pt x="202" y="157"/>
                    <a:pt x="202" y="158"/>
                    <a:pt x="202" y="158"/>
                  </a:cubicBezTo>
                  <a:cubicBezTo>
                    <a:pt x="203" y="159"/>
                    <a:pt x="204" y="161"/>
                    <a:pt x="207" y="161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1" y="160"/>
                    <a:pt x="213" y="158"/>
                    <a:pt x="214" y="154"/>
                  </a:cubicBezTo>
                  <a:cubicBezTo>
                    <a:pt x="215" y="150"/>
                    <a:pt x="215" y="145"/>
                    <a:pt x="212" y="14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17055388" y="3977047"/>
              <a:ext cx="180554" cy="188524"/>
            </a:xfrm>
            <a:custGeom>
              <a:avLst/>
              <a:gdLst>
                <a:gd name="T0" fmla="*/ 18 w 33"/>
                <a:gd name="T1" fmla="*/ 1 h 38"/>
                <a:gd name="T2" fmla="*/ 11 w 33"/>
                <a:gd name="T3" fmla="*/ 0 h 38"/>
                <a:gd name="T4" fmla="*/ 5 w 33"/>
                <a:gd name="T5" fmla="*/ 1 h 38"/>
                <a:gd name="T6" fmla="*/ 1 w 33"/>
                <a:gd name="T7" fmla="*/ 12 h 38"/>
                <a:gd name="T8" fmla="*/ 3 w 33"/>
                <a:gd name="T9" fmla="*/ 16 h 38"/>
                <a:gd name="T10" fmla="*/ 4 w 33"/>
                <a:gd name="T11" fmla="*/ 17 h 38"/>
                <a:gd name="T12" fmla="*/ 5 w 33"/>
                <a:gd name="T13" fmla="*/ 18 h 38"/>
                <a:gd name="T14" fmla="*/ 9 w 33"/>
                <a:gd name="T15" fmla="*/ 26 h 38"/>
                <a:gd name="T16" fmla="*/ 18 w 33"/>
                <a:gd name="T17" fmla="*/ 38 h 38"/>
                <a:gd name="T18" fmla="*/ 24 w 33"/>
                <a:gd name="T19" fmla="*/ 35 h 38"/>
                <a:gd name="T20" fmla="*/ 32 w 33"/>
                <a:gd name="T21" fmla="*/ 15 h 38"/>
                <a:gd name="T22" fmla="*/ 18 w 33"/>
                <a:gd name="T2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38">
                  <a:moveTo>
                    <a:pt x="18" y="1"/>
                  </a:moveTo>
                  <a:cubicBezTo>
                    <a:pt x="15" y="1"/>
                    <a:pt x="13" y="0"/>
                    <a:pt x="11" y="0"/>
                  </a:cubicBezTo>
                  <a:cubicBezTo>
                    <a:pt x="9" y="0"/>
                    <a:pt x="7" y="1"/>
                    <a:pt x="5" y="1"/>
                  </a:cubicBezTo>
                  <a:cubicBezTo>
                    <a:pt x="2" y="3"/>
                    <a:pt x="0" y="7"/>
                    <a:pt x="1" y="12"/>
                  </a:cubicBezTo>
                  <a:cubicBezTo>
                    <a:pt x="2" y="13"/>
                    <a:pt x="3" y="15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8" y="23"/>
                    <a:pt x="9" y="26"/>
                  </a:cubicBezTo>
                  <a:cubicBezTo>
                    <a:pt x="10" y="30"/>
                    <a:pt x="12" y="38"/>
                    <a:pt x="18" y="38"/>
                  </a:cubicBezTo>
                  <a:cubicBezTo>
                    <a:pt x="20" y="38"/>
                    <a:pt x="22" y="37"/>
                    <a:pt x="24" y="35"/>
                  </a:cubicBezTo>
                  <a:cubicBezTo>
                    <a:pt x="27" y="31"/>
                    <a:pt x="33" y="22"/>
                    <a:pt x="32" y="15"/>
                  </a:cubicBezTo>
                  <a:cubicBezTo>
                    <a:pt x="31" y="8"/>
                    <a:pt x="24" y="3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6995888" y="3967714"/>
              <a:ext cx="43087" cy="59730"/>
            </a:xfrm>
            <a:custGeom>
              <a:avLst/>
              <a:gdLst>
                <a:gd name="T0" fmla="*/ 5 w 8"/>
                <a:gd name="T1" fmla="*/ 3 h 12"/>
                <a:gd name="T2" fmla="*/ 5 w 8"/>
                <a:gd name="T3" fmla="*/ 3 h 12"/>
                <a:gd name="T4" fmla="*/ 5 w 8"/>
                <a:gd name="T5" fmla="*/ 0 h 12"/>
                <a:gd name="T6" fmla="*/ 0 w 8"/>
                <a:gd name="T7" fmla="*/ 6 h 12"/>
                <a:gd name="T8" fmla="*/ 3 w 8"/>
                <a:gd name="T9" fmla="*/ 6 h 12"/>
                <a:gd name="T10" fmla="*/ 3 w 8"/>
                <a:gd name="T11" fmla="*/ 6 h 12"/>
                <a:gd name="T12" fmla="*/ 0 w 8"/>
                <a:gd name="T13" fmla="*/ 6 h 12"/>
                <a:gd name="T14" fmla="*/ 1 w 8"/>
                <a:gd name="T15" fmla="*/ 10 h 12"/>
                <a:gd name="T16" fmla="*/ 5 w 8"/>
                <a:gd name="T17" fmla="*/ 12 h 12"/>
                <a:gd name="T18" fmla="*/ 5 w 8"/>
                <a:gd name="T19" fmla="*/ 9 h 12"/>
                <a:gd name="T20" fmla="*/ 7 w 8"/>
                <a:gd name="T21" fmla="*/ 8 h 12"/>
                <a:gd name="T22" fmla="*/ 5 w 8"/>
                <a:gd name="T2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2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8"/>
                    <a:pt x="1" y="10"/>
                  </a:cubicBezTo>
                  <a:cubicBezTo>
                    <a:pt x="2" y="11"/>
                    <a:pt x="3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6"/>
                    <a:pt x="8" y="4"/>
                    <a:pt x="5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17256460" y="4940197"/>
              <a:ext cx="82070" cy="87729"/>
            </a:xfrm>
            <a:custGeom>
              <a:avLst/>
              <a:gdLst>
                <a:gd name="T0" fmla="*/ 9 w 15"/>
                <a:gd name="T1" fmla="*/ 0 h 18"/>
                <a:gd name="T2" fmla="*/ 5 w 15"/>
                <a:gd name="T3" fmla="*/ 1 h 18"/>
                <a:gd name="T4" fmla="*/ 0 w 15"/>
                <a:gd name="T5" fmla="*/ 11 h 18"/>
                <a:gd name="T6" fmla="*/ 3 w 15"/>
                <a:gd name="T7" fmla="*/ 17 h 18"/>
                <a:gd name="T8" fmla="*/ 6 w 15"/>
                <a:gd name="T9" fmla="*/ 18 h 18"/>
                <a:gd name="T10" fmla="*/ 12 w 15"/>
                <a:gd name="T11" fmla="*/ 13 h 18"/>
                <a:gd name="T12" fmla="*/ 12 w 15"/>
                <a:gd name="T13" fmla="*/ 12 h 18"/>
                <a:gd name="T14" fmla="*/ 13 w 15"/>
                <a:gd name="T15" fmla="*/ 3 h 18"/>
                <a:gd name="T16" fmla="*/ 9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8" y="0"/>
                    <a:pt x="7" y="1"/>
                    <a:pt x="5" y="1"/>
                  </a:cubicBezTo>
                  <a:cubicBezTo>
                    <a:pt x="2" y="3"/>
                    <a:pt x="0" y="8"/>
                    <a:pt x="0" y="11"/>
                  </a:cubicBezTo>
                  <a:cubicBezTo>
                    <a:pt x="0" y="15"/>
                    <a:pt x="2" y="16"/>
                    <a:pt x="3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9" y="18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9"/>
                    <a:pt x="15" y="6"/>
                    <a:pt x="13" y="3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17301598" y="4617280"/>
              <a:ext cx="98484" cy="83996"/>
            </a:xfrm>
            <a:custGeom>
              <a:avLst/>
              <a:gdLst>
                <a:gd name="T0" fmla="*/ 10 w 18"/>
                <a:gd name="T1" fmla="*/ 1 h 17"/>
                <a:gd name="T2" fmla="*/ 7 w 18"/>
                <a:gd name="T3" fmla="*/ 0 h 17"/>
                <a:gd name="T4" fmla="*/ 3 w 18"/>
                <a:gd name="T5" fmla="*/ 2 h 17"/>
                <a:gd name="T6" fmla="*/ 5 w 18"/>
                <a:gd name="T7" fmla="*/ 12 h 17"/>
                <a:gd name="T8" fmla="*/ 5 w 18"/>
                <a:gd name="T9" fmla="*/ 13 h 17"/>
                <a:gd name="T10" fmla="*/ 11 w 18"/>
                <a:gd name="T11" fmla="*/ 17 h 17"/>
                <a:gd name="T12" fmla="*/ 11 w 18"/>
                <a:gd name="T13" fmla="*/ 17 h 17"/>
                <a:gd name="T14" fmla="*/ 16 w 18"/>
                <a:gd name="T15" fmla="*/ 13 h 17"/>
                <a:gd name="T16" fmla="*/ 10 w 1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6"/>
                    <a:pt x="3" y="10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8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5" y="16"/>
                    <a:pt x="16" y="13"/>
                  </a:cubicBezTo>
                  <a:cubicBezTo>
                    <a:pt x="18" y="8"/>
                    <a:pt x="15" y="2"/>
                    <a:pt x="10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6919973" y="4958863"/>
              <a:ext cx="75915" cy="74663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3 w 14"/>
                <a:gd name="T5" fmla="*/ 11 h 15"/>
                <a:gd name="T6" fmla="*/ 3 w 14"/>
                <a:gd name="T7" fmla="*/ 11 h 15"/>
                <a:gd name="T8" fmla="*/ 8 w 14"/>
                <a:gd name="T9" fmla="*/ 15 h 15"/>
                <a:gd name="T10" fmla="*/ 8 w 14"/>
                <a:gd name="T11" fmla="*/ 15 h 15"/>
                <a:gd name="T12" fmla="*/ 13 w 14"/>
                <a:gd name="T13" fmla="*/ 13 h 15"/>
                <a:gd name="T14" fmla="*/ 13 w 14"/>
                <a:gd name="T15" fmla="*/ 5 h 15"/>
                <a:gd name="T16" fmla="*/ 6 w 14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7"/>
                    <a:pt x="0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5"/>
                    <a:pt x="11" y="14"/>
                    <a:pt x="13" y="13"/>
                  </a:cubicBezTo>
                  <a:cubicBezTo>
                    <a:pt x="14" y="10"/>
                    <a:pt x="14" y="7"/>
                    <a:pt x="13" y="5"/>
                  </a:cubicBezTo>
                  <a:cubicBezTo>
                    <a:pt x="12" y="2"/>
                    <a:pt x="9" y="0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17131303" y="4973795"/>
              <a:ext cx="77966" cy="65330"/>
            </a:xfrm>
            <a:custGeom>
              <a:avLst/>
              <a:gdLst>
                <a:gd name="T0" fmla="*/ 8 w 14"/>
                <a:gd name="T1" fmla="*/ 0 h 13"/>
                <a:gd name="T2" fmla="*/ 1 w 14"/>
                <a:gd name="T3" fmla="*/ 4 h 13"/>
                <a:gd name="T4" fmla="*/ 0 w 14"/>
                <a:gd name="T5" fmla="*/ 9 h 13"/>
                <a:gd name="T6" fmla="*/ 3 w 14"/>
                <a:gd name="T7" fmla="*/ 13 h 13"/>
                <a:gd name="T8" fmla="*/ 6 w 14"/>
                <a:gd name="T9" fmla="*/ 13 h 13"/>
                <a:gd name="T10" fmla="*/ 13 w 14"/>
                <a:gd name="T11" fmla="*/ 10 h 13"/>
                <a:gd name="T12" fmla="*/ 13 w 14"/>
                <a:gd name="T13" fmla="*/ 3 h 13"/>
                <a:gd name="T14" fmla="*/ 8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8" y="0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1" y="10"/>
                    <a:pt x="1" y="12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11" y="12"/>
                    <a:pt x="13" y="10"/>
                  </a:cubicBezTo>
                  <a:cubicBezTo>
                    <a:pt x="14" y="8"/>
                    <a:pt x="14" y="5"/>
                    <a:pt x="13" y="3"/>
                  </a:cubicBezTo>
                  <a:cubicBezTo>
                    <a:pt x="13" y="1"/>
                    <a:pt x="10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15736114" y="4001312"/>
              <a:ext cx="4704661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17687327" y="3713860"/>
              <a:ext cx="92329" cy="69063"/>
            </a:xfrm>
            <a:custGeom>
              <a:avLst/>
              <a:gdLst>
                <a:gd name="T0" fmla="*/ 16 w 17"/>
                <a:gd name="T1" fmla="*/ 2 h 14"/>
                <a:gd name="T2" fmla="*/ 12 w 17"/>
                <a:gd name="T3" fmla="*/ 0 h 14"/>
                <a:gd name="T4" fmla="*/ 10 w 17"/>
                <a:gd name="T5" fmla="*/ 0 h 14"/>
                <a:gd name="T6" fmla="*/ 7 w 17"/>
                <a:gd name="T7" fmla="*/ 2 h 14"/>
                <a:gd name="T8" fmla="*/ 6 w 17"/>
                <a:gd name="T9" fmla="*/ 3 h 14"/>
                <a:gd name="T10" fmla="*/ 1 w 17"/>
                <a:gd name="T11" fmla="*/ 7 h 14"/>
                <a:gd name="T12" fmla="*/ 1 w 17"/>
                <a:gd name="T13" fmla="*/ 11 h 14"/>
                <a:gd name="T14" fmla="*/ 5 w 17"/>
                <a:gd name="T15" fmla="*/ 14 h 14"/>
                <a:gd name="T16" fmla="*/ 10 w 17"/>
                <a:gd name="T17" fmla="*/ 11 h 14"/>
                <a:gd name="T18" fmla="*/ 10 w 17"/>
                <a:gd name="T19" fmla="*/ 11 h 14"/>
                <a:gd name="T20" fmla="*/ 12 w 17"/>
                <a:gd name="T21" fmla="*/ 11 h 14"/>
                <a:gd name="T22" fmla="*/ 16 w 17"/>
                <a:gd name="T23" fmla="*/ 7 h 14"/>
                <a:gd name="T24" fmla="*/ 16 w 17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6" y="3"/>
                    <a:pt x="6" y="3"/>
                  </a:cubicBezTo>
                  <a:cubicBezTo>
                    <a:pt x="4" y="3"/>
                    <a:pt x="2" y="4"/>
                    <a:pt x="1" y="7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4"/>
                    <a:pt x="4" y="14"/>
                    <a:pt x="5" y="14"/>
                  </a:cubicBezTo>
                  <a:cubicBezTo>
                    <a:pt x="7" y="14"/>
                    <a:pt x="9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3" y="10"/>
                    <a:pt x="15" y="9"/>
                    <a:pt x="16" y="7"/>
                  </a:cubicBezTo>
                  <a:cubicBezTo>
                    <a:pt x="17" y="6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20249962" y="6269195"/>
              <a:ext cx="108743" cy="102661"/>
            </a:xfrm>
            <a:custGeom>
              <a:avLst/>
              <a:gdLst>
                <a:gd name="T0" fmla="*/ 19 w 20"/>
                <a:gd name="T1" fmla="*/ 8 h 21"/>
                <a:gd name="T2" fmla="*/ 14 w 20"/>
                <a:gd name="T3" fmla="*/ 3 h 21"/>
                <a:gd name="T4" fmla="*/ 10 w 20"/>
                <a:gd name="T5" fmla="*/ 0 h 21"/>
                <a:gd name="T6" fmla="*/ 7 w 20"/>
                <a:gd name="T7" fmla="*/ 0 h 21"/>
                <a:gd name="T8" fmla="*/ 2 w 20"/>
                <a:gd name="T9" fmla="*/ 3 h 21"/>
                <a:gd name="T10" fmla="*/ 3 w 20"/>
                <a:gd name="T11" fmla="*/ 7 h 21"/>
                <a:gd name="T12" fmla="*/ 0 w 20"/>
                <a:gd name="T13" fmla="*/ 8 h 21"/>
                <a:gd name="T14" fmla="*/ 0 w 20"/>
                <a:gd name="T15" fmla="*/ 11 h 21"/>
                <a:gd name="T16" fmla="*/ 1 w 20"/>
                <a:gd name="T17" fmla="*/ 13 h 21"/>
                <a:gd name="T18" fmla="*/ 3 w 20"/>
                <a:gd name="T19" fmla="*/ 19 h 21"/>
                <a:gd name="T20" fmla="*/ 7 w 20"/>
                <a:gd name="T21" fmla="*/ 21 h 21"/>
                <a:gd name="T22" fmla="*/ 12 w 20"/>
                <a:gd name="T23" fmla="*/ 18 h 21"/>
                <a:gd name="T24" fmla="*/ 13 w 20"/>
                <a:gd name="T25" fmla="*/ 17 h 21"/>
                <a:gd name="T26" fmla="*/ 14 w 20"/>
                <a:gd name="T27" fmla="*/ 16 h 21"/>
                <a:gd name="T28" fmla="*/ 16 w 20"/>
                <a:gd name="T29" fmla="*/ 15 h 21"/>
                <a:gd name="T30" fmla="*/ 19 w 20"/>
                <a:gd name="T3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9" y="8"/>
                  </a:moveTo>
                  <a:cubicBezTo>
                    <a:pt x="18" y="5"/>
                    <a:pt x="16" y="3"/>
                    <a:pt x="14" y="3"/>
                  </a:cubicBezTo>
                  <a:cubicBezTo>
                    <a:pt x="13" y="2"/>
                    <a:pt x="12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5"/>
                    <a:pt x="1" y="17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10" y="21"/>
                    <a:pt x="11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5" y="16"/>
                    <a:pt x="16" y="15"/>
                  </a:cubicBezTo>
                  <a:cubicBezTo>
                    <a:pt x="19" y="14"/>
                    <a:pt x="20" y="11"/>
                    <a:pt x="19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619277" y="6168400"/>
              <a:ext cx="1743987" cy="1597784"/>
            </a:xfrm>
            <a:custGeom>
              <a:avLst/>
              <a:gdLst>
                <a:gd name="T0" fmla="*/ 307 w 320"/>
                <a:gd name="T1" fmla="*/ 198 h 322"/>
                <a:gd name="T2" fmla="*/ 303 w 320"/>
                <a:gd name="T3" fmla="*/ 188 h 322"/>
                <a:gd name="T4" fmla="*/ 296 w 320"/>
                <a:gd name="T5" fmla="*/ 170 h 322"/>
                <a:gd name="T6" fmla="*/ 274 w 320"/>
                <a:gd name="T7" fmla="*/ 161 h 322"/>
                <a:gd name="T8" fmla="*/ 258 w 320"/>
                <a:gd name="T9" fmla="*/ 166 h 322"/>
                <a:gd name="T10" fmla="*/ 247 w 320"/>
                <a:gd name="T11" fmla="*/ 156 h 322"/>
                <a:gd name="T12" fmla="*/ 229 w 320"/>
                <a:gd name="T13" fmla="*/ 166 h 322"/>
                <a:gd name="T14" fmla="*/ 221 w 320"/>
                <a:gd name="T15" fmla="*/ 175 h 322"/>
                <a:gd name="T16" fmla="*/ 218 w 320"/>
                <a:gd name="T17" fmla="*/ 175 h 322"/>
                <a:gd name="T18" fmla="*/ 227 w 320"/>
                <a:gd name="T19" fmla="*/ 162 h 322"/>
                <a:gd name="T20" fmla="*/ 240 w 320"/>
                <a:gd name="T21" fmla="*/ 144 h 322"/>
                <a:gd name="T22" fmla="*/ 225 w 320"/>
                <a:gd name="T23" fmla="*/ 140 h 322"/>
                <a:gd name="T24" fmla="*/ 208 w 320"/>
                <a:gd name="T25" fmla="*/ 147 h 322"/>
                <a:gd name="T26" fmla="*/ 195 w 320"/>
                <a:gd name="T27" fmla="*/ 140 h 322"/>
                <a:gd name="T28" fmla="*/ 174 w 320"/>
                <a:gd name="T29" fmla="*/ 143 h 322"/>
                <a:gd name="T30" fmla="*/ 165 w 320"/>
                <a:gd name="T31" fmla="*/ 148 h 322"/>
                <a:gd name="T32" fmla="*/ 155 w 320"/>
                <a:gd name="T33" fmla="*/ 132 h 322"/>
                <a:gd name="T34" fmla="*/ 142 w 320"/>
                <a:gd name="T35" fmla="*/ 132 h 322"/>
                <a:gd name="T36" fmla="*/ 132 w 320"/>
                <a:gd name="T37" fmla="*/ 132 h 322"/>
                <a:gd name="T38" fmla="*/ 112 w 320"/>
                <a:gd name="T39" fmla="*/ 119 h 322"/>
                <a:gd name="T40" fmla="*/ 117 w 320"/>
                <a:gd name="T41" fmla="*/ 107 h 322"/>
                <a:gd name="T42" fmla="*/ 110 w 320"/>
                <a:gd name="T43" fmla="*/ 93 h 322"/>
                <a:gd name="T44" fmla="*/ 104 w 320"/>
                <a:gd name="T45" fmla="*/ 92 h 322"/>
                <a:gd name="T46" fmla="*/ 95 w 320"/>
                <a:gd name="T47" fmla="*/ 76 h 322"/>
                <a:gd name="T48" fmla="*/ 73 w 320"/>
                <a:gd name="T49" fmla="*/ 68 h 322"/>
                <a:gd name="T50" fmla="*/ 62 w 320"/>
                <a:gd name="T51" fmla="*/ 60 h 322"/>
                <a:gd name="T52" fmla="*/ 38 w 320"/>
                <a:gd name="T53" fmla="*/ 36 h 322"/>
                <a:gd name="T54" fmla="*/ 13 w 320"/>
                <a:gd name="T55" fmla="*/ 14 h 322"/>
                <a:gd name="T56" fmla="*/ 3 w 320"/>
                <a:gd name="T57" fmla="*/ 11 h 322"/>
                <a:gd name="T58" fmla="*/ 11 w 320"/>
                <a:gd name="T59" fmla="*/ 42 h 322"/>
                <a:gd name="T60" fmla="*/ 21 w 320"/>
                <a:gd name="T61" fmla="*/ 50 h 322"/>
                <a:gd name="T62" fmla="*/ 38 w 320"/>
                <a:gd name="T63" fmla="*/ 58 h 322"/>
                <a:gd name="T64" fmla="*/ 65 w 320"/>
                <a:gd name="T65" fmla="*/ 114 h 322"/>
                <a:gd name="T66" fmla="*/ 83 w 320"/>
                <a:gd name="T67" fmla="*/ 156 h 322"/>
                <a:gd name="T68" fmla="*/ 104 w 320"/>
                <a:gd name="T69" fmla="*/ 181 h 322"/>
                <a:gd name="T70" fmla="*/ 94 w 320"/>
                <a:gd name="T71" fmla="*/ 207 h 322"/>
                <a:gd name="T72" fmla="*/ 43 w 320"/>
                <a:gd name="T73" fmla="*/ 210 h 322"/>
                <a:gd name="T74" fmla="*/ 34 w 320"/>
                <a:gd name="T75" fmla="*/ 223 h 322"/>
                <a:gd name="T76" fmla="*/ 24 w 320"/>
                <a:gd name="T77" fmla="*/ 242 h 322"/>
                <a:gd name="T78" fmla="*/ 38 w 320"/>
                <a:gd name="T79" fmla="*/ 272 h 322"/>
                <a:gd name="T80" fmla="*/ 59 w 320"/>
                <a:gd name="T81" fmla="*/ 290 h 322"/>
                <a:gd name="T82" fmla="*/ 72 w 320"/>
                <a:gd name="T83" fmla="*/ 292 h 322"/>
                <a:gd name="T84" fmla="*/ 81 w 320"/>
                <a:gd name="T85" fmla="*/ 311 h 322"/>
                <a:gd name="T86" fmla="*/ 107 w 320"/>
                <a:gd name="T87" fmla="*/ 312 h 322"/>
                <a:gd name="T88" fmla="*/ 135 w 320"/>
                <a:gd name="T89" fmla="*/ 322 h 322"/>
                <a:gd name="T90" fmla="*/ 129 w 320"/>
                <a:gd name="T91" fmla="*/ 263 h 322"/>
                <a:gd name="T92" fmla="*/ 154 w 320"/>
                <a:gd name="T93" fmla="*/ 297 h 322"/>
                <a:gd name="T94" fmla="*/ 302 w 320"/>
                <a:gd name="T95" fmla="*/ 249 h 322"/>
                <a:gd name="T96" fmla="*/ 201 w 320"/>
                <a:gd name="T97" fmla="*/ 212 h 322"/>
                <a:gd name="T98" fmla="*/ 214 w 320"/>
                <a:gd name="T99" fmla="*/ 189 h 322"/>
                <a:gd name="T100" fmla="*/ 201 w 320"/>
                <a:gd name="T101" fmla="*/ 21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0" h="322">
                  <a:moveTo>
                    <a:pt x="320" y="207"/>
                  </a:moveTo>
                  <a:cubicBezTo>
                    <a:pt x="319" y="206"/>
                    <a:pt x="319" y="206"/>
                    <a:pt x="319" y="206"/>
                  </a:cubicBezTo>
                  <a:cubicBezTo>
                    <a:pt x="319" y="204"/>
                    <a:pt x="319" y="202"/>
                    <a:pt x="316" y="200"/>
                  </a:cubicBezTo>
                  <a:cubicBezTo>
                    <a:pt x="314" y="198"/>
                    <a:pt x="311" y="198"/>
                    <a:pt x="310" y="198"/>
                  </a:cubicBezTo>
                  <a:cubicBezTo>
                    <a:pt x="309" y="198"/>
                    <a:pt x="308" y="198"/>
                    <a:pt x="307" y="198"/>
                  </a:cubicBezTo>
                  <a:cubicBezTo>
                    <a:pt x="306" y="198"/>
                    <a:pt x="306" y="198"/>
                    <a:pt x="305" y="198"/>
                  </a:cubicBezTo>
                  <a:cubicBezTo>
                    <a:pt x="304" y="198"/>
                    <a:pt x="304" y="198"/>
                    <a:pt x="303" y="198"/>
                  </a:cubicBezTo>
                  <a:cubicBezTo>
                    <a:pt x="303" y="197"/>
                    <a:pt x="303" y="197"/>
                    <a:pt x="302" y="195"/>
                  </a:cubicBezTo>
                  <a:cubicBezTo>
                    <a:pt x="302" y="193"/>
                    <a:pt x="302" y="192"/>
                    <a:pt x="303" y="190"/>
                  </a:cubicBezTo>
                  <a:cubicBezTo>
                    <a:pt x="303" y="189"/>
                    <a:pt x="303" y="189"/>
                    <a:pt x="303" y="188"/>
                  </a:cubicBezTo>
                  <a:cubicBezTo>
                    <a:pt x="303" y="186"/>
                    <a:pt x="303" y="183"/>
                    <a:pt x="301" y="181"/>
                  </a:cubicBezTo>
                  <a:cubicBezTo>
                    <a:pt x="300" y="180"/>
                    <a:pt x="299" y="180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79"/>
                    <a:pt x="298" y="179"/>
                    <a:pt x="298" y="179"/>
                  </a:cubicBezTo>
                  <a:cubicBezTo>
                    <a:pt x="299" y="177"/>
                    <a:pt x="300" y="174"/>
                    <a:pt x="296" y="170"/>
                  </a:cubicBezTo>
                  <a:cubicBezTo>
                    <a:pt x="293" y="167"/>
                    <a:pt x="290" y="166"/>
                    <a:pt x="286" y="164"/>
                  </a:cubicBezTo>
                  <a:cubicBezTo>
                    <a:pt x="284" y="164"/>
                    <a:pt x="283" y="163"/>
                    <a:pt x="281" y="163"/>
                  </a:cubicBezTo>
                  <a:cubicBezTo>
                    <a:pt x="281" y="163"/>
                    <a:pt x="281" y="163"/>
                    <a:pt x="280" y="163"/>
                  </a:cubicBezTo>
                  <a:cubicBezTo>
                    <a:pt x="279" y="163"/>
                    <a:pt x="279" y="163"/>
                    <a:pt x="278" y="162"/>
                  </a:cubicBezTo>
                  <a:cubicBezTo>
                    <a:pt x="277" y="162"/>
                    <a:pt x="275" y="162"/>
                    <a:pt x="274" y="161"/>
                  </a:cubicBezTo>
                  <a:cubicBezTo>
                    <a:pt x="273" y="161"/>
                    <a:pt x="272" y="161"/>
                    <a:pt x="272" y="161"/>
                  </a:cubicBezTo>
                  <a:cubicBezTo>
                    <a:pt x="271" y="161"/>
                    <a:pt x="269" y="161"/>
                    <a:pt x="268" y="161"/>
                  </a:cubicBezTo>
                  <a:cubicBezTo>
                    <a:pt x="268" y="161"/>
                    <a:pt x="267" y="161"/>
                    <a:pt x="267" y="161"/>
                  </a:cubicBezTo>
                  <a:cubicBezTo>
                    <a:pt x="264" y="161"/>
                    <a:pt x="261" y="163"/>
                    <a:pt x="261" y="163"/>
                  </a:cubicBezTo>
                  <a:cubicBezTo>
                    <a:pt x="260" y="164"/>
                    <a:pt x="259" y="165"/>
                    <a:pt x="258" y="166"/>
                  </a:cubicBezTo>
                  <a:cubicBezTo>
                    <a:pt x="258" y="165"/>
                    <a:pt x="257" y="164"/>
                    <a:pt x="257" y="163"/>
                  </a:cubicBezTo>
                  <a:cubicBezTo>
                    <a:pt x="256" y="161"/>
                    <a:pt x="254" y="161"/>
                    <a:pt x="253" y="160"/>
                  </a:cubicBezTo>
                  <a:cubicBezTo>
                    <a:pt x="253" y="160"/>
                    <a:pt x="252" y="160"/>
                    <a:pt x="252" y="159"/>
                  </a:cubicBezTo>
                  <a:cubicBezTo>
                    <a:pt x="252" y="159"/>
                    <a:pt x="251" y="159"/>
                    <a:pt x="251" y="158"/>
                  </a:cubicBezTo>
                  <a:cubicBezTo>
                    <a:pt x="250" y="158"/>
                    <a:pt x="249" y="157"/>
                    <a:pt x="247" y="156"/>
                  </a:cubicBezTo>
                  <a:cubicBezTo>
                    <a:pt x="246" y="156"/>
                    <a:pt x="244" y="155"/>
                    <a:pt x="242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34" y="156"/>
                    <a:pt x="233" y="158"/>
                    <a:pt x="231" y="162"/>
                  </a:cubicBezTo>
                  <a:cubicBezTo>
                    <a:pt x="231" y="163"/>
                    <a:pt x="231" y="163"/>
                    <a:pt x="231" y="163"/>
                  </a:cubicBezTo>
                  <a:cubicBezTo>
                    <a:pt x="230" y="164"/>
                    <a:pt x="230" y="165"/>
                    <a:pt x="229" y="166"/>
                  </a:cubicBezTo>
                  <a:cubicBezTo>
                    <a:pt x="229" y="166"/>
                    <a:pt x="229" y="166"/>
                    <a:pt x="229" y="167"/>
                  </a:cubicBezTo>
                  <a:cubicBezTo>
                    <a:pt x="228" y="167"/>
                    <a:pt x="228" y="167"/>
                    <a:pt x="227" y="167"/>
                  </a:cubicBezTo>
                  <a:cubicBezTo>
                    <a:pt x="226" y="168"/>
                    <a:pt x="225" y="170"/>
                    <a:pt x="224" y="171"/>
                  </a:cubicBezTo>
                  <a:cubicBezTo>
                    <a:pt x="224" y="172"/>
                    <a:pt x="223" y="173"/>
                    <a:pt x="223" y="173"/>
                  </a:cubicBezTo>
                  <a:cubicBezTo>
                    <a:pt x="222" y="174"/>
                    <a:pt x="222" y="175"/>
                    <a:pt x="221" y="175"/>
                  </a:cubicBezTo>
                  <a:cubicBezTo>
                    <a:pt x="220" y="176"/>
                    <a:pt x="219" y="177"/>
                    <a:pt x="218" y="178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18" y="178"/>
                    <a:pt x="218" y="177"/>
                    <a:pt x="218" y="177"/>
                  </a:cubicBezTo>
                  <a:cubicBezTo>
                    <a:pt x="218" y="176"/>
                    <a:pt x="218" y="176"/>
                    <a:pt x="218" y="175"/>
                  </a:cubicBezTo>
                  <a:cubicBezTo>
                    <a:pt x="218" y="175"/>
                    <a:pt x="218" y="175"/>
                    <a:pt x="218" y="175"/>
                  </a:cubicBezTo>
                  <a:cubicBezTo>
                    <a:pt x="219" y="174"/>
                    <a:pt x="219" y="172"/>
                    <a:pt x="219" y="172"/>
                  </a:cubicBezTo>
                  <a:cubicBezTo>
                    <a:pt x="220" y="172"/>
                    <a:pt x="220" y="171"/>
                    <a:pt x="221" y="171"/>
                  </a:cubicBezTo>
                  <a:cubicBezTo>
                    <a:pt x="222" y="171"/>
                    <a:pt x="223" y="170"/>
                    <a:pt x="224" y="169"/>
                  </a:cubicBezTo>
                  <a:cubicBezTo>
                    <a:pt x="226" y="168"/>
                    <a:pt x="226" y="166"/>
                    <a:pt x="227" y="164"/>
                  </a:cubicBezTo>
                  <a:cubicBezTo>
                    <a:pt x="227" y="163"/>
                    <a:pt x="227" y="163"/>
                    <a:pt x="227" y="162"/>
                  </a:cubicBezTo>
                  <a:cubicBezTo>
                    <a:pt x="228" y="161"/>
                    <a:pt x="230" y="160"/>
                    <a:pt x="231" y="159"/>
                  </a:cubicBezTo>
                  <a:cubicBezTo>
                    <a:pt x="232" y="158"/>
                    <a:pt x="232" y="158"/>
                    <a:pt x="232" y="158"/>
                  </a:cubicBezTo>
                  <a:cubicBezTo>
                    <a:pt x="232" y="157"/>
                    <a:pt x="233" y="157"/>
                    <a:pt x="234" y="156"/>
                  </a:cubicBezTo>
                  <a:cubicBezTo>
                    <a:pt x="235" y="155"/>
                    <a:pt x="237" y="154"/>
                    <a:pt x="239" y="152"/>
                  </a:cubicBezTo>
                  <a:cubicBezTo>
                    <a:pt x="241" y="149"/>
                    <a:pt x="241" y="146"/>
                    <a:pt x="240" y="144"/>
                  </a:cubicBezTo>
                  <a:cubicBezTo>
                    <a:pt x="240" y="142"/>
                    <a:pt x="238" y="141"/>
                    <a:pt x="236" y="140"/>
                  </a:cubicBezTo>
                  <a:cubicBezTo>
                    <a:pt x="235" y="140"/>
                    <a:pt x="234" y="139"/>
                    <a:pt x="233" y="139"/>
                  </a:cubicBezTo>
                  <a:cubicBezTo>
                    <a:pt x="231" y="139"/>
                    <a:pt x="229" y="140"/>
                    <a:pt x="228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6" y="140"/>
                    <a:pt x="225" y="140"/>
                  </a:cubicBezTo>
                  <a:cubicBezTo>
                    <a:pt x="225" y="140"/>
                    <a:pt x="223" y="139"/>
                    <a:pt x="222" y="139"/>
                  </a:cubicBezTo>
                  <a:cubicBezTo>
                    <a:pt x="221" y="138"/>
                    <a:pt x="221" y="138"/>
                    <a:pt x="220" y="138"/>
                  </a:cubicBezTo>
                  <a:cubicBezTo>
                    <a:pt x="217" y="138"/>
                    <a:pt x="213" y="140"/>
                    <a:pt x="211" y="143"/>
                  </a:cubicBezTo>
                  <a:cubicBezTo>
                    <a:pt x="211" y="144"/>
                    <a:pt x="211" y="144"/>
                    <a:pt x="211" y="144"/>
                  </a:cubicBezTo>
                  <a:cubicBezTo>
                    <a:pt x="210" y="146"/>
                    <a:pt x="209" y="147"/>
                    <a:pt x="208" y="147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6" y="147"/>
                    <a:pt x="204" y="147"/>
                    <a:pt x="204" y="146"/>
                  </a:cubicBezTo>
                  <a:cubicBezTo>
                    <a:pt x="203" y="146"/>
                    <a:pt x="203" y="145"/>
                    <a:pt x="203" y="145"/>
                  </a:cubicBezTo>
                  <a:cubicBezTo>
                    <a:pt x="202" y="144"/>
                    <a:pt x="201" y="142"/>
                    <a:pt x="199" y="141"/>
                  </a:cubicBezTo>
                  <a:cubicBezTo>
                    <a:pt x="198" y="140"/>
                    <a:pt x="196" y="140"/>
                    <a:pt x="195" y="140"/>
                  </a:cubicBezTo>
                  <a:cubicBezTo>
                    <a:pt x="192" y="140"/>
                    <a:pt x="189" y="141"/>
                    <a:pt x="187" y="143"/>
                  </a:cubicBezTo>
                  <a:cubicBezTo>
                    <a:pt x="186" y="143"/>
                    <a:pt x="185" y="144"/>
                    <a:pt x="184" y="144"/>
                  </a:cubicBezTo>
                  <a:cubicBezTo>
                    <a:pt x="183" y="144"/>
                    <a:pt x="182" y="144"/>
                    <a:pt x="182" y="143"/>
                  </a:cubicBezTo>
                  <a:cubicBezTo>
                    <a:pt x="181" y="143"/>
                    <a:pt x="179" y="142"/>
                    <a:pt x="177" y="142"/>
                  </a:cubicBezTo>
                  <a:cubicBezTo>
                    <a:pt x="176" y="142"/>
                    <a:pt x="175" y="142"/>
                    <a:pt x="174" y="143"/>
                  </a:cubicBezTo>
                  <a:cubicBezTo>
                    <a:pt x="172" y="144"/>
                    <a:pt x="171" y="145"/>
                    <a:pt x="170" y="147"/>
                  </a:cubicBezTo>
                  <a:cubicBezTo>
                    <a:pt x="169" y="148"/>
                    <a:pt x="169" y="149"/>
                    <a:pt x="168" y="149"/>
                  </a:cubicBezTo>
                  <a:cubicBezTo>
                    <a:pt x="168" y="149"/>
                    <a:pt x="167" y="149"/>
                    <a:pt x="166" y="149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5" y="148"/>
                    <a:pt x="165" y="148"/>
                    <a:pt x="165" y="148"/>
                  </a:cubicBezTo>
                  <a:cubicBezTo>
                    <a:pt x="165" y="146"/>
                    <a:pt x="166" y="141"/>
                    <a:pt x="162" y="139"/>
                  </a:cubicBezTo>
                  <a:cubicBezTo>
                    <a:pt x="162" y="138"/>
                    <a:pt x="161" y="138"/>
                    <a:pt x="160" y="138"/>
                  </a:cubicBezTo>
                  <a:cubicBezTo>
                    <a:pt x="160" y="138"/>
                    <a:pt x="160" y="137"/>
                    <a:pt x="160" y="137"/>
                  </a:cubicBezTo>
                  <a:cubicBezTo>
                    <a:pt x="160" y="136"/>
                    <a:pt x="160" y="134"/>
                    <a:pt x="158" y="133"/>
                  </a:cubicBezTo>
                  <a:cubicBezTo>
                    <a:pt x="157" y="132"/>
                    <a:pt x="156" y="132"/>
                    <a:pt x="155" y="132"/>
                  </a:cubicBezTo>
                  <a:cubicBezTo>
                    <a:pt x="153" y="132"/>
                    <a:pt x="152" y="132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0" y="133"/>
                    <a:pt x="150" y="133"/>
                  </a:cubicBezTo>
                  <a:cubicBezTo>
                    <a:pt x="149" y="133"/>
                    <a:pt x="148" y="133"/>
                    <a:pt x="148" y="132"/>
                  </a:cubicBezTo>
                  <a:cubicBezTo>
                    <a:pt x="146" y="132"/>
                    <a:pt x="144" y="132"/>
                    <a:pt x="142" y="132"/>
                  </a:cubicBezTo>
                  <a:cubicBezTo>
                    <a:pt x="141" y="132"/>
                    <a:pt x="140" y="132"/>
                    <a:pt x="139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7" y="132"/>
                    <a:pt x="137" y="131"/>
                    <a:pt x="136" y="131"/>
                  </a:cubicBezTo>
                  <a:cubicBezTo>
                    <a:pt x="134" y="131"/>
                    <a:pt x="134" y="132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1" y="132"/>
                    <a:pt x="129" y="131"/>
                    <a:pt x="128" y="129"/>
                  </a:cubicBezTo>
                  <a:cubicBezTo>
                    <a:pt x="126" y="127"/>
                    <a:pt x="124" y="126"/>
                    <a:pt x="121" y="124"/>
                  </a:cubicBezTo>
                  <a:cubicBezTo>
                    <a:pt x="120" y="124"/>
                    <a:pt x="119" y="123"/>
                    <a:pt x="118" y="123"/>
                  </a:cubicBezTo>
                  <a:cubicBezTo>
                    <a:pt x="117" y="123"/>
                    <a:pt x="116" y="123"/>
                    <a:pt x="116" y="122"/>
                  </a:cubicBezTo>
                  <a:cubicBezTo>
                    <a:pt x="115" y="121"/>
                    <a:pt x="114" y="120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5" y="115"/>
                    <a:pt x="117" y="109"/>
                    <a:pt x="117" y="107"/>
                  </a:cubicBezTo>
                  <a:cubicBezTo>
                    <a:pt x="117" y="107"/>
                    <a:pt x="118" y="106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4"/>
                    <a:pt x="119" y="102"/>
                  </a:cubicBezTo>
                  <a:cubicBezTo>
                    <a:pt x="120" y="99"/>
                    <a:pt x="118" y="97"/>
                    <a:pt x="116" y="95"/>
                  </a:cubicBezTo>
                  <a:cubicBezTo>
                    <a:pt x="114" y="94"/>
                    <a:pt x="112" y="93"/>
                    <a:pt x="110" y="93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7" y="94"/>
                    <a:pt x="106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4" y="93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2" y="89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7" y="87"/>
                    <a:pt x="97" y="86"/>
                    <a:pt x="97" y="84"/>
                  </a:cubicBezTo>
                  <a:cubicBezTo>
                    <a:pt x="97" y="82"/>
                    <a:pt x="97" y="79"/>
                    <a:pt x="95" y="76"/>
                  </a:cubicBezTo>
                  <a:cubicBezTo>
                    <a:pt x="91" y="73"/>
                    <a:pt x="87" y="73"/>
                    <a:pt x="84" y="73"/>
                  </a:cubicBezTo>
                  <a:cubicBezTo>
                    <a:pt x="84" y="73"/>
                    <a:pt x="82" y="73"/>
                    <a:pt x="82" y="73"/>
                  </a:cubicBezTo>
                  <a:cubicBezTo>
                    <a:pt x="82" y="71"/>
                    <a:pt x="82" y="71"/>
                    <a:pt x="81" y="70"/>
                  </a:cubicBezTo>
                  <a:cubicBezTo>
                    <a:pt x="80" y="69"/>
                    <a:pt x="78" y="68"/>
                    <a:pt x="75" y="68"/>
                  </a:cubicBezTo>
                  <a:cubicBezTo>
                    <a:pt x="74" y="68"/>
                    <a:pt x="74" y="68"/>
                    <a:pt x="73" y="68"/>
                  </a:cubicBezTo>
                  <a:cubicBezTo>
                    <a:pt x="73" y="67"/>
                    <a:pt x="73" y="66"/>
                    <a:pt x="73" y="65"/>
                  </a:cubicBezTo>
                  <a:cubicBezTo>
                    <a:pt x="74" y="64"/>
                    <a:pt x="73" y="63"/>
                    <a:pt x="73" y="62"/>
                  </a:cubicBezTo>
                  <a:cubicBezTo>
                    <a:pt x="71" y="60"/>
                    <a:pt x="67" y="59"/>
                    <a:pt x="64" y="59"/>
                  </a:cubicBezTo>
                  <a:cubicBezTo>
                    <a:pt x="63" y="59"/>
                    <a:pt x="63" y="59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58"/>
                    <a:pt x="64" y="55"/>
                    <a:pt x="63" y="52"/>
                  </a:cubicBezTo>
                  <a:cubicBezTo>
                    <a:pt x="61" y="48"/>
                    <a:pt x="56" y="46"/>
                    <a:pt x="52" y="45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0" y="40"/>
                    <a:pt x="46" y="39"/>
                    <a:pt x="44" y="38"/>
                  </a:cubicBezTo>
                  <a:cubicBezTo>
                    <a:pt x="42" y="38"/>
                    <a:pt x="40" y="37"/>
                    <a:pt x="38" y="36"/>
                  </a:cubicBezTo>
                  <a:cubicBezTo>
                    <a:pt x="35" y="35"/>
                    <a:pt x="31" y="32"/>
                    <a:pt x="28" y="30"/>
                  </a:cubicBezTo>
                  <a:cubicBezTo>
                    <a:pt x="26" y="29"/>
                    <a:pt x="25" y="27"/>
                    <a:pt x="23" y="25"/>
                  </a:cubicBezTo>
                  <a:cubicBezTo>
                    <a:pt x="22" y="25"/>
                    <a:pt x="22" y="24"/>
                    <a:pt x="21" y="23"/>
                  </a:cubicBezTo>
                  <a:cubicBezTo>
                    <a:pt x="20" y="22"/>
                    <a:pt x="19" y="20"/>
                    <a:pt x="18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9"/>
                    <a:pt x="9" y="6"/>
                    <a:pt x="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3" y="14"/>
                    <a:pt x="4" y="17"/>
                    <a:pt x="5" y="20"/>
                  </a:cubicBezTo>
                  <a:cubicBezTo>
                    <a:pt x="6" y="22"/>
                    <a:pt x="6" y="24"/>
                    <a:pt x="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7"/>
                    <a:pt x="10" y="40"/>
                    <a:pt x="11" y="42"/>
                  </a:cubicBezTo>
                  <a:cubicBezTo>
                    <a:pt x="13" y="43"/>
                    <a:pt x="14" y="43"/>
                    <a:pt x="14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9" y="43"/>
                    <a:pt x="20" y="43"/>
                    <a:pt x="21" y="45"/>
                  </a:cubicBezTo>
                  <a:cubicBezTo>
                    <a:pt x="22" y="46"/>
                    <a:pt x="22" y="48"/>
                    <a:pt x="21" y="50"/>
                  </a:cubicBezTo>
                  <a:cubicBezTo>
                    <a:pt x="21" y="52"/>
                    <a:pt x="20" y="54"/>
                    <a:pt x="21" y="55"/>
                  </a:cubicBezTo>
                  <a:cubicBezTo>
                    <a:pt x="21" y="57"/>
                    <a:pt x="22" y="60"/>
                    <a:pt x="25" y="60"/>
                  </a:cubicBezTo>
                  <a:cubicBezTo>
                    <a:pt x="26" y="60"/>
                    <a:pt x="28" y="59"/>
                    <a:pt x="29" y="59"/>
                  </a:cubicBezTo>
                  <a:cubicBezTo>
                    <a:pt x="31" y="58"/>
                    <a:pt x="33" y="58"/>
                    <a:pt x="35" y="58"/>
                  </a:cubicBezTo>
                  <a:cubicBezTo>
                    <a:pt x="36" y="58"/>
                    <a:pt x="37" y="58"/>
                    <a:pt x="38" y="58"/>
                  </a:cubicBezTo>
                  <a:cubicBezTo>
                    <a:pt x="45" y="61"/>
                    <a:pt x="45" y="67"/>
                    <a:pt x="44" y="76"/>
                  </a:cubicBezTo>
                  <a:cubicBezTo>
                    <a:pt x="43" y="83"/>
                    <a:pt x="42" y="90"/>
                    <a:pt x="49" y="93"/>
                  </a:cubicBezTo>
                  <a:cubicBezTo>
                    <a:pt x="52" y="95"/>
                    <a:pt x="54" y="95"/>
                    <a:pt x="56" y="96"/>
                  </a:cubicBezTo>
                  <a:cubicBezTo>
                    <a:pt x="61" y="96"/>
                    <a:pt x="63" y="97"/>
                    <a:pt x="65" y="105"/>
                  </a:cubicBezTo>
                  <a:cubicBezTo>
                    <a:pt x="65" y="108"/>
                    <a:pt x="65" y="111"/>
                    <a:pt x="65" y="114"/>
                  </a:cubicBezTo>
                  <a:cubicBezTo>
                    <a:pt x="65" y="118"/>
                    <a:pt x="65" y="122"/>
                    <a:pt x="66" y="127"/>
                  </a:cubicBezTo>
                  <a:cubicBezTo>
                    <a:pt x="67" y="129"/>
                    <a:pt x="67" y="132"/>
                    <a:pt x="67" y="136"/>
                  </a:cubicBezTo>
                  <a:cubicBezTo>
                    <a:pt x="68" y="141"/>
                    <a:pt x="68" y="146"/>
                    <a:pt x="70" y="150"/>
                  </a:cubicBezTo>
                  <a:cubicBezTo>
                    <a:pt x="72" y="154"/>
                    <a:pt x="75" y="154"/>
                    <a:pt x="78" y="154"/>
                  </a:cubicBezTo>
                  <a:cubicBezTo>
                    <a:pt x="79" y="155"/>
                    <a:pt x="81" y="155"/>
                    <a:pt x="83" y="156"/>
                  </a:cubicBezTo>
                  <a:cubicBezTo>
                    <a:pt x="85" y="157"/>
                    <a:pt x="86" y="158"/>
                    <a:pt x="87" y="160"/>
                  </a:cubicBezTo>
                  <a:cubicBezTo>
                    <a:pt x="88" y="161"/>
                    <a:pt x="89" y="162"/>
                    <a:pt x="90" y="163"/>
                  </a:cubicBezTo>
                  <a:cubicBezTo>
                    <a:pt x="92" y="165"/>
                    <a:pt x="94" y="166"/>
                    <a:pt x="96" y="167"/>
                  </a:cubicBezTo>
                  <a:cubicBezTo>
                    <a:pt x="100" y="169"/>
                    <a:pt x="104" y="170"/>
                    <a:pt x="104" y="176"/>
                  </a:cubicBezTo>
                  <a:cubicBezTo>
                    <a:pt x="104" y="178"/>
                    <a:pt x="104" y="179"/>
                    <a:pt x="104" y="181"/>
                  </a:cubicBezTo>
                  <a:cubicBezTo>
                    <a:pt x="103" y="183"/>
                    <a:pt x="103" y="185"/>
                    <a:pt x="104" y="188"/>
                  </a:cubicBezTo>
                  <a:cubicBezTo>
                    <a:pt x="105" y="190"/>
                    <a:pt x="106" y="191"/>
                    <a:pt x="107" y="192"/>
                  </a:cubicBezTo>
                  <a:cubicBezTo>
                    <a:pt x="108" y="194"/>
                    <a:pt x="110" y="196"/>
                    <a:pt x="110" y="199"/>
                  </a:cubicBezTo>
                  <a:cubicBezTo>
                    <a:pt x="110" y="205"/>
                    <a:pt x="106" y="207"/>
                    <a:pt x="98" y="207"/>
                  </a:cubicBezTo>
                  <a:cubicBezTo>
                    <a:pt x="94" y="207"/>
                    <a:pt x="94" y="207"/>
                    <a:pt x="94" y="207"/>
                  </a:cubicBezTo>
                  <a:cubicBezTo>
                    <a:pt x="92" y="207"/>
                    <a:pt x="90" y="207"/>
                    <a:pt x="88" y="208"/>
                  </a:cubicBezTo>
                  <a:cubicBezTo>
                    <a:pt x="85" y="209"/>
                    <a:pt x="82" y="210"/>
                    <a:pt x="78" y="211"/>
                  </a:cubicBezTo>
                  <a:cubicBezTo>
                    <a:pt x="73" y="213"/>
                    <a:pt x="68" y="216"/>
                    <a:pt x="62" y="216"/>
                  </a:cubicBezTo>
                  <a:cubicBezTo>
                    <a:pt x="56" y="216"/>
                    <a:pt x="52" y="214"/>
                    <a:pt x="47" y="211"/>
                  </a:cubicBezTo>
                  <a:cubicBezTo>
                    <a:pt x="46" y="211"/>
                    <a:pt x="44" y="210"/>
                    <a:pt x="43" y="210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9" y="213"/>
                    <a:pt x="39" y="213"/>
                    <a:pt x="39" y="213"/>
                  </a:cubicBezTo>
                  <a:cubicBezTo>
                    <a:pt x="39" y="215"/>
                    <a:pt x="40" y="221"/>
                    <a:pt x="39" y="222"/>
                  </a:cubicBezTo>
                  <a:cubicBezTo>
                    <a:pt x="38" y="223"/>
                    <a:pt x="37" y="223"/>
                    <a:pt x="36" y="223"/>
                  </a:cubicBezTo>
                  <a:cubicBezTo>
                    <a:pt x="36" y="223"/>
                    <a:pt x="35" y="223"/>
                    <a:pt x="34" y="223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33" y="230"/>
                    <a:pt x="34" y="231"/>
                    <a:pt x="34" y="234"/>
                  </a:cubicBezTo>
                  <a:cubicBezTo>
                    <a:pt x="30" y="235"/>
                    <a:pt x="27" y="237"/>
                    <a:pt x="25" y="240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26" y="255"/>
                    <a:pt x="27" y="258"/>
                    <a:pt x="28" y="259"/>
                  </a:cubicBezTo>
                  <a:cubicBezTo>
                    <a:pt x="29" y="260"/>
                    <a:pt x="31" y="261"/>
                    <a:pt x="32" y="261"/>
                  </a:cubicBezTo>
                  <a:cubicBezTo>
                    <a:pt x="34" y="262"/>
                    <a:pt x="35" y="262"/>
                    <a:pt x="36" y="263"/>
                  </a:cubicBezTo>
                  <a:cubicBezTo>
                    <a:pt x="37" y="265"/>
                    <a:pt x="37" y="266"/>
                    <a:pt x="37" y="268"/>
                  </a:cubicBezTo>
                  <a:cubicBezTo>
                    <a:pt x="37" y="269"/>
                    <a:pt x="38" y="271"/>
                    <a:pt x="38" y="272"/>
                  </a:cubicBezTo>
                  <a:cubicBezTo>
                    <a:pt x="41" y="275"/>
                    <a:pt x="44" y="275"/>
                    <a:pt x="47" y="275"/>
                  </a:cubicBezTo>
                  <a:cubicBezTo>
                    <a:pt x="49" y="275"/>
                    <a:pt x="51" y="276"/>
                    <a:pt x="53" y="277"/>
                  </a:cubicBezTo>
                  <a:cubicBezTo>
                    <a:pt x="57" y="279"/>
                    <a:pt x="58" y="282"/>
                    <a:pt x="58" y="286"/>
                  </a:cubicBezTo>
                  <a:cubicBezTo>
                    <a:pt x="59" y="287"/>
                    <a:pt x="59" y="289"/>
                    <a:pt x="59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61" y="298"/>
                    <a:pt x="63" y="300"/>
                    <a:pt x="64" y="301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69" y="299"/>
                    <a:pt x="69" y="298"/>
                    <a:pt x="69" y="297"/>
                  </a:cubicBezTo>
                  <a:cubicBezTo>
                    <a:pt x="70" y="294"/>
                    <a:pt x="71" y="293"/>
                    <a:pt x="72" y="292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4" y="292"/>
                    <a:pt x="75" y="294"/>
                    <a:pt x="76" y="294"/>
                  </a:cubicBezTo>
                  <a:cubicBezTo>
                    <a:pt x="77" y="295"/>
                    <a:pt x="78" y="299"/>
                    <a:pt x="79" y="303"/>
                  </a:cubicBezTo>
                  <a:cubicBezTo>
                    <a:pt x="79" y="306"/>
                    <a:pt x="80" y="309"/>
                    <a:pt x="81" y="310"/>
                  </a:cubicBezTo>
                  <a:cubicBezTo>
                    <a:pt x="81" y="311"/>
                    <a:pt x="81" y="311"/>
                    <a:pt x="81" y="311"/>
                  </a:cubicBezTo>
                  <a:cubicBezTo>
                    <a:pt x="84" y="316"/>
                    <a:pt x="85" y="316"/>
                    <a:pt x="90" y="316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3" y="316"/>
                    <a:pt x="94" y="316"/>
                    <a:pt x="95" y="316"/>
                  </a:cubicBezTo>
                  <a:cubicBezTo>
                    <a:pt x="99" y="316"/>
                    <a:pt x="101" y="315"/>
                    <a:pt x="105" y="313"/>
                  </a:cubicBezTo>
                  <a:cubicBezTo>
                    <a:pt x="107" y="312"/>
                    <a:pt x="107" y="312"/>
                    <a:pt x="107" y="312"/>
                  </a:cubicBezTo>
                  <a:cubicBezTo>
                    <a:pt x="109" y="310"/>
                    <a:pt x="111" y="309"/>
                    <a:pt x="113" y="309"/>
                  </a:cubicBezTo>
                  <a:cubicBezTo>
                    <a:pt x="114" y="309"/>
                    <a:pt x="116" y="310"/>
                    <a:pt x="119" y="311"/>
                  </a:cubicBezTo>
                  <a:cubicBezTo>
                    <a:pt x="119" y="312"/>
                    <a:pt x="119" y="312"/>
                    <a:pt x="119" y="312"/>
                  </a:cubicBezTo>
                  <a:cubicBezTo>
                    <a:pt x="124" y="316"/>
                    <a:pt x="128" y="319"/>
                    <a:pt x="130" y="320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35" y="315"/>
                    <a:pt x="135" y="315"/>
                    <a:pt x="135" y="315"/>
                  </a:cubicBezTo>
                  <a:cubicBezTo>
                    <a:pt x="136" y="308"/>
                    <a:pt x="136" y="300"/>
                    <a:pt x="134" y="294"/>
                  </a:cubicBezTo>
                  <a:cubicBezTo>
                    <a:pt x="132" y="291"/>
                    <a:pt x="130" y="289"/>
                    <a:pt x="128" y="286"/>
                  </a:cubicBezTo>
                  <a:cubicBezTo>
                    <a:pt x="126" y="283"/>
                    <a:pt x="123" y="280"/>
                    <a:pt x="123" y="275"/>
                  </a:cubicBezTo>
                  <a:cubicBezTo>
                    <a:pt x="123" y="270"/>
                    <a:pt x="125" y="264"/>
                    <a:pt x="129" y="263"/>
                  </a:cubicBezTo>
                  <a:cubicBezTo>
                    <a:pt x="130" y="263"/>
                    <a:pt x="130" y="263"/>
                    <a:pt x="131" y="263"/>
                  </a:cubicBezTo>
                  <a:cubicBezTo>
                    <a:pt x="133" y="263"/>
                    <a:pt x="135" y="264"/>
                    <a:pt x="137" y="267"/>
                  </a:cubicBezTo>
                  <a:cubicBezTo>
                    <a:pt x="140" y="271"/>
                    <a:pt x="139" y="274"/>
                    <a:pt x="139" y="278"/>
                  </a:cubicBezTo>
                  <a:cubicBezTo>
                    <a:pt x="138" y="282"/>
                    <a:pt x="138" y="286"/>
                    <a:pt x="142" y="291"/>
                  </a:cubicBezTo>
                  <a:cubicBezTo>
                    <a:pt x="146" y="295"/>
                    <a:pt x="149" y="297"/>
                    <a:pt x="154" y="297"/>
                  </a:cubicBezTo>
                  <a:cubicBezTo>
                    <a:pt x="156" y="297"/>
                    <a:pt x="158" y="297"/>
                    <a:pt x="161" y="296"/>
                  </a:cubicBezTo>
                  <a:cubicBezTo>
                    <a:pt x="165" y="293"/>
                    <a:pt x="170" y="291"/>
                    <a:pt x="174" y="289"/>
                  </a:cubicBezTo>
                  <a:cubicBezTo>
                    <a:pt x="201" y="275"/>
                    <a:pt x="228" y="262"/>
                    <a:pt x="253" y="249"/>
                  </a:cubicBezTo>
                  <a:cubicBezTo>
                    <a:pt x="266" y="242"/>
                    <a:pt x="279" y="236"/>
                    <a:pt x="292" y="229"/>
                  </a:cubicBezTo>
                  <a:cubicBezTo>
                    <a:pt x="302" y="249"/>
                    <a:pt x="302" y="249"/>
                    <a:pt x="302" y="249"/>
                  </a:cubicBezTo>
                  <a:cubicBezTo>
                    <a:pt x="305" y="246"/>
                    <a:pt x="305" y="246"/>
                    <a:pt x="305" y="246"/>
                  </a:cubicBezTo>
                  <a:cubicBezTo>
                    <a:pt x="307" y="244"/>
                    <a:pt x="309" y="242"/>
                    <a:pt x="310" y="240"/>
                  </a:cubicBezTo>
                  <a:cubicBezTo>
                    <a:pt x="313" y="232"/>
                    <a:pt x="316" y="225"/>
                    <a:pt x="318" y="219"/>
                  </a:cubicBezTo>
                  <a:cubicBezTo>
                    <a:pt x="319" y="215"/>
                    <a:pt x="320" y="211"/>
                    <a:pt x="320" y="207"/>
                  </a:cubicBezTo>
                  <a:close/>
                  <a:moveTo>
                    <a:pt x="201" y="212"/>
                  </a:moveTo>
                  <a:cubicBezTo>
                    <a:pt x="201" y="206"/>
                    <a:pt x="201" y="202"/>
                    <a:pt x="204" y="198"/>
                  </a:cubicBezTo>
                  <a:cubicBezTo>
                    <a:pt x="205" y="197"/>
                    <a:pt x="207" y="196"/>
                    <a:pt x="208" y="195"/>
                  </a:cubicBezTo>
                  <a:cubicBezTo>
                    <a:pt x="208" y="194"/>
                    <a:pt x="209" y="193"/>
                    <a:pt x="210" y="192"/>
                  </a:cubicBezTo>
                  <a:cubicBezTo>
                    <a:pt x="211" y="191"/>
                    <a:pt x="213" y="189"/>
                    <a:pt x="214" y="187"/>
                  </a:cubicBezTo>
                  <a:cubicBezTo>
                    <a:pt x="214" y="188"/>
                    <a:pt x="214" y="188"/>
                    <a:pt x="214" y="189"/>
                  </a:cubicBezTo>
                  <a:cubicBezTo>
                    <a:pt x="214" y="190"/>
                    <a:pt x="214" y="191"/>
                    <a:pt x="214" y="192"/>
                  </a:cubicBezTo>
                  <a:cubicBezTo>
                    <a:pt x="213" y="195"/>
                    <a:pt x="212" y="197"/>
                    <a:pt x="209" y="199"/>
                  </a:cubicBezTo>
                  <a:cubicBezTo>
                    <a:pt x="208" y="200"/>
                    <a:pt x="207" y="200"/>
                    <a:pt x="206" y="202"/>
                  </a:cubicBezTo>
                  <a:cubicBezTo>
                    <a:pt x="203" y="205"/>
                    <a:pt x="203" y="209"/>
                    <a:pt x="202" y="212"/>
                  </a:cubicBezTo>
                  <a:cubicBezTo>
                    <a:pt x="202" y="214"/>
                    <a:pt x="202" y="215"/>
                    <a:pt x="201" y="216"/>
                  </a:cubicBezTo>
                  <a:cubicBezTo>
                    <a:pt x="201" y="216"/>
                    <a:pt x="201" y="215"/>
                    <a:pt x="201" y="214"/>
                  </a:cubicBezTo>
                  <a:cubicBezTo>
                    <a:pt x="201" y="213"/>
                    <a:pt x="201" y="213"/>
                    <a:pt x="201" y="21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20434619" y="5811885"/>
              <a:ext cx="55397" cy="59730"/>
            </a:xfrm>
            <a:custGeom>
              <a:avLst/>
              <a:gdLst>
                <a:gd name="T0" fmla="*/ 9 w 10"/>
                <a:gd name="T1" fmla="*/ 4 h 12"/>
                <a:gd name="T2" fmla="*/ 7 w 10"/>
                <a:gd name="T3" fmla="*/ 3 h 12"/>
                <a:gd name="T4" fmla="*/ 7 w 10"/>
                <a:gd name="T5" fmla="*/ 0 h 12"/>
                <a:gd name="T6" fmla="*/ 0 w 10"/>
                <a:gd name="T7" fmla="*/ 7 h 12"/>
                <a:gd name="T8" fmla="*/ 1 w 10"/>
                <a:gd name="T9" fmla="*/ 11 h 12"/>
                <a:gd name="T10" fmla="*/ 5 w 10"/>
                <a:gd name="T11" fmla="*/ 12 h 12"/>
                <a:gd name="T12" fmla="*/ 5 w 10"/>
                <a:gd name="T13" fmla="*/ 9 h 12"/>
                <a:gd name="T14" fmla="*/ 5 w 10"/>
                <a:gd name="T15" fmla="*/ 9 h 12"/>
                <a:gd name="T16" fmla="*/ 9 w 10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9" y="4"/>
                  </a:moveTo>
                  <a:cubicBezTo>
                    <a:pt x="9" y="3"/>
                    <a:pt x="8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2" y="11"/>
                    <a:pt x="4" y="12"/>
                    <a:pt x="5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22685388" y="7532862"/>
              <a:ext cx="92329" cy="83996"/>
            </a:xfrm>
            <a:custGeom>
              <a:avLst/>
              <a:gdLst>
                <a:gd name="T0" fmla="*/ 13 w 17"/>
                <a:gd name="T1" fmla="*/ 0 h 17"/>
                <a:gd name="T2" fmla="*/ 10 w 17"/>
                <a:gd name="T3" fmla="*/ 1 h 17"/>
                <a:gd name="T4" fmla="*/ 2 w 17"/>
                <a:gd name="T5" fmla="*/ 10 h 17"/>
                <a:gd name="T6" fmla="*/ 1 w 17"/>
                <a:gd name="T7" fmla="*/ 16 h 17"/>
                <a:gd name="T8" fmla="*/ 4 w 17"/>
                <a:gd name="T9" fmla="*/ 17 h 17"/>
                <a:gd name="T10" fmla="*/ 8 w 17"/>
                <a:gd name="T11" fmla="*/ 16 h 17"/>
                <a:gd name="T12" fmla="*/ 11 w 17"/>
                <a:gd name="T13" fmla="*/ 11 h 17"/>
                <a:gd name="T14" fmla="*/ 12 w 17"/>
                <a:gd name="T15" fmla="*/ 10 h 17"/>
                <a:gd name="T16" fmla="*/ 12 w 17"/>
                <a:gd name="T17" fmla="*/ 10 h 17"/>
                <a:gd name="T18" fmla="*/ 17 w 17"/>
                <a:gd name="T19" fmla="*/ 4 h 17"/>
                <a:gd name="T20" fmla="*/ 13 w 1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3"/>
                    <a:pt x="3" y="7"/>
                    <a:pt x="2" y="10"/>
                  </a:cubicBezTo>
                  <a:cubicBezTo>
                    <a:pt x="0" y="12"/>
                    <a:pt x="0" y="14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10" y="15"/>
                    <a:pt x="11" y="13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6" y="9"/>
                    <a:pt x="17" y="7"/>
                    <a:pt x="17" y="4"/>
                  </a:cubicBezTo>
                  <a:cubicBezTo>
                    <a:pt x="17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22767458" y="7493664"/>
              <a:ext cx="69759" cy="54131"/>
            </a:xfrm>
            <a:custGeom>
              <a:avLst/>
              <a:gdLst>
                <a:gd name="T0" fmla="*/ 12 w 13"/>
                <a:gd name="T1" fmla="*/ 2 h 11"/>
                <a:gd name="T2" fmla="*/ 7 w 13"/>
                <a:gd name="T3" fmla="*/ 0 h 11"/>
                <a:gd name="T4" fmla="*/ 0 w 13"/>
                <a:gd name="T5" fmla="*/ 4 h 11"/>
                <a:gd name="T6" fmla="*/ 1 w 13"/>
                <a:gd name="T7" fmla="*/ 9 h 11"/>
                <a:gd name="T8" fmla="*/ 6 w 13"/>
                <a:gd name="T9" fmla="*/ 11 h 11"/>
                <a:gd name="T10" fmla="*/ 6 w 13"/>
                <a:gd name="T11" fmla="*/ 11 h 11"/>
                <a:gd name="T12" fmla="*/ 13 w 13"/>
                <a:gd name="T13" fmla="*/ 5 h 11"/>
                <a:gd name="T14" fmla="*/ 12 w 13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12" y="2"/>
                  </a:moveTo>
                  <a:cubicBezTo>
                    <a:pt x="11" y="1"/>
                    <a:pt x="10" y="0"/>
                    <a:pt x="7" y="0"/>
                  </a:cubicBezTo>
                  <a:cubicBezTo>
                    <a:pt x="5" y="0"/>
                    <a:pt x="1" y="1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9" y="10"/>
                    <a:pt x="12" y="8"/>
                    <a:pt x="13" y="5"/>
                  </a:cubicBezTo>
                  <a:cubicBezTo>
                    <a:pt x="13" y="4"/>
                    <a:pt x="13" y="3"/>
                    <a:pt x="12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20440775" y="5936945"/>
              <a:ext cx="125157" cy="117594"/>
            </a:xfrm>
            <a:custGeom>
              <a:avLst/>
              <a:gdLst>
                <a:gd name="T0" fmla="*/ 22 w 23"/>
                <a:gd name="T1" fmla="*/ 15 h 24"/>
                <a:gd name="T2" fmla="*/ 18 w 23"/>
                <a:gd name="T3" fmla="*/ 9 h 24"/>
                <a:gd name="T4" fmla="*/ 14 w 23"/>
                <a:gd name="T5" fmla="*/ 8 h 24"/>
                <a:gd name="T6" fmla="*/ 14 w 23"/>
                <a:gd name="T7" fmla="*/ 8 h 24"/>
                <a:gd name="T8" fmla="*/ 13 w 23"/>
                <a:gd name="T9" fmla="*/ 8 h 24"/>
                <a:gd name="T10" fmla="*/ 13 w 23"/>
                <a:gd name="T11" fmla="*/ 6 h 24"/>
                <a:gd name="T12" fmla="*/ 11 w 23"/>
                <a:gd name="T13" fmla="*/ 3 h 24"/>
                <a:gd name="T14" fmla="*/ 6 w 23"/>
                <a:gd name="T15" fmla="*/ 0 h 24"/>
                <a:gd name="T16" fmla="*/ 2 w 23"/>
                <a:gd name="T17" fmla="*/ 2 h 24"/>
                <a:gd name="T18" fmla="*/ 0 w 23"/>
                <a:gd name="T19" fmla="*/ 6 h 24"/>
                <a:gd name="T20" fmla="*/ 4 w 23"/>
                <a:gd name="T21" fmla="*/ 11 h 24"/>
                <a:gd name="T22" fmla="*/ 4 w 23"/>
                <a:gd name="T23" fmla="*/ 11 h 24"/>
                <a:gd name="T24" fmla="*/ 1 w 23"/>
                <a:gd name="T25" fmla="*/ 17 h 24"/>
                <a:gd name="T26" fmla="*/ 2 w 23"/>
                <a:gd name="T27" fmla="*/ 21 h 24"/>
                <a:gd name="T28" fmla="*/ 7 w 23"/>
                <a:gd name="T29" fmla="*/ 23 h 24"/>
                <a:gd name="T30" fmla="*/ 9 w 23"/>
                <a:gd name="T31" fmla="*/ 23 h 24"/>
                <a:gd name="T32" fmla="*/ 12 w 23"/>
                <a:gd name="T33" fmla="*/ 23 h 24"/>
                <a:gd name="T34" fmla="*/ 15 w 23"/>
                <a:gd name="T35" fmla="*/ 24 h 24"/>
                <a:gd name="T36" fmla="*/ 15 w 23"/>
                <a:gd name="T37" fmla="*/ 24 h 24"/>
                <a:gd name="T38" fmla="*/ 21 w 23"/>
                <a:gd name="T39" fmla="*/ 21 h 24"/>
                <a:gd name="T40" fmla="*/ 22 w 23"/>
                <a:gd name="T4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2" y="15"/>
                  </a:moveTo>
                  <a:cubicBezTo>
                    <a:pt x="22" y="12"/>
                    <a:pt x="20" y="10"/>
                    <a:pt x="18" y="9"/>
                  </a:cubicBezTo>
                  <a:cubicBezTo>
                    <a:pt x="17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7"/>
                  </a:cubicBezTo>
                  <a:cubicBezTo>
                    <a:pt x="1" y="19"/>
                    <a:pt x="1" y="20"/>
                    <a:pt x="2" y="21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3"/>
                    <a:pt x="9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3" y="24"/>
                    <a:pt x="14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19"/>
                    <a:pt x="23" y="17"/>
                    <a:pt x="22" y="1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2277090" y="7964040"/>
              <a:ext cx="86173" cy="89595"/>
            </a:xfrm>
            <a:custGeom>
              <a:avLst/>
              <a:gdLst>
                <a:gd name="T0" fmla="*/ 14 w 16"/>
                <a:gd name="T1" fmla="*/ 3 h 18"/>
                <a:gd name="T2" fmla="*/ 10 w 16"/>
                <a:gd name="T3" fmla="*/ 0 h 18"/>
                <a:gd name="T4" fmla="*/ 7 w 16"/>
                <a:gd name="T5" fmla="*/ 1 h 18"/>
                <a:gd name="T6" fmla="*/ 1 w 16"/>
                <a:gd name="T7" fmla="*/ 10 h 18"/>
                <a:gd name="T8" fmla="*/ 2 w 16"/>
                <a:gd name="T9" fmla="*/ 16 h 18"/>
                <a:gd name="T10" fmla="*/ 6 w 16"/>
                <a:gd name="T11" fmla="*/ 18 h 18"/>
                <a:gd name="T12" fmla="*/ 9 w 16"/>
                <a:gd name="T13" fmla="*/ 16 h 18"/>
                <a:gd name="T14" fmla="*/ 15 w 16"/>
                <a:gd name="T15" fmla="*/ 9 h 18"/>
                <a:gd name="T16" fmla="*/ 14 w 16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8">
                  <a:moveTo>
                    <a:pt x="14" y="3"/>
                  </a:move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4" y="2"/>
                    <a:pt x="1" y="8"/>
                    <a:pt x="1" y="10"/>
                  </a:cubicBezTo>
                  <a:cubicBezTo>
                    <a:pt x="0" y="12"/>
                    <a:pt x="1" y="15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2" y="15"/>
                    <a:pt x="14" y="12"/>
                    <a:pt x="15" y="9"/>
                  </a:cubicBezTo>
                  <a:cubicBezTo>
                    <a:pt x="16" y="7"/>
                    <a:pt x="16" y="5"/>
                    <a:pt x="14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19519539" y="6039607"/>
              <a:ext cx="92329" cy="50397"/>
            </a:xfrm>
            <a:custGeom>
              <a:avLst/>
              <a:gdLst>
                <a:gd name="T0" fmla="*/ 16 w 17"/>
                <a:gd name="T1" fmla="*/ 2 h 10"/>
                <a:gd name="T2" fmla="*/ 13 w 17"/>
                <a:gd name="T3" fmla="*/ 1 h 10"/>
                <a:gd name="T4" fmla="*/ 10 w 17"/>
                <a:gd name="T5" fmla="*/ 1 h 10"/>
                <a:gd name="T6" fmla="*/ 10 w 17"/>
                <a:gd name="T7" fmla="*/ 2 h 10"/>
                <a:gd name="T8" fmla="*/ 9 w 17"/>
                <a:gd name="T9" fmla="*/ 1 h 10"/>
                <a:gd name="T10" fmla="*/ 5 w 17"/>
                <a:gd name="T11" fmla="*/ 0 h 10"/>
                <a:gd name="T12" fmla="*/ 4 w 17"/>
                <a:gd name="T13" fmla="*/ 0 h 10"/>
                <a:gd name="T14" fmla="*/ 0 w 17"/>
                <a:gd name="T15" fmla="*/ 3 h 10"/>
                <a:gd name="T16" fmla="*/ 1 w 17"/>
                <a:gd name="T17" fmla="*/ 8 h 10"/>
                <a:gd name="T18" fmla="*/ 6 w 17"/>
                <a:gd name="T19" fmla="*/ 10 h 10"/>
                <a:gd name="T20" fmla="*/ 6 w 17"/>
                <a:gd name="T21" fmla="*/ 10 h 10"/>
                <a:gd name="T22" fmla="*/ 7 w 17"/>
                <a:gd name="T23" fmla="*/ 10 h 10"/>
                <a:gd name="T24" fmla="*/ 10 w 17"/>
                <a:gd name="T25" fmla="*/ 10 h 10"/>
                <a:gd name="T26" fmla="*/ 17 w 17"/>
                <a:gd name="T27" fmla="*/ 6 h 10"/>
                <a:gd name="T28" fmla="*/ 16 w 17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0">
                  <a:moveTo>
                    <a:pt x="16" y="2"/>
                  </a:moveTo>
                  <a:cubicBezTo>
                    <a:pt x="16" y="2"/>
                    <a:pt x="15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15" y="10"/>
                    <a:pt x="17" y="8"/>
                    <a:pt x="17" y="6"/>
                  </a:cubicBezTo>
                  <a:cubicBezTo>
                    <a:pt x="17" y="4"/>
                    <a:pt x="17" y="3"/>
                    <a:pt x="16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19131759" y="5964944"/>
              <a:ext cx="131312" cy="100795"/>
            </a:xfrm>
            <a:custGeom>
              <a:avLst/>
              <a:gdLst>
                <a:gd name="T0" fmla="*/ 23 w 24"/>
                <a:gd name="T1" fmla="*/ 8 h 20"/>
                <a:gd name="T2" fmla="*/ 12 w 24"/>
                <a:gd name="T3" fmla="*/ 0 h 20"/>
                <a:gd name="T4" fmla="*/ 11 w 24"/>
                <a:gd name="T5" fmla="*/ 0 h 20"/>
                <a:gd name="T6" fmla="*/ 3 w 24"/>
                <a:gd name="T7" fmla="*/ 3 h 20"/>
                <a:gd name="T8" fmla="*/ 0 w 24"/>
                <a:gd name="T9" fmla="*/ 8 h 20"/>
                <a:gd name="T10" fmla="*/ 2 w 24"/>
                <a:gd name="T11" fmla="*/ 12 h 20"/>
                <a:gd name="T12" fmla="*/ 4 w 24"/>
                <a:gd name="T13" fmla="*/ 13 h 20"/>
                <a:gd name="T14" fmla="*/ 5 w 24"/>
                <a:gd name="T15" fmla="*/ 14 h 20"/>
                <a:gd name="T16" fmla="*/ 7 w 24"/>
                <a:gd name="T17" fmla="*/ 16 h 20"/>
                <a:gd name="T18" fmla="*/ 8 w 24"/>
                <a:gd name="T19" fmla="*/ 17 h 20"/>
                <a:gd name="T20" fmla="*/ 15 w 24"/>
                <a:gd name="T21" fmla="*/ 20 h 20"/>
                <a:gd name="T22" fmla="*/ 15 w 24"/>
                <a:gd name="T23" fmla="*/ 20 h 20"/>
                <a:gd name="T24" fmla="*/ 20 w 24"/>
                <a:gd name="T25" fmla="*/ 18 h 20"/>
                <a:gd name="T26" fmla="*/ 23 w 24"/>
                <a:gd name="T2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3" y="8"/>
                  </a:moveTo>
                  <a:cubicBezTo>
                    <a:pt x="22" y="4"/>
                    <a:pt x="17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5" y="14"/>
                    <a:pt x="6" y="15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0" y="18"/>
                    <a:pt x="12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3" y="15"/>
                    <a:pt x="24" y="11"/>
                    <a:pt x="23" y="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19164587" y="5862282"/>
              <a:ext cx="59501" cy="54131"/>
            </a:xfrm>
            <a:custGeom>
              <a:avLst/>
              <a:gdLst>
                <a:gd name="T0" fmla="*/ 10 w 11"/>
                <a:gd name="T1" fmla="*/ 3 h 11"/>
                <a:gd name="T2" fmla="*/ 7 w 11"/>
                <a:gd name="T3" fmla="*/ 0 h 11"/>
                <a:gd name="T4" fmla="*/ 3 w 11"/>
                <a:gd name="T5" fmla="*/ 2 h 11"/>
                <a:gd name="T6" fmla="*/ 1 w 11"/>
                <a:gd name="T7" fmla="*/ 9 h 11"/>
                <a:gd name="T8" fmla="*/ 4 w 11"/>
                <a:gd name="T9" fmla="*/ 11 h 11"/>
                <a:gd name="T10" fmla="*/ 8 w 11"/>
                <a:gd name="T11" fmla="*/ 9 h 11"/>
                <a:gd name="T12" fmla="*/ 8 w 11"/>
                <a:gd name="T13" fmla="*/ 9 h 11"/>
                <a:gd name="T14" fmla="*/ 10 w 11"/>
                <a:gd name="T15" fmla="*/ 7 h 11"/>
                <a:gd name="T16" fmla="*/ 10 w 1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cubicBezTo>
                    <a:pt x="10" y="1"/>
                    <a:pt x="8" y="0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1" y="4"/>
                    <a:pt x="0" y="6"/>
                    <a:pt x="1" y="9"/>
                  </a:cubicBezTo>
                  <a:cubicBezTo>
                    <a:pt x="1" y="10"/>
                    <a:pt x="3" y="11"/>
                    <a:pt x="4" y="11"/>
                  </a:cubicBezTo>
                  <a:cubicBezTo>
                    <a:pt x="5" y="11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1" y="6"/>
                    <a:pt x="11" y="4"/>
                    <a:pt x="10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19224087" y="5916413"/>
              <a:ext cx="114898" cy="78396"/>
            </a:xfrm>
            <a:custGeom>
              <a:avLst/>
              <a:gdLst>
                <a:gd name="T0" fmla="*/ 18 w 21"/>
                <a:gd name="T1" fmla="*/ 3 h 16"/>
                <a:gd name="T2" fmla="*/ 9 w 21"/>
                <a:gd name="T3" fmla="*/ 0 h 16"/>
                <a:gd name="T4" fmla="*/ 1 w 21"/>
                <a:gd name="T5" fmla="*/ 5 h 16"/>
                <a:gd name="T6" fmla="*/ 3 w 21"/>
                <a:gd name="T7" fmla="*/ 10 h 16"/>
                <a:gd name="T8" fmla="*/ 7 w 21"/>
                <a:gd name="T9" fmla="*/ 11 h 16"/>
                <a:gd name="T10" fmla="*/ 9 w 21"/>
                <a:gd name="T11" fmla="*/ 12 h 16"/>
                <a:gd name="T12" fmla="*/ 10 w 21"/>
                <a:gd name="T13" fmla="*/ 13 h 16"/>
                <a:gd name="T14" fmla="*/ 15 w 21"/>
                <a:gd name="T15" fmla="*/ 16 h 16"/>
                <a:gd name="T16" fmla="*/ 18 w 21"/>
                <a:gd name="T17" fmla="*/ 15 h 16"/>
                <a:gd name="T18" fmla="*/ 21 w 21"/>
                <a:gd name="T19" fmla="*/ 10 h 16"/>
                <a:gd name="T20" fmla="*/ 18 w 21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8" y="3"/>
                  </a:moveTo>
                  <a:cubicBezTo>
                    <a:pt x="15" y="0"/>
                    <a:pt x="10" y="0"/>
                    <a:pt x="9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1" y="5"/>
                    <a:pt x="0" y="8"/>
                    <a:pt x="3" y="10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7" y="11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1" y="14"/>
                    <a:pt x="13" y="16"/>
                    <a:pt x="15" y="16"/>
                  </a:cubicBezTo>
                  <a:cubicBezTo>
                    <a:pt x="16" y="16"/>
                    <a:pt x="17" y="16"/>
                    <a:pt x="18" y="15"/>
                  </a:cubicBezTo>
                  <a:cubicBezTo>
                    <a:pt x="20" y="14"/>
                    <a:pt x="21" y="12"/>
                    <a:pt x="21" y="10"/>
                  </a:cubicBezTo>
                  <a:cubicBezTo>
                    <a:pt x="21" y="7"/>
                    <a:pt x="20" y="4"/>
                    <a:pt x="18" y="3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9061999" y="5027926"/>
              <a:ext cx="342642" cy="248254"/>
            </a:xfrm>
            <a:custGeom>
              <a:avLst/>
              <a:gdLst>
                <a:gd name="T0" fmla="*/ 59 w 63"/>
                <a:gd name="T1" fmla="*/ 7 h 50"/>
                <a:gd name="T2" fmla="*/ 50 w 63"/>
                <a:gd name="T3" fmla="*/ 4 h 50"/>
                <a:gd name="T4" fmla="*/ 47 w 63"/>
                <a:gd name="T5" fmla="*/ 4 h 50"/>
                <a:gd name="T6" fmla="*/ 44 w 63"/>
                <a:gd name="T7" fmla="*/ 4 h 50"/>
                <a:gd name="T8" fmla="*/ 36 w 63"/>
                <a:gd name="T9" fmla="*/ 7 h 50"/>
                <a:gd name="T10" fmla="*/ 35 w 63"/>
                <a:gd name="T11" fmla="*/ 9 h 50"/>
                <a:gd name="T12" fmla="*/ 25 w 63"/>
                <a:gd name="T13" fmla="*/ 1 h 50"/>
                <a:gd name="T14" fmla="*/ 21 w 63"/>
                <a:gd name="T15" fmla="*/ 0 h 50"/>
                <a:gd name="T16" fmla="*/ 10 w 63"/>
                <a:gd name="T17" fmla="*/ 6 h 50"/>
                <a:gd name="T18" fmla="*/ 10 w 63"/>
                <a:gd name="T19" fmla="*/ 6 h 50"/>
                <a:gd name="T20" fmla="*/ 2 w 63"/>
                <a:gd name="T21" fmla="*/ 19 h 50"/>
                <a:gd name="T22" fmla="*/ 8 w 63"/>
                <a:gd name="T23" fmla="*/ 47 h 50"/>
                <a:gd name="T24" fmla="*/ 18 w 63"/>
                <a:gd name="T25" fmla="*/ 50 h 50"/>
                <a:gd name="T26" fmla="*/ 35 w 63"/>
                <a:gd name="T27" fmla="*/ 42 h 50"/>
                <a:gd name="T28" fmla="*/ 38 w 63"/>
                <a:gd name="T29" fmla="*/ 17 h 50"/>
                <a:gd name="T30" fmla="*/ 43 w 63"/>
                <a:gd name="T31" fmla="*/ 21 h 50"/>
                <a:gd name="T32" fmla="*/ 45 w 63"/>
                <a:gd name="T33" fmla="*/ 21 h 50"/>
                <a:gd name="T34" fmla="*/ 48 w 63"/>
                <a:gd name="T35" fmla="*/ 21 h 50"/>
                <a:gd name="T36" fmla="*/ 49 w 63"/>
                <a:gd name="T37" fmla="*/ 21 h 50"/>
                <a:gd name="T38" fmla="*/ 51 w 63"/>
                <a:gd name="T39" fmla="*/ 21 h 50"/>
                <a:gd name="T40" fmla="*/ 54 w 63"/>
                <a:gd name="T41" fmla="*/ 21 h 50"/>
                <a:gd name="T42" fmla="*/ 55 w 63"/>
                <a:gd name="T43" fmla="*/ 21 h 50"/>
                <a:gd name="T44" fmla="*/ 62 w 63"/>
                <a:gd name="T45" fmla="*/ 16 h 50"/>
                <a:gd name="T46" fmla="*/ 59 w 63"/>
                <a:gd name="T47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50">
                  <a:moveTo>
                    <a:pt x="59" y="7"/>
                  </a:moveTo>
                  <a:cubicBezTo>
                    <a:pt x="57" y="4"/>
                    <a:pt x="53" y="4"/>
                    <a:pt x="50" y="4"/>
                  </a:cubicBezTo>
                  <a:cubicBezTo>
                    <a:pt x="49" y="4"/>
                    <a:pt x="48" y="4"/>
                    <a:pt x="47" y="4"/>
                  </a:cubicBezTo>
                  <a:cubicBezTo>
                    <a:pt x="46" y="4"/>
                    <a:pt x="45" y="4"/>
                    <a:pt x="44" y="4"/>
                  </a:cubicBezTo>
                  <a:cubicBezTo>
                    <a:pt x="42" y="4"/>
                    <a:pt x="38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3" y="6"/>
                    <a:pt x="30" y="3"/>
                    <a:pt x="25" y="1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7" y="0"/>
                    <a:pt x="13" y="3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10"/>
                    <a:pt x="3" y="14"/>
                    <a:pt x="2" y="19"/>
                  </a:cubicBezTo>
                  <a:cubicBezTo>
                    <a:pt x="0" y="28"/>
                    <a:pt x="1" y="40"/>
                    <a:pt x="8" y="47"/>
                  </a:cubicBezTo>
                  <a:cubicBezTo>
                    <a:pt x="10" y="49"/>
                    <a:pt x="14" y="50"/>
                    <a:pt x="18" y="50"/>
                  </a:cubicBezTo>
                  <a:cubicBezTo>
                    <a:pt x="25" y="50"/>
                    <a:pt x="31" y="46"/>
                    <a:pt x="35" y="42"/>
                  </a:cubicBezTo>
                  <a:cubicBezTo>
                    <a:pt x="42" y="35"/>
                    <a:pt x="40" y="24"/>
                    <a:pt x="38" y="17"/>
                  </a:cubicBezTo>
                  <a:cubicBezTo>
                    <a:pt x="39" y="19"/>
                    <a:pt x="40" y="20"/>
                    <a:pt x="43" y="21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1"/>
                    <a:pt x="50" y="21"/>
                    <a:pt x="51" y="21"/>
                  </a:cubicBezTo>
                  <a:cubicBezTo>
                    <a:pt x="51" y="21"/>
                    <a:pt x="53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8" y="20"/>
                    <a:pt x="61" y="19"/>
                    <a:pt x="62" y="16"/>
                  </a:cubicBezTo>
                  <a:cubicBezTo>
                    <a:pt x="63" y="13"/>
                    <a:pt x="62" y="10"/>
                    <a:pt x="59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9170742" y="4953263"/>
              <a:ext cx="86173" cy="85862"/>
            </a:xfrm>
            <a:custGeom>
              <a:avLst/>
              <a:gdLst>
                <a:gd name="T0" fmla="*/ 7 w 16"/>
                <a:gd name="T1" fmla="*/ 16 h 17"/>
                <a:gd name="T2" fmla="*/ 10 w 16"/>
                <a:gd name="T3" fmla="*/ 17 h 17"/>
                <a:gd name="T4" fmla="*/ 14 w 16"/>
                <a:gd name="T5" fmla="*/ 15 h 17"/>
                <a:gd name="T6" fmla="*/ 15 w 16"/>
                <a:gd name="T7" fmla="*/ 10 h 17"/>
                <a:gd name="T8" fmla="*/ 13 w 16"/>
                <a:gd name="T9" fmla="*/ 5 h 17"/>
                <a:gd name="T10" fmla="*/ 11 w 16"/>
                <a:gd name="T11" fmla="*/ 4 h 17"/>
                <a:gd name="T12" fmla="*/ 6 w 16"/>
                <a:gd name="T13" fmla="*/ 0 h 17"/>
                <a:gd name="T14" fmla="*/ 1 w 16"/>
                <a:gd name="T15" fmla="*/ 6 h 17"/>
                <a:gd name="T16" fmla="*/ 7 w 16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7">
                  <a:moveTo>
                    <a:pt x="7" y="16"/>
                  </a:moveTo>
                  <a:cubicBezTo>
                    <a:pt x="8" y="17"/>
                    <a:pt x="9" y="17"/>
                    <a:pt x="10" y="17"/>
                  </a:cubicBezTo>
                  <a:cubicBezTo>
                    <a:pt x="12" y="17"/>
                    <a:pt x="13" y="16"/>
                    <a:pt x="14" y="15"/>
                  </a:cubicBezTo>
                  <a:cubicBezTo>
                    <a:pt x="15" y="14"/>
                    <a:pt x="16" y="12"/>
                    <a:pt x="15" y="10"/>
                  </a:cubicBezTo>
                  <a:cubicBezTo>
                    <a:pt x="15" y="8"/>
                    <a:pt x="14" y="6"/>
                    <a:pt x="13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3" y="0"/>
                    <a:pt x="1" y="2"/>
                    <a:pt x="1" y="6"/>
                  </a:cubicBezTo>
                  <a:cubicBezTo>
                    <a:pt x="0" y="10"/>
                    <a:pt x="4" y="14"/>
                    <a:pt x="7" y="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19049689" y="6760102"/>
              <a:ext cx="55397" cy="57864"/>
            </a:xfrm>
            <a:custGeom>
              <a:avLst/>
              <a:gdLst>
                <a:gd name="T0" fmla="*/ 6 w 10"/>
                <a:gd name="T1" fmla="*/ 0 h 12"/>
                <a:gd name="T2" fmla="*/ 5 w 10"/>
                <a:gd name="T3" fmla="*/ 0 h 12"/>
                <a:gd name="T4" fmla="*/ 2 w 10"/>
                <a:gd name="T5" fmla="*/ 2 h 12"/>
                <a:gd name="T6" fmla="*/ 1 w 10"/>
                <a:gd name="T7" fmla="*/ 9 h 12"/>
                <a:gd name="T8" fmla="*/ 1 w 10"/>
                <a:gd name="T9" fmla="*/ 11 h 12"/>
                <a:gd name="T10" fmla="*/ 3 w 10"/>
                <a:gd name="T11" fmla="*/ 11 h 12"/>
                <a:gd name="T12" fmla="*/ 5 w 10"/>
                <a:gd name="T13" fmla="*/ 12 h 12"/>
                <a:gd name="T14" fmla="*/ 10 w 10"/>
                <a:gd name="T15" fmla="*/ 6 h 12"/>
                <a:gd name="T16" fmla="*/ 6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4"/>
                    <a:pt x="1" y="8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8" y="12"/>
                    <a:pt x="10" y="9"/>
                    <a:pt x="10" y="6"/>
                  </a:cubicBezTo>
                  <a:cubicBezTo>
                    <a:pt x="10" y="3"/>
                    <a:pt x="9" y="1"/>
                    <a:pt x="6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9203570" y="7295808"/>
              <a:ext cx="207227" cy="182924"/>
            </a:xfrm>
            <a:custGeom>
              <a:avLst/>
              <a:gdLst>
                <a:gd name="T0" fmla="*/ 37 w 38"/>
                <a:gd name="T1" fmla="*/ 11 h 37"/>
                <a:gd name="T2" fmla="*/ 37 w 38"/>
                <a:gd name="T3" fmla="*/ 10 h 37"/>
                <a:gd name="T4" fmla="*/ 37 w 38"/>
                <a:gd name="T5" fmla="*/ 9 h 37"/>
                <a:gd name="T6" fmla="*/ 36 w 38"/>
                <a:gd name="T7" fmla="*/ 5 h 37"/>
                <a:gd name="T8" fmla="*/ 33 w 38"/>
                <a:gd name="T9" fmla="*/ 3 h 37"/>
                <a:gd name="T10" fmla="*/ 30 w 38"/>
                <a:gd name="T11" fmla="*/ 5 h 37"/>
                <a:gd name="T12" fmla="*/ 29 w 38"/>
                <a:gd name="T13" fmla="*/ 5 h 37"/>
                <a:gd name="T14" fmla="*/ 28 w 38"/>
                <a:gd name="T15" fmla="*/ 5 h 37"/>
                <a:gd name="T16" fmla="*/ 26 w 38"/>
                <a:gd name="T17" fmla="*/ 2 h 37"/>
                <a:gd name="T18" fmla="*/ 23 w 38"/>
                <a:gd name="T19" fmla="*/ 0 h 37"/>
                <a:gd name="T20" fmla="*/ 18 w 38"/>
                <a:gd name="T21" fmla="*/ 6 h 37"/>
                <a:gd name="T22" fmla="*/ 17 w 38"/>
                <a:gd name="T23" fmla="*/ 7 h 37"/>
                <a:gd name="T24" fmla="*/ 16 w 38"/>
                <a:gd name="T25" fmla="*/ 9 h 37"/>
                <a:gd name="T26" fmla="*/ 15 w 38"/>
                <a:gd name="T27" fmla="*/ 8 h 37"/>
                <a:gd name="T28" fmla="*/ 11 w 38"/>
                <a:gd name="T29" fmla="*/ 7 h 37"/>
                <a:gd name="T30" fmla="*/ 9 w 38"/>
                <a:gd name="T31" fmla="*/ 7 h 37"/>
                <a:gd name="T32" fmla="*/ 6 w 38"/>
                <a:gd name="T33" fmla="*/ 11 h 37"/>
                <a:gd name="T34" fmla="*/ 6 w 38"/>
                <a:gd name="T35" fmla="*/ 11 h 37"/>
                <a:gd name="T36" fmla="*/ 1 w 38"/>
                <a:gd name="T37" fmla="*/ 16 h 37"/>
                <a:gd name="T38" fmla="*/ 1 w 38"/>
                <a:gd name="T39" fmla="*/ 21 h 37"/>
                <a:gd name="T40" fmla="*/ 5 w 38"/>
                <a:gd name="T41" fmla="*/ 24 h 37"/>
                <a:gd name="T42" fmla="*/ 6 w 38"/>
                <a:gd name="T43" fmla="*/ 23 h 37"/>
                <a:gd name="T44" fmla="*/ 5 w 38"/>
                <a:gd name="T45" fmla="*/ 25 h 37"/>
                <a:gd name="T46" fmla="*/ 4 w 38"/>
                <a:gd name="T47" fmla="*/ 26 h 37"/>
                <a:gd name="T48" fmla="*/ 3 w 38"/>
                <a:gd name="T49" fmla="*/ 29 h 37"/>
                <a:gd name="T50" fmla="*/ 4 w 38"/>
                <a:gd name="T51" fmla="*/ 32 h 37"/>
                <a:gd name="T52" fmla="*/ 4 w 38"/>
                <a:gd name="T53" fmla="*/ 36 h 37"/>
                <a:gd name="T54" fmla="*/ 8 w 38"/>
                <a:gd name="T55" fmla="*/ 35 h 37"/>
                <a:gd name="T56" fmla="*/ 8 w 38"/>
                <a:gd name="T57" fmla="*/ 35 h 37"/>
                <a:gd name="T58" fmla="*/ 10 w 38"/>
                <a:gd name="T59" fmla="*/ 36 h 37"/>
                <a:gd name="T60" fmla="*/ 12 w 38"/>
                <a:gd name="T61" fmla="*/ 36 h 37"/>
                <a:gd name="T62" fmla="*/ 16 w 38"/>
                <a:gd name="T63" fmla="*/ 35 h 37"/>
                <a:gd name="T64" fmla="*/ 17 w 38"/>
                <a:gd name="T65" fmla="*/ 37 h 37"/>
                <a:gd name="T66" fmla="*/ 20 w 38"/>
                <a:gd name="T67" fmla="*/ 33 h 37"/>
                <a:gd name="T68" fmla="*/ 21 w 38"/>
                <a:gd name="T69" fmla="*/ 32 h 37"/>
                <a:gd name="T70" fmla="*/ 22 w 38"/>
                <a:gd name="T71" fmla="*/ 32 h 37"/>
                <a:gd name="T72" fmla="*/ 24 w 38"/>
                <a:gd name="T73" fmla="*/ 32 h 37"/>
                <a:gd name="T74" fmla="*/ 24 w 38"/>
                <a:gd name="T75" fmla="*/ 31 h 37"/>
                <a:gd name="T76" fmla="*/ 25 w 38"/>
                <a:gd name="T77" fmla="*/ 30 h 37"/>
                <a:gd name="T78" fmla="*/ 27 w 38"/>
                <a:gd name="T79" fmla="*/ 30 h 37"/>
                <a:gd name="T80" fmla="*/ 30 w 38"/>
                <a:gd name="T81" fmla="*/ 28 h 37"/>
                <a:gd name="T82" fmla="*/ 30 w 38"/>
                <a:gd name="T83" fmla="*/ 24 h 37"/>
                <a:gd name="T84" fmla="*/ 30 w 38"/>
                <a:gd name="T85" fmla="*/ 23 h 37"/>
                <a:gd name="T86" fmla="*/ 30 w 38"/>
                <a:gd name="T87" fmla="*/ 22 h 37"/>
                <a:gd name="T88" fmla="*/ 30 w 38"/>
                <a:gd name="T89" fmla="*/ 20 h 37"/>
                <a:gd name="T90" fmla="*/ 32 w 38"/>
                <a:gd name="T91" fmla="*/ 21 h 37"/>
                <a:gd name="T92" fmla="*/ 33 w 38"/>
                <a:gd name="T93" fmla="*/ 21 h 37"/>
                <a:gd name="T94" fmla="*/ 33 w 38"/>
                <a:gd name="T95" fmla="*/ 21 h 37"/>
                <a:gd name="T96" fmla="*/ 36 w 38"/>
                <a:gd name="T97" fmla="*/ 17 h 37"/>
                <a:gd name="T98" fmla="*/ 36 w 38"/>
                <a:gd name="T99" fmla="*/ 17 h 37"/>
                <a:gd name="T100" fmla="*/ 38 w 38"/>
                <a:gd name="T101" fmla="*/ 14 h 37"/>
                <a:gd name="T102" fmla="*/ 37 w 38"/>
                <a:gd name="T103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7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7"/>
                    <a:pt x="36" y="5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2" y="3"/>
                    <a:pt x="31" y="3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2"/>
                  </a:cubicBezTo>
                  <a:cubicBezTo>
                    <a:pt x="25" y="1"/>
                    <a:pt x="24" y="0"/>
                    <a:pt x="23" y="0"/>
                  </a:cubicBezTo>
                  <a:cubicBezTo>
                    <a:pt x="20" y="0"/>
                    <a:pt x="19" y="4"/>
                    <a:pt x="18" y="6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6" y="8"/>
                    <a:pt x="16" y="9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4" y="7"/>
                    <a:pt x="13" y="7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1" y="13"/>
                    <a:pt x="1" y="16"/>
                  </a:cubicBezTo>
                  <a:cubicBezTo>
                    <a:pt x="0" y="18"/>
                    <a:pt x="0" y="20"/>
                    <a:pt x="1" y="21"/>
                  </a:cubicBezTo>
                  <a:cubicBezTo>
                    <a:pt x="2" y="23"/>
                    <a:pt x="3" y="24"/>
                    <a:pt x="5" y="24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7"/>
                    <a:pt x="3" y="28"/>
                    <a:pt x="3" y="29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6"/>
                  </a:cubicBezTo>
                  <a:cubicBezTo>
                    <a:pt x="14" y="36"/>
                    <a:pt x="15" y="36"/>
                    <a:pt x="16" y="35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6" y="30"/>
                    <a:pt x="26" y="30"/>
                    <a:pt x="27" y="30"/>
                  </a:cubicBezTo>
                  <a:cubicBezTo>
                    <a:pt x="28" y="30"/>
                    <a:pt x="29" y="29"/>
                    <a:pt x="30" y="28"/>
                  </a:cubicBezTo>
                  <a:cubicBezTo>
                    <a:pt x="31" y="26"/>
                    <a:pt x="30" y="25"/>
                    <a:pt x="30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1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6" y="20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7" y="15"/>
                    <a:pt x="38" y="14"/>
                  </a:cubicBezTo>
                  <a:cubicBezTo>
                    <a:pt x="38" y="13"/>
                    <a:pt x="38" y="12"/>
                    <a:pt x="37" y="1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9197415" y="7116617"/>
              <a:ext cx="49242" cy="44798"/>
            </a:xfrm>
            <a:custGeom>
              <a:avLst/>
              <a:gdLst>
                <a:gd name="T0" fmla="*/ 5 w 9"/>
                <a:gd name="T1" fmla="*/ 9 h 9"/>
                <a:gd name="T2" fmla="*/ 7 w 9"/>
                <a:gd name="T3" fmla="*/ 8 h 9"/>
                <a:gd name="T4" fmla="*/ 9 w 9"/>
                <a:gd name="T5" fmla="*/ 3 h 9"/>
                <a:gd name="T6" fmla="*/ 5 w 9"/>
                <a:gd name="T7" fmla="*/ 0 h 9"/>
                <a:gd name="T8" fmla="*/ 5 w 9"/>
                <a:gd name="T9" fmla="*/ 0 h 9"/>
                <a:gd name="T10" fmla="*/ 2 w 9"/>
                <a:gd name="T11" fmla="*/ 1 h 9"/>
                <a:gd name="T12" fmla="*/ 1 w 9"/>
                <a:gd name="T13" fmla="*/ 6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5" y="9"/>
                    <a:pt x="6" y="9"/>
                    <a:pt x="7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3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19252812" y="7260343"/>
              <a:ext cx="47190" cy="50397"/>
            </a:xfrm>
            <a:custGeom>
              <a:avLst/>
              <a:gdLst>
                <a:gd name="T0" fmla="*/ 2 w 9"/>
                <a:gd name="T1" fmla="*/ 10 h 10"/>
                <a:gd name="T2" fmla="*/ 3 w 9"/>
                <a:gd name="T3" fmla="*/ 10 h 10"/>
                <a:gd name="T4" fmla="*/ 4 w 9"/>
                <a:gd name="T5" fmla="*/ 10 h 10"/>
                <a:gd name="T6" fmla="*/ 8 w 9"/>
                <a:gd name="T7" fmla="*/ 8 h 10"/>
                <a:gd name="T8" fmla="*/ 9 w 9"/>
                <a:gd name="T9" fmla="*/ 4 h 10"/>
                <a:gd name="T10" fmla="*/ 5 w 9"/>
                <a:gd name="T11" fmla="*/ 0 h 10"/>
                <a:gd name="T12" fmla="*/ 0 w 9"/>
                <a:gd name="T13" fmla="*/ 3 h 10"/>
                <a:gd name="T14" fmla="*/ 1 w 9"/>
                <a:gd name="T15" fmla="*/ 8 h 10"/>
                <a:gd name="T16" fmla="*/ 2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2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7" y="9"/>
                    <a:pt x="8" y="8"/>
                  </a:cubicBezTo>
                  <a:cubicBezTo>
                    <a:pt x="9" y="7"/>
                    <a:pt x="9" y="6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2"/>
                    <a:pt x="0" y="3"/>
                  </a:cubicBezTo>
                  <a:cubicBezTo>
                    <a:pt x="0" y="5"/>
                    <a:pt x="0" y="7"/>
                    <a:pt x="1" y="8"/>
                  </a:cubicBezTo>
                  <a:lnTo>
                    <a:pt x="2" y="10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19072258" y="7964040"/>
              <a:ext cx="207227" cy="113861"/>
            </a:xfrm>
            <a:custGeom>
              <a:avLst/>
              <a:gdLst>
                <a:gd name="T0" fmla="*/ 18 w 38"/>
                <a:gd name="T1" fmla="*/ 1 h 23"/>
                <a:gd name="T2" fmla="*/ 17 w 38"/>
                <a:gd name="T3" fmla="*/ 0 h 23"/>
                <a:gd name="T4" fmla="*/ 1 w 38"/>
                <a:gd name="T5" fmla="*/ 9 h 23"/>
                <a:gd name="T6" fmla="*/ 2 w 38"/>
                <a:gd name="T7" fmla="*/ 16 h 23"/>
                <a:gd name="T8" fmla="*/ 13 w 38"/>
                <a:gd name="T9" fmla="*/ 19 h 23"/>
                <a:gd name="T10" fmla="*/ 17 w 38"/>
                <a:gd name="T11" fmla="*/ 20 h 23"/>
                <a:gd name="T12" fmla="*/ 18 w 38"/>
                <a:gd name="T13" fmla="*/ 21 h 23"/>
                <a:gd name="T14" fmla="*/ 31 w 38"/>
                <a:gd name="T15" fmla="*/ 23 h 23"/>
                <a:gd name="T16" fmla="*/ 36 w 38"/>
                <a:gd name="T17" fmla="*/ 22 h 23"/>
                <a:gd name="T18" fmla="*/ 38 w 38"/>
                <a:gd name="T19" fmla="*/ 22 h 23"/>
                <a:gd name="T20" fmla="*/ 38 w 38"/>
                <a:gd name="T21" fmla="*/ 19 h 23"/>
                <a:gd name="T22" fmla="*/ 18 w 38"/>
                <a:gd name="T2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3">
                  <a:moveTo>
                    <a:pt x="18" y="1"/>
                  </a:moveTo>
                  <a:cubicBezTo>
                    <a:pt x="18" y="1"/>
                    <a:pt x="18" y="0"/>
                    <a:pt x="17" y="0"/>
                  </a:cubicBezTo>
                  <a:cubicBezTo>
                    <a:pt x="13" y="0"/>
                    <a:pt x="3" y="4"/>
                    <a:pt x="1" y="9"/>
                  </a:cubicBezTo>
                  <a:cubicBezTo>
                    <a:pt x="0" y="11"/>
                    <a:pt x="0" y="14"/>
                    <a:pt x="2" y="16"/>
                  </a:cubicBezTo>
                  <a:cubicBezTo>
                    <a:pt x="4" y="18"/>
                    <a:pt x="8" y="18"/>
                    <a:pt x="13" y="19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2" y="22"/>
                    <a:pt x="26" y="23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0"/>
                    <a:pt x="26" y="2"/>
                    <a:pt x="18" y="1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18641391" y="6125469"/>
              <a:ext cx="223641" cy="197856"/>
            </a:xfrm>
            <a:custGeom>
              <a:avLst/>
              <a:gdLst>
                <a:gd name="T0" fmla="*/ 33 w 41"/>
                <a:gd name="T1" fmla="*/ 0 h 40"/>
                <a:gd name="T2" fmla="*/ 24 w 41"/>
                <a:gd name="T3" fmla="*/ 3 h 40"/>
                <a:gd name="T4" fmla="*/ 19 w 41"/>
                <a:gd name="T5" fmla="*/ 5 h 40"/>
                <a:gd name="T6" fmla="*/ 18 w 41"/>
                <a:gd name="T7" fmla="*/ 5 h 40"/>
                <a:gd name="T8" fmla="*/ 17 w 41"/>
                <a:gd name="T9" fmla="*/ 5 h 40"/>
                <a:gd name="T10" fmla="*/ 15 w 41"/>
                <a:gd name="T11" fmla="*/ 5 h 40"/>
                <a:gd name="T12" fmla="*/ 10 w 41"/>
                <a:gd name="T13" fmla="*/ 7 h 40"/>
                <a:gd name="T14" fmla="*/ 4 w 41"/>
                <a:gd name="T15" fmla="*/ 15 h 40"/>
                <a:gd name="T16" fmla="*/ 4 w 41"/>
                <a:gd name="T17" fmla="*/ 17 h 40"/>
                <a:gd name="T18" fmla="*/ 2 w 41"/>
                <a:gd name="T19" fmla="*/ 29 h 40"/>
                <a:gd name="T20" fmla="*/ 3 w 41"/>
                <a:gd name="T21" fmla="*/ 31 h 40"/>
                <a:gd name="T22" fmla="*/ 10 w 41"/>
                <a:gd name="T23" fmla="*/ 40 h 40"/>
                <a:gd name="T24" fmla="*/ 10 w 41"/>
                <a:gd name="T25" fmla="*/ 40 h 40"/>
                <a:gd name="T26" fmla="*/ 14 w 41"/>
                <a:gd name="T27" fmla="*/ 37 h 40"/>
                <a:gd name="T28" fmla="*/ 15 w 41"/>
                <a:gd name="T29" fmla="*/ 37 h 40"/>
                <a:gd name="T30" fmla="*/ 19 w 41"/>
                <a:gd name="T31" fmla="*/ 35 h 40"/>
                <a:gd name="T32" fmla="*/ 29 w 41"/>
                <a:gd name="T33" fmla="*/ 28 h 40"/>
                <a:gd name="T34" fmla="*/ 31 w 41"/>
                <a:gd name="T35" fmla="*/ 25 h 40"/>
                <a:gd name="T36" fmla="*/ 35 w 41"/>
                <a:gd name="T37" fmla="*/ 19 h 40"/>
                <a:gd name="T38" fmla="*/ 40 w 41"/>
                <a:gd name="T39" fmla="*/ 6 h 40"/>
                <a:gd name="T40" fmla="*/ 33 w 41"/>
                <a:gd name="T4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40">
                  <a:moveTo>
                    <a:pt x="33" y="0"/>
                  </a:moveTo>
                  <a:cubicBezTo>
                    <a:pt x="30" y="0"/>
                    <a:pt x="27" y="1"/>
                    <a:pt x="24" y="3"/>
                  </a:cubicBezTo>
                  <a:cubicBezTo>
                    <a:pt x="22" y="4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3" y="5"/>
                    <a:pt x="11" y="5"/>
                    <a:pt x="10" y="7"/>
                  </a:cubicBezTo>
                  <a:cubicBezTo>
                    <a:pt x="7" y="9"/>
                    <a:pt x="5" y="12"/>
                    <a:pt x="4" y="15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2" y="21"/>
                    <a:pt x="0" y="25"/>
                    <a:pt x="2" y="29"/>
                  </a:cubicBezTo>
                  <a:cubicBezTo>
                    <a:pt x="2" y="30"/>
                    <a:pt x="2" y="30"/>
                    <a:pt x="3" y="31"/>
                  </a:cubicBezTo>
                  <a:cubicBezTo>
                    <a:pt x="3" y="34"/>
                    <a:pt x="5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2" y="39"/>
                    <a:pt x="14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6"/>
                    <a:pt x="17" y="36"/>
                    <a:pt x="19" y="35"/>
                  </a:cubicBezTo>
                  <a:cubicBezTo>
                    <a:pt x="23" y="34"/>
                    <a:pt x="26" y="32"/>
                    <a:pt x="29" y="28"/>
                  </a:cubicBezTo>
                  <a:cubicBezTo>
                    <a:pt x="29" y="27"/>
                    <a:pt x="30" y="26"/>
                    <a:pt x="31" y="25"/>
                  </a:cubicBezTo>
                  <a:cubicBezTo>
                    <a:pt x="32" y="23"/>
                    <a:pt x="34" y="21"/>
                    <a:pt x="35" y="19"/>
                  </a:cubicBezTo>
                  <a:cubicBezTo>
                    <a:pt x="37" y="16"/>
                    <a:pt x="41" y="12"/>
                    <a:pt x="40" y="6"/>
                  </a:cubicBezTo>
                  <a:cubicBezTo>
                    <a:pt x="39" y="0"/>
                    <a:pt x="35" y="0"/>
                    <a:pt x="33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19000447" y="6194532"/>
              <a:ext cx="141571" cy="182924"/>
            </a:xfrm>
            <a:custGeom>
              <a:avLst/>
              <a:gdLst>
                <a:gd name="T0" fmla="*/ 15 w 26"/>
                <a:gd name="T1" fmla="*/ 37 h 37"/>
                <a:gd name="T2" fmla="*/ 18 w 26"/>
                <a:gd name="T3" fmla="*/ 36 h 37"/>
                <a:gd name="T4" fmla="*/ 21 w 26"/>
                <a:gd name="T5" fmla="*/ 29 h 37"/>
                <a:gd name="T6" fmla="*/ 21 w 26"/>
                <a:gd name="T7" fmla="*/ 28 h 37"/>
                <a:gd name="T8" fmla="*/ 24 w 26"/>
                <a:gd name="T9" fmla="*/ 20 h 37"/>
                <a:gd name="T10" fmla="*/ 19 w 26"/>
                <a:gd name="T11" fmla="*/ 2 h 37"/>
                <a:gd name="T12" fmla="*/ 14 w 26"/>
                <a:gd name="T13" fmla="*/ 0 h 37"/>
                <a:gd name="T14" fmla="*/ 3 w 26"/>
                <a:gd name="T15" fmla="*/ 9 h 37"/>
                <a:gd name="T16" fmla="*/ 2 w 26"/>
                <a:gd name="T17" fmla="*/ 27 h 37"/>
                <a:gd name="T18" fmla="*/ 15 w 26"/>
                <a:gd name="T19" fmla="*/ 37 h 37"/>
                <a:gd name="T20" fmla="*/ 15 w 26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7">
                  <a:moveTo>
                    <a:pt x="15" y="37"/>
                  </a:moveTo>
                  <a:cubicBezTo>
                    <a:pt x="16" y="37"/>
                    <a:pt x="17" y="36"/>
                    <a:pt x="18" y="36"/>
                  </a:cubicBezTo>
                  <a:cubicBezTo>
                    <a:pt x="21" y="35"/>
                    <a:pt x="21" y="31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2" y="25"/>
                    <a:pt x="23" y="23"/>
                    <a:pt x="24" y="20"/>
                  </a:cubicBezTo>
                  <a:cubicBezTo>
                    <a:pt x="26" y="14"/>
                    <a:pt x="25" y="6"/>
                    <a:pt x="19" y="2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0" y="0"/>
                    <a:pt x="6" y="4"/>
                    <a:pt x="3" y="9"/>
                  </a:cubicBezTo>
                  <a:cubicBezTo>
                    <a:pt x="0" y="15"/>
                    <a:pt x="0" y="21"/>
                    <a:pt x="2" y="27"/>
                  </a:cubicBezTo>
                  <a:cubicBezTo>
                    <a:pt x="4" y="30"/>
                    <a:pt x="9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19066103" y="6685440"/>
              <a:ext cx="75915" cy="89595"/>
            </a:xfrm>
            <a:custGeom>
              <a:avLst/>
              <a:gdLst>
                <a:gd name="T0" fmla="*/ 13 w 14"/>
                <a:gd name="T1" fmla="*/ 2 h 18"/>
                <a:gd name="T2" fmla="*/ 9 w 14"/>
                <a:gd name="T3" fmla="*/ 0 h 18"/>
                <a:gd name="T4" fmla="*/ 7 w 14"/>
                <a:gd name="T5" fmla="*/ 1 h 18"/>
                <a:gd name="T6" fmla="*/ 3 w 14"/>
                <a:gd name="T7" fmla="*/ 8 h 18"/>
                <a:gd name="T8" fmla="*/ 3 w 14"/>
                <a:gd name="T9" fmla="*/ 8 h 18"/>
                <a:gd name="T10" fmla="*/ 3 w 14"/>
                <a:gd name="T11" fmla="*/ 9 h 18"/>
                <a:gd name="T12" fmla="*/ 0 w 14"/>
                <a:gd name="T13" fmla="*/ 13 h 18"/>
                <a:gd name="T14" fmla="*/ 1 w 14"/>
                <a:gd name="T15" fmla="*/ 16 h 18"/>
                <a:gd name="T16" fmla="*/ 4 w 14"/>
                <a:gd name="T17" fmla="*/ 18 h 18"/>
                <a:gd name="T18" fmla="*/ 5 w 14"/>
                <a:gd name="T19" fmla="*/ 18 h 18"/>
                <a:gd name="T20" fmla="*/ 9 w 14"/>
                <a:gd name="T21" fmla="*/ 14 h 18"/>
                <a:gd name="T22" fmla="*/ 10 w 14"/>
                <a:gd name="T23" fmla="*/ 13 h 18"/>
                <a:gd name="T24" fmla="*/ 12 w 14"/>
                <a:gd name="T25" fmla="*/ 10 h 18"/>
                <a:gd name="T26" fmla="*/ 13 w 14"/>
                <a:gd name="T2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8">
                  <a:moveTo>
                    <a:pt x="13" y="2"/>
                  </a:moveTo>
                  <a:cubicBezTo>
                    <a:pt x="12" y="1"/>
                    <a:pt x="11" y="0"/>
                    <a:pt x="9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4" y="2"/>
                    <a:pt x="4" y="5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2" y="9"/>
                    <a:pt x="0" y="11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7"/>
                    <a:pt x="3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17"/>
                    <a:pt x="8" y="15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3" y="8"/>
                    <a:pt x="14" y="5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13497655" y="7577660"/>
              <a:ext cx="32828" cy="59730"/>
            </a:xfrm>
            <a:custGeom>
              <a:avLst/>
              <a:gdLst>
                <a:gd name="T0" fmla="*/ 4 w 6"/>
                <a:gd name="T1" fmla="*/ 5 h 12"/>
                <a:gd name="T2" fmla="*/ 3 w 6"/>
                <a:gd name="T3" fmla="*/ 2 h 12"/>
                <a:gd name="T4" fmla="*/ 1 w 6"/>
                <a:gd name="T5" fmla="*/ 5 h 12"/>
                <a:gd name="T6" fmla="*/ 2 w 6"/>
                <a:gd name="T7" fmla="*/ 7 h 12"/>
                <a:gd name="T8" fmla="*/ 5 w 6"/>
                <a:gd name="T9" fmla="*/ 11 h 12"/>
                <a:gd name="T10" fmla="*/ 5 w 6"/>
                <a:gd name="T11" fmla="*/ 6 h 12"/>
                <a:gd name="T12" fmla="*/ 4 w 6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5"/>
                  </a:moveTo>
                  <a:cubicBezTo>
                    <a:pt x="4" y="4"/>
                    <a:pt x="4" y="2"/>
                    <a:pt x="3" y="2"/>
                  </a:cubicBezTo>
                  <a:cubicBezTo>
                    <a:pt x="0" y="0"/>
                    <a:pt x="0" y="3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ubicBezTo>
                    <a:pt x="3" y="8"/>
                    <a:pt x="3" y="12"/>
                    <a:pt x="5" y="11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14406580" y="6069472"/>
              <a:ext cx="1614727" cy="2385476"/>
            </a:xfrm>
            <a:custGeom>
              <a:avLst/>
              <a:gdLst>
                <a:gd name="T0" fmla="*/ 267 w 296"/>
                <a:gd name="T1" fmla="*/ 110 h 481"/>
                <a:gd name="T2" fmla="*/ 272 w 296"/>
                <a:gd name="T3" fmla="*/ 108 h 481"/>
                <a:gd name="T4" fmla="*/ 278 w 296"/>
                <a:gd name="T5" fmla="*/ 106 h 481"/>
                <a:gd name="T6" fmla="*/ 285 w 296"/>
                <a:gd name="T7" fmla="*/ 104 h 481"/>
                <a:gd name="T8" fmla="*/ 287 w 296"/>
                <a:gd name="T9" fmla="*/ 103 h 481"/>
                <a:gd name="T10" fmla="*/ 296 w 296"/>
                <a:gd name="T11" fmla="*/ 76 h 481"/>
                <a:gd name="T12" fmla="*/ 293 w 296"/>
                <a:gd name="T13" fmla="*/ 75 h 481"/>
                <a:gd name="T14" fmla="*/ 120 w 296"/>
                <a:gd name="T15" fmla="*/ 1 h 481"/>
                <a:gd name="T16" fmla="*/ 117 w 296"/>
                <a:gd name="T17" fmla="*/ 0 h 481"/>
                <a:gd name="T18" fmla="*/ 116 w 296"/>
                <a:gd name="T19" fmla="*/ 3 h 481"/>
                <a:gd name="T20" fmla="*/ 99 w 296"/>
                <a:gd name="T21" fmla="*/ 37 h 481"/>
                <a:gd name="T22" fmla="*/ 97 w 296"/>
                <a:gd name="T23" fmla="*/ 40 h 481"/>
                <a:gd name="T24" fmla="*/ 83 w 296"/>
                <a:gd name="T25" fmla="*/ 69 h 481"/>
                <a:gd name="T26" fmla="*/ 62 w 296"/>
                <a:gd name="T27" fmla="*/ 110 h 481"/>
                <a:gd name="T28" fmla="*/ 24 w 296"/>
                <a:gd name="T29" fmla="*/ 184 h 481"/>
                <a:gd name="T30" fmla="*/ 20 w 296"/>
                <a:gd name="T31" fmla="*/ 191 h 481"/>
                <a:gd name="T32" fmla="*/ 5 w 296"/>
                <a:gd name="T33" fmla="*/ 235 h 481"/>
                <a:gd name="T34" fmla="*/ 10 w 296"/>
                <a:gd name="T35" fmla="*/ 239 h 481"/>
                <a:gd name="T36" fmla="*/ 14 w 296"/>
                <a:gd name="T37" fmla="*/ 241 h 481"/>
                <a:gd name="T38" fmla="*/ 22 w 296"/>
                <a:gd name="T39" fmla="*/ 263 h 481"/>
                <a:gd name="T40" fmla="*/ 23 w 296"/>
                <a:gd name="T41" fmla="*/ 266 h 481"/>
                <a:gd name="T42" fmla="*/ 23 w 296"/>
                <a:gd name="T43" fmla="*/ 272 h 481"/>
                <a:gd name="T44" fmla="*/ 23 w 296"/>
                <a:gd name="T45" fmla="*/ 280 h 481"/>
                <a:gd name="T46" fmla="*/ 25 w 296"/>
                <a:gd name="T47" fmla="*/ 284 h 481"/>
                <a:gd name="T48" fmla="*/ 29 w 296"/>
                <a:gd name="T49" fmla="*/ 287 h 481"/>
                <a:gd name="T50" fmla="*/ 29 w 296"/>
                <a:gd name="T51" fmla="*/ 285 h 481"/>
                <a:gd name="T52" fmla="*/ 33 w 296"/>
                <a:gd name="T53" fmla="*/ 287 h 481"/>
                <a:gd name="T54" fmla="*/ 38 w 296"/>
                <a:gd name="T55" fmla="*/ 310 h 481"/>
                <a:gd name="T56" fmla="*/ 38 w 296"/>
                <a:gd name="T57" fmla="*/ 312 h 481"/>
                <a:gd name="T58" fmla="*/ 42 w 296"/>
                <a:gd name="T59" fmla="*/ 325 h 481"/>
                <a:gd name="T60" fmla="*/ 47 w 296"/>
                <a:gd name="T61" fmla="*/ 333 h 481"/>
                <a:gd name="T62" fmla="*/ 53 w 296"/>
                <a:gd name="T63" fmla="*/ 353 h 481"/>
                <a:gd name="T64" fmla="*/ 54 w 296"/>
                <a:gd name="T65" fmla="*/ 358 h 481"/>
                <a:gd name="T66" fmla="*/ 60 w 296"/>
                <a:gd name="T67" fmla="*/ 372 h 481"/>
                <a:gd name="T68" fmla="*/ 65 w 296"/>
                <a:gd name="T69" fmla="*/ 380 h 481"/>
                <a:gd name="T70" fmla="*/ 62 w 296"/>
                <a:gd name="T71" fmla="*/ 405 h 481"/>
                <a:gd name="T72" fmla="*/ 61 w 296"/>
                <a:gd name="T73" fmla="*/ 411 h 481"/>
                <a:gd name="T74" fmla="*/ 57 w 296"/>
                <a:gd name="T75" fmla="*/ 437 h 481"/>
                <a:gd name="T76" fmla="*/ 60 w 296"/>
                <a:gd name="T77" fmla="*/ 444 h 481"/>
                <a:gd name="T78" fmla="*/ 60 w 296"/>
                <a:gd name="T79" fmla="*/ 445 h 481"/>
                <a:gd name="T80" fmla="*/ 61 w 296"/>
                <a:gd name="T81" fmla="*/ 446 h 481"/>
                <a:gd name="T82" fmla="*/ 62 w 296"/>
                <a:gd name="T83" fmla="*/ 447 h 481"/>
                <a:gd name="T84" fmla="*/ 156 w 296"/>
                <a:gd name="T85" fmla="*/ 480 h 481"/>
                <a:gd name="T86" fmla="*/ 159 w 296"/>
                <a:gd name="T87" fmla="*/ 481 h 481"/>
                <a:gd name="T88" fmla="*/ 286 w 296"/>
                <a:gd name="T89" fmla="*/ 106 h 481"/>
                <a:gd name="T90" fmla="*/ 280 w 296"/>
                <a:gd name="T91" fmla="*/ 109 h 481"/>
                <a:gd name="T92" fmla="*/ 276 w 296"/>
                <a:gd name="T93" fmla="*/ 110 h 481"/>
                <a:gd name="T94" fmla="*/ 272 w 296"/>
                <a:gd name="T95" fmla="*/ 113 h 481"/>
                <a:gd name="T96" fmla="*/ 263 w 296"/>
                <a:gd name="T97" fmla="*/ 119 h 481"/>
                <a:gd name="T98" fmla="*/ 261 w 296"/>
                <a:gd name="T99" fmla="*/ 116 h 481"/>
                <a:gd name="T100" fmla="*/ 267 w 296"/>
                <a:gd name="T101" fmla="*/ 11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6" h="481">
                  <a:moveTo>
                    <a:pt x="267" y="110"/>
                  </a:moveTo>
                  <a:cubicBezTo>
                    <a:pt x="269" y="109"/>
                    <a:pt x="270" y="109"/>
                    <a:pt x="272" y="108"/>
                  </a:cubicBezTo>
                  <a:cubicBezTo>
                    <a:pt x="274" y="107"/>
                    <a:pt x="276" y="106"/>
                    <a:pt x="278" y="106"/>
                  </a:cubicBezTo>
                  <a:cubicBezTo>
                    <a:pt x="281" y="105"/>
                    <a:pt x="283" y="105"/>
                    <a:pt x="285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96" y="76"/>
                    <a:pt x="296" y="76"/>
                    <a:pt x="296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34" y="55"/>
                    <a:pt x="176" y="31"/>
                    <a:pt x="120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3"/>
                    <a:pt x="116" y="3"/>
                    <a:pt x="116" y="3"/>
                  </a:cubicBezTo>
                  <a:cubicBezTo>
                    <a:pt x="110" y="14"/>
                    <a:pt x="104" y="26"/>
                    <a:pt x="99" y="37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2" y="50"/>
                    <a:pt x="88" y="59"/>
                    <a:pt x="83" y="69"/>
                  </a:cubicBezTo>
                  <a:cubicBezTo>
                    <a:pt x="76" y="83"/>
                    <a:pt x="69" y="97"/>
                    <a:pt x="62" y="110"/>
                  </a:cubicBezTo>
                  <a:cubicBezTo>
                    <a:pt x="50" y="135"/>
                    <a:pt x="38" y="160"/>
                    <a:pt x="24" y="184"/>
                  </a:cubicBezTo>
                  <a:cubicBezTo>
                    <a:pt x="23" y="186"/>
                    <a:pt x="22" y="188"/>
                    <a:pt x="20" y="191"/>
                  </a:cubicBezTo>
                  <a:cubicBezTo>
                    <a:pt x="10" y="207"/>
                    <a:pt x="0" y="226"/>
                    <a:pt x="5" y="235"/>
                  </a:cubicBezTo>
                  <a:cubicBezTo>
                    <a:pt x="6" y="238"/>
                    <a:pt x="8" y="238"/>
                    <a:pt x="10" y="239"/>
                  </a:cubicBezTo>
                  <a:cubicBezTo>
                    <a:pt x="11" y="240"/>
                    <a:pt x="12" y="240"/>
                    <a:pt x="14" y="241"/>
                  </a:cubicBezTo>
                  <a:cubicBezTo>
                    <a:pt x="20" y="246"/>
                    <a:pt x="21" y="255"/>
                    <a:pt x="22" y="263"/>
                  </a:cubicBezTo>
                  <a:cubicBezTo>
                    <a:pt x="23" y="266"/>
                    <a:pt x="23" y="266"/>
                    <a:pt x="23" y="266"/>
                  </a:cubicBezTo>
                  <a:cubicBezTo>
                    <a:pt x="23" y="268"/>
                    <a:pt x="23" y="270"/>
                    <a:pt x="23" y="272"/>
                  </a:cubicBezTo>
                  <a:cubicBezTo>
                    <a:pt x="23" y="275"/>
                    <a:pt x="23" y="277"/>
                    <a:pt x="23" y="280"/>
                  </a:cubicBezTo>
                  <a:cubicBezTo>
                    <a:pt x="24" y="283"/>
                    <a:pt x="25" y="284"/>
                    <a:pt x="25" y="284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9" y="285"/>
                    <a:pt x="29" y="285"/>
                    <a:pt x="29" y="285"/>
                  </a:cubicBezTo>
                  <a:cubicBezTo>
                    <a:pt x="30" y="286"/>
                    <a:pt x="31" y="286"/>
                    <a:pt x="33" y="287"/>
                  </a:cubicBezTo>
                  <a:cubicBezTo>
                    <a:pt x="39" y="291"/>
                    <a:pt x="38" y="302"/>
                    <a:pt x="38" y="310"/>
                  </a:cubicBezTo>
                  <a:cubicBezTo>
                    <a:pt x="38" y="312"/>
                    <a:pt x="38" y="312"/>
                    <a:pt x="38" y="312"/>
                  </a:cubicBezTo>
                  <a:cubicBezTo>
                    <a:pt x="37" y="320"/>
                    <a:pt x="39" y="322"/>
                    <a:pt x="42" y="325"/>
                  </a:cubicBezTo>
                  <a:cubicBezTo>
                    <a:pt x="44" y="327"/>
                    <a:pt x="45" y="329"/>
                    <a:pt x="47" y="333"/>
                  </a:cubicBezTo>
                  <a:cubicBezTo>
                    <a:pt x="50" y="338"/>
                    <a:pt x="52" y="346"/>
                    <a:pt x="53" y="353"/>
                  </a:cubicBezTo>
                  <a:cubicBezTo>
                    <a:pt x="53" y="355"/>
                    <a:pt x="54" y="356"/>
                    <a:pt x="54" y="358"/>
                  </a:cubicBezTo>
                  <a:cubicBezTo>
                    <a:pt x="55" y="364"/>
                    <a:pt x="58" y="368"/>
                    <a:pt x="60" y="372"/>
                  </a:cubicBezTo>
                  <a:cubicBezTo>
                    <a:pt x="62" y="374"/>
                    <a:pt x="64" y="377"/>
                    <a:pt x="65" y="380"/>
                  </a:cubicBezTo>
                  <a:cubicBezTo>
                    <a:pt x="68" y="388"/>
                    <a:pt x="65" y="398"/>
                    <a:pt x="62" y="405"/>
                  </a:cubicBezTo>
                  <a:cubicBezTo>
                    <a:pt x="62" y="407"/>
                    <a:pt x="61" y="411"/>
                    <a:pt x="61" y="411"/>
                  </a:cubicBezTo>
                  <a:cubicBezTo>
                    <a:pt x="58" y="419"/>
                    <a:pt x="55" y="427"/>
                    <a:pt x="57" y="437"/>
                  </a:cubicBezTo>
                  <a:cubicBezTo>
                    <a:pt x="58" y="439"/>
                    <a:pt x="59" y="441"/>
                    <a:pt x="60" y="444"/>
                  </a:cubicBezTo>
                  <a:cubicBezTo>
                    <a:pt x="60" y="445"/>
                    <a:pt x="60" y="445"/>
                    <a:pt x="60" y="445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2" y="447"/>
                    <a:pt x="62" y="447"/>
                    <a:pt x="62" y="447"/>
                  </a:cubicBezTo>
                  <a:cubicBezTo>
                    <a:pt x="91" y="458"/>
                    <a:pt x="123" y="469"/>
                    <a:pt x="156" y="480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286" y="106"/>
                    <a:pt x="286" y="106"/>
                    <a:pt x="286" y="106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78" y="109"/>
                    <a:pt x="277" y="110"/>
                    <a:pt x="276" y="110"/>
                  </a:cubicBezTo>
                  <a:cubicBezTo>
                    <a:pt x="275" y="111"/>
                    <a:pt x="273" y="112"/>
                    <a:pt x="272" y="113"/>
                  </a:cubicBezTo>
                  <a:cubicBezTo>
                    <a:pt x="269" y="116"/>
                    <a:pt x="265" y="119"/>
                    <a:pt x="263" y="119"/>
                  </a:cubicBezTo>
                  <a:cubicBezTo>
                    <a:pt x="262" y="119"/>
                    <a:pt x="261" y="117"/>
                    <a:pt x="261" y="116"/>
                  </a:cubicBezTo>
                  <a:cubicBezTo>
                    <a:pt x="260" y="113"/>
                    <a:pt x="261" y="112"/>
                    <a:pt x="267" y="1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13323257" y="3594400"/>
              <a:ext cx="1557278" cy="2286548"/>
            </a:xfrm>
            <a:custGeom>
              <a:avLst/>
              <a:gdLst>
                <a:gd name="T0" fmla="*/ 280 w 286"/>
                <a:gd name="T1" fmla="*/ 55 h 461"/>
                <a:gd name="T2" fmla="*/ 278 w 286"/>
                <a:gd name="T3" fmla="*/ 44 h 461"/>
                <a:gd name="T4" fmla="*/ 276 w 286"/>
                <a:gd name="T5" fmla="*/ 28 h 461"/>
                <a:gd name="T6" fmla="*/ 264 w 286"/>
                <a:gd name="T7" fmla="*/ 3 h 461"/>
                <a:gd name="T8" fmla="*/ 261 w 286"/>
                <a:gd name="T9" fmla="*/ 0 h 461"/>
                <a:gd name="T10" fmla="*/ 2 w 286"/>
                <a:gd name="T11" fmla="*/ 252 h 461"/>
                <a:gd name="T12" fmla="*/ 8 w 286"/>
                <a:gd name="T13" fmla="*/ 264 h 461"/>
                <a:gd name="T14" fmla="*/ 18 w 286"/>
                <a:gd name="T15" fmla="*/ 272 h 461"/>
                <a:gd name="T16" fmla="*/ 23 w 286"/>
                <a:gd name="T17" fmla="*/ 276 h 461"/>
                <a:gd name="T18" fmla="*/ 19 w 286"/>
                <a:gd name="T19" fmla="*/ 279 h 461"/>
                <a:gd name="T20" fmla="*/ 19 w 286"/>
                <a:gd name="T21" fmla="*/ 283 h 461"/>
                <a:gd name="T22" fmla="*/ 250 w 286"/>
                <a:gd name="T23" fmla="*/ 461 h 461"/>
                <a:gd name="T24" fmla="*/ 253 w 286"/>
                <a:gd name="T25" fmla="*/ 454 h 461"/>
                <a:gd name="T26" fmla="*/ 253 w 286"/>
                <a:gd name="T27" fmla="*/ 437 h 461"/>
                <a:gd name="T28" fmla="*/ 258 w 286"/>
                <a:gd name="T29" fmla="*/ 425 h 461"/>
                <a:gd name="T30" fmla="*/ 250 w 286"/>
                <a:gd name="T31" fmla="*/ 423 h 461"/>
                <a:gd name="T32" fmla="*/ 243 w 286"/>
                <a:gd name="T33" fmla="*/ 422 h 461"/>
                <a:gd name="T34" fmla="*/ 239 w 286"/>
                <a:gd name="T35" fmla="*/ 417 h 461"/>
                <a:gd name="T36" fmla="*/ 227 w 286"/>
                <a:gd name="T37" fmla="*/ 413 h 461"/>
                <a:gd name="T38" fmla="*/ 226 w 286"/>
                <a:gd name="T39" fmla="*/ 395 h 461"/>
                <a:gd name="T40" fmla="*/ 225 w 286"/>
                <a:gd name="T41" fmla="*/ 379 h 461"/>
                <a:gd name="T42" fmla="*/ 221 w 286"/>
                <a:gd name="T43" fmla="*/ 362 h 461"/>
                <a:gd name="T44" fmla="*/ 216 w 286"/>
                <a:gd name="T45" fmla="*/ 343 h 461"/>
                <a:gd name="T46" fmla="*/ 218 w 286"/>
                <a:gd name="T47" fmla="*/ 331 h 461"/>
                <a:gd name="T48" fmla="*/ 221 w 286"/>
                <a:gd name="T49" fmla="*/ 315 h 461"/>
                <a:gd name="T50" fmla="*/ 227 w 286"/>
                <a:gd name="T51" fmla="*/ 298 h 461"/>
                <a:gd name="T52" fmla="*/ 235 w 286"/>
                <a:gd name="T53" fmla="*/ 279 h 461"/>
                <a:gd name="T54" fmla="*/ 234 w 286"/>
                <a:gd name="T55" fmla="*/ 263 h 461"/>
                <a:gd name="T56" fmla="*/ 235 w 286"/>
                <a:gd name="T57" fmla="*/ 258 h 461"/>
                <a:gd name="T58" fmla="*/ 233 w 286"/>
                <a:gd name="T59" fmla="*/ 244 h 461"/>
                <a:gd name="T60" fmla="*/ 229 w 286"/>
                <a:gd name="T61" fmla="*/ 233 h 461"/>
                <a:gd name="T62" fmla="*/ 238 w 286"/>
                <a:gd name="T63" fmla="*/ 210 h 461"/>
                <a:gd name="T64" fmla="*/ 249 w 286"/>
                <a:gd name="T65" fmla="*/ 184 h 461"/>
                <a:gd name="T66" fmla="*/ 254 w 286"/>
                <a:gd name="T67" fmla="*/ 160 h 461"/>
                <a:gd name="T68" fmla="*/ 264 w 286"/>
                <a:gd name="T69" fmla="*/ 141 h 461"/>
                <a:gd name="T70" fmla="*/ 244 w 286"/>
                <a:gd name="T71" fmla="*/ 130 h 461"/>
                <a:gd name="T72" fmla="*/ 243 w 286"/>
                <a:gd name="T73" fmla="*/ 117 h 461"/>
                <a:gd name="T74" fmla="*/ 255 w 286"/>
                <a:gd name="T75" fmla="*/ 104 h 461"/>
                <a:gd name="T76" fmla="*/ 259 w 286"/>
                <a:gd name="T77" fmla="*/ 91 h 461"/>
                <a:gd name="T78" fmla="*/ 272 w 286"/>
                <a:gd name="T79" fmla="*/ 82 h 461"/>
                <a:gd name="T80" fmla="*/ 282 w 286"/>
                <a:gd name="T81" fmla="*/ 68 h 461"/>
                <a:gd name="T82" fmla="*/ 286 w 286"/>
                <a:gd name="T83" fmla="*/ 62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6" h="461">
                  <a:moveTo>
                    <a:pt x="283" y="59"/>
                  </a:moveTo>
                  <a:cubicBezTo>
                    <a:pt x="282" y="58"/>
                    <a:pt x="281" y="57"/>
                    <a:pt x="280" y="55"/>
                  </a:cubicBezTo>
                  <a:cubicBezTo>
                    <a:pt x="279" y="54"/>
                    <a:pt x="279" y="52"/>
                    <a:pt x="279" y="50"/>
                  </a:cubicBezTo>
                  <a:cubicBezTo>
                    <a:pt x="279" y="48"/>
                    <a:pt x="279" y="46"/>
                    <a:pt x="278" y="44"/>
                  </a:cubicBezTo>
                  <a:cubicBezTo>
                    <a:pt x="276" y="40"/>
                    <a:pt x="276" y="36"/>
                    <a:pt x="276" y="32"/>
                  </a:cubicBezTo>
                  <a:cubicBezTo>
                    <a:pt x="276" y="31"/>
                    <a:pt x="276" y="29"/>
                    <a:pt x="276" y="28"/>
                  </a:cubicBezTo>
                  <a:cubicBezTo>
                    <a:pt x="277" y="24"/>
                    <a:pt x="277" y="20"/>
                    <a:pt x="274" y="15"/>
                  </a:cubicBezTo>
                  <a:cubicBezTo>
                    <a:pt x="272" y="11"/>
                    <a:pt x="267" y="7"/>
                    <a:pt x="264" y="3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2" y="253"/>
                    <a:pt x="3" y="255"/>
                    <a:pt x="4" y="257"/>
                  </a:cubicBezTo>
                  <a:cubicBezTo>
                    <a:pt x="5" y="259"/>
                    <a:pt x="7" y="262"/>
                    <a:pt x="8" y="264"/>
                  </a:cubicBezTo>
                  <a:cubicBezTo>
                    <a:pt x="11" y="268"/>
                    <a:pt x="12" y="269"/>
                    <a:pt x="18" y="271"/>
                  </a:cubicBezTo>
                  <a:cubicBezTo>
                    <a:pt x="18" y="272"/>
                    <a:pt x="18" y="272"/>
                    <a:pt x="18" y="272"/>
                  </a:cubicBezTo>
                  <a:cubicBezTo>
                    <a:pt x="24" y="274"/>
                    <a:pt x="25" y="275"/>
                    <a:pt x="25" y="275"/>
                  </a:cubicBezTo>
                  <a:cubicBezTo>
                    <a:pt x="25" y="275"/>
                    <a:pt x="24" y="275"/>
                    <a:pt x="23" y="276"/>
                  </a:cubicBezTo>
                  <a:cubicBezTo>
                    <a:pt x="22" y="276"/>
                    <a:pt x="21" y="277"/>
                    <a:pt x="20" y="278"/>
                  </a:cubicBezTo>
                  <a:cubicBezTo>
                    <a:pt x="20" y="278"/>
                    <a:pt x="19" y="279"/>
                    <a:pt x="19" y="279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42" y="306"/>
                    <a:pt x="125" y="385"/>
                    <a:pt x="247" y="459"/>
                  </a:cubicBezTo>
                  <a:cubicBezTo>
                    <a:pt x="250" y="461"/>
                    <a:pt x="250" y="461"/>
                    <a:pt x="250" y="461"/>
                  </a:cubicBezTo>
                  <a:cubicBezTo>
                    <a:pt x="251" y="457"/>
                    <a:pt x="251" y="457"/>
                    <a:pt x="251" y="457"/>
                  </a:cubicBezTo>
                  <a:cubicBezTo>
                    <a:pt x="252" y="456"/>
                    <a:pt x="252" y="456"/>
                    <a:pt x="253" y="454"/>
                  </a:cubicBezTo>
                  <a:cubicBezTo>
                    <a:pt x="253" y="451"/>
                    <a:pt x="253" y="449"/>
                    <a:pt x="252" y="447"/>
                  </a:cubicBezTo>
                  <a:cubicBezTo>
                    <a:pt x="252" y="443"/>
                    <a:pt x="251" y="440"/>
                    <a:pt x="253" y="437"/>
                  </a:cubicBezTo>
                  <a:cubicBezTo>
                    <a:pt x="253" y="436"/>
                    <a:pt x="254" y="435"/>
                    <a:pt x="255" y="434"/>
                  </a:cubicBezTo>
                  <a:cubicBezTo>
                    <a:pt x="258" y="431"/>
                    <a:pt x="260" y="428"/>
                    <a:pt x="258" y="425"/>
                  </a:cubicBezTo>
                  <a:cubicBezTo>
                    <a:pt x="256" y="423"/>
                    <a:pt x="253" y="423"/>
                    <a:pt x="252" y="423"/>
                  </a:cubicBezTo>
                  <a:cubicBezTo>
                    <a:pt x="251" y="423"/>
                    <a:pt x="251" y="423"/>
                    <a:pt x="250" y="423"/>
                  </a:cubicBezTo>
                  <a:cubicBezTo>
                    <a:pt x="249" y="423"/>
                    <a:pt x="249" y="423"/>
                    <a:pt x="248" y="423"/>
                  </a:cubicBezTo>
                  <a:cubicBezTo>
                    <a:pt x="246" y="423"/>
                    <a:pt x="244" y="422"/>
                    <a:pt x="243" y="422"/>
                  </a:cubicBezTo>
                  <a:cubicBezTo>
                    <a:pt x="242" y="421"/>
                    <a:pt x="241" y="420"/>
                    <a:pt x="241" y="419"/>
                  </a:cubicBezTo>
                  <a:cubicBezTo>
                    <a:pt x="240" y="419"/>
                    <a:pt x="240" y="418"/>
                    <a:pt x="239" y="417"/>
                  </a:cubicBezTo>
                  <a:cubicBezTo>
                    <a:pt x="237" y="416"/>
                    <a:pt x="235" y="416"/>
                    <a:pt x="233" y="415"/>
                  </a:cubicBezTo>
                  <a:cubicBezTo>
                    <a:pt x="231" y="415"/>
                    <a:pt x="229" y="415"/>
                    <a:pt x="227" y="413"/>
                  </a:cubicBezTo>
                  <a:cubicBezTo>
                    <a:pt x="224" y="411"/>
                    <a:pt x="222" y="408"/>
                    <a:pt x="223" y="403"/>
                  </a:cubicBezTo>
                  <a:cubicBezTo>
                    <a:pt x="223" y="400"/>
                    <a:pt x="224" y="398"/>
                    <a:pt x="226" y="395"/>
                  </a:cubicBezTo>
                  <a:cubicBezTo>
                    <a:pt x="227" y="393"/>
                    <a:pt x="229" y="390"/>
                    <a:pt x="228" y="385"/>
                  </a:cubicBezTo>
                  <a:cubicBezTo>
                    <a:pt x="228" y="383"/>
                    <a:pt x="227" y="381"/>
                    <a:pt x="225" y="379"/>
                  </a:cubicBezTo>
                  <a:cubicBezTo>
                    <a:pt x="224" y="377"/>
                    <a:pt x="223" y="376"/>
                    <a:pt x="222" y="374"/>
                  </a:cubicBezTo>
                  <a:cubicBezTo>
                    <a:pt x="221" y="370"/>
                    <a:pt x="221" y="366"/>
                    <a:pt x="221" y="362"/>
                  </a:cubicBezTo>
                  <a:cubicBezTo>
                    <a:pt x="221" y="357"/>
                    <a:pt x="221" y="351"/>
                    <a:pt x="219" y="346"/>
                  </a:cubicBezTo>
                  <a:cubicBezTo>
                    <a:pt x="218" y="345"/>
                    <a:pt x="217" y="344"/>
                    <a:pt x="216" y="343"/>
                  </a:cubicBezTo>
                  <a:cubicBezTo>
                    <a:pt x="214" y="341"/>
                    <a:pt x="213" y="339"/>
                    <a:pt x="215" y="335"/>
                  </a:cubicBezTo>
                  <a:cubicBezTo>
                    <a:pt x="216" y="333"/>
                    <a:pt x="217" y="332"/>
                    <a:pt x="218" y="331"/>
                  </a:cubicBezTo>
                  <a:cubicBezTo>
                    <a:pt x="220" y="328"/>
                    <a:pt x="222" y="325"/>
                    <a:pt x="221" y="320"/>
                  </a:cubicBezTo>
                  <a:cubicBezTo>
                    <a:pt x="221" y="318"/>
                    <a:pt x="221" y="317"/>
                    <a:pt x="221" y="315"/>
                  </a:cubicBezTo>
                  <a:cubicBezTo>
                    <a:pt x="220" y="311"/>
                    <a:pt x="220" y="307"/>
                    <a:pt x="222" y="304"/>
                  </a:cubicBezTo>
                  <a:cubicBezTo>
                    <a:pt x="223" y="301"/>
                    <a:pt x="225" y="299"/>
                    <a:pt x="227" y="298"/>
                  </a:cubicBezTo>
                  <a:cubicBezTo>
                    <a:pt x="230" y="295"/>
                    <a:pt x="233" y="293"/>
                    <a:pt x="234" y="289"/>
                  </a:cubicBezTo>
                  <a:cubicBezTo>
                    <a:pt x="236" y="285"/>
                    <a:pt x="235" y="282"/>
                    <a:pt x="235" y="279"/>
                  </a:cubicBezTo>
                  <a:cubicBezTo>
                    <a:pt x="235" y="279"/>
                    <a:pt x="234" y="277"/>
                    <a:pt x="234" y="277"/>
                  </a:cubicBezTo>
                  <a:cubicBezTo>
                    <a:pt x="234" y="272"/>
                    <a:pt x="234" y="267"/>
                    <a:pt x="234" y="263"/>
                  </a:cubicBezTo>
                  <a:cubicBezTo>
                    <a:pt x="235" y="261"/>
                    <a:pt x="235" y="261"/>
                    <a:pt x="235" y="261"/>
                  </a:cubicBezTo>
                  <a:cubicBezTo>
                    <a:pt x="235" y="260"/>
                    <a:pt x="235" y="259"/>
                    <a:pt x="235" y="258"/>
                  </a:cubicBezTo>
                  <a:cubicBezTo>
                    <a:pt x="236" y="253"/>
                    <a:pt x="236" y="250"/>
                    <a:pt x="235" y="247"/>
                  </a:cubicBezTo>
                  <a:cubicBezTo>
                    <a:pt x="234" y="246"/>
                    <a:pt x="233" y="245"/>
                    <a:pt x="233" y="244"/>
                  </a:cubicBezTo>
                  <a:cubicBezTo>
                    <a:pt x="231" y="241"/>
                    <a:pt x="230" y="239"/>
                    <a:pt x="229" y="235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9" y="225"/>
                    <a:pt x="228" y="217"/>
                    <a:pt x="236" y="212"/>
                  </a:cubicBezTo>
                  <a:cubicBezTo>
                    <a:pt x="238" y="210"/>
                    <a:pt x="238" y="210"/>
                    <a:pt x="238" y="210"/>
                  </a:cubicBezTo>
                  <a:cubicBezTo>
                    <a:pt x="244" y="206"/>
                    <a:pt x="251" y="201"/>
                    <a:pt x="254" y="195"/>
                  </a:cubicBezTo>
                  <a:cubicBezTo>
                    <a:pt x="257" y="189"/>
                    <a:pt x="253" y="187"/>
                    <a:pt x="249" y="184"/>
                  </a:cubicBezTo>
                  <a:cubicBezTo>
                    <a:pt x="247" y="182"/>
                    <a:pt x="245" y="180"/>
                    <a:pt x="243" y="178"/>
                  </a:cubicBezTo>
                  <a:cubicBezTo>
                    <a:pt x="241" y="173"/>
                    <a:pt x="246" y="167"/>
                    <a:pt x="254" y="160"/>
                  </a:cubicBezTo>
                  <a:cubicBezTo>
                    <a:pt x="258" y="157"/>
                    <a:pt x="262" y="154"/>
                    <a:pt x="263" y="151"/>
                  </a:cubicBezTo>
                  <a:cubicBezTo>
                    <a:pt x="265" y="147"/>
                    <a:pt x="265" y="144"/>
                    <a:pt x="264" y="141"/>
                  </a:cubicBezTo>
                  <a:cubicBezTo>
                    <a:pt x="263" y="138"/>
                    <a:pt x="258" y="136"/>
                    <a:pt x="254" y="135"/>
                  </a:cubicBezTo>
                  <a:cubicBezTo>
                    <a:pt x="250" y="134"/>
                    <a:pt x="246" y="132"/>
                    <a:pt x="244" y="130"/>
                  </a:cubicBezTo>
                  <a:cubicBezTo>
                    <a:pt x="241" y="128"/>
                    <a:pt x="240" y="125"/>
                    <a:pt x="240" y="123"/>
                  </a:cubicBezTo>
                  <a:cubicBezTo>
                    <a:pt x="240" y="121"/>
                    <a:pt x="241" y="118"/>
                    <a:pt x="243" y="117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8" y="112"/>
                    <a:pt x="252" y="109"/>
                    <a:pt x="255" y="104"/>
                  </a:cubicBezTo>
                  <a:cubicBezTo>
                    <a:pt x="256" y="102"/>
                    <a:pt x="257" y="100"/>
                    <a:pt x="257" y="98"/>
                  </a:cubicBezTo>
                  <a:cubicBezTo>
                    <a:pt x="258" y="95"/>
                    <a:pt x="258" y="93"/>
                    <a:pt x="259" y="91"/>
                  </a:cubicBezTo>
                  <a:cubicBezTo>
                    <a:pt x="261" y="88"/>
                    <a:pt x="264" y="87"/>
                    <a:pt x="267" y="85"/>
                  </a:cubicBezTo>
                  <a:cubicBezTo>
                    <a:pt x="269" y="84"/>
                    <a:pt x="271" y="83"/>
                    <a:pt x="272" y="82"/>
                  </a:cubicBezTo>
                  <a:cubicBezTo>
                    <a:pt x="275" y="80"/>
                    <a:pt x="276" y="77"/>
                    <a:pt x="278" y="73"/>
                  </a:cubicBezTo>
                  <a:cubicBezTo>
                    <a:pt x="280" y="72"/>
                    <a:pt x="281" y="70"/>
                    <a:pt x="282" y="68"/>
                  </a:cubicBezTo>
                  <a:cubicBezTo>
                    <a:pt x="283" y="67"/>
                    <a:pt x="284" y="65"/>
                    <a:pt x="285" y="64"/>
                  </a:cubicBezTo>
                  <a:cubicBezTo>
                    <a:pt x="286" y="62"/>
                    <a:pt x="286" y="62"/>
                    <a:pt x="286" y="62"/>
                  </a:cubicBezTo>
                  <a:lnTo>
                    <a:pt x="283" y="59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15274470" y="6446519"/>
              <a:ext cx="1547019" cy="2292148"/>
            </a:xfrm>
            <a:custGeom>
              <a:avLst/>
              <a:gdLst>
                <a:gd name="T0" fmla="*/ 281 w 284"/>
                <a:gd name="T1" fmla="*/ 36 h 462"/>
                <a:gd name="T2" fmla="*/ 140 w 284"/>
                <a:gd name="T3" fmla="*/ 1 h 462"/>
                <a:gd name="T4" fmla="*/ 137 w 284"/>
                <a:gd name="T5" fmla="*/ 0 h 462"/>
                <a:gd name="T6" fmla="*/ 128 w 284"/>
                <a:gd name="T7" fmla="*/ 27 h 462"/>
                <a:gd name="T8" fmla="*/ 136 w 284"/>
                <a:gd name="T9" fmla="*/ 21 h 462"/>
                <a:gd name="T10" fmla="*/ 140 w 284"/>
                <a:gd name="T11" fmla="*/ 19 h 462"/>
                <a:gd name="T12" fmla="*/ 141 w 284"/>
                <a:gd name="T13" fmla="*/ 19 h 462"/>
                <a:gd name="T14" fmla="*/ 145 w 284"/>
                <a:gd name="T15" fmla="*/ 24 h 462"/>
                <a:gd name="T16" fmla="*/ 152 w 284"/>
                <a:gd name="T17" fmla="*/ 31 h 462"/>
                <a:gd name="T18" fmla="*/ 158 w 284"/>
                <a:gd name="T19" fmla="*/ 32 h 462"/>
                <a:gd name="T20" fmla="*/ 166 w 284"/>
                <a:gd name="T21" fmla="*/ 34 h 462"/>
                <a:gd name="T22" fmla="*/ 165 w 284"/>
                <a:gd name="T23" fmla="*/ 34 h 462"/>
                <a:gd name="T24" fmla="*/ 158 w 284"/>
                <a:gd name="T25" fmla="*/ 36 h 462"/>
                <a:gd name="T26" fmla="*/ 155 w 284"/>
                <a:gd name="T27" fmla="*/ 36 h 462"/>
                <a:gd name="T28" fmla="*/ 145 w 284"/>
                <a:gd name="T29" fmla="*/ 34 h 462"/>
                <a:gd name="T30" fmla="*/ 130 w 284"/>
                <a:gd name="T31" fmla="*/ 31 h 462"/>
                <a:gd name="T32" fmla="*/ 129 w 284"/>
                <a:gd name="T33" fmla="*/ 31 h 462"/>
                <a:gd name="T34" fmla="*/ 127 w 284"/>
                <a:gd name="T35" fmla="*/ 31 h 462"/>
                <a:gd name="T36" fmla="*/ 0 w 284"/>
                <a:gd name="T37" fmla="*/ 405 h 462"/>
                <a:gd name="T38" fmla="*/ 3 w 284"/>
                <a:gd name="T39" fmla="*/ 406 h 462"/>
                <a:gd name="T40" fmla="*/ 127 w 284"/>
                <a:gd name="T41" fmla="*/ 442 h 462"/>
                <a:gd name="T42" fmla="*/ 177 w 284"/>
                <a:gd name="T43" fmla="*/ 454 h 462"/>
                <a:gd name="T44" fmla="*/ 184 w 284"/>
                <a:gd name="T45" fmla="*/ 455 h 462"/>
                <a:gd name="T46" fmla="*/ 217 w 284"/>
                <a:gd name="T47" fmla="*/ 461 h 462"/>
                <a:gd name="T48" fmla="*/ 220 w 284"/>
                <a:gd name="T49" fmla="*/ 462 h 462"/>
                <a:gd name="T50" fmla="*/ 221 w 284"/>
                <a:gd name="T51" fmla="*/ 459 h 462"/>
                <a:gd name="T52" fmla="*/ 267 w 284"/>
                <a:gd name="T53" fmla="*/ 144 h 462"/>
                <a:gd name="T54" fmla="*/ 261 w 284"/>
                <a:gd name="T55" fmla="*/ 143 h 462"/>
                <a:gd name="T56" fmla="*/ 261 w 284"/>
                <a:gd name="T57" fmla="*/ 145 h 462"/>
                <a:gd name="T58" fmla="*/ 257 w 284"/>
                <a:gd name="T59" fmla="*/ 150 h 462"/>
                <a:gd name="T60" fmla="*/ 255 w 284"/>
                <a:gd name="T61" fmla="*/ 151 h 462"/>
                <a:gd name="T62" fmla="*/ 253 w 284"/>
                <a:gd name="T63" fmla="*/ 154 h 462"/>
                <a:gd name="T64" fmla="*/ 253 w 284"/>
                <a:gd name="T65" fmla="*/ 148 h 462"/>
                <a:gd name="T66" fmla="*/ 252 w 284"/>
                <a:gd name="T67" fmla="*/ 145 h 462"/>
                <a:gd name="T68" fmla="*/ 252 w 284"/>
                <a:gd name="T69" fmla="*/ 144 h 462"/>
                <a:gd name="T70" fmla="*/ 251 w 284"/>
                <a:gd name="T71" fmla="*/ 143 h 462"/>
                <a:gd name="T72" fmla="*/ 251 w 284"/>
                <a:gd name="T73" fmla="*/ 142 h 462"/>
                <a:gd name="T74" fmla="*/ 251 w 284"/>
                <a:gd name="T75" fmla="*/ 140 h 462"/>
                <a:gd name="T76" fmla="*/ 250 w 284"/>
                <a:gd name="T77" fmla="*/ 136 h 462"/>
                <a:gd name="T78" fmla="*/ 249 w 284"/>
                <a:gd name="T79" fmla="*/ 135 h 462"/>
                <a:gd name="T80" fmla="*/ 257 w 284"/>
                <a:gd name="T81" fmla="*/ 125 h 462"/>
                <a:gd name="T82" fmla="*/ 258 w 284"/>
                <a:gd name="T83" fmla="*/ 123 h 462"/>
                <a:gd name="T84" fmla="*/ 260 w 284"/>
                <a:gd name="T85" fmla="*/ 121 h 462"/>
                <a:gd name="T86" fmla="*/ 269 w 284"/>
                <a:gd name="T87" fmla="*/ 114 h 462"/>
                <a:gd name="T88" fmla="*/ 272 w 284"/>
                <a:gd name="T89" fmla="*/ 113 h 462"/>
                <a:gd name="T90" fmla="*/ 272 w 284"/>
                <a:gd name="T91" fmla="*/ 111 h 462"/>
                <a:gd name="T92" fmla="*/ 284 w 284"/>
                <a:gd name="T93" fmla="*/ 39 h 462"/>
                <a:gd name="T94" fmla="*/ 284 w 284"/>
                <a:gd name="T95" fmla="*/ 36 h 462"/>
                <a:gd name="T96" fmla="*/ 281 w 284"/>
                <a:gd name="T97" fmla="*/ 36 h 462"/>
                <a:gd name="T98" fmla="*/ 233 w 284"/>
                <a:gd name="T99" fmla="*/ 166 h 462"/>
                <a:gd name="T100" fmla="*/ 237 w 284"/>
                <a:gd name="T101" fmla="*/ 160 h 462"/>
                <a:gd name="T102" fmla="*/ 239 w 284"/>
                <a:gd name="T103" fmla="*/ 164 h 462"/>
                <a:gd name="T104" fmla="*/ 238 w 284"/>
                <a:gd name="T105" fmla="*/ 165 h 462"/>
                <a:gd name="T106" fmla="*/ 233 w 284"/>
                <a:gd name="T107" fmla="*/ 167 h 462"/>
                <a:gd name="T108" fmla="*/ 233 w 284"/>
                <a:gd name="T109" fmla="*/ 167 h 462"/>
                <a:gd name="T110" fmla="*/ 233 w 284"/>
                <a:gd name="T111" fmla="*/ 16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4" h="462">
                  <a:moveTo>
                    <a:pt x="281" y="36"/>
                  </a:moveTo>
                  <a:cubicBezTo>
                    <a:pt x="267" y="34"/>
                    <a:pt x="214" y="25"/>
                    <a:pt x="140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7" y="20"/>
                    <a:pt x="139" y="19"/>
                    <a:pt x="140" y="19"/>
                  </a:cubicBezTo>
                  <a:cubicBezTo>
                    <a:pt x="140" y="19"/>
                    <a:pt x="141" y="19"/>
                    <a:pt x="141" y="19"/>
                  </a:cubicBezTo>
                  <a:cubicBezTo>
                    <a:pt x="143" y="20"/>
                    <a:pt x="144" y="22"/>
                    <a:pt x="145" y="24"/>
                  </a:cubicBezTo>
                  <a:cubicBezTo>
                    <a:pt x="147" y="26"/>
                    <a:pt x="149" y="29"/>
                    <a:pt x="152" y="31"/>
                  </a:cubicBezTo>
                  <a:cubicBezTo>
                    <a:pt x="154" y="32"/>
                    <a:pt x="156" y="32"/>
                    <a:pt x="158" y="32"/>
                  </a:cubicBezTo>
                  <a:cubicBezTo>
                    <a:pt x="163" y="32"/>
                    <a:pt x="165" y="33"/>
                    <a:pt x="166" y="34"/>
                  </a:cubicBezTo>
                  <a:cubicBezTo>
                    <a:pt x="166" y="34"/>
                    <a:pt x="166" y="34"/>
                    <a:pt x="165" y="34"/>
                  </a:cubicBezTo>
                  <a:cubicBezTo>
                    <a:pt x="165" y="35"/>
                    <a:pt x="162" y="36"/>
                    <a:pt x="158" y="36"/>
                  </a:cubicBezTo>
                  <a:cubicBezTo>
                    <a:pt x="156" y="36"/>
                    <a:pt x="155" y="36"/>
                    <a:pt x="155" y="36"/>
                  </a:cubicBezTo>
                  <a:cubicBezTo>
                    <a:pt x="152" y="36"/>
                    <a:pt x="148" y="35"/>
                    <a:pt x="145" y="34"/>
                  </a:cubicBezTo>
                  <a:cubicBezTo>
                    <a:pt x="140" y="32"/>
                    <a:pt x="135" y="31"/>
                    <a:pt x="130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42" y="418"/>
                    <a:pt x="83" y="430"/>
                    <a:pt x="127" y="442"/>
                  </a:cubicBezTo>
                  <a:cubicBezTo>
                    <a:pt x="143" y="447"/>
                    <a:pt x="160" y="450"/>
                    <a:pt x="177" y="454"/>
                  </a:cubicBezTo>
                  <a:cubicBezTo>
                    <a:pt x="184" y="455"/>
                    <a:pt x="184" y="455"/>
                    <a:pt x="184" y="455"/>
                  </a:cubicBezTo>
                  <a:cubicBezTo>
                    <a:pt x="194" y="457"/>
                    <a:pt x="205" y="459"/>
                    <a:pt x="217" y="461"/>
                  </a:cubicBezTo>
                  <a:cubicBezTo>
                    <a:pt x="220" y="462"/>
                    <a:pt x="220" y="462"/>
                    <a:pt x="220" y="462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6" y="419"/>
                    <a:pt x="247" y="277"/>
                    <a:pt x="267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61" y="143"/>
                    <a:pt x="261" y="144"/>
                    <a:pt x="261" y="145"/>
                  </a:cubicBezTo>
                  <a:cubicBezTo>
                    <a:pt x="260" y="147"/>
                    <a:pt x="258" y="148"/>
                    <a:pt x="257" y="150"/>
                  </a:cubicBezTo>
                  <a:cubicBezTo>
                    <a:pt x="256" y="150"/>
                    <a:pt x="256" y="151"/>
                    <a:pt x="255" y="151"/>
                  </a:cubicBezTo>
                  <a:cubicBezTo>
                    <a:pt x="254" y="152"/>
                    <a:pt x="253" y="153"/>
                    <a:pt x="253" y="154"/>
                  </a:cubicBezTo>
                  <a:cubicBezTo>
                    <a:pt x="253" y="152"/>
                    <a:pt x="253" y="150"/>
                    <a:pt x="253" y="148"/>
                  </a:cubicBezTo>
                  <a:cubicBezTo>
                    <a:pt x="253" y="147"/>
                    <a:pt x="252" y="146"/>
                    <a:pt x="252" y="145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51" y="142"/>
                    <a:pt x="251" y="142"/>
                    <a:pt x="251" y="142"/>
                  </a:cubicBezTo>
                  <a:cubicBezTo>
                    <a:pt x="251" y="141"/>
                    <a:pt x="251" y="141"/>
                    <a:pt x="251" y="140"/>
                  </a:cubicBezTo>
                  <a:cubicBezTo>
                    <a:pt x="251" y="138"/>
                    <a:pt x="250" y="137"/>
                    <a:pt x="250" y="136"/>
                  </a:cubicBezTo>
                  <a:cubicBezTo>
                    <a:pt x="250" y="136"/>
                    <a:pt x="250" y="135"/>
                    <a:pt x="249" y="135"/>
                  </a:cubicBezTo>
                  <a:cubicBezTo>
                    <a:pt x="248" y="132"/>
                    <a:pt x="254" y="127"/>
                    <a:pt x="257" y="125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23"/>
                    <a:pt x="259" y="122"/>
                    <a:pt x="260" y="121"/>
                  </a:cubicBezTo>
                  <a:cubicBezTo>
                    <a:pt x="262" y="119"/>
                    <a:pt x="267" y="114"/>
                    <a:pt x="269" y="114"/>
                  </a:cubicBezTo>
                  <a:cubicBezTo>
                    <a:pt x="272" y="113"/>
                    <a:pt x="272" y="113"/>
                    <a:pt x="272" y="113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6" y="86"/>
                    <a:pt x="280" y="62"/>
                    <a:pt x="284" y="39"/>
                  </a:cubicBezTo>
                  <a:cubicBezTo>
                    <a:pt x="284" y="36"/>
                    <a:pt x="284" y="36"/>
                    <a:pt x="284" y="36"/>
                  </a:cubicBezTo>
                  <a:lnTo>
                    <a:pt x="281" y="36"/>
                  </a:lnTo>
                  <a:close/>
                  <a:moveTo>
                    <a:pt x="233" y="166"/>
                  </a:moveTo>
                  <a:cubicBezTo>
                    <a:pt x="233" y="164"/>
                    <a:pt x="235" y="161"/>
                    <a:pt x="237" y="160"/>
                  </a:cubicBezTo>
                  <a:cubicBezTo>
                    <a:pt x="237" y="161"/>
                    <a:pt x="237" y="163"/>
                    <a:pt x="239" y="164"/>
                  </a:cubicBezTo>
                  <a:cubicBezTo>
                    <a:pt x="238" y="164"/>
                    <a:pt x="238" y="165"/>
                    <a:pt x="238" y="165"/>
                  </a:cubicBezTo>
                  <a:cubicBezTo>
                    <a:pt x="236" y="166"/>
                    <a:pt x="235" y="167"/>
                    <a:pt x="233" y="167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3" y="167"/>
                    <a:pt x="233" y="167"/>
                    <a:pt x="233" y="16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13152961" y="4988728"/>
              <a:ext cx="1891713" cy="3292629"/>
            </a:xfrm>
            <a:custGeom>
              <a:avLst/>
              <a:gdLst>
                <a:gd name="T0" fmla="*/ 281 w 347"/>
                <a:gd name="T1" fmla="*/ 180 h 664"/>
                <a:gd name="T2" fmla="*/ 48 w 347"/>
                <a:gd name="T3" fmla="*/ 37 h 664"/>
                <a:gd name="T4" fmla="*/ 56 w 347"/>
                <a:gd name="T5" fmla="*/ 60 h 664"/>
                <a:gd name="T6" fmla="*/ 94 w 347"/>
                <a:gd name="T7" fmla="*/ 61 h 664"/>
                <a:gd name="T8" fmla="*/ 90 w 347"/>
                <a:gd name="T9" fmla="*/ 86 h 664"/>
                <a:gd name="T10" fmla="*/ 83 w 347"/>
                <a:gd name="T11" fmla="*/ 161 h 664"/>
                <a:gd name="T12" fmla="*/ 76 w 347"/>
                <a:gd name="T13" fmla="*/ 193 h 664"/>
                <a:gd name="T14" fmla="*/ 79 w 347"/>
                <a:gd name="T15" fmla="*/ 207 h 664"/>
                <a:gd name="T16" fmla="*/ 91 w 347"/>
                <a:gd name="T17" fmla="*/ 235 h 664"/>
                <a:gd name="T18" fmla="*/ 77 w 347"/>
                <a:gd name="T19" fmla="*/ 268 h 664"/>
                <a:gd name="T20" fmla="*/ 63 w 347"/>
                <a:gd name="T21" fmla="*/ 276 h 664"/>
                <a:gd name="T22" fmla="*/ 56 w 347"/>
                <a:gd name="T23" fmla="*/ 282 h 664"/>
                <a:gd name="T24" fmla="*/ 40 w 347"/>
                <a:gd name="T25" fmla="*/ 293 h 664"/>
                <a:gd name="T26" fmla="*/ 31 w 347"/>
                <a:gd name="T27" fmla="*/ 295 h 664"/>
                <a:gd name="T28" fmla="*/ 36 w 347"/>
                <a:gd name="T29" fmla="*/ 311 h 664"/>
                <a:gd name="T30" fmla="*/ 28 w 347"/>
                <a:gd name="T31" fmla="*/ 327 h 664"/>
                <a:gd name="T32" fmla="*/ 40 w 347"/>
                <a:gd name="T33" fmla="*/ 337 h 664"/>
                <a:gd name="T34" fmla="*/ 60 w 347"/>
                <a:gd name="T35" fmla="*/ 330 h 664"/>
                <a:gd name="T36" fmla="*/ 52 w 347"/>
                <a:gd name="T37" fmla="*/ 338 h 664"/>
                <a:gd name="T38" fmla="*/ 31 w 347"/>
                <a:gd name="T39" fmla="*/ 352 h 664"/>
                <a:gd name="T40" fmla="*/ 39 w 347"/>
                <a:gd name="T41" fmla="*/ 365 h 664"/>
                <a:gd name="T42" fmla="*/ 46 w 347"/>
                <a:gd name="T43" fmla="*/ 369 h 664"/>
                <a:gd name="T44" fmla="*/ 45 w 347"/>
                <a:gd name="T45" fmla="*/ 382 h 664"/>
                <a:gd name="T46" fmla="*/ 41 w 347"/>
                <a:gd name="T47" fmla="*/ 390 h 664"/>
                <a:gd name="T48" fmla="*/ 26 w 347"/>
                <a:gd name="T49" fmla="*/ 405 h 664"/>
                <a:gd name="T50" fmla="*/ 34 w 347"/>
                <a:gd name="T51" fmla="*/ 418 h 664"/>
                <a:gd name="T52" fmla="*/ 26 w 347"/>
                <a:gd name="T53" fmla="*/ 433 h 664"/>
                <a:gd name="T54" fmla="*/ 38 w 347"/>
                <a:gd name="T55" fmla="*/ 450 h 664"/>
                <a:gd name="T56" fmla="*/ 33 w 347"/>
                <a:gd name="T57" fmla="*/ 454 h 664"/>
                <a:gd name="T58" fmla="*/ 9 w 347"/>
                <a:gd name="T59" fmla="*/ 427 h 664"/>
                <a:gd name="T60" fmla="*/ 6 w 347"/>
                <a:gd name="T61" fmla="*/ 448 h 664"/>
                <a:gd name="T62" fmla="*/ 8 w 347"/>
                <a:gd name="T63" fmla="*/ 465 h 664"/>
                <a:gd name="T64" fmla="*/ 10 w 347"/>
                <a:gd name="T65" fmla="*/ 479 h 664"/>
                <a:gd name="T66" fmla="*/ 14 w 347"/>
                <a:gd name="T67" fmla="*/ 494 h 664"/>
                <a:gd name="T68" fmla="*/ 26 w 347"/>
                <a:gd name="T69" fmla="*/ 516 h 664"/>
                <a:gd name="T70" fmla="*/ 30 w 347"/>
                <a:gd name="T71" fmla="*/ 536 h 664"/>
                <a:gd name="T72" fmla="*/ 33 w 347"/>
                <a:gd name="T73" fmla="*/ 539 h 664"/>
                <a:gd name="T74" fmla="*/ 46 w 347"/>
                <a:gd name="T75" fmla="*/ 575 h 664"/>
                <a:gd name="T76" fmla="*/ 70 w 347"/>
                <a:gd name="T77" fmla="*/ 560 h 664"/>
                <a:gd name="T78" fmla="*/ 59 w 347"/>
                <a:gd name="T79" fmla="*/ 486 h 664"/>
                <a:gd name="T80" fmla="*/ 64 w 347"/>
                <a:gd name="T81" fmla="*/ 487 h 664"/>
                <a:gd name="T82" fmla="*/ 59 w 347"/>
                <a:gd name="T83" fmla="*/ 502 h 664"/>
                <a:gd name="T84" fmla="*/ 62 w 347"/>
                <a:gd name="T85" fmla="*/ 512 h 664"/>
                <a:gd name="T86" fmla="*/ 70 w 347"/>
                <a:gd name="T87" fmla="*/ 534 h 664"/>
                <a:gd name="T88" fmla="*/ 83 w 347"/>
                <a:gd name="T89" fmla="*/ 545 h 664"/>
                <a:gd name="T90" fmla="*/ 284 w 347"/>
                <a:gd name="T91" fmla="*/ 662 h 664"/>
                <a:gd name="T92" fmla="*/ 295 w 347"/>
                <a:gd name="T93" fmla="*/ 599 h 664"/>
                <a:gd name="T94" fmla="*/ 268 w 347"/>
                <a:gd name="T95" fmla="*/ 530 h 664"/>
                <a:gd name="T96" fmla="*/ 252 w 347"/>
                <a:gd name="T97" fmla="*/ 484 h 664"/>
                <a:gd name="T98" fmla="*/ 254 w 347"/>
                <a:gd name="T99" fmla="*/ 402 h 664"/>
                <a:gd name="T100" fmla="*/ 346 w 347"/>
                <a:gd name="T101" fmla="*/ 220 h 664"/>
                <a:gd name="T102" fmla="*/ 70 w 347"/>
                <a:gd name="T103" fmla="*/ 500 h 664"/>
                <a:gd name="T104" fmla="*/ 47 w 347"/>
                <a:gd name="T105" fmla="*/ 465 h 664"/>
                <a:gd name="T106" fmla="*/ 45 w 347"/>
                <a:gd name="T107" fmla="*/ 46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664">
                  <a:moveTo>
                    <a:pt x="345" y="216"/>
                  </a:moveTo>
                  <a:cubicBezTo>
                    <a:pt x="324" y="205"/>
                    <a:pt x="303" y="193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160" y="107"/>
                    <a:pt x="75" y="27"/>
                    <a:pt x="52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6" y="11"/>
                    <a:pt x="47" y="17"/>
                    <a:pt x="47" y="23"/>
                  </a:cubicBezTo>
                  <a:cubicBezTo>
                    <a:pt x="48" y="26"/>
                    <a:pt x="48" y="30"/>
                    <a:pt x="48" y="32"/>
                  </a:cubicBezTo>
                  <a:cubicBezTo>
                    <a:pt x="48" y="34"/>
                    <a:pt x="48" y="35"/>
                    <a:pt x="48" y="37"/>
                  </a:cubicBezTo>
                  <a:cubicBezTo>
                    <a:pt x="48" y="40"/>
                    <a:pt x="48" y="43"/>
                    <a:pt x="48" y="45"/>
                  </a:cubicBezTo>
                  <a:cubicBezTo>
                    <a:pt x="48" y="46"/>
                    <a:pt x="47" y="47"/>
                    <a:pt x="47" y="48"/>
                  </a:cubicBezTo>
                  <a:cubicBezTo>
                    <a:pt x="46" y="51"/>
                    <a:pt x="43" y="57"/>
                    <a:pt x="48" y="60"/>
                  </a:cubicBezTo>
                  <a:cubicBezTo>
                    <a:pt x="49" y="61"/>
                    <a:pt x="50" y="61"/>
                    <a:pt x="51" y="61"/>
                  </a:cubicBezTo>
                  <a:cubicBezTo>
                    <a:pt x="52" y="61"/>
                    <a:pt x="54" y="61"/>
                    <a:pt x="55" y="61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8" y="60"/>
                    <a:pt x="60" y="61"/>
                    <a:pt x="62" y="62"/>
                  </a:cubicBezTo>
                  <a:cubicBezTo>
                    <a:pt x="64" y="62"/>
                    <a:pt x="66" y="63"/>
                    <a:pt x="67" y="63"/>
                  </a:cubicBezTo>
                  <a:cubicBezTo>
                    <a:pt x="70" y="63"/>
                    <a:pt x="72" y="61"/>
                    <a:pt x="75" y="59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8" y="57"/>
                    <a:pt x="81" y="56"/>
                    <a:pt x="85" y="56"/>
                  </a:cubicBezTo>
                  <a:cubicBezTo>
                    <a:pt x="87" y="56"/>
                    <a:pt x="93" y="56"/>
                    <a:pt x="94" y="61"/>
                  </a:cubicBezTo>
                  <a:cubicBezTo>
                    <a:pt x="95" y="64"/>
                    <a:pt x="93" y="68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4"/>
                    <a:pt x="89" y="75"/>
                    <a:pt x="89" y="77"/>
                  </a:cubicBezTo>
                  <a:cubicBezTo>
                    <a:pt x="89" y="79"/>
                    <a:pt x="89" y="80"/>
                    <a:pt x="89" y="82"/>
                  </a:cubicBezTo>
                  <a:cubicBezTo>
                    <a:pt x="89" y="82"/>
                    <a:pt x="89" y="83"/>
                    <a:pt x="89" y="83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7"/>
                    <a:pt x="90" y="89"/>
                    <a:pt x="90" y="90"/>
                  </a:cubicBezTo>
                  <a:cubicBezTo>
                    <a:pt x="90" y="92"/>
                    <a:pt x="90" y="94"/>
                    <a:pt x="90" y="97"/>
                  </a:cubicBezTo>
                  <a:cubicBezTo>
                    <a:pt x="89" y="100"/>
                    <a:pt x="89" y="103"/>
                    <a:pt x="89" y="106"/>
                  </a:cubicBezTo>
                  <a:cubicBezTo>
                    <a:pt x="90" y="111"/>
                    <a:pt x="90" y="117"/>
                    <a:pt x="90" y="122"/>
                  </a:cubicBezTo>
                  <a:cubicBezTo>
                    <a:pt x="90" y="131"/>
                    <a:pt x="88" y="142"/>
                    <a:pt x="85" y="152"/>
                  </a:cubicBezTo>
                  <a:cubicBezTo>
                    <a:pt x="84" y="155"/>
                    <a:pt x="83" y="158"/>
                    <a:pt x="83" y="161"/>
                  </a:cubicBezTo>
                  <a:cubicBezTo>
                    <a:pt x="82" y="164"/>
                    <a:pt x="81" y="167"/>
                    <a:pt x="81" y="170"/>
                  </a:cubicBezTo>
                  <a:cubicBezTo>
                    <a:pt x="80" y="171"/>
                    <a:pt x="80" y="172"/>
                    <a:pt x="80" y="173"/>
                  </a:cubicBezTo>
                  <a:cubicBezTo>
                    <a:pt x="80" y="174"/>
                    <a:pt x="79" y="176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0"/>
                    <a:pt x="77" y="182"/>
                    <a:pt x="77" y="184"/>
                  </a:cubicBezTo>
                  <a:cubicBezTo>
                    <a:pt x="76" y="187"/>
                    <a:pt x="76" y="189"/>
                    <a:pt x="76" y="193"/>
                  </a:cubicBezTo>
                  <a:cubicBezTo>
                    <a:pt x="76" y="194"/>
                    <a:pt x="76" y="195"/>
                    <a:pt x="76" y="196"/>
                  </a:cubicBezTo>
                  <a:cubicBezTo>
                    <a:pt x="76" y="196"/>
                    <a:pt x="76" y="197"/>
                    <a:pt x="76" y="197"/>
                  </a:cubicBezTo>
                  <a:cubicBezTo>
                    <a:pt x="76" y="198"/>
                    <a:pt x="76" y="198"/>
                    <a:pt x="76" y="199"/>
                  </a:cubicBezTo>
                  <a:cubicBezTo>
                    <a:pt x="76" y="200"/>
                    <a:pt x="76" y="201"/>
                    <a:pt x="77" y="202"/>
                  </a:cubicBezTo>
                  <a:cubicBezTo>
                    <a:pt x="77" y="204"/>
                    <a:pt x="77" y="205"/>
                    <a:pt x="78" y="205"/>
                  </a:cubicBezTo>
                  <a:cubicBezTo>
                    <a:pt x="78" y="206"/>
                    <a:pt x="78" y="206"/>
                    <a:pt x="79" y="207"/>
                  </a:cubicBezTo>
                  <a:cubicBezTo>
                    <a:pt x="80" y="211"/>
                    <a:pt x="83" y="215"/>
                    <a:pt x="85" y="218"/>
                  </a:cubicBezTo>
                  <a:cubicBezTo>
                    <a:pt x="86" y="219"/>
                    <a:pt x="87" y="221"/>
                    <a:pt x="87" y="222"/>
                  </a:cubicBezTo>
                  <a:cubicBezTo>
                    <a:pt x="87" y="223"/>
                    <a:pt x="87" y="223"/>
                    <a:pt x="87" y="224"/>
                  </a:cubicBezTo>
                  <a:cubicBezTo>
                    <a:pt x="87" y="226"/>
                    <a:pt x="87" y="227"/>
                    <a:pt x="88" y="229"/>
                  </a:cubicBezTo>
                  <a:cubicBezTo>
                    <a:pt x="89" y="230"/>
                    <a:pt x="89" y="230"/>
                    <a:pt x="89" y="231"/>
                  </a:cubicBezTo>
                  <a:cubicBezTo>
                    <a:pt x="90" y="232"/>
                    <a:pt x="91" y="234"/>
                    <a:pt x="91" y="235"/>
                  </a:cubicBezTo>
                  <a:cubicBezTo>
                    <a:pt x="92" y="240"/>
                    <a:pt x="92" y="247"/>
                    <a:pt x="88" y="249"/>
                  </a:cubicBezTo>
                  <a:cubicBezTo>
                    <a:pt x="88" y="250"/>
                    <a:pt x="87" y="250"/>
                    <a:pt x="87" y="250"/>
                  </a:cubicBezTo>
                  <a:cubicBezTo>
                    <a:pt x="84" y="252"/>
                    <a:pt x="81" y="254"/>
                    <a:pt x="81" y="259"/>
                  </a:cubicBezTo>
                  <a:cubicBezTo>
                    <a:pt x="81" y="260"/>
                    <a:pt x="81" y="261"/>
                    <a:pt x="81" y="262"/>
                  </a:cubicBezTo>
                  <a:cubicBezTo>
                    <a:pt x="81" y="263"/>
                    <a:pt x="81" y="265"/>
                    <a:pt x="81" y="266"/>
                  </a:cubicBezTo>
                  <a:cubicBezTo>
                    <a:pt x="80" y="267"/>
                    <a:pt x="79" y="267"/>
                    <a:pt x="77" y="268"/>
                  </a:cubicBezTo>
                  <a:cubicBezTo>
                    <a:pt x="77" y="269"/>
                    <a:pt x="76" y="269"/>
                    <a:pt x="75" y="270"/>
                  </a:cubicBezTo>
                  <a:cubicBezTo>
                    <a:pt x="74" y="271"/>
                    <a:pt x="73" y="271"/>
                    <a:pt x="73" y="272"/>
                  </a:cubicBezTo>
                  <a:cubicBezTo>
                    <a:pt x="72" y="273"/>
                    <a:pt x="72" y="273"/>
                    <a:pt x="72" y="273"/>
                  </a:cubicBezTo>
                  <a:cubicBezTo>
                    <a:pt x="71" y="273"/>
                    <a:pt x="70" y="273"/>
                    <a:pt x="69" y="274"/>
                  </a:cubicBezTo>
                  <a:cubicBezTo>
                    <a:pt x="69" y="274"/>
                    <a:pt x="69" y="274"/>
                    <a:pt x="69" y="274"/>
                  </a:cubicBezTo>
                  <a:cubicBezTo>
                    <a:pt x="66" y="274"/>
                    <a:pt x="64" y="275"/>
                    <a:pt x="63" y="276"/>
                  </a:cubicBezTo>
                  <a:cubicBezTo>
                    <a:pt x="61" y="276"/>
                    <a:pt x="60" y="277"/>
                    <a:pt x="59" y="279"/>
                  </a:cubicBezTo>
                  <a:cubicBezTo>
                    <a:pt x="59" y="280"/>
                    <a:pt x="59" y="280"/>
                    <a:pt x="59" y="281"/>
                  </a:cubicBezTo>
                  <a:cubicBezTo>
                    <a:pt x="59" y="281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6" y="282"/>
                  </a:cubicBezTo>
                  <a:cubicBezTo>
                    <a:pt x="55" y="281"/>
                    <a:pt x="53" y="280"/>
                    <a:pt x="51" y="280"/>
                  </a:cubicBezTo>
                  <a:cubicBezTo>
                    <a:pt x="50" y="280"/>
                    <a:pt x="49" y="280"/>
                    <a:pt x="48" y="281"/>
                  </a:cubicBezTo>
                  <a:cubicBezTo>
                    <a:pt x="43" y="284"/>
                    <a:pt x="44" y="290"/>
                    <a:pt x="45" y="295"/>
                  </a:cubicBezTo>
                  <a:cubicBezTo>
                    <a:pt x="45" y="295"/>
                    <a:pt x="45" y="296"/>
                    <a:pt x="45" y="296"/>
                  </a:cubicBezTo>
                  <a:cubicBezTo>
                    <a:pt x="45" y="296"/>
                    <a:pt x="45" y="295"/>
                    <a:pt x="45" y="295"/>
                  </a:cubicBezTo>
                  <a:cubicBezTo>
                    <a:pt x="43" y="293"/>
                    <a:pt x="41" y="293"/>
                    <a:pt x="40" y="293"/>
                  </a:cubicBezTo>
                  <a:cubicBezTo>
                    <a:pt x="40" y="293"/>
                    <a:pt x="40" y="293"/>
                    <a:pt x="39" y="293"/>
                  </a:cubicBezTo>
                  <a:cubicBezTo>
                    <a:pt x="39" y="293"/>
                    <a:pt x="39" y="293"/>
                    <a:pt x="39" y="292"/>
                  </a:cubicBezTo>
                  <a:cubicBezTo>
                    <a:pt x="38" y="292"/>
                    <a:pt x="37" y="292"/>
                    <a:pt x="35" y="292"/>
                  </a:cubicBezTo>
                  <a:cubicBezTo>
                    <a:pt x="35" y="292"/>
                    <a:pt x="35" y="292"/>
                    <a:pt x="35" y="292"/>
                  </a:cubicBezTo>
                  <a:cubicBezTo>
                    <a:pt x="34" y="292"/>
                    <a:pt x="34" y="292"/>
                    <a:pt x="34" y="292"/>
                  </a:cubicBezTo>
                  <a:cubicBezTo>
                    <a:pt x="33" y="292"/>
                    <a:pt x="31" y="293"/>
                    <a:pt x="31" y="295"/>
                  </a:cubicBezTo>
                  <a:cubicBezTo>
                    <a:pt x="30" y="296"/>
                    <a:pt x="29" y="298"/>
                    <a:pt x="30" y="300"/>
                  </a:cubicBezTo>
                  <a:cubicBezTo>
                    <a:pt x="31" y="302"/>
                    <a:pt x="32" y="303"/>
                    <a:pt x="33" y="303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4" y="304"/>
                    <a:pt x="34" y="306"/>
                    <a:pt x="36" y="307"/>
                  </a:cubicBezTo>
                  <a:cubicBezTo>
                    <a:pt x="36" y="307"/>
                    <a:pt x="37" y="307"/>
                    <a:pt x="37" y="307"/>
                  </a:cubicBezTo>
                  <a:cubicBezTo>
                    <a:pt x="37" y="309"/>
                    <a:pt x="37" y="310"/>
                    <a:pt x="36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5" y="308"/>
                    <a:pt x="32" y="308"/>
                    <a:pt x="31" y="308"/>
                  </a:cubicBezTo>
                  <a:cubicBezTo>
                    <a:pt x="28" y="308"/>
                    <a:pt x="26" y="311"/>
                    <a:pt x="25" y="314"/>
                  </a:cubicBezTo>
                  <a:cubicBezTo>
                    <a:pt x="25" y="317"/>
                    <a:pt x="26" y="319"/>
                    <a:pt x="27" y="322"/>
                  </a:cubicBezTo>
                  <a:cubicBezTo>
                    <a:pt x="27" y="323"/>
                    <a:pt x="28" y="324"/>
                    <a:pt x="28" y="325"/>
                  </a:cubicBezTo>
                  <a:cubicBezTo>
                    <a:pt x="28" y="326"/>
                    <a:pt x="28" y="326"/>
                    <a:pt x="28" y="327"/>
                  </a:cubicBezTo>
                  <a:cubicBezTo>
                    <a:pt x="27" y="330"/>
                    <a:pt x="27" y="334"/>
                    <a:pt x="29" y="336"/>
                  </a:cubicBezTo>
                  <a:cubicBezTo>
                    <a:pt x="30" y="337"/>
                    <a:pt x="31" y="337"/>
                    <a:pt x="33" y="337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7"/>
                    <a:pt x="33" y="337"/>
                    <a:pt x="34" y="337"/>
                  </a:cubicBezTo>
                  <a:cubicBezTo>
                    <a:pt x="35" y="337"/>
                    <a:pt x="36" y="336"/>
                    <a:pt x="37" y="336"/>
                  </a:cubicBezTo>
                  <a:cubicBezTo>
                    <a:pt x="38" y="337"/>
                    <a:pt x="39" y="337"/>
                    <a:pt x="40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2" y="337"/>
                    <a:pt x="44" y="335"/>
                    <a:pt x="45" y="333"/>
                  </a:cubicBezTo>
                  <a:cubicBezTo>
                    <a:pt x="45" y="334"/>
                    <a:pt x="45" y="334"/>
                    <a:pt x="46" y="334"/>
                  </a:cubicBezTo>
                  <a:cubicBezTo>
                    <a:pt x="47" y="335"/>
                    <a:pt x="48" y="335"/>
                    <a:pt x="49" y="335"/>
                  </a:cubicBezTo>
                  <a:cubicBezTo>
                    <a:pt x="53" y="335"/>
                    <a:pt x="55" y="333"/>
                    <a:pt x="57" y="331"/>
                  </a:cubicBezTo>
                  <a:cubicBezTo>
                    <a:pt x="58" y="331"/>
                    <a:pt x="59" y="330"/>
                    <a:pt x="60" y="330"/>
                  </a:cubicBezTo>
                  <a:cubicBezTo>
                    <a:pt x="62" y="328"/>
                    <a:pt x="65" y="327"/>
                    <a:pt x="67" y="327"/>
                  </a:cubicBezTo>
                  <a:cubicBezTo>
                    <a:pt x="67" y="328"/>
                    <a:pt x="65" y="329"/>
                    <a:pt x="63" y="331"/>
                  </a:cubicBezTo>
                  <a:cubicBezTo>
                    <a:pt x="62" y="331"/>
                    <a:pt x="62" y="331"/>
                    <a:pt x="62" y="331"/>
                  </a:cubicBezTo>
                  <a:cubicBezTo>
                    <a:pt x="61" y="332"/>
                    <a:pt x="60" y="332"/>
                    <a:pt x="59" y="332"/>
                  </a:cubicBezTo>
                  <a:cubicBezTo>
                    <a:pt x="57" y="333"/>
                    <a:pt x="55" y="334"/>
                    <a:pt x="54" y="336"/>
                  </a:cubicBezTo>
                  <a:cubicBezTo>
                    <a:pt x="53" y="336"/>
                    <a:pt x="53" y="337"/>
                    <a:pt x="52" y="338"/>
                  </a:cubicBezTo>
                  <a:cubicBezTo>
                    <a:pt x="52" y="338"/>
                    <a:pt x="51" y="338"/>
                    <a:pt x="51" y="338"/>
                  </a:cubicBezTo>
                  <a:cubicBezTo>
                    <a:pt x="48" y="338"/>
                    <a:pt x="46" y="339"/>
                    <a:pt x="44" y="342"/>
                  </a:cubicBezTo>
                  <a:cubicBezTo>
                    <a:pt x="44" y="342"/>
                    <a:pt x="43" y="343"/>
                    <a:pt x="41" y="343"/>
                  </a:cubicBezTo>
                  <a:cubicBezTo>
                    <a:pt x="39" y="344"/>
                    <a:pt x="36" y="346"/>
                    <a:pt x="35" y="350"/>
                  </a:cubicBezTo>
                  <a:cubicBezTo>
                    <a:pt x="35" y="350"/>
                    <a:pt x="35" y="350"/>
                    <a:pt x="35" y="350"/>
                  </a:cubicBezTo>
                  <a:cubicBezTo>
                    <a:pt x="33" y="350"/>
                    <a:pt x="32" y="351"/>
                    <a:pt x="31" y="352"/>
                  </a:cubicBezTo>
                  <a:cubicBezTo>
                    <a:pt x="29" y="354"/>
                    <a:pt x="28" y="357"/>
                    <a:pt x="28" y="359"/>
                  </a:cubicBezTo>
                  <a:cubicBezTo>
                    <a:pt x="28" y="361"/>
                    <a:pt x="28" y="361"/>
                    <a:pt x="28" y="361"/>
                  </a:cubicBezTo>
                  <a:cubicBezTo>
                    <a:pt x="28" y="363"/>
                    <a:pt x="28" y="367"/>
                    <a:pt x="30" y="369"/>
                  </a:cubicBezTo>
                  <a:cubicBezTo>
                    <a:pt x="31" y="369"/>
                    <a:pt x="32" y="370"/>
                    <a:pt x="33" y="370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6" y="370"/>
                    <a:pt x="38" y="367"/>
                    <a:pt x="39" y="365"/>
                  </a:cubicBezTo>
                  <a:cubicBezTo>
                    <a:pt x="39" y="365"/>
                    <a:pt x="39" y="365"/>
                    <a:pt x="40" y="365"/>
                  </a:cubicBezTo>
                  <a:cubicBezTo>
                    <a:pt x="40" y="365"/>
                    <a:pt x="41" y="365"/>
                    <a:pt x="42" y="365"/>
                  </a:cubicBezTo>
                  <a:cubicBezTo>
                    <a:pt x="42" y="365"/>
                    <a:pt x="42" y="365"/>
                    <a:pt x="43" y="365"/>
                  </a:cubicBezTo>
                  <a:cubicBezTo>
                    <a:pt x="43" y="365"/>
                    <a:pt x="43" y="365"/>
                    <a:pt x="43" y="365"/>
                  </a:cubicBezTo>
                  <a:cubicBezTo>
                    <a:pt x="43" y="368"/>
                    <a:pt x="44" y="369"/>
                    <a:pt x="46" y="369"/>
                  </a:cubicBezTo>
                  <a:cubicBezTo>
                    <a:pt x="46" y="369"/>
                    <a:pt x="46" y="369"/>
                    <a:pt x="46" y="369"/>
                  </a:cubicBezTo>
                  <a:cubicBezTo>
                    <a:pt x="46" y="369"/>
                    <a:pt x="45" y="370"/>
                    <a:pt x="45" y="370"/>
                  </a:cubicBezTo>
                  <a:cubicBezTo>
                    <a:pt x="45" y="371"/>
                    <a:pt x="44" y="372"/>
                    <a:pt x="44" y="373"/>
                  </a:cubicBezTo>
                  <a:cubicBezTo>
                    <a:pt x="44" y="373"/>
                    <a:pt x="44" y="373"/>
                    <a:pt x="44" y="374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4" y="375"/>
                    <a:pt x="43" y="376"/>
                    <a:pt x="43" y="377"/>
                  </a:cubicBezTo>
                  <a:cubicBezTo>
                    <a:pt x="43" y="379"/>
                    <a:pt x="44" y="381"/>
                    <a:pt x="45" y="382"/>
                  </a:cubicBezTo>
                  <a:cubicBezTo>
                    <a:pt x="45" y="382"/>
                    <a:pt x="45" y="382"/>
                    <a:pt x="46" y="383"/>
                  </a:cubicBezTo>
                  <a:cubicBezTo>
                    <a:pt x="46" y="385"/>
                    <a:pt x="48" y="388"/>
                    <a:pt x="47" y="389"/>
                  </a:cubicBezTo>
                  <a:cubicBezTo>
                    <a:pt x="47" y="390"/>
                    <a:pt x="47" y="391"/>
                    <a:pt x="46" y="391"/>
                  </a:cubicBezTo>
                  <a:cubicBezTo>
                    <a:pt x="46" y="390"/>
                    <a:pt x="46" y="390"/>
                    <a:pt x="46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2" y="390"/>
                    <a:pt x="42" y="390"/>
                    <a:pt x="41" y="390"/>
                  </a:cubicBezTo>
                  <a:cubicBezTo>
                    <a:pt x="41" y="390"/>
                    <a:pt x="40" y="390"/>
                    <a:pt x="39" y="390"/>
                  </a:cubicBezTo>
                  <a:cubicBezTo>
                    <a:pt x="38" y="390"/>
                    <a:pt x="37" y="390"/>
                    <a:pt x="37" y="390"/>
                  </a:cubicBezTo>
                  <a:cubicBezTo>
                    <a:pt x="35" y="391"/>
                    <a:pt x="33" y="393"/>
                    <a:pt x="32" y="395"/>
                  </a:cubicBezTo>
                  <a:cubicBezTo>
                    <a:pt x="30" y="397"/>
                    <a:pt x="30" y="399"/>
                    <a:pt x="30" y="400"/>
                  </a:cubicBezTo>
                  <a:cubicBezTo>
                    <a:pt x="30" y="400"/>
                    <a:pt x="31" y="401"/>
                    <a:pt x="31" y="402"/>
                  </a:cubicBezTo>
                  <a:cubicBezTo>
                    <a:pt x="30" y="402"/>
                    <a:pt x="28" y="403"/>
                    <a:pt x="26" y="405"/>
                  </a:cubicBezTo>
                  <a:cubicBezTo>
                    <a:pt x="25" y="407"/>
                    <a:pt x="25" y="408"/>
                    <a:pt x="25" y="409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5" y="412"/>
                    <a:pt x="25" y="414"/>
                    <a:pt x="26" y="417"/>
                  </a:cubicBezTo>
                  <a:cubicBezTo>
                    <a:pt x="27" y="418"/>
                    <a:pt x="29" y="419"/>
                    <a:pt x="31" y="419"/>
                  </a:cubicBezTo>
                  <a:cubicBezTo>
                    <a:pt x="31" y="419"/>
                    <a:pt x="32" y="419"/>
                    <a:pt x="32" y="418"/>
                  </a:cubicBezTo>
                  <a:cubicBezTo>
                    <a:pt x="33" y="418"/>
                    <a:pt x="33" y="418"/>
                    <a:pt x="34" y="418"/>
                  </a:cubicBezTo>
                  <a:cubicBezTo>
                    <a:pt x="34" y="419"/>
                    <a:pt x="33" y="419"/>
                    <a:pt x="31" y="420"/>
                  </a:cubicBezTo>
                  <a:cubicBezTo>
                    <a:pt x="30" y="420"/>
                    <a:pt x="30" y="420"/>
                    <a:pt x="30" y="420"/>
                  </a:cubicBezTo>
                  <a:cubicBezTo>
                    <a:pt x="29" y="421"/>
                    <a:pt x="27" y="421"/>
                    <a:pt x="26" y="423"/>
                  </a:cubicBezTo>
                  <a:cubicBezTo>
                    <a:pt x="23" y="426"/>
                    <a:pt x="25" y="429"/>
                    <a:pt x="26" y="431"/>
                  </a:cubicBezTo>
                  <a:cubicBezTo>
                    <a:pt x="26" y="431"/>
                    <a:pt x="27" y="432"/>
                    <a:pt x="27" y="432"/>
                  </a:cubicBezTo>
                  <a:cubicBezTo>
                    <a:pt x="27" y="432"/>
                    <a:pt x="27" y="432"/>
                    <a:pt x="26" y="433"/>
                  </a:cubicBezTo>
                  <a:cubicBezTo>
                    <a:pt x="26" y="433"/>
                    <a:pt x="25" y="435"/>
                    <a:pt x="25" y="437"/>
                  </a:cubicBezTo>
                  <a:cubicBezTo>
                    <a:pt x="26" y="439"/>
                    <a:pt x="27" y="440"/>
                    <a:pt x="27" y="442"/>
                  </a:cubicBezTo>
                  <a:cubicBezTo>
                    <a:pt x="28" y="443"/>
                    <a:pt x="28" y="443"/>
                    <a:pt x="28" y="443"/>
                  </a:cubicBezTo>
                  <a:cubicBezTo>
                    <a:pt x="29" y="445"/>
                    <a:pt x="32" y="446"/>
                    <a:pt x="34" y="447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6" y="448"/>
                    <a:pt x="37" y="449"/>
                    <a:pt x="38" y="450"/>
                  </a:cubicBezTo>
                  <a:cubicBezTo>
                    <a:pt x="39" y="451"/>
                    <a:pt x="40" y="452"/>
                    <a:pt x="42" y="453"/>
                  </a:cubicBezTo>
                  <a:cubicBezTo>
                    <a:pt x="43" y="453"/>
                    <a:pt x="44" y="453"/>
                    <a:pt x="45" y="454"/>
                  </a:cubicBezTo>
                  <a:cubicBezTo>
                    <a:pt x="43" y="454"/>
                    <a:pt x="40" y="455"/>
                    <a:pt x="39" y="459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7" y="458"/>
                    <a:pt x="35" y="456"/>
                    <a:pt x="33" y="454"/>
                  </a:cubicBezTo>
                  <a:cubicBezTo>
                    <a:pt x="32" y="452"/>
                    <a:pt x="31" y="450"/>
                    <a:pt x="30" y="448"/>
                  </a:cubicBezTo>
                  <a:cubicBezTo>
                    <a:pt x="30" y="446"/>
                    <a:pt x="29" y="444"/>
                    <a:pt x="27" y="442"/>
                  </a:cubicBezTo>
                  <a:cubicBezTo>
                    <a:pt x="27" y="441"/>
                    <a:pt x="27" y="441"/>
                    <a:pt x="26" y="440"/>
                  </a:cubicBezTo>
                  <a:cubicBezTo>
                    <a:pt x="25" y="437"/>
                    <a:pt x="22" y="434"/>
                    <a:pt x="19" y="432"/>
                  </a:cubicBezTo>
                  <a:cubicBezTo>
                    <a:pt x="19" y="432"/>
                    <a:pt x="18" y="431"/>
                    <a:pt x="18" y="431"/>
                  </a:cubicBezTo>
                  <a:cubicBezTo>
                    <a:pt x="15" y="429"/>
                    <a:pt x="13" y="427"/>
                    <a:pt x="9" y="427"/>
                  </a:cubicBezTo>
                  <a:cubicBezTo>
                    <a:pt x="8" y="427"/>
                    <a:pt x="8" y="427"/>
                    <a:pt x="7" y="427"/>
                  </a:cubicBezTo>
                  <a:cubicBezTo>
                    <a:pt x="6" y="428"/>
                    <a:pt x="4" y="429"/>
                    <a:pt x="2" y="431"/>
                  </a:cubicBezTo>
                  <a:cubicBezTo>
                    <a:pt x="0" y="436"/>
                    <a:pt x="1" y="442"/>
                    <a:pt x="2" y="445"/>
                  </a:cubicBezTo>
                  <a:cubicBezTo>
                    <a:pt x="3" y="446"/>
                    <a:pt x="4" y="447"/>
                    <a:pt x="5" y="448"/>
                  </a:cubicBezTo>
                  <a:cubicBezTo>
                    <a:pt x="5" y="448"/>
                    <a:pt x="6" y="448"/>
                    <a:pt x="6" y="448"/>
                  </a:cubicBezTo>
                  <a:cubicBezTo>
                    <a:pt x="6" y="448"/>
                    <a:pt x="6" y="448"/>
                    <a:pt x="6" y="448"/>
                  </a:cubicBezTo>
                  <a:cubicBezTo>
                    <a:pt x="6" y="448"/>
                    <a:pt x="5" y="450"/>
                    <a:pt x="4" y="450"/>
                  </a:cubicBezTo>
                  <a:cubicBezTo>
                    <a:pt x="4" y="452"/>
                    <a:pt x="3" y="453"/>
                    <a:pt x="2" y="454"/>
                  </a:cubicBezTo>
                  <a:cubicBezTo>
                    <a:pt x="2" y="454"/>
                    <a:pt x="2" y="454"/>
                    <a:pt x="2" y="454"/>
                  </a:cubicBezTo>
                  <a:cubicBezTo>
                    <a:pt x="2" y="457"/>
                    <a:pt x="0" y="460"/>
                    <a:pt x="3" y="463"/>
                  </a:cubicBezTo>
                  <a:cubicBezTo>
                    <a:pt x="3" y="464"/>
                    <a:pt x="5" y="465"/>
                    <a:pt x="7" y="465"/>
                  </a:cubicBezTo>
                  <a:cubicBezTo>
                    <a:pt x="7" y="465"/>
                    <a:pt x="8" y="465"/>
                    <a:pt x="8" y="465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8" y="465"/>
                    <a:pt x="8" y="465"/>
                    <a:pt x="9" y="466"/>
                  </a:cubicBezTo>
                  <a:cubicBezTo>
                    <a:pt x="9" y="467"/>
                    <a:pt x="10" y="467"/>
                    <a:pt x="10" y="468"/>
                  </a:cubicBezTo>
                  <a:cubicBezTo>
                    <a:pt x="10" y="469"/>
                    <a:pt x="11" y="469"/>
                    <a:pt x="11" y="470"/>
                  </a:cubicBezTo>
                  <a:cubicBezTo>
                    <a:pt x="11" y="471"/>
                    <a:pt x="11" y="471"/>
                    <a:pt x="10" y="472"/>
                  </a:cubicBezTo>
                  <a:cubicBezTo>
                    <a:pt x="8" y="474"/>
                    <a:pt x="8" y="477"/>
                    <a:pt x="10" y="479"/>
                  </a:cubicBezTo>
                  <a:cubicBezTo>
                    <a:pt x="10" y="480"/>
                    <a:pt x="11" y="480"/>
                    <a:pt x="12" y="481"/>
                  </a:cubicBezTo>
                  <a:cubicBezTo>
                    <a:pt x="12" y="481"/>
                    <a:pt x="12" y="482"/>
                    <a:pt x="12" y="482"/>
                  </a:cubicBezTo>
                  <a:cubicBezTo>
                    <a:pt x="12" y="482"/>
                    <a:pt x="12" y="482"/>
                    <a:pt x="12" y="482"/>
                  </a:cubicBezTo>
                  <a:cubicBezTo>
                    <a:pt x="12" y="482"/>
                    <a:pt x="12" y="483"/>
                    <a:pt x="11" y="483"/>
                  </a:cubicBezTo>
                  <a:cubicBezTo>
                    <a:pt x="10" y="485"/>
                    <a:pt x="8" y="488"/>
                    <a:pt x="10" y="491"/>
                  </a:cubicBezTo>
                  <a:cubicBezTo>
                    <a:pt x="11" y="492"/>
                    <a:pt x="12" y="493"/>
                    <a:pt x="14" y="494"/>
                  </a:cubicBezTo>
                  <a:cubicBezTo>
                    <a:pt x="12" y="496"/>
                    <a:pt x="12" y="500"/>
                    <a:pt x="13" y="501"/>
                  </a:cubicBezTo>
                  <a:cubicBezTo>
                    <a:pt x="14" y="505"/>
                    <a:pt x="17" y="507"/>
                    <a:pt x="20" y="509"/>
                  </a:cubicBezTo>
                  <a:cubicBezTo>
                    <a:pt x="21" y="510"/>
                    <a:pt x="21" y="510"/>
                    <a:pt x="21" y="510"/>
                  </a:cubicBezTo>
                  <a:cubicBezTo>
                    <a:pt x="22" y="511"/>
                    <a:pt x="23" y="511"/>
                    <a:pt x="24" y="513"/>
                  </a:cubicBezTo>
                  <a:cubicBezTo>
                    <a:pt x="24" y="513"/>
                    <a:pt x="25" y="514"/>
                    <a:pt x="25" y="515"/>
                  </a:cubicBezTo>
                  <a:cubicBezTo>
                    <a:pt x="26" y="515"/>
                    <a:pt x="26" y="516"/>
                    <a:pt x="26" y="516"/>
                  </a:cubicBezTo>
                  <a:cubicBezTo>
                    <a:pt x="27" y="516"/>
                    <a:pt x="26" y="517"/>
                    <a:pt x="26" y="518"/>
                  </a:cubicBezTo>
                  <a:cubicBezTo>
                    <a:pt x="25" y="519"/>
                    <a:pt x="25" y="519"/>
                    <a:pt x="24" y="520"/>
                  </a:cubicBezTo>
                  <a:cubicBezTo>
                    <a:pt x="24" y="521"/>
                    <a:pt x="24" y="521"/>
                    <a:pt x="24" y="522"/>
                  </a:cubicBezTo>
                  <a:cubicBezTo>
                    <a:pt x="23" y="523"/>
                    <a:pt x="22" y="525"/>
                    <a:pt x="22" y="527"/>
                  </a:cubicBezTo>
                  <a:cubicBezTo>
                    <a:pt x="22" y="530"/>
                    <a:pt x="25" y="533"/>
                    <a:pt x="27" y="535"/>
                  </a:cubicBezTo>
                  <a:cubicBezTo>
                    <a:pt x="28" y="535"/>
                    <a:pt x="29" y="535"/>
                    <a:pt x="30" y="536"/>
                  </a:cubicBezTo>
                  <a:cubicBezTo>
                    <a:pt x="31" y="536"/>
                    <a:pt x="31" y="536"/>
                    <a:pt x="31" y="536"/>
                  </a:cubicBezTo>
                  <a:cubicBezTo>
                    <a:pt x="31" y="536"/>
                    <a:pt x="32" y="536"/>
                    <a:pt x="32" y="536"/>
                  </a:cubicBezTo>
                  <a:cubicBezTo>
                    <a:pt x="33" y="537"/>
                    <a:pt x="33" y="537"/>
                    <a:pt x="34" y="537"/>
                  </a:cubicBezTo>
                  <a:cubicBezTo>
                    <a:pt x="35" y="537"/>
                    <a:pt x="36" y="538"/>
                    <a:pt x="36" y="538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6" y="538"/>
                    <a:pt x="35" y="538"/>
                    <a:pt x="33" y="539"/>
                  </a:cubicBezTo>
                  <a:cubicBezTo>
                    <a:pt x="33" y="539"/>
                    <a:pt x="33" y="539"/>
                    <a:pt x="33" y="539"/>
                  </a:cubicBezTo>
                  <a:cubicBezTo>
                    <a:pt x="31" y="540"/>
                    <a:pt x="28" y="541"/>
                    <a:pt x="29" y="546"/>
                  </a:cubicBezTo>
                  <a:cubicBezTo>
                    <a:pt x="29" y="547"/>
                    <a:pt x="30" y="548"/>
                    <a:pt x="31" y="549"/>
                  </a:cubicBezTo>
                  <a:cubicBezTo>
                    <a:pt x="31" y="550"/>
                    <a:pt x="32" y="550"/>
                    <a:pt x="33" y="550"/>
                  </a:cubicBezTo>
                  <a:cubicBezTo>
                    <a:pt x="34" y="559"/>
                    <a:pt x="39" y="566"/>
                    <a:pt x="44" y="572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9" y="579"/>
                    <a:pt x="54" y="583"/>
                    <a:pt x="61" y="583"/>
                  </a:cubicBezTo>
                  <a:cubicBezTo>
                    <a:pt x="61" y="583"/>
                    <a:pt x="62" y="583"/>
                    <a:pt x="62" y="583"/>
                  </a:cubicBezTo>
                  <a:cubicBezTo>
                    <a:pt x="65" y="583"/>
                    <a:pt x="67" y="582"/>
                    <a:pt x="69" y="580"/>
                  </a:cubicBezTo>
                  <a:cubicBezTo>
                    <a:pt x="72" y="575"/>
                    <a:pt x="71" y="570"/>
                    <a:pt x="71" y="565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70" y="560"/>
                    <a:pt x="70" y="560"/>
                    <a:pt x="70" y="560"/>
                  </a:cubicBezTo>
                  <a:cubicBezTo>
                    <a:pt x="69" y="551"/>
                    <a:pt x="68" y="542"/>
                    <a:pt x="63" y="533"/>
                  </a:cubicBezTo>
                  <a:cubicBezTo>
                    <a:pt x="58" y="523"/>
                    <a:pt x="58" y="517"/>
                    <a:pt x="58" y="506"/>
                  </a:cubicBezTo>
                  <a:cubicBezTo>
                    <a:pt x="58" y="504"/>
                    <a:pt x="58" y="502"/>
                    <a:pt x="58" y="501"/>
                  </a:cubicBezTo>
                  <a:cubicBezTo>
                    <a:pt x="58" y="498"/>
                    <a:pt x="58" y="496"/>
                    <a:pt x="58" y="495"/>
                  </a:cubicBezTo>
                  <a:cubicBezTo>
                    <a:pt x="59" y="493"/>
                    <a:pt x="59" y="493"/>
                    <a:pt x="59" y="493"/>
                  </a:cubicBezTo>
                  <a:cubicBezTo>
                    <a:pt x="59" y="491"/>
                    <a:pt x="59" y="489"/>
                    <a:pt x="59" y="486"/>
                  </a:cubicBezTo>
                  <a:cubicBezTo>
                    <a:pt x="59" y="484"/>
                    <a:pt x="57" y="482"/>
                    <a:pt x="56" y="481"/>
                  </a:cubicBezTo>
                  <a:cubicBezTo>
                    <a:pt x="56" y="481"/>
                    <a:pt x="56" y="481"/>
                    <a:pt x="56" y="480"/>
                  </a:cubicBezTo>
                  <a:cubicBezTo>
                    <a:pt x="57" y="481"/>
                    <a:pt x="58" y="481"/>
                    <a:pt x="59" y="481"/>
                  </a:cubicBezTo>
                  <a:cubicBezTo>
                    <a:pt x="59" y="481"/>
                    <a:pt x="60" y="481"/>
                    <a:pt x="60" y="481"/>
                  </a:cubicBezTo>
                  <a:cubicBezTo>
                    <a:pt x="61" y="481"/>
                    <a:pt x="61" y="481"/>
                    <a:pt x="62" y="481"/>
                  </a:cubicBezTo>
                  <a:cubicBezTo>
                    <a:pt x="62" y="483"/>
                    <a:pt x="63" y="485"/>
                    <a:pt x="64" y="487"/>
                  </a:cubicBezTo>
                  <a:cubicBezTo>
                    <a:pt x="64" y="487"/>
                    <a:pt x="64" y="487"/>
                    <a:pt x="64" y="487"/>
                  </a:cubicBezTo>
                  <a:cubicBezTo>
                    <a:pt x="62" y="487"/>
                    <a:pt x="61" y="488"/>
                    <a:pt x="60" y="489"/>
                  </a:cubicBezTo>
                  <a:cubicBezTo>
                    <a:pt x="58" y="491"/>
                    <a:pt x="59" y="493"/>
                    <a:pt x="60" y="494"/>
                  </a:cubicBezTo>
                  <a:cubicBezTo>
                    <a:pt x="60" y="495"/>
                    <a:pt x="60" y="495"/>
                    <a:pt x="60" y="495"/>
                  </a:cubicBezTo>
                  <a:cubicBezTo>
                    <a:pt x="60" y="496"/>
                    <a:pt x="60" y="496"/>
                    <a:pt x="60" y="497"/>
                  </a:cubicBezTo>
                  <a:cubicBezTo>
                    <a:pt x="59" y="498"/>
                    <a:pt x="58" y="500"/>
                    <a:pt x="59" y="502"/>
                  </a:cubicBezTo>
                  <a:cubicBezTo>
                    <a:pt x="59" y="504"/>
                    <a:pt x="60" y="504"/>
                    <a:pt x="62" y="505"/>
                  </a:cubicBezTo>
                  <a:cubicBezTo>
                    <a:pt x="62" y="505"/>
                    <a:pt x="62" y="505"/>
                    <a:pt x="63" y="505"/>
                  </a:cubicBezTo>
                  <a:cubicBezTo>
                    <a:pt x="63" y="505"/>
                    <a:pt x="63" y="505"/>
                    <a:pt x="63" y="505"/>
                  </a:cubicBezTo>
                  <a:cubicBezTo>
                    <a:pt x="62" y="507"/>
                    <a:pt x="62" y="509"/>
                    <a:pt x="62" y="510"/>
                  </a:cubicBezTo>
                  <a:cubicBezTo>
                    <a:pt x="62" y="511"/>
                    <a:pt x="62" y="511"/>
                    <a:pt x="62" y="512"/>
                  </a:cubicBezTo>
                  <a:cubicBezTo>
                    <a:pt x="62" y="512"/>
                    <a:pt x="62" y="512"/>
                    <a:pt x="62" y="512"/>
                  </a:cubicBezTo>
                  <a:cubicBezTo>
                    <a:pt x="62" y="515"/>
                    <a:pt x="62" y="516"/>
                    <a:pt x="64" y="519"/>
                  </a:cubicBezTo>
                  <a:cubicBezTo>
                    <a:pt x="64" y="519"/>
                    <a:pt x="64" y="519"/>
                    <a:pt x="64" y="520"/>
                  </a:cubicBezTo>
                  <a:cubicBezTo>
                    <a:pt x="65" y="521"/>
                    <a:pt x="65" y="522"/>
                    <a:pt x="66" y="522"/>
                  </a:cubicBezTo>
                  <a:cubicBezTo>
                    <a:pt x="68" y="524"/>
                    <a:pt x="70" y="524"/>
                    <a:pt x="71" y="524"/>
                  </a:cubicBezTo>
                  <a:cubicBezTo>
                    <a:pt x="71" y="524"/>
                    <a:pt x="71" y="524"/>
                    <a:pt x="72" y="524"/>
                  </a:cubicBezTo>
                  <a:cubicBezTo>
                    <a:pt x="70" y="526"/>
                    <a:pt x="69" y="530"/>
                    <a:pt x="70" y="534"/>
                  </a:cubicBezTo>
                  <a:cubicBezTo>
                    <a:pt x="71" y="536"/>
                    <a:pt x="72" y="537"/>
                    <a:pt x="73" y="538"/>
                  </a:cubicBezTo>
                  <a:cubicBezTo>
                    <a:pt x="74" y="539"/>
                    <a:pt x="74" y="539"/>
                    <a:pt x="74" y="539"/>
                  </a:cubicBezTo>
                  <a:cubicBezTo>
                    <a:pt x="74" y="539"/>
                    <a:pt x="74" y="540"/>
                    <a:pt x="75" y="540"/>
                  </a:cubicBezTo>
                  <a:cubicBezTo>
                    <a:pt x="75" y="541"/>
                    <a:pt x="76" y="542"/>
                    <a:pt x="77" y="543"/>
                  </a:cubicBezTo>
                  <a:cubicBezTo>
                    <a:pt x="77" y="543"/>
                    <a:pt x="80" y="545"/>
                    <a:pt x="82" y="545"/>
                  </a:cubicBezTo>
                  <a:cubicBezTo>
                    <a:pt x="83" y="545"/>
                    <a:pt x="83" y="545"/>
                    <a:pt x="83" y="545"/>
                  </a:cubicBezTo>
                  <a:cubicBezTo>
                    <a:pt x="83" y="545"/>
                    <a:pt x="83" y="546"/>
                    <a:pt x="83" y="546"/>
                  </a:cubicBezTo>
                  <a:cubicBezTo>
                    <a:pt x="82" y="549"/>
                    <a:pt x="82" y="551"/>
                    <a:pt x="82" y="553"/>
                  </a:cubicBezTo>
                  <a:cubicBezTo>
                    <a:pt x="82" y="556"/>
                    <a:pt x="82" y="556"/>
                    <a:pt x="82" y="556"/>
                  </a:cubicBezTo>
                  <a:cubicBezTo>
                    <a:pt x="83" y="559"/>
                    <a:pt x="83" y="559"/>
                    <a:pt x="83" y="559"/>
                  </a:cubicBezTo>
                  <a:cubicBezTo>
                    <a:pt x="84" y="559"/>
                    <a:pt x="84" y="559"/>
                    <a:pt x="84" y="559"/>
                  </a:cubicBezTo>
                  <a:cubicBezTo>
                    <a:pt x="85" y="561"/>
                    <a:pt x="125" y="602"/>
                    <a:pt x="284" y="662"/>
                  </a:cubicBezTo>
                  <a:cubicBezTo>
                    <a:pt x="290" y="664"/>
                    <a:pt x="290" y="664"/>
                    <a:pt x="290" y="664"/>
                  </a:cubicBezTo>
                  <a:cubicBezTo>
                    <a:pt x="288" y="658"/>
                    <a:pt x="288" y="658"/>
                    <a:pt x="288" y="658"/>
                  </a:cubicBezTo>
                  <a:cubicBezTo>
                    <a:pt x="288" y="657"/>
                    <a:pt x="287" y="656"/>
                    <a:pt x="287" y="655"/>
                  </a:cubicBezTo>
                  <a:cubicBezTo>
                    <a:pt x="285" y="645"/>
                    <a:pt x="287" y="638"/>
                    <a:pt x="290" y="629"/>
                  </a:cubicBezTo>
                  <a:cubicBezTo>
                    <a:pt x="291" y="627"/>
                    <a:pt x="292" y="625"/>
                    <a:pt x="292" y="623"/>
                  </a:cubicBezTo>
                  <a:cubicBezTo>
                    <a:pt x="294" y="616"/>
                    <a:pt x="298" y="606"/>
                    <a:pt x="295" y="599"/>
                  </a:cubicBezTo>
                  <a:cubicBezTo>
                    <a:pt x="293" y="595"/>
                    <a:pt x="292" y="593"/>
                    <a:pt x="290" y="590"/>
                  </a:cubicBezTo>
                  <a:cubicBezTo>
                    <a:pt x="287" y="586"/>
                    <a:pt x="285" y="582"/>
                    <a:pt x="284" y="576"/>
                  </a:cubicBezTo>
                  <a:cubicBezTo>
                    <a:pt x="284" y="574"/>
                    <a:pt x="283" y="573"/>
                    <a:pt x="283" y="571"/>
                  </a:cubicBezTo>
                  <a:cubicBezTo>
                    <a:pt x="282" y="564"/>
                    <a:pt x="280" y="556"/>
                    <a:pt x="277" y="551"/>
                  </a:cubicBezTo>
                  <a:cubicBezTo>
                    <a:pt x="275" y="547"/>
                    <a:pt x="273" y="545"/>
                    <a:pt x="272" y="543"/>
                  </a:cubicBezTo>
                  <a:cubicBezTo>
                    <a:pt x="269" y="540"/>
                    <a:pt x="267" y="538"/>
                    <a:pt x="268" y="530"/>
                  </a:cubicBezTo>
                  <a:cubicBezTo>
                    <a:pt x="268" y="528"/>
                    <a:pt x="268" y="528"/>
                    <a:pt x="268" y="528"/>
                  </a:cubicBezTo>
                  <a:cubicBezTo>
                    <a:pt x="268" y="520"/>
                    <a:pt x="269" y="509"/>
                    <a:pt x="262" y="505"/>
                  </a:cubicBezTo>
                  <a:cubicBezTo>
                    <a:pt x="260" y="504"/>
                    <a:pt x="259" y="503"/>
                    <a:pt x="258" y="503"/>
                  </a:cubicBezTo>
                  <a:cubicBezTo>
                    <a:pt x="255" y="503"/>
                    <a:pt x="254" y="503"/>
                    <a:pt x="253" y="498"/>
                  </a:cubicBezTo>
                  <a:cubicBezTo>
                    <a:pt x="253" y="495"/>
                    <a:pt x="253" y="493"/>
                    <a:pt x="253" y="490"/>
                  </a:cubicBezTo>
                  <a:cubicBezTo>
                    <a:pt x="253" y="488"/>
                    <a:pt x="253" y="486"/>
                    <a:pt x="252" y="484"/>
                  </a:cubicBezTo>
                  <a:cubicBezTo>
                    <a:pt x="252" y="481"/>
                    <a:pt x="252" y="481"/>
                    <a:pt x="252" y="481"/>
                  </a:cubicBezTo>
                  <a:cubicBezTo>
                    <a:pt x="251" y="473"/>
                    <a:pt x="250" y="464"/>
                    <a:pt x="244" y="460"/>
                  </a:cubicBezTo>
                  <a:cubicBezTo>
                    <a:pt x="242" y="458"/>
                    <a:pt x="241" y="458"/>
                    <a:pt x="240" y="457"/>
                  </a:cubicBezTo>
                  <a:cubicBezTo>
                    <a:pt x="238" y="456"/>
                    <a:pt x="236" y="456"/>
                    <a:pt x="235" y="453"/>
                  </a:cubicBezTo>
                  <a:cubicBezTo>
                    <a:pt x="230" y="444"/>
                    <a:pt x="240" y="425"/>
                    <a:pt x="250" y="408"/>
                  </a:cubicBezTo>
                  <a:cubicBezTo>
                    <a:pt x="252" y="406"/>
                    <a:pt x="253" y="404"/>
                    <a:pt x="254" y="402"/>
                  </a:cubicBezTo>
                  <a:cubicBezTo>
                    <a:pt x="267" y="378"/>
                    <a:pt x="280" y="353"/>
                    <a:pt x="291" y="329"/>
                  </a:cubicBezTo>
                  <a:cubicBezTo>
                    <a:pt x="292" y="328"/>
                    <a:pt x="292" y="328"/>
                    <a:pt x="292" y="328"/>
                  </a:cubicBezTo>
                  <a:cubicBezTo>
                    <a:pt x="299" y="313"/>
                    <a:pt x="306" y="300"/>
                    <a:pt x="312" y="287"/>
                  </a:cubicBezTo>
                  <a:cubicBezTo>
                    <a:pt x="318" y="277"/>
                    <a:pt x="322" y="267"/>
                    <a:pt x="327" y="257"/>
                  </a:cubicBezTo>
                  <a:cubicBezTo>
                    <a:pt x="328" y="255"/>
                    <a:pt x="328" y="255"/>
                    <a:pt x="328" y="255"/>
                  </a:cubicBezTo>
                  <a:cubicBezTo>
                    <a:pt x="334" y="244"/>
                    <a:pt x="340" y="232"/>
                    <a:pt x="346" y="220"/>
                  </a:cubicBezTo>
                  <a:cubicBezTo>
                    <a:pt x="347" y="218"/>
                    <a:pt x="347" y="218"/>
                    <a:pt x="347" y="218"/>
                  </a:cubicBezTo>
                  <a:lnTo>
                    <a:pt x="345" y="216"/>
                  </a:lnTo>
                  <a:close/>
                  <a:moveTo>
                    <a:pt x="69" y="498"/>
                  </a:moveTo>
                  <a:cubicBezTo>
                    <a:pt x="69" y="497"/>
                    <a:pt x="69" y="496"/>
                    <a:pt x="70" y="495"/>
                  </a:cubicBezTo>
                  <a:cubicBezTo>
                    <a:pt x="71" y="496"/>
                    <a:pt x="71" y="496"/>
                    <a:pt x="71" y="497"/>
                  </a:cubicBezTo>
                  <a:cubicBezTo>
                    <a:pt x="71" y="499"/>
                    <a:pt x="71" y="499"/>
                    <a:pt x="70" y="500"/>
                  </a:cubicBezTo>
                  <a:cubicBezTo>
                    <a:pt x="70" y="500"/>
                    <a:pt x="69" y="500"/>
                    <a:pt x="68" y="501"/>
                  </a:cubicBezTo>
                  <a:cubicBezTo>
                    <a:pt x="68" y="501"/>
                    <a:pt x="68" y="501"/>
                    <a:pt x="68" y="501"/>
                  </a:cubicBezTo>
                  <a:cubicBezTo>
                    <a:pt x="69" y="500"/>
                    <a:pt x="69" y="499"/>
                    <a:pt x="69" y="498"/>
                  </a:cubicBezTo>
                  <a:close/>
                  <a:moveTo>
                    <a:pt x="45" y="465"/>
                  </a:moveTo>
                  <a:cubicBezTo>
                    <a:pt x="46" y="465"/>
                    <a:pt x="46" y="465"/>
                    <a:pt x="47" y="465"/>
                  </a:cubicBezTo>
                  <a:cubicBezTo>
                    <a:pt x="47" y="465"/>
                    <a:pt x="47" y="465"/>
                    <a:pt x="47" y="465"/>
                  </a:cubicBezTo>
                  <a:cubicBezTo>
                    <a:pt x="48" y="465"/>
                    <a:pt x="48" y="465"/>
                    <a:pt x="48" y="465"/>
                  </a:cubicBezTo>
                  <a:cubicBezTo>
                    <a:pt x="48" y="465"/>
                    <a:pt x="49" y="465"/>
                    <a:pt x="49" y="465"/>
                  </a:cubicBezTo>
                  <a:cubicBezTo>
                    <a:pt x="49" y="466"/>
                    <a:pt x="48" y="467"/>
                    <a:pt x="48" y="469"/>
                  </a:cubicBezTo>
                  <a:cubicBezTo>
                    <a:pt x="48" y="469"/>
                    <a:pt x="48" y="469"/>
                    <a:pt x="48" y="469"/>
                  </a:cubicBezTo>
                  <a:cubicBezTo>
                    <a:pt x="46" y="468"/>
                    <a:pt x="45" y="467"/>
                    <a:pt x="44" y="465"/>
                  </a:cubicBezTo>
                  <a:cubicBezTo>
                    <a:pt x="44" y="465"/>
                    <a:pt x="44" y="465"/>
                    <a:pt x="45" y="465"/>
                  </a:cubicBezTo>
                  <a:cubicBezTo>
                    <a:pt x="45" y="465"/>
                    <a:pt x="45" y="465"/>
                    <a:pt x="45" y="46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3017546" y="6263595"/>
              <a:ext cx="246210" cy="466642"/>
            </a:xfrm>
            <a:custGeom>
              <a:avLst/>
              <a:gdLst>
                <a:gd name="T0" fmla="*/ 33 w 45"/>
                <a:gd name="T1" fmla="*/ 35 h 94"/>
                <a:gd name="T2" fmla="*/ 36 w 45"/>
                <a:gd name="T3" fmla="*/ 31 h 94"/>
                <a:gd name="T4" fmla="*/ 43 w 45"/>
                <a:gd name="T5" fmla="*/ 19 h 94"/>
                <a:gd name="T6" fmla="*/ 33 w 45"/>
                <a:gd name="T7" fmla="*/ 11 h 94"/>
                <a:gd name="T8" fmla="*/ 21 w 45"/>
                <a:gd name="T9" fmla="*/ 0 h 94"/>
                <a:gd name="T10" fmla="*/ 14 w 45"/>
                <a:gd name="T11" fmla="*/ 5 h 94"/>
                <a:gd name="T12" fmla="*/ 12 w 45"/>
                <a:gd name="T13" fmla="*/ 7 h 94"/>
                <a:gd name="T14" fmla="*/ 7 w 45"/>
                <a:gd name="T15" fmla="*/ 20 h 94"/>
                <a:gd name="T16" fmla="*/ 6 w 45"/>
                <a:gd name="T17" fmla="*/ 27 h 94"/>
                <a:gd name="T18" fmla="*/ 6 w 45"/>
                <a:gd name="T19" fmla="*/ 40 h 94"/>
                <a:gd name="T20" fmla="*/ 3 w 45"/>
                <a:gd name="T21" fmla="*/ 40 h 94"/>
                <a:gd name="T22" fmla="*/ 2 w 45"/>
                <a:gd name="T23" fmla="*/ 43 h 94"/>
                <a:gd name="T24" fmla="*/ 2 w 45"/>
                <a:gd name="T25" fmla="*/ 46 h 94"/>
                <a:gd name="T26" fmla="*/ 1 w 45"/>
                <a:gd name="T27" fmla="*/ 51 h 94"/>
                <a:gd name="T28" fmla="*/ 3 w 45"/>
                <a:gd name="T29" fmla="*/ 57 h 94"/>
                <a:gd name="T30" fmla="*/ 3 w 45"/>
                <a:gd name="T31" fmla="*/ 59 h 94"/>
                <a:gd name="T32" fmla="*/ 3 w 45"/>
                <a:gd name="T33" fmla="*/ 75 h 94"/>
                <a:gd name="T34" fmla="*/ 3 w 45"/>
                <a:gd name="T35" fmla="*/ 76 h 94"/>
                <a:gd name="T36" fmla="*/ 2 w 45"/>
                <a:gd name="T37" fmla="*/ 84 h 94"/>
                <a:gd name="T38" fmla="*/ 2 w 45"/>
                <a:gd name="T39" fmla="*/ 86 h 94"/>
                <a:gd name="T40" fmla="*/ 10 w 45"/>
                <a:gd name="T41" fmla="*/ 94 h 94"/>
                <a:gd name="T42" fmla="*/ 14 w 45"/>
                <a:gd name="T43" fmla="*/ 92 h 94"/>
                <a:gd name="T44" fmla="*/ 13 w 45"/>
                <a:gd name="T45" fmla="*/ 82 h 94"/>
                <a:gd name="T46" fmla="*/ 13 w 45"/>
                <a:gd name="T47" fmla="*/ 82 h 94"/>
                <a:gd name="T48" fmla="*/ 12 w 45"/>
                <a:gd name="T49" fmla="*/ 69 h 94"/>
                <a:gd name="T50" fmla="*/ 14 w 45"/>
                <a:gd name="T51" fmla="*/ 64 h 94"/>
                <a:gd name="T52" fmla="*/ 18 w 45"/>
                <a:gd name="T53" fmla="*/ 61 h 94"/>
                <a:gd name="T54" fmla="*/ 21 w 45"/>
                <a:gd name="T55" fmla="*/ 58 h 94"/>
                <a:gd name="T56" fmla="*/ 24 w 45"/>
                <a:gd name="T57" fmla="*/ 52 h 94"/>
                <a:gd name="T58" fmla="*/ 23 w 45"/>
                <a:gd name="T59" fmla="*/ 44 h 94"/>
                <a:gd name="T60" fmla="*/ 26 w 45"/>
                <a:gd name="T61" fmla="*/ 41 h 94"/>
                <a:gd name="T62" fmla="*/ 28 w 45"/>
                <a:gd name="T63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5" h="94">
                  <a:moveTo>
                    <a:pt x="28" y="39"/>
                  </a:moveTo>
                  <a:cubicBezTo>
                    <a:pt x="31" y="39"/>
                    <a:pt x="32" y="36"/>
                    <a:pt x="33" y="35"/>
                  </a:cubicBezTo>
                  <a:cubicBezTo>
                    <a:pt x="33" y="35"/>
                    <a:pt x="34" y="34"/>
                    <a:pt x="34" y="34"/>
                  </a:cubicBezTo>
                  <a:cubicBezTo>
                    <a:pt x="35" y="33"/>
                    <a:pt x="36" y="33"/>
                    <a:pt x="36" y="31"/>
                  </a:cubicBezTo>
                  <a:cubicBezTo>
                    <a:pt x="39" y="31"/>
                    <a:pt x="44" y="29"/>
                    <a:pt x="45" y="26"/>
                  </a:cubicBezTo>
                  <a:cubicBezTo>
                    <a:pt x="45" y="23"/>
                    <a:pt x="45" y="21"/>
                    <a:pt x="43" y="19"/>
                  </a:cubicBezTo>
                  <a:cubicBezTo>
                    <a:pt x="42" y="18"/>
                    <a:pt x="40" y="17"/>
                    <a:pt x="38" y="16"/>
                  </a:cubicBezTo>
                  <a:cubicBezTo>
                    <a:pt x="37" y="14"/>
                    <a:pt x="36" y="12"/>
                    <a:pt x="33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0" y="5"/>
                    <a:pt x="26" y="0"/>
                    <a:pt x="21" y="0"/>
                  </a:cubicBezTo>
                  <a:cubicBezTo>
                    <a:pt x="20" y="0"/>
                    <a:pt x="19" y="1"/>
                    <a:pt x="18" y="1"/>
                  </a:cubicBezTo>
                  <a:cubicBezTo>
                    <a:pt x="16" y="2"/>
                    <a:pt x="15" y="4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9" y="10"/>
                    <a:pt x="8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5" y="32"/>
                    <a:pt x="5" y="35"/>
                  </a:cubicBezTo>
                  <a:cubicBezTo>
                    <a:pt x="6" y="37"/>
                    <a:pt x="6" y="39"/>
                    <a:pt x="6" y="40"/>
                  </a:cubicBezTo>
                  <a:cubicBezTo>
                    <a:pt x="6" y="40"/>
                    <a:pt x="5" y="40"/>
                    <a:pt x="5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2" y="43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2" y="56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60"/>
                    <a:pt x="2" y="61"/>
                  </a:cubicBezTo>
                  <a:cubicBezTo>
                    <a:pt x="0" y="65"/>
                    <a:pt x="1" y="72"/>
                    <a:pt x="3" y="75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81"/>
                    <a:pt x="1" y="83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8"/>
                    <a:pt x="3" y="90"/>
                    <a:pt x="6" y="91"/>
                  </a:cubicBezTo>
                  <a:cubicBezTo>
                    <a:pt x="7" y="94"/>
                    <a:pt x="8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2" y="94"/>
                    <a:pt x="13" y="93"/>
                    <a:pt x="14" y="92"/>
                  </a:cubicBezTo>
                  <a:cubicBezTo>
                    <a:pt x="16" y="89"/>
                    <a:pt x="14" y="85"/>
                    <a:pt x="13" y="83"/>
                  </a:cubicBezTo>
                  <a:cubicBezTo>
                    <a:pt x="13" y="83"/>
                    <a:pt x="13" y="83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5" y="78"/>
                    <a:pt x="13" y="75"/>
                    <a:pt x="13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2" y="68"/>
                    <a:pt x="12" y="68"/>
                    <a:pt x="13" y="67"/>
                  </a:cubicBezTo>
                  <a:cubicBezTo>
                    <a:pt x="13" y="66"/>
                    <a:pt x="14" y="65"/>
                    <a:pt x="14" y="64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8" y="61"/>
                    <a:pt x="18" y="61"/>
                  </a:cubicBezTo>
                  <a:cubicBezTo>
                    <a:pt x="18" y="61"/>
                    <a:pt x="18" y="61"/>
                    <a:pt x="19" y="60"/>
                  </a:cubicBezTo>
                  <a:cubicBezTo>
                    <a:pt x="20" y="60"/>
                    <a:pt x="21" y="59"/>
                    <a:pt x="21" y="58"/>
                  </a:cubicBezTo>
                  <a:cubicBezTo>
                    <a:pt x="23" y="57"/>
                    <a:pt x="22" y="55"/>
                    <a:pt x="22" y="54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1"/>
                    <a:pt x="24" y="49"/>
                    <a:pt x="24" y="48"/>
                  </a:cubicBezTo>
                  <a:cubicBezTo>
                    <a:pt x="24" y="46"/>
                    <a:pt x="24" y="45"/>
                    <a:pt x="23" y="44"/>
                  </a:cubicBezTo>
                  <a:cubicBezTo>
                    <a:pt x="24" y="44"/>
                    <a:pt x="25" y="43"/>
                    <a:pt x="25" y="42"/>
                  </a:cubicBezTo>
                  <a:cubicBezTo>
                    <a:pt x="26" y="42"/>
                    <a:pt x="26" y="42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0"/>
                    <a:pt x="28" y="3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21089127" y="8454948"/>
              <a:ext cx="816596" cy="640233"/>
            </a:xfrm>
            <a:custGeom>
              <a:avLst/>
              <a:gdLst>
                <a:gd name="T0" fmla="*/ 147 w 150"/>
                <a:gd name="T1" fmla="*/ 54 h 129"/>
                <a:gd name="T2" fmla="*/ 142 w 150"/>
                <a:gd name="T3" fmla="*/ 53 h 129"/>
                <a:gd name="T4" fmla="*/ 140 w 150"/>
                <a:gd name="T5" fmla="*/ 53 h 129"/>
                <a:gd name="T6" fmla="*/ 135 w 150"/>
                <a:gd name="T7" fmla="*/ 53 h 129"/>
                <a:gd name="T8" fmla="*/ 130 w 150"/>
                <a:gd name="T9" fmla="*/ 50 h 129"/>
                <a:gd name="T10" fmla="*/ 127 w 150"/>
                <a:gd name="T11" fmla="*/ 48 h 129"/>
                <a:gd name="T12" fmla="*/ 123 w 150"/>
                <a:gd name="T13" fmla="*/ 42 h 129"/>
                <a:gd name="T14" fmla="*/ 116 w 150"/>
                <a:gd name="T15" fmla="*/ 37 h 129"/>
                <a:gd name="T16" fmla="*/ 116 w 150"/>
                <a:gd name="T17" fmla="*/ 31 h 129"/>
                <a:gd name="T18" fmla="*/ 102 w 150"/>
                <a:gd name="T19" fmla="*/ 30 h 129"/>
                <a:gd name="T20" fmla="*/ 103 w 150"/>
                <a:gd name="T21" fmla="*/ 29 h 129"/>
                <a:gd name="T22" fmla="*/ 96 w 150"/>
                <a:gd name="T23" fmla="*/ 0 h 129"/>
                <a:gd name="T24" fmla="*/ 83 w 150"/>
                <a:gd name="T25" fmla="*/ 10 h 129"/>
                <a:gd name="T26" fmla="*/ 82 w 150"/>
                <a:gd name="T27" fmla="*/ 10 h 129"/>
                <a:gd name="T28" fmla="*/ 73 w 150"/>
                <a:gd name="T29" fmla="*/ 5 h 129"/>
                <a:gd name="T30" fmla="*/ 69 w 150"/>
                <a:gd name="T31" fmla="*/ 6 h 129"/>
                <a:gd name="T32" fmla="*/ 68 w 150"/>
                <a:gd name="T33" fmla="*/ 6 h 129"/>
                <a:gd name="T34" fmla="*/ 49 w 150"/>
                <a:gd name="T35" fmla="*/ 17 h 129"/>
                <a:gd name="T36" fmla="*/ 43 w 150"/>
                <a:gd name="T37" fmla="*/ 21 h 129"/>
                <a:gd name="T38" fmla="*/ 38 w 150"/>
                <a:gd name="T39" fmla="*/ 22 h 129"/>
                <a:gd name="T40" fmla="*/ 33 w 150"/>
                <a:gd name="T41" fmla="*/ 21 h 129"/>
                <a:gd name="T42" fmla="*/ 13 w 150"/>
                <a:gd name="T43" fmla="*/ 31 h 129"/>
                <a:gd name="T44" fmla="*/ 13 w 150"/>
                <a:gd name="T45" fmla="*/ 39 h 129"/>
                <a:gd name="T46" fmla="*/ 8 w 150"/>
                <a:gd name="T47" fmla="*/ 56 h 129"/>
                <a:gd name="T48" fmla="*/ 0 w 150"/>
                <a:gd name="T49" fmla="*/ 64 h 129"/>
                <a:gd name="T50" fmla="*/ 15 w 150"/>
                <a:gd name="T51" fmla="*/ 60 h 129"/>
                <a:gd name="T52" fmla="*/ 21 w 150"/>
                <a:gd name="T53" fmla="*/ 58 h 129"/>
                <a:gd name="T54" fmla="*/ 43 w 150"/>
                <a:gd name="T55" fmla="*/ 81 h 129"/>
                <a:gd name="T56" fmla="*/ 48 w 150"/>
                <a:gd name="T57" fmla="*/ 91 h 129"/>
                <a:gd name="T58" fmla="*/ 49 w 150"/>
                <a:gd name="T59" fmla="*/ 99 h 129"/>
                <a:gd name="T60" fmla="*/ 60 w 150"/>
                <a:gd name="T61" fmla="*/ 111 h 129"/>
                <a:gd name="T62" fmla="*/ 64 w 150"/>
                <a:gd name="T63" fmla="*/ 111 h 129"/>
                <a:gd name="T64" fmla="*/ 65 w 150"/>
                <a:gd name="T65" fmla="*/ 113 h 129"/>
                <a:gd name="T66" fmla="*/ 74 w 150"/>
                <a:gd name="T67" fmla="*/ 129 h 129"/>
                <a:gd name="T68" fmla="*/ 83 w 150"/>
                <a:gd name="T69" fmla="*/ 126 h 129"/>
                <a:gd name="T70" fmla="*/ 88 w 150"/>
                <a:gd name="T71" fmla="*/ 124 h 129"/>
                <a:gd name="T72" fmla="*/ 92 w 150"/>
                <a:gd name="T73" fmla="*/ 124 h 129"/>
                <a:gd name="T74" fmla="*/ 97 w 150"/>
                <a:gd name="T75" fmla="*/ 122 h 129"/>
                <a:gd name="T76" fmla="*/ 101 w 150"/>
                <a:gd name="T77" fmla="*/ 119 h 129"/>
                <a:gd name="T78" fmla="*/ 124 w 150"/>
                <a:gd name="T79" fmla="*/ 98 h 129"/>
                <a:gd name="T80" fmla="*/ 129 w 150"/>
                <a:gd name="T81" fmla="*/ 93 h 129"/>
                <a:gd name="T82" fmla="*/ 133 w 150"/>
                <a:gd name="T83" fmla="*/ 92 h 129"/>
                <a:gd name="T84" fmla="*/ 144 w 150"/>
                <a:gd name="T85" fmla="*/ 96 h 129"/>
                <a:gd name="T86" fmla="*/ 144 w 150"/>
                <a:gd name="T87" fmla="*/ 78 h 129"/>
                <a:gd name="T88" fmla="*/ 150 w 150"/>
                <a:gd name="T89" fmla="*/ 5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29">
                  <a:moveTo>
                    <a:pt x="150" y="57"/>
                  </a:moveTo>
                  <a:cubicBezTo>
                    <a:pt x="149" y="56"/>
                    <a:pt x="149" y="54"/>
                    <a:pt x="147" y="54"/>
                  </a:cubicBezTo>
                  <a:cubicBezTo>
                    <a:pt x="146" y="53"/>
                    <a:pt x="145" y="53"/>
                    <a:pt x="144" y="53"/>
                  </a:cubicBezTo>
                  <a:cubicBezTo>
                    <a:pt x="144" y="53"/>
                    <a:pt x="143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0" y="53"/>
                    <a:pt x="140" y="53"/>
                    <a:pt x="140" y="53"/>
                  </a:cubicBezTo>
                  <a:cubicBezTo>
                    <a:pt x="139" y="53"/>
                    <a:pt x="137" y="53"/>
                    <a:pt x="136" y="53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4" y="53"/>
                    <a:pt x="133" y="53"/>
                    <a:pt x="132" y="52"/>
                  </a:cubicBezTo>
                  <a:cubicBezTo>
                    <a:pt x="132" y="51"/>
                    <a:pt x="131" y="51"/>
                    <a:pt x="130" y="50"/>
                  </a:cubicBezTo>
                  <a:cubicBezTo>
                    <a:pt x="130" y="49"/>
                    <a:pt x="129" y="49"/>
                    <a:pt x="128" y="48"/>
                  </a:cubicBezTo>
                  <a:cubicBezTo>
                    <a:pt x="128" y="48"/>
                    <a:pt x="127" y="48"/>
                    <a:pt x="127" y="48"/>
                  </a:cubicBezTo>
                  <a:cubicBezTo>
                    <a:pt x="127" y="47"/>
                    <a:pt x="126" y="47"/>
                    <a:pt x="126" y="46"/>
                  </a:cubicBezTo>
                  <a:cubicBezTo>
                    <a:pt x="126" y="45"/>
                    <a:pt x="125" y="44"/>
                    <a:pt x="123" y="42"/>
                  </a:cubicBezTo>
                  <a:cubicBezTo>
                    <a:pt x="122" y="41"/>
                    <a:pt x="121" y="41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6" y="37"/>
                    <a:pt x="116" y="36"/>
                    <a:pt x="116" y="36"/>
                  </a:cubicBezTo>
                  <a:cubicBezTo>
                    <a:pt x="116" y="34"/>
                    <a:pt x="116" y="33"/>
                    <a:pt x="116" y="31"/>
                  </a:cubicBezTo>
                  <a:cubicBezTo>
                    <a:pt x="115" y="29"/>
                    <a:pt x="113" y="27"/>
                    <a:pt x="110" y="27"/>
                  </a:cubicBezTo>
                  <a:cubicBezTo>
                    <a:pt x="108" y="27"/>
                    <a:pt x="105" y="28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24"/>
                    <a:pt x="107" y="11"/>
                    <a:pt x="104" y="4"/>
                  </a:cubicBezTo>
                  <a:cubicBezTo>
                    <a:pt x="102" y="1"/>
                    <a:pt x="100" y="0"/>
                    <a:pt x="96" y="0"/>
                  </a:cubicBezTo>
                  <a:cubicBezTo>
                    <a:pt x="90" y="0"/>
                    <a:pt x="86" y="6"/>
                    <a:pt x="84" y="9"/>
                  </a:cubicBezTo>
                  <a:cubicBezTo>
                    <a:pt x="84" y="9"/>
                    <a:pt x="83" y="10"/>
                    <a:pt x="83" y="10"/>
                  </a:cubicBezTo>
                  <a:cubicBezTo>
                    <a:pt x="83" y="10"/>
                    <a:pt x="83" y="11"/>
                    <a:pt x="83" y="11"/>
                  </a:cubicBezTo>
                  <a:cubicBezTo>
                    <a:pt x="82" y="11"/>
                    <a:pt x="82" y="11"/>
                    <a:pt x="82" y="10"/>
                  </a:cubicBezTo>
                  <a:cubicBezTo>
                    <a:pt x="81" y="9"/>
                    <a:pt x="80" y="8"/>
                    <a:pt x="79" y="7"/>
                  </a:cubicBezTo>
                  <a:cubicBezTo>
                    <a:pt x="77" y="6"/>
                    <a:pt x="75" y="5"/>
                    <a:pt x="73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0" y="5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1" y="8"/>
                    <a:pt x="55" y="12"/>
                    <a:pt x="51" y="15"/>
                  </a:cubicBezTo>
                  <a:cubicBezTo>
                    <a:pt x="50" y="15"/>
                    <a:pt x="49" y="16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6" y="19"/>
                    <a:pt x="45" y="21"/>
                    <a:pt x="43" y="21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7" y="21"/>
                    <a:pt x="36" y="21"/>
                    <a:pt x="35" y="21"/>
                  </a:cubicBezTo>
                  <a:cubicBezTo>
                    <a:pt x="34" y="21"/>
                    <a:pt x="34" y="21"/>
                    <a:pt x="33" y="21"/>
                  </a:cubicBezTo>
                  <a:cubicBezTo>
                    <a:pt x="30" y="22"/>
                    <a:pt x="16" y="28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6"/>
                    <a:pt x="13" y="39"/>
                  </a:cubicBezTo>
                  <a:cubicBezTo>
                    <a:pt x="14" y="42"/>
                    <a:pt x="15" y="46"/>
                    <a:pt x="12" y="51"/>
                  </a:cubicBezTo>
                  <a:cubicBezTo>
                    <a:pt x="11" y="53"/>
                    <a:pt x="9" y="54"/>
                    <a:pt x="8" y="56"/>
                  </a:cubicBezTo>
                  <a:cubicBezTo>
                    <a:pt x="7" y="56"/>
                    <a:pt x="7" y="57"/>
                    <a:pt x="6" y="5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2"/>
                    <a:pt x="13" y="61"/>
                    <a:pt x="15" y="60"/>
                  </a:cubicBezTo>
                  <a:cubicBezTo>
                    <a:pt x="17" y="59"/>
                    <a:pt x="18" y="59"/>
                    <a:pt x="20" y="58"/>
                  </a:cubicBezTo>
                  <a:cubicBezTo>
                    <a:pt x="20" y="58"/>
                    <a:pt x="21" y="58"/>
                    <a:pt x="21" y="58"/>
                  </a:cubicBezTo>
                  <a:cubicBezTo>
                    <a:pt x="24" y="58"/>
                    <a:pt x="26" y="59"/>
                    <a:pt x="29" y="61"/>
                  </a:cubicBezTo>
                  <a:cubicBezTo>
                    <a:pt x="36" y="67"/>
                    <a:pt x="41" y="75"/>
                    <a:pt x="43" y="81"/>
                  </a:cubicBezTo>
                  <a:cubicBezTo>
                    <a:pt x="44" y="82"/>
                    <a:pt x="45" y="84"/>
                    <a:pt x="45" y="85"/>
                  </a:cubicBezTo>
                  <a:cubicBezTo>
                    <a:pt x="46" y="87"/>
                    <a:pt x="48" y="89"/>
                    <a:pt x="48" y="91"/>
                  </a:cubicBezTo>
                  <a:cubicBezTo>
                    <a:pt x="48" y="92"/>
                    <a:pt x="48" y="93"/>
                    <a:pt x="48" y="94"/>
                  </a:cubicBezTo>
                  <a:cubicBezTo>
                    <a:pt x="49" y="96"/>
                    <a:pt x="49" y="97"/>
                    <a:pt x="49" y="99"/>
                  </a:cubicBezTo>
                  <a:cubicBezTo>
                    <a:pt x="50" y="102"/>
                    <a:pt x="52" y="107"/>
                    <a:pt x="55" y="110"/>
                  </a:cubicBezTo>
                  <a:cubicBezTo>
                    <a:pt x="57" y="111"/>
                    <a:pt x="58" y="111"/>
                    <a:pt x="60" y="111"/>
                  </a:cubicBezTo>
                  <a:cubicBezTo>
                    <a:pt x="61" y="111"/>
                    <a:pt x="61" y="111"/>
                    <a:pt x="62" y="111"/>
                  </a:cubicBezTo>
                  <a:cubicBezTo>
                    <a:pt x="63" y="111"/>
                    <a:pt x="64" y="111"/>
                    <a:pt x="64" y="111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1"/>
                    <a:pt x="66" y="111"/>
                    <a:pt x="65" y="113"/>
                  </a:cubicBezTo>
                  <a:cubicBezTo>
                    <a:pt x="65" y="115"/>
                    <a:pt x="66" y="117"/>
                    <a:pt x="66" y="119"/>
                  </a:cubicBezTo>
                  <a:cubicBezTo>
                    <a:pt x="67" y="122"/>
                    <a:pt x="68" y="128"/>
                    <a:pt x="74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79" y="129"/>
                    <a:pt x="81" y="128"/>
                    <a:pt x="83" y="126"/>
                  </a:cubicBezTo>
                  <a:cubicBezTo>
                    <a:pt x="84" y="126"/>
                    <a:pt x="85" y="126"/>
                    <a:pt x="85" y="125"/>
                  </a:cubicBezTo>
                  <a:cubicBezTo>
                    <a:pt x="86" y="125"/>
                    <a:pt x="87" y="124"/>
                    <a:pt x="88" y="124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90" y="124"/>
                    <a:pt x="91" y="124"/>
                    <a:pt x="92" y="124"/>
                  </a:cubicBezTo>
                  <a:cubicBezTo>
                    <a:pt x="92" y="124"/>
                    <a:pt x="93" y="124"/>
                    <a:pt x="93" y="124"/>
                  </a:cubicBezTo>
                  <a:cubicBezTo>
                    <a:pt x="94" y="124"/>
                    <a:pt x="96" y="124"/>
                    <a:pt x="97" y="122"/>
                  </a:cubicBezTo>
                  <a:cubicBezTo>
                    <a:pt x="98" y="122"/>
                    <a:pt x="99" y="121"/>
                    <a:pt x="99" y="121"/>
                  </a:cubicBezTo>
                  <a:cubicBezTo>
                    <a:pt x="100" y="120"/>
                    <a:pt x="100" y="120"/>
                    <a:pt x="101" y="119"/>
                  </a:cubicBezTo>
                  <a:cubicBezTo>
                    <a:pt x="108" y="114"/>
                    <a:pt x="115" y="108"/>
                    <a:pt x="122" y="100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5" y="97"/>
                    <a:pt x="127" y="95"/>
                    <a:pt x="128" y="94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30" y="93"/>
                    <a:pt x="131" y="91"/>
                    <a:pt x="131" y="91"/>
                  </a:cubicBezTo>
                  <a:cubicBezTo>
                    <a:pt x="132" y="91"/>
                    <a:pt x="132" y="92"/>
                    <a:pt x="133" y="92"/>
                  </a:cubicBezTo>
                  <a:cubicBezTo>
                    <a:pt x="134" y="94"/>
                    <a:pt x="135" y="95"/>
                    <a:pt x="138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2" y="87"/>
                    <a:pt x="144" y="82"/>
                    <a:pt x="144" y="78"/>
                  </a:cubicBezTo>
                  <a:cubicBezTo>
                    <a:pt x="146" y="72"/>
                    <a:pt x="148" y="66"/>
                    <a:pt x="150" y="60"/>
                  </a:cubicBezTo>
                  <a:cubicBezTo>
                    <a:pt x="150" y="59"/>
                    <a:pt x="150" y="59"/>
                    <a:pt x="150" y="59"/>
                  </a:cubicBezTo>
                  <a:lnTo>
                    <a:pt x="150" y="57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21704652" y="8654671"/>
              <a:ext cx="670922" cy="653299"/>
            </a:xfrm>
            <a:custGeom>
              <a:avLst/>
              <a:gdLst>
                <a:gd name="T0" fmla="*/ 117 w 123"/>
                <a:gd name="T1" fmla="*/ 8 h 132"/>
                <a:gd name="T2" fmla="*/ 110 w 123"/>
                <a:gd name="T3" fmla="*/ 0 h 132"/>
                <a:gd name="T4" fmla="*/ 102 w 123"/>
                <a:gd name="T5" fmla="*/ 3 h 132"/>
                <a:gd name="T6" fmla="*/ 96 w 123"/>
                <a:gd name="T7" fmla="*/ 5 h 132"/>
                <a:gd name="T8" fmla="*/ 91 w 123"/>
                <a:gd name="T9" fmla="*/ 4 h 132"/>
                <a:gd name="T10" fmla="*/ 79 w 123"/>
                <a:gd name="T11" fmla="*/ 11 h 132"/>
                <a:gd name="T12" fmla="*/ 72 w 123"/>
                <a:gd name="T13" fmla="*/ 10 h 132"/>
                <a:gd name="T14" fmla="*/ 64 w 123"/>
                <a:gd name="T15" fmla="*/ 14 h 132"/>
                <a:gd name="T16" fmla="*/ 61 w 123"/>
                <a:gd name="T17" fmla="*/ 17 h 132"/>
                <a:gd name="T18" fmla="*/ 59 w 123"/>
                <a:gd name="T19" fmla="*/ 17 h 132"/>
                <a:gd name="T20" fmla="*/ 54 w 123"/>
                <a:gd name="T21" fmla="*/ 18 h 132"/>
                <a:gd name="T22" fmla="*/ 47 w 123"/>
                <a:gd name="T23" fmla="*/ 19 h 132"/>
                <a:gd name="T24" fmla="*/ 40 w 123"/>
                <a:gd name="T25" fmla="*/ 19 h 132"/>
                <a:gd name="T26" fmla="*/ 37 w 123"/>
                <a:gd name="T27" fmla="*/ 21 h 132"/>
                <a:gd name="T28" fmla="*/ 29 w 123"/>
                <a:gd name="T29" fmla="*/ 47 h 132"/>
                <a:gd name="T30" fmla="*/ 34 w 123"/>
                <a:gd name="T31" fmla="*/ 50 h 132"/>
                <a:gd name="T32" fmla="*/ 43 w 123"/>
                <a:gd name="T33" fmla="*/ 48 h 132"/>
                <a:gd name="T34" fmla="*/ 44 w 123"/>
                <a:gd name="T35" fmla="*/ 49 h 132"/>
                <a:gd name="T36" fmla="*/ 40 w 123"/>
                <a:gd name="T37" fmla="*/ 51 h 132"/>
                <a:gd name="T38" fmla="*/ 35 w 123"/>
                <a:gd name="T39" fmla="*/ 50 h 132"/>
                <a:gd name="T40" fmla="*/ 24 w 123"/>
                <a:gd name="T41" fmla="*/ 59 h 132"/>
                <a:gd name="T42" fmla="*/ 3 w 123"/>
                <a:gd name="T43" fmla="*/ 103 h 132"/>
                <a:gd name="T44" fmla="*/ 12 w 123"/>
                <a:gd name="T45" fmla="*/ 119 h 132"/>
                <a:gd name="T46" fmla="*/ 14 w 123"/>
                <a:gd name="T47" fmla="*/ 122 h 132"/>
                <a:gd name="T48" fmla="*/ 23 w 123"/>
                <a:gd name="T49" fmla="*/ 131 h 132"/>
                <a:gd name="T50" fmla="*/ 36 w 123"/>
                <a:gd name="T51" fmla="*/ 128 h 132"/>
                <a:gd name="T52" fmla="*/ 40 w 123"/>
                <a:gd name="T53" fmla="*/ 123 h 132"/>
                <a:gd name="T54" fmla="*/ 43 w 123"/>
                <a:gd name="T55" fmla="*/ 118 h 132"/>
                <a:gd name="T56" fmla="*/ 49 w 123"/>
                <a:gd name="T57" fmla="*/ 104 h 132"/>
                <a:gd name="T58" fmla="*/ 52 w 123"/>
                <a:gd name="T59" fmla="*/ 96 h 132"/>
                <a:gd name="T60" fmla="*/ 55 w 123"/>
                <a:gd name="T61" fmla="*/ 83 h 132"/>
                <a:gd name="T62" fmla="*/ 56 w 123"/>
                <a:gd name="T63" fmla="*/ 74 h 132"/>
                <a:gd name="T64" fmla="*/ 69 w 123"/>
                <a:gd name="T65" fmla="*/ 67 h 132"/>
                <a:gd name="T66" fmla="*/ 76 w 123"/>
                <a:gd name="T67" fmla="*/ 64 h 132"/>
                <a:gd name="T68" fmla="*/ 88 w 123"/>
                <a:gd name="T69" fmla="*/ 54 h 132"/>
                <a:gd name="T70" fmla="*/ 100 w 123"/>
                <a:gd name="T71" fmla="*/ 41 h 132"/>
                <a:gd name="T72" fmla="*/ 114 w 123"/>
                <a:gd name="T73" fmla="*/ 26 h 132"/>
                <a:gd name="T74" fmla="*/ 119 w 123"/>
                <a:gd name="T75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132">
                  <a:moveTo>
                    <a:pt x="119" y="9"/>
                  </a:moveTo>
                  <a:cubicBezTo>
                    <a:pt x="118" y="8"/>
                    <a:pt x="117" y="8"/>
                    <a:pt x="117" y="8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5" y="3"/>
                    <a:pt x="114" y="0"/>
                    <a:pt x="110" y="0"/>
                  </a:cubicBezTo>
                  <a:cubicBezTo>
                    <a:pt x="109" y="0"/>
                    <a:pt x="109" y="0"/>
                    <a:pt x="108" y="0"/>
                  </a:cubicBezTo>
                  <a:cubicBezTo>
                    <a:pt x="105" y="0"/>
                    <a:pt x="104" y="2"/>
                    <a:pt x="102" y="3"/>
                  </a:cubicBezTo>
                  <a:cubicBezTo>
                    <a:pt x="100" y="4"/>
                    <a:pt x="99" y="5"/>
                    <a:pt x="97" y="5"/>
                  </a:cubicBezTo>
                  <a:cubicBezTo>
                    <a:pt x="97" y="5"/>
                    <a:pt x="96" y="5"/>
                    <a:pt x="96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2" y="4"/>
                    <a:pt x="91" y="4"/>
                  </a:cubicBezTo>
                  <a:cubicBezTo>
                    <a:pt x="88" y="4"/>
                    <a:pt x="85" y="5"/>
                    <a:pt x="83" y="8"/>
                  </a:cubicBezTo>
                  <a:cubicBezTo>
                    <a:pt x="80" y="11"/>
                    <a:pt x="80" y="11"/>
                    <a:pt x="79" y="11"/>
                  </a:cubicBezTo>
                  <a:cubicBezTo>
                    <a:pt x="78" y="11"/>
                    <a:pt x="77" y="11"/>
                    <a:pt x="76" y="10"/>
                  </a:cubicBezTo>
                  <a:cubicBezTo>
                    <a:pt x="74" y="10"/>
                    <a:pt x="73" y="10"/>
                    <a:pt x="72" y="10"/>
                  </a:cubicBezTo>
                  <a:cubicBezTo>
                    <a:pt x="69" y="10"/>
                    <a:pt x="67" y="10"/>
                    <a:pt x="66" y="12"/>
                  </a:cubicBezTo>
                  <a:cubicBezTo>
                    <a:pt x="65" y="13"/>
                    <a:pt x="64" y="14"/>
                    <a:pt x="64" y="14"/>
                  </a:cubicBezTo>
                  <a:cubicBezTo>
                    <a:pt x="64" y="15"/>
                    <a:pt x="64" y="15"/>
                    <a:pt x="63" y="15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7" y="17"/>
                    <a:pt x="57" y="18"/>
                  </a:cubicBezTo>
                  <a:cubicBezTo>
                    <a:pt x="56" y="18"/>
                    <a:pt x="55" y="18"/>
                    <a:pt x="54" y="18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0" y="19"/>
                    <a:pt x="48" y="19"/>
                    <a:pt x="47" y="19"/>
                  </a:cubicBezTo>
                  <a:cubicBezTo>
                    <a:pt x="45" y="19"/>
                    <a:pt x="43" y="19"/>
                    <a:pt x="42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4" y="27"/>
                    <a:pt x="33" y="33"/>
                    <a:pt x="32" y="38"/>
                  </a:cubicBezTo>
                  <a:cubicBezTo>
                    <a:pt x="31" y="41"/>
                    <a:pt x="30" y="44"/>
                    <a:pt x="29" y="4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7" y="49"/>
                    <a:pt x="38" y="49"/>
                  </a:cubicBezTo>
                  <a:cubicBezTo>
                    <a:pt x="40" y="48"/>
                    <a:pt x="41" y="48"/>
                    <a:pt x="43" y="48"/>
                  </a:cubicBezTo>
                  <a:cubicBezTo>
                    <a:pt x="44" y="47"/>
                    <a:pt x="44" y="47"/>
                    <a:pt x="45" y="46"/>
                  </a:cubicBezTo>
                  <a:cubicBezTo>
                    <a:pt x="45" y="47"/>
                    <a:pt x="44" y="48"/>
                    <a:pt x="44" y="49"/>
                  </a:cubicBezTo>
                  <a:cubicBezTo>
                    <a:pt x="43" y="50"/>
                    <a:pt x="43" y="51"/>
                    <a:pt x="42" y="52"/>
                  </a:cubicBezTo>
                  <a:cubicBezTo>
                    <a:pt x="42" y="52"/>
                    <a:pt x="41" y="52"/>
                    <a:pt x="40" y="51"/>
                  </a:cubicBezTo>
                  <a:cubicBezTo>
                    <a:pt x="39" y="51"/>
                    <a:pt x="37" y="50"/>
                    <a:pt x="36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0" y="51"/>
                    <a:pt x="28" y="55"/>
                    <a:pt x="26" y="57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3" y="60"/>
                    <a:pt x="22" y="62"/>
                    <a:pt x="21" y="63"/>
                  </a:cubicBezTo>
                  <a:cubicBezTo>
                    <a:pt x="12" y="74"/>
                    <a:pt x="0" y="88"/>
                    <a:pt x="3" y="103"/>
                  </a:cubicBezTo>
                  <a:cubicBezTo>
                    <a:pt x="4" y="107"/>
                    <a:pt x="6" y="111"/>
                    <a:pt x="9" y="116"/>
                  </a:cubicBezTo>
                  <a:cubicBezTo>
                    <a:pt x="10" y="117"/>
                    <a:pt x="11" y="118"/>
                    <a:pt x="12" y="119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13" y="121"/>
                    <a:pt x="14" y="121"/>
                    <a:pt x="14" y="122"/>
                  </a:cubicBezTo>
                  <a:cubicBezTo>
                    <a:pt x="14" y="123"/>
                    <a:pt x="14" y="124"/>
                    <a:pt x="15" y="125"/>
                  </a:cubicBezTo>
                  <a:cubicBezTo>
                    <a:pt x="17" y="128"/>
                    <a:pt x="21" y="130"/>
                    <a:pt x="23" y="131"/>
                  </a:cubicBezTo>
                  <a:cubicBezTo>
                    <a:pt x="25" y="132"/>
                    <a:pt x="26" y="132"/>
                    <a:pt x="28" y="132"/>
                  </a:cubicBezTo>
                  <a:cubicBezTo>
                    <a:pt x="31" y="132"/>
                    <a:pt x="34" y="131"/>
                    <a:pt x="36" y="128"/>
                  </a:cubicBezTo>
                  <a:cubicBezTo>
                    <a:pt x="37" y="127"/>
                    <a:pt x="38" y="126"/>
                    <a:pt x="39" y="125"/>
                  </a:cubicBezTo>
                  <a:cubicBezTo>
                    <a:pt x="39" y="124"/>
                    <a:pt x="39" y="123"/>
                    <a:pt x="40" y="123"/>
                  </a:cubicBezTo>
                  <a:cubicBezTo>
                    <a:pt x="40" y="122"/>
                    <a:pt x="41" y="122"/>
                    <a:pt x="41" y="121"/>
                  </a:cubicBezTo>
                  <a:cubicBezTo>
                    <a:pt x="42" y="120"/>
                    <a:pt x="43" y="119"/>
                    <a:pt x="43" y="118"/>
                  </a:cubicBezTo>
                  <a:cubicBezTo>
                    <a:pt x="45" y="115"/>
                    <a:pt x="47" y="111"/>
                    <a:pt x="49" y="106"/>
                  </a:cubicBezTo>
                  <a:cubicBezTo>
                    <a:pt x="49" y="105"/>
                    <a:pt x="49" y="105"/>
                    <a:pt x="49" y="104"/>
                  </a:cubicBezTo>
                  <a:cubicBezTo>
                    <a:pt x="50" y="102"/>
                    <a:pt x="50" y="100"/>
                    <a:pt x="51" y="98"/>
                  </a:cubicBezTo>
                  <a:cubicBezTo>
                    <a:pt x="52" y="97"/>
                    <a:pt x="52" y="97"/>
                    <a:pt x="52" y="96"/>
                  </a:cubicBezTo>
                  <a:cubicBezTo>
                    <a:pt x="54" y="94"/>
                    <a:pt x="55" y="91"/>
                    <a:pt x="55" y="88"/>
                  </a:cubicBezTo>
                  <a:cubicBezTo>
                    <a:pt x="55" y="86"/>
                    <a:pt x="55" y="84"/>
                    <a:pt x="55" y="83"/>
                  </a:cubicBezTo>
                  <a:cubicBezTo>
                    <a:pt x="54" y="82"/>
                    <a:pt x="54" y="82"/>
                    <a:pt x="54" y="81"/>
                  </a:cubicBezTo>
                  <a:cubicBezTo>
                    <a:pt x="54" y="77"/>
                    <a:pt x="54" y="75"/>
                    <a:pt x="56" y="74"/>
                  </a:cubicBezTo>
                  <a:cubicBezTo>
                    <a:pt x="60" y="72"/>
                    <a:pt x="63" y="70"/>
                    <a:pt x="66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6"/>
                    <a:pt x="71" y="66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3"/>
                    <a:pt x="82" y="60"/>
                    <a:pt x="84" y="58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92" y="51"/>
                    <a:pt x="94" y="48"/>
                    <a:pt x="97" y="44"/>
                  </a:cubicBezTo>
                  <a:cubicBezTo>
                    <a:pt x="98" y="43"/>
                    <a:pt x="99" y="42"/>
                    <a:pt x="100" y="41"/>
                  </a:cubicBezTo>
                  <a:cubicBezTo>
                    <a:pt x="104" y="36"/>
                    <a:pt x="108" y="31"/>
                    <a:pt x="113" y="27"/>
                  </a:cubicBezTo>
                  <a:cubicBezTo>
                    <a:pt x="113" y="27"/>
                    <a:pt x="114" y="26"/>
                    <a:pt x="114" y="26"/>
                  </a:cubicBezTo>
                  <a:cubicBezTo>
                    <a:pt x="119" y="21"/>
                    <a:pt x="123" y="18"/>
                    <a:pt x="123" y="14"/>
                  </a:cubicBezTo>
                  <a:cubicBezTo>
                    <a:pt x="123" y="11"/>
                    <a:pt x="120" y="10"/>
                    <a:pt x="119" y="9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2037035" y="8301889"/>
              <a:ext cx="82070" cy="128793"/>
            </a:xfrm>
            <a:custGeom>
              <a:avLst/>
              <a:gdLst>
                <a:gd name="T0" fmla="*/ 14 w 15"/>
                <a:gd name="T1" fmla="*/ 2 h 26"/>
                <a:gd name="T2" fmla="*/ 10 w 15"/>
                <a:gd name="T3" fmla="*/ 0 h 26"/>
                <a:gd name="T4" fmla="*/ 9 w 15"/>
                <a:gd name="T5" fmla="*/ 0 h 26"/>
                <a:gd name="T6" fmla="*/ 0 w 15"/>
                <a:gd name="T7" fmla="*/ 20 h 26"/>
                <a:gd name="T8" fmla="*/ 5 w 15"/>
                <a:gd name="T9" fmla="*/ 26 h 26"/>
                <a:gd name="T10" fmla="*/ 6 w 15"/>
                <a:gd name="T11" fmla="*/ 26 h 26"/>
                <a:gd name="T12" fmla="*/ 6 w 15"/>
                <a:gd name="T13" fmla="*/ 26 h 26"/>
                <a:gd name="T14" fmla="*/ 9 w 15"/>
                <a:gd name="T15" fmla="*/ 20 h 26"/>
                <a:gd name="T16" fmla="*/ 9 w 15"/>
                <a:gd name="T17" fmla="*/ 20 h 26"/>
                <a:gd name="T18" fmla="*/ 12 w 15"/>
                <a:gd name="T19" fmla="*/ 11 h 26"/>
                <a:gd name="T20" fmla="*/ 12 w 15"/>
                <a:gd name="T21" fmla="*/ 10 h 26"/>
                <a:gd name="T22" fmla="*/ 14 w 15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6">
                  <a:moveTo>
                    <a:pt x="14" y="2"/>
                  </a:moveTo>
                  <a:cubicBezTo>
                    <a:pt x="14" y="2"/>
                    <a:pt x="13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0" y="15"/>
                    <a:pt x="0" y="20"/>
                  </a:cubicBezTo>
                  <a:cubicBezTo>
                    <a:pt x="1" y="26"/>
                    <a:pt x="4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0" y="22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6"/>
                    <a:pt x="10" y="14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3" y="8"/>
                    <a:pt x="15" y="5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2297608" y="7265943"/>
              <a:ext cx="1003305" cy="940751"/>
            </a:xfrm>
            <a:custGeom>
              <a:avLst/>
              <a:gdLst>
                <a:gd name="T0" fmla="*/ 177 w 184"/>
                <a:gd name="T1" fmla="*/ 104 h 190"/>
                <a:gd name="T2" fmla="*/ 165 w 184"/>
                <a:gd name="T3" fmla="*/ 100 h 190"/>
                <a:gd name="T4" fmla="*/ 161 w 184"/>
                <a:gd name="T5" fmla="*/ 107 h 190"/>
                <a:gd name="T6" fmla="*/ 157 w 184"/>
                <a:gd name="T7" fmla="*/ 81 h 190"/>
                <a:gd name="T8" fmla="*/ 146 w 184"/>
                <a:gd name="T9" fmla="*/ 89 h 190"/>
                <a:gd name="T10" fmla="*/ 143 w 184"/>
                <a:gd name="T11" fmla="*/ 97 h 190"/>
                <a:gd name="T12" fmla="*/ 141 w 184"/>
                <a:gd name="T13" fmla="*/ 97 h 190"/>
                <a:gd name="T14" fmla="*/ 142 w 184"/>
                <a:gd name="T15" fmla="*/ 84 h 190"/>
                <a:gd name="T16" fmla="*/ 131 w 184"/>
                <a:gd name="T17" fmla="*/ 71 h 190"/>
                <a:gd name="T18" fmla="*/ 128 w 184"/>
                <a:gd name="T19" fmla="*/ 81 h 190"/>
                <a:gd name="T20" fmla="*/ 128 w 184"/>
                <a:gd name="T21" fmla="*/ 85 h 190"/>
                <a:gd name="T22" fmla="*/ 120 w 184"/>
                <a:gd name="T23" fmla="*/ 74 h 190"/>
                <a:gd name="T24" fmla="*/ 116 w 184"/>
                <a:gd name="T25" fmla="*/ 56 h 190"/>
                <a:gd name="T26" fmla="*/ 91 w 184"/>
                <a:gd name="T27" fmla="*/ 59 h 190"/>
                <a:gd name="T28" fmla="*/ 81 w 184"/>
                <a:gd name="T29" fmla="*/ 71 h 190"/>
                <a:gd name="T30" fmla="*/ 73 w 184"/>
                <a:gd name="T31" fmla="*/ 69 h 190"/>
                <a:gd name="T32" fmla="*/ 63 w 184"/>
                <a:gd name="T33" fmla="*/ 73 h 190"/>
                <a:gd name="T34" fmla="*/ 56 w 184"/>
                <a:gd name="T35" fmla="*/ 73 h 190"/>
                <a:gd name="T36" fmla="*/ 58 w 184"/>
                <a:gd name="T37" fmla="*/ 67 h 190"/>
                <a:gd name="T38" fmla="*/ 48 w 184"/>
                <a:gd name="T39" fmla="*/ 56 h 190"/>
                <a:gd name="T40" fmla="*/ 40 w 184"/>
                <a:gd name="T41" fmla="*/ 62 h 190"/>
                <a:gd name="T42" fmla="*/ 34 w 184"/>
                <a:gd name="T43" fmla="*/ 76 h 190"/>
                <a:gd name="T44" fmla="*/ 31 w 184"/>
                <a:gd name="T45" fmla="*/ 57 h 190"/>
                <a:gd name="T46" fmla="*/ 30 w 184"/>
                <a:gd name="T47" fmla="*/ 35 h 190"/>
                <a:gd name="T48" fmla="*/ 31 w 184"/>
                <a:gd name="T49" fmla="*/ 12 h 190"/>
                <a:gd name="T50" fmla="*/ 30 w 184"/>
                <a:gd name="T51" fmla="*/ 1 h 190"/>
                <a:gd name="T52" fmla="*/ 17 w 184"/>
                <a:gd name="T53" fmla="*/ 5 h 190"/>
                <a:gd name="T54" fmla="*/ 12 w 184"/>
                <a:gd name="T55" fmla="*/ 7 h 190"/>
                <a:gd name="T56" fmla="*/ 5 w 184"/>
                <a:gd name="T57" fmla="*/ 18 h 190"/>
                <a:gd name="T58" fmla="*/ 0 w 184"/>
                <a:gd name="T59" fmla="*/ 35 h 190"/>
                <a:gd name="T60" fmla="*/ 3 w 184"/>
                <a:gd name="T61" fmla="*/ 47 h 190"/>
                <a:gd name="T62" fmla="*/ 2 w 184"/>
                <a:gd name="T63" fmla="*/ 64 h 190"/>
                <a:gd name="T64" fmla="*/ 3 w 184"/>
                <a:gd name="T65" fmla="*/ 79 h 190"/>
                <a:gd name="T66" fmla="*/ 7 w 184"/>
                <a:gd name="T67" fmla="*/ 102 h 190"/>
                <a:gd name="T68" fmla="*/ 15 w 184"/>
                <a:gd name="T69" fmla="*/ 119 h 190"/>
                <a:gd name="T70" fmla="*/ 8 w 184"/>
                <a:gd name="T71" fmla="*/ 123 h 190"/>
                <a:gd name="T72" fmla="*/ 13 w 184"/>
                <a:gd name="T73" fmla="*/ 147 h 190"/>
                <a:gd name="T74" fmla="*/ 11 w 184"/>
                <a:gd name="T75" fmla="*/ 161 h 190"/>
                <a:gd name="T76" fmla="*/ 21 w 184"/>
                <a:gd name="T77" fmla="*/ 190 h 190"/>
                <a:gd name="T78" fmla="*/ 52 w 184"/>
                <a:gd name="T79" fmla="*/ 169 h 190"/>
                <a:gd name="T80" fmla="*/ 83 w 184"/>
                <a:gd name="T81" fmla="*/ 152 h 190"/>
                <a:gd name="T82" fmla="*/ 87 w 184"/>
                <a:gd name="T83" fmla="*/ 147 h 190"/>
                <a:gd name="T84" fmla="*/ 93 w 184"/>
                <a:gd name="T85" fmla="*/ 144 h 190"/>
                <a:gd name="T86" fmla="*/ 100 w 184"/>
                <a:gd name="T87" fmla="*/ 151 h 190"/>
                <a:gd name="T88" fmla="*/ 111 w 184"/>
                <a:gd name="T89" fmla="*/ 146 h 190"/>
                <a:gd name="T90" fmla="*/ 105 w 184"/>
                <a:gd name="T91" fmla="*/ 159 h 190"/>
                <a:gd name="T92" fmla="*/ 105 w 184"/>
                <a:gd name="T93" fmla="*/ 169 h 190"/>
                <a:gd name="T94" fmla="*/ 119 w 184"/>
                <a:gd name="T95" fmla="*/ 166 h 190"/>
                <a:gd name="T96" fmla="*/ 128 w 184"/>
                <a:gd name="T97" fmla="*/ 159 h 190"/>
                <a:gd name="T98" fmla="*/ 129 w 184"/>
                <a:gd name="T99" fmla="*/ 147 h 190"/>
                <a:gd name="T100" fmla="*/ 135 w 184"/>
                <a:gd name="T101" fmla="*/ 122 h 190"/>
                <a:gd name="T102" fmla="*/ 145 w 184"/>
                <a:gd name="T103" fmla="*/ 137 h 190"/>
                <a:gd name="T104" fmla="*/ 160 w 184"/>
                <a:gd name="T105" fmla="*/ 138 h 190"/>
                <a:gd name="T106" fmla="*/ 168 w 184"/>
                <a:gd name="T107" fmla="*/ 147 h 190"/>
                <a:gd name="T108" fmla="*/ 176 w 184"/>
                <a:gd name="T109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190">
                  <a:moveTo>
                    <a:pt x="181" y="128"/>
                  </a:moveTo>
                  <a:cubicBezTo>
                    <a:pt x="181" y="127"/>
                    <a:pt x="180" y="126"/>
                    <a:pt x="180" y="126"/>
                  </a:cubicBezTo>
                  <a:cubicBezTo>
                    <a:pt x="177" y="119"/>
                    <a:pt x="177" y="114"/>
                    <a:pt x="177" y="106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8" y="101"/>
                    <a:pt x="178" y="98"/>
                    <a:pt x="178" y="96"/>
                  </a:cubicBezTo>
                  <a:cubicBezTo>
                    <a:pt x="178" y="95"/>
                    <a:pt x="177" y="92"/>
                    <a:pt x="172" y="92"/>
                  </a:cubicBezTo>
                  <a:cubicBezTo>
                    <a:pt x="172" y="92"/>
                    <a:pt x="168" y="92"/>
                    <a:pt x="167" y="94"/>
                  </a:cubicBezTo>
                  <a:cubicBezTo>
                    <a:pt x="165" y="95"/>
                    <a:pt x="165" y="98"/>
                    <a:pt x="165" y="100"/>
                  </a:cubicBezTo>
                  <a:cubicBezTo>
                    <a:pt x="165" y="100"/>
                    <a:pt x="165" y="100"/>
                    <a:pt x="164" y="101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6"/>
                    <a:pt x="163" y="107"/>
                    <a:pt x="162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59" y="105"/>
                    <a:pt x="159" y="99"/>
                    <a:pt x="159" y="97"/>
                  </a:cubicBezTo>
                  <a:cubicBezTo>
                    <a:pt x="159" y="91"/>
                    <a:pt x="159" y="91"/>
                    <a:pt x="159" y="91"/>
                  </a:cubicBezTo>
                  <a:cubicBezTo>
                    <a:pt x="159" y="91"/>
                    <a:pt x="159" y="90"/>
                    <a:pt x="159" y="90"/>
                  </a:cubicBezTo>
                  <a:cubicBezTo>
                    <a:pt x="160" y="87"/>
                    <a:pt x="160" y="83"/>
                    <a:pt x="157" y="81"/>
                  </a:cubicBezTo>
                  <a:cubicBezTo>
                    <a:pt x="156" y="81"/>
                    <a:pt x="155" y="80"/>
                    <a:pt x="154" y="80"/>
                  </a:cubicBezTo>
                  <a:cubicBezTo>
                    <a:pt x="152" y="80"/>
                    <a:pt x="150" y="81"/>
                    <a:pt x="149" y="82"/>
                  </a:cubicBezTo>
                  <a:cubicBezTo>
                    <a:pt x="147" y="83"/>
                    <a:pt x="147" y="86"/>
                    <a:pt x="146" y="87"/>
                  </a:cubicBezTo>
                  <a:cubicBezTo>
                    <a:pt x="146" y="88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5" y="90"/>
                    <a:pt x="145" y="91"/>
                  </a:cubicBezTo>
                  <a:cubicBezTo>
                    <a:pt x="145" y="91"/>
                    <a:pt x="144" y="92"/>
                    <a:pt x="144" y="93"/>
                  </a:cubicBezTo>
                  <a:cubicBezTo>
                    <a:pt x="143" y="94"/>
                    <a:pt x="143" y="96"/>
                    <a:pt x="143" y="97"/>
                  </a:cubicBezTo>
                  <a:cubicBezTo>
                    <a:pt x="143" y="100"/>
                    <a:pt x="144" y="102"/>
                    <a:pt x="145" y="105"/>
                  </a:cubicBezTo>
                  <a:cubicBezTo>
                    <a:pt x="145" y="104"/>
                    <a:pt x="145" y="104"/>
                    <a:pt x="144" y="104"/>
                  </a:cubicBezTo>
                  <a:cubicBezTo>
                    <a:pt x="143" y="102"/>
                    <a:pt x="142" y="100"/>
                    <a:pt x="141" y="98"/>
                  </a:cubicBezTo>
                  <a:cubicBezTo>
                    <a:pt x="141" y="98"/>
                    <a:pt x="141" y="98"/>
                    <a:pt x="141" y="97"/>
                  </a:cubicBezTo>
                  <a:cubicBezTo>
                    <a:pt x="141" y="97"/>
                    <a:pt x="141" y="96"/>
                    <a:pt x="141" y="96"/>
                  </a:cubicBezTo>
                  <a:cubicBezTo>
                    <a:pt x="141" y="95"/>
                    <a:pt x="141" y="94"/>
                    <a:pt x="141" y="94"/>
                  </a:cubicBezTo>
                  <a:cubicBezTo>
                    <a:pt x="141" y="93"/>
                    <a:pt x="140" y="93"/>
                    <a:pt x="140" y="92"/>
                  </a:cubicBezTo>
                  <a:cubicBezTo>
                    <a:pt x="140" y="90"/>
                    <a:pt x="141" y="87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5" y="77"/>
                    <a:pt x="147" y="72"/>
                    <a:pt x="145" y="68"/>
                  </a:cubicBezTo>
                  <a:cubicBezTo>
                    <a:pt x="144" y="67"/>
                    <a:pt x="143" y="66"/>
                    <a:pt x="140" y="66"/>
                  </a:cubicBezTo>
                  <a:cubicBezTo>
                    <a:pt x="137" y="66"/>
                    <a:pt x="133" y="68"/>
                    <a:pt x="131" y="71"/>
                  </a:cubicBezTo>
                  <a:cubicBezTo>
                    <a:pt x="130" y="73"/>
                    <a:pt x="130" y="75"/>
                    <a:pt x="130" y="76"/>
                  </a:cubicBezTo>
                  <a:cubicBezTo>
                    <a:pt x="129" y="77"/>
                    <a:pt x="129" y="78"/>
                    <a:pt x="129" y="78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80"/>
                    <a:pt x="128" y="80"/>
                    <a:pt x="128" y="81"/>
                  </a:cubicBezTo>
                  <a:cubicBezTo>
                    <a:pt x="128" y="82"/>
                    <a:pt x="128" y="83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4"/>
                    <a:pt x="128" y="83"/>
                    <a:pt x="128" y="83"/>
                  </a:cubicBezTo>
                  <a:cubicBezTo>
                    <a:pt x="127" y="80"/>
                    <a:pt x="127" y="78"/>
                    <a:pt x="125" y="76"/>
                  </a:cubicBezTo>
                  <a:cubicBezTo>
                    <a:pt x="124" y="74"/>
                    <a:pt x="122" y="74"/>
                    <a:pt x="121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7" y="73"/>
                    <a:pt x="117" y="72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5"/>
                    <a:pt x="116" y="64"/>
                    <a:pt x="116" y="63"/>
                  </a:cubicBezTo>
                  <a:cubicBezTo>
                    <a:pt x="116" y="61"/>
                    <a:pt x="117" y="59"/>
                    <a:pt x="116" y="56"/>
                  </a:cubicBezTo>
                  <a:cubicBezTo>
                    <a:pt x="113" y="51"/>
                    <a:pt x="108" y="50"/>
                    <a:pt x="104" y="50"/>
                  </a:cubicBezTo>
                  <a:cubicBezTo>
                    <a:pt x="104" y="50"/>
                    <a:pt x="104" y="50"/>
                    <a:pt x="103" y="50"/>
                  </a:cubicBezTo>
                  <a:cubicBezTo>
                    <a:pt x="98" y="50"/>
                    <a:pt x="95" y="52"/>
                    <a:pt x="93" y="56"/>
                  </a:cubicBezTo>
                  <a:cubicBezTo>
                    <a:pt x="92" y="58"/>
                    <a:pt x="92" y="59"/>
                    <a:pt x="91" y="59"/>
                  </a:cubicBezTo>
                  <a:cubicBezTo>
                    <a:pt x="90" y="59"/>
                    <a:pt x="90" y="59"/>
                    <a:pt x="90" y="60"/>
                  </a:cubicBezTo>
                  <a:cubicBezTo>
                    <a:pt x="88" y="60"/>
                    <a:pt x="86" y="60"/>
                    <a:pt x="84" y="62"/>
                  </a:cubicBezTo>
                  <a:cubicBezTo>
                    <a:pt x="82" y="64"/>
                    <a:pt x="82" y="67"/>
                    <a:pt x="81" y="69"/>
                  </a:cubicBezTo>
                  <a:cubicBezTo>
                    <a:pt x="81" y="70"/>
                    <a:pt x="81" y="71"/>
                    <a:pt x="81" y="71"/>
                  </a:cubicBezTo>
                  <a:cubicBezTo>
                    <a:pt x="80" y="72"/>
                    <a:pt x="80" y="73"/>
                    <a:pt x="80" y="73"/>
                  </a:cubicBezTo>
                  <a:cubicBezTo>
                    <a:pt x="80" y="73"/>
                    <a:pt x="79" y="73"/>
                    <a:pt x="79" y="72"/>
                  </a:cubicBezTo>
                  <a:cubicBezTo>
                    <a:pt x="78" y="71"/>
                    <a:pt x="76" y="70"/>
                    <a:pt x="74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2" y="69"/>
                    <a:pt x="70" y="70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8" y="71"/>
                    <a:pt x="67" y="72"/>
                    <a:pt x="67" y="72"/>
                  </a:cubicBezTo>
                  <a:cubicBezTo>
                    <a:pt x="65" y="72"/>
                    <a:pt x="64" y="73"/>
                    <a:pt x="63" y="73"/>
                  </a:cubicBezTo>
                  <a:cubicBezTo>
                    <a:pt x="62" y="74"/>
                    <a:pt x="61" y="74"/>
                    <a:pt x="60" y="74"/>
                  </a:cubicBezTo>
                  <a:cubicBezTo>
                    <a:pt x="60" y="74"/>
                    <a:pt x="59" y="74"/>
                    <a:pt x="59" y="74"/>
                  </a:cubicBezTo>
                  <a:cubicBezTo>
                    <a:pt x="58" y="74"/>
                    <a:pt x="57" y="74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72"/>
                    <a:pt x="56" y="71"/>
                    <a:pt x="56" y="70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8"/>
                    <a:pt x="57" y="68"/>
                    <a:pt x="58" y="67"/>
                  </a:cubicBezTo>
                  <a:cubicBezTo>
                    <a:pt x="59" y="65"/>
                    <a:pt x="61" y="60"/>
                    <a:pt x="57" y="57"/>
                  </a:cubicBezTo>
                  <a:cubicBezTo>
                    <a:pt x="55" y="56"/>
                    <a:pt x="53" y="56"/>
                    <a:pt x="52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8" y="56"/>
                    <a:pt x="48" y="56"/>
                  </a:cubicBezTo>
                  <a:cubicBezTo>
                    <a:pt x="47" y="56"/>
                    <a:pt x="44" y="56"/>
                    <a:pt x="43" y="58"/>
                  </a:cubicBezTo>
                  <a:cubicBezTo>
                    <a:pt x="42" y="59"/>
                    <a:pt x="42" y="60"/>
                    <a:pt x="42" y="60"/>
                  </a:cubicBezTo>
                  <a:cubicBezTo>
                    <a:pt x="42" y="61"/>
                    <a:pt x="41" y="61"/>
                    <a:pt x="41" y="61"/>
                  </a:cubicBezTo>
                  <a:cubicBezTo>
                    <a:pt x="41" y="61"/>
                    <a:pt x="41" y="61"/>
                    <a:pt x="40" y="62"/>
                  </a:cubicBezTo>
                  <a:cubicBezTo>
                    <a:pt x="38" y="62"/>
                    <a:pt x="35" y="63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2"/>
                    <a:pt x="34" y="74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7"/>
                    <a:pt x="34" y="78"/>
                    <a:pt x="33" y="79"/>
                  </a:cubicBezTo>
                  <a:cubicBezTo>
                    <a:pt x="33" y="78"/>
                    <a:pt x="32" y="76"/>
                    <a:pt x="32" y="74"/>
                  </a:cubicBezTo>
                  <a:cubicBezTo>
                    <a:pt x="31" y="70"/>
                    <a:pt x="31" y="66"/>
                    <a:pt x="31" y="62"/>
                  </a:cubicBezTo>
                  <a:cubicBezTo>
                    <a:pt x="31" y="60"/>
                    <a:pt x="31" y="59"/>
                    <a:pt x="31" y="57"/>
                  </a:cubicBezTo>
                  <a:cubicBezTo>
                    <a:pt x="31" y="56"/>
                    <a:pt x="32" y="54"/>
                    <a:pt x="32" y="53"/>
                  </a:cubicBezTo>
                  <a:cubicBezTo>
                    <a:pt x="32" y="50"/>
                    <a:pt x="32" y="47"/>
                    <a:pt x="32" y="44"/>
                  </a:cubicBezTo>
                  <a:cubicBezTo>
                    <a:pt x="31" y="42"/>
                    <a:pt x="31" y="39"/>
                    <a:pt x="30" y="37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33" y="32"/>
                    <a:pt x="33" y="27"/>
                    <a:pt x="32" y="23"/>
                  </a:cubicBezTo>
                  <a:cubicBezTo>
                    <a:pt x="32" y="19"/>
                    <a:pt x="29" y="17"/>
                    <a:pt x="25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5"/>
                    <a:pt x="31" y="14"/>
                    <a:pt x="31" y="12"/>
                  </a:cubicBezTo>
                  <a:cubicBezTo>
                    <a:pt x="32" y="11"/>
                    <a:pt x="32" y="9"/>
                    <a:pt x="32" y="8"/>
                  </a:cubicBezTo>
                  <a:cubicBezTo>
                    <a:pt x="32" y="8"/>
                    <a:pt x="31" y="7"/>
                    <a:pt x="31" y="7"/>
                  </a:cubicBezTo>
                  <a:cubicBezTo>
                    <a:pt x="31" y="7"/>
                    <a:pt x="32" y="7"/>
                    <a:pt x="32" y="6"/>
                  </a:cubicBezTo>
                  <a:cubicBezTo>
                    <a:pt x="32" y="6"/>
                    <a:pt x="32" y="3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3" y="0"/>
                    <a:pt x="21" y="1"/>
                    <a:pt x="19" y="2"/>
                  </a:cubicBezTo>
                  <a:cubicBezTo>
                    <a:pt x="18" y="3"/>
                    <a:pt x="18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9"/>
                    <a:pt x="10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3"/>
                    <a:pt x="7" y="15"/>
                    <a:pt x="6" y="16"/>
                  </a:cubicBezTo>
                  <a:cubicBezTo>
                    <a:pt x="6" y="16"/>
                    <a:pt x="5" y="17"/>
                    <a:pt x="5" y="18"/>
                  </a:cubicBezTo>
                  <a:cubicBezTo>
                    <a:pt x="3" y="19"/>
                    <a:pt x="2" y="20"/>
                    <a:pt x="1" y="21"/>
                  </a:cubicBezTo>
                  <a:cubicBezTo>
                    <a:pt x="0" y="23"/>
                    <a:pt x="0" y="26"/>
                    <a:pt x="0" y="27"/>
                  </a:cubicBezTo>
                  <a:cubicBezTo>
                    <a:pt x="0" y="28"/>
                    <a:pt x="0" y="30"/>
                    <a:pt x="0" y="30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2" y="44"/>
                    <a:pt x="3" y="45"/>
                    <a:pt x="3" y="47"/>
                  </a:cubicBezTo>
                  <a:cubicBezTo>
                    <a:pt x="3" y="48"/>
                    <a:pt x="3" y="49"/>
                    <a:pt x="2" y="50"/>
                  </a:cubicBezTo>
                  <a:cubicBezTo>
                    <a:pt x="1" y="52"/>
                    <a:pt x="1" y="54"/>
                    <a:pt x="1" y="56"/>
                  </a:cubicBezTo>
                  <a:cubicBezTo>
                    <a:pt x="0" y="59"/>
                    <a:pt x="1" y="61"/>
                    <a:pt x="1" y="62"/>
                  </a:cubicBezTo>
                  <a:cubicBezTo>
                    <a:pt x="1" y="63"/>
                    <a:pt x="1" y="64"/>
                    <a:pt x="2" y="64"/>
                  </a:cubicBezTo>
                  <a:cubicBezTo>
                    <a:pt x="2" y="66"/>
                    <a:pt x="2" y="68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5"/>
                    <a:pt x="3" y="77"/>
                  </a:cubicBezTo>
                  <a:cubicBezTo>
                    <a:pt x="3" y="77"/>
                    <a:pt x="3" y="78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89"/>
                    <a:pt x="4" y="90"/>
                    <a:pt x="4" y="91"/>
                  </a:cubicBezTo>
                  <a:cubicBezTo>
                    <a:pt x="4" y="94"/>
                    <a:pt x="5" y="97"/>
                    <a:pt x="6" y="100"/>
                  </a:cubicBezTo>
                  <a:cubicBezTo>
                    <a:pt x="6" y="101"/>
                    <a:pt x="7" y="101"/>
                    <a:pt x="7" y="102"/>
                  </a:cubicBezTo>
                  <a:cubicBezTo>
                    <a:pt x="6" y="102"/>
                    <a:pt x="6" y="103"/>
                    <a:pt x="5" y="104"/>
                  </a:cubicBezTo>
                  <a:cubicBezTo>
                    <a:pt x="3" y="107"/>
                    <a:pt x="3" y="113"/>
                    <a:pt x="6" y="116"/>
                  </a:cubicBezTo>
                  <a:cubicBezTo>
                    <a:pt x="8" y="118"/>
                    <a:pt x="11" y="118"/>
                    <a:pt x="13" y="118"/>
                  </a:cubicBezTo>
                  <a:cubicBezTo>
                    <a:pt x="14" y="118"/>
                    <a:pt x="15" y="118"/>
                    <a:pt x="15" y="119"/>
                  </a:cubicBezTo>
                  <a:cubicBezTo>
                    <a:pt x="16" y="119"/>
                    <a:pt x="16" y="120"/>
                    <a:pt x="16" y="121"/>
                  </a:cubicBezTo>
                  <a:cubicBezTo>
                    <a:pt x="16" y="121"/>
                    <a:pt x="16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1" y="121"/>
                    <a:pt x="10" y="122"/>
                    <a:pt x="8" y="123"/>
                  </a:cubicBezTo>
                  <a:cubicBezTo>
                    <a:pt x="4" y="127"/>
                    <a:pt x="4" y="132"/>
                    <a:pt x="4" y="135"/>
                  </a:cubicBezTo>
                  <a:cubicBezTo>
                    <a:pt x="4" y="135"/>
                    <a:pt x="4" y="135"/>
                    <a:pt x="4" y="136"/>
                  </a:cubicBezTo>
                  <a:cubicBezTo>
                    <a:pt x="4" y="137"/>
                    <a:pt x="4" y="138"/>
                    <a:pt x="4" y="140"/>
                  </a:cubicBezTo>
                  <a:cubicBezTo>
                    <a:pt x="5" y="143"/>
                    <a:pt x="10" y="147"/>
                    <a:pt x="13" y="147"/>
                  </a:cubicBezTo>
                  <a:cubicBezTo>
                    <a:pt x="13" y="147"/>
                    <a:pt x="14" y="147"/>
                    <a:pt x="14" y="147"/>
                  </a:cubicBezTo>
                  <a:cubicBezTo>
                    <a:pt x="14" y="147"/>
                    <a:pt x="14" y="147"/>
                    <a:pt x="15" y="147"/>
                  </a:cubicBezTo>
                  <a:cubicBezTo>
                    <a:pt x="15" y="147"/>
                    <a:pt x="15" y="148"/>
                    <a:pt x="15" y="148"/>
                  </a:cubicBezTo>
                  <a:cubicBezTo>
                    <a:pt x="15" y="152"/>
                    <a:pt x="13" y="157"/>
                    <a:pt x="11" y="161"/>
                  </a:cubicBezTo>
                  <a:cubicBezTo>
                    <a:pt x="10" y="162"/>
                    <a:pt x="9" y="163"/>
                    <a:pt x="9" y="164"/>
                  </a:cubicBezTo>
                  <a:cubicBezTo>
                    <a:pt x="6" y="170"/>
                    <a:pt x="5" y="179"/>
                    <a:pt x="9" y="185"/>
                  </a:cubicBezTo>
                  <a:cubicBezTo>
                    <a:pt x="10" y="187"/>
                    <a:pt x="13" y="190"/>
                    <a:pt x="19" y="190"/>
                  </a:cubicBezTo>
                  <a:cubicBezTo>
                    <a:pt x="19" y="190"/>
                    <a:pt x="20" y="190"/>
                    <a:pt x="21" y="190"/>
                  </a:cubicBezTo>
                  <a:cubicBezTo>
                    <a:pt x="26" y="190"/>
                    <a:pt x="29" y="186"/>
                    <a:pt x="32" y="182"/>
                  </a:cubicBezTo>
                  <a:cubicBezTo>
                    <a:pt x="32" y="182"/>
                    <a:pt x="33" y="181"/>
                    <a:pt x="33" y="181"/>
                  </a:cubicBezTo>
                  <a:cubicBezTo>
                    <a:pt x="36" y="177"/>
                    <a:pt x="39" y="175"/>
                    <a:pt x="43" y="173"/>
                  </a:cubicBezTo>
                  <a:cubicBezTo>
                    <a:pt x="46" y="172"/>
                    <a:pt x="48" y="171"/>
                    <a:pt x="52" y="169"/>
                  </a:cubicBezTo>
                  <a:cubicBezTo>
                    <a:pt x="54" y="169"/>
                    <a:pt x="57" y="168"/>
                    <a:pt x="59" y="167"/>
                  </a:cubicBezTo>
                  <a:cubicBezTo>
                    <a:pt x="62" y="166"/>
                    <a:pt x="65" y="165"/>
                    <a:pt x="68" y="164"/>
                  </a:cubicBezTo>
                  <a:cubicBezTo>
                    <a:pt x="73" y="163"/>
                    <a:pt x="78" y="161"/>
                    <a:pt x="81" y="156"/>
                  </a:cubicBezTo>
                  <a:cubicBezTo>
                    <a:pt x="82" y="155"/>
                    <a:pt x="82" y="153"/>
                    <a:pt x="83" y="152"/>
                  </a:cubicBezTo>
                  <a:cubicBezTo>
                    <a:pt x="83" y="152"/>
                    <a:pt x="83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5" y="148"/>
                    <a:pt x="85" y="148"/>
                    <a:pt x="86" y="148"/>
                  </a:cubicBezTo>
                  <a:cubicBezTo>
                    <a:pt x="86" y="147"/>
                    <a:pt x="87" y="147"/>
                    <a:pt x="87" y="147"/>
                  </a:cubicBezTo>
                  <a:cubicBezTo>
                    <a:pt x="88" y="147"/>
                    <a:pt x="89" y="147"/>
                    <a:pt x="89" y="146"/>
                  </a:cubicBezTo>
                  <a:cubicBezTo>
                    <a:pt x="91" y="145"/>
                    <a:pt x="92" y="144"/>
                    <a:pt x="92" y="144"/>
                  </a:cubicBezTo>
                  <a:cubicBezTo>
                    <a:pt x="92" y="143"/>
                    <a:pt x="93" y="143"/>
                    <a:pt x="93" y="143"/>
                  </a:cubicBezTo>
                  <a:cubicBezTo>
                    <a:pt x="93" y="143"/>
                    <a:pt x="93" y="144"/>
                    <a:pt x="93" y="144"/>
                  </a:cubicBezTo>
                  <a:cubicBezTo>
                    <a:pt x="93" y="145"/>
                    <a:pt x="93" y="145"/>
                    <a:pt x="93" y="145"/>
                  </a:cubicBezTo>
                  <a:cubicBezTo>
                    <a:pt x="93" y="146"/>
                    <a:pt x="93" y="149"/>
                    <a:pt x="96" y="150"/>
                  </a:cubicBezTo>
                  <a:cubicBezTo>
                    <a:pt x="96" y="151"/>
                    <a:pt x="97" y="151"/>
                    <a:pt x="98" y="151"/>
                  </a:cubicBezTo>
                  <a:cubicBezTo>
                    <a:pt x="99" y="151"/>
                    <a:pt x="99" y="151"/>
                    <a:pt x="100" y="151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4" y="151"/>
                    <a:pt x="108" y="149"/>
                    <a:pt x="110" y="146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7"/>
                    <a:pt x="113" y="147"/>
                    <a:pt x="113" y="147"/>
                  </a:cubicBezTo>
                  <a:cubicBezTo>
                    <a:pt x="113" y="148"/>
                    <a:pt x="113" y="149"/>
                    <a:pt x="111" y="151"/>
                  </a:cubicBezTo>
                  <a:cubicBezTo>
                    <a:pt x="110" y="153"/>
                    <a:pt x="109" y="155"/>
                    <a:pt x="107" y="157"/>
                  </a:cubicBezTo>
                  <a:cubicBezTo>
                    <a:pt x="107" y="158"/>
                    <a:pt x="106" y="158"/>
                    <a:pt x="105" y="159"/>
                  </a:cubicBezTo>
                  <a:cubicBezTo>
                    <a:pt x="104" y="162"/>
                    <a:pt x="104" y="163"/>
                    <a:pt x="104" y="165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5" y="166"/>
                    <a:pt x="105" y="166"/>
                    <a:pt x="105" y="167"/>
                  </a:cubicBezTo>
                  <a:cubicBezTo>
                    <a:pt x="105" y="167"/>
                    <a:pt x="105" y="168"/>
                    <a:pt x="105" y="169"/>
                  </a:cubicBezTo>
                  <a:cubicBezTo>
                    <a:pt x="105" y="171"/>
                    <a:pt x="107" y="172"/>
                    <a:pt x="110" y="172"/>
                  </a:cubicBezTo>
                  <a:cubicBezTo>
                    <a:pt x="112" y="172"/>
                    <a:pt x="114" y="172"/>
                    <a:pt x="115" y="171"/>
                  </a:cubicBezTo>
                  <a:cubicBezTo>
                    <a:pt x="116" y="170"/>
                    <a:pt x="117" y="169"/>
                    <a:pt x="118" y="168"/>
                  </a:cubicBezTo>
                  <a:cubicBezTo>
                    <a:pt x="118" y="167"/>
                    <a:pt x="119" y="167"/>
                    <a:pt x="119" y="166"/>
                  </a:cubicBezTo>
                  <a:cubicBezTo>
                    <a:pt x="120" y="166"/>
                    <a:pt x="121" y="166"/>
                    <a:pt x="121" y="166"/>
                  </a:cubicBezTo>
                  <a:cubicBezTo>
                    <a:pt x="123" y="166"/>
                    <a:pt x="125" y="165"/>
                    <a:pt x="126" y="164"/>
                  </a:cubicBezTo>
                  <a:cubicBezTo>
                    <a:pt x="127" y="162"/>
                    <a:pt x="128" y="161"/>
                    <a:pt x="128" y="160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58"/>
                    <a:pt x="129" y="157"/>
                    <a:pt x="129" y="156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29" y="154"/>
                    <a:pt x="129" y="153"/>
                    <a:pt x="130" y="152"/>
                  </a:cubicBezTo>
                  <a:cubicBezTo>
                    <a:pt x="130" y="150"/>
                    <a:pt x="129" y="149"/>
                    <a:pt x="129" y="147"/>
                  </a:cubicBezTo>
                  <a:cubicBezTo>
                    <a:pt x="129" y="147"/>
                    <a:pt x="128" y="147"/>
                    <a:pt x="128" y="146"/>
                  </a:cubicBezTo>
                  <a:cubicBezTo>
                    <a:pt x="127" y="142"/>
                    <a:pt x="127" y="138"/>
                    <a:pt x="129" y="135"/>
                  </a:cubicBezTo>
                  <a:cubicBezTo>
                    <a:pt x="130" y="134"/>
                    <a:pt x="131" y="133"/>
                    <a:pt x="131" y="132"/>
                  </a:cubicBezTo>
                  <a:cubicBezTo>
                    <a:pt x="133" y="130"/>
                    <a:pt x="135" y="127"/>
                    <a:pt x="135" y="122"/>
                  </a:cubicBezTo>
                  <a:cubicBezTo>
                    <a:pt x="135" y="121"/>
                    <a:pt x="135" y="120"/>
                    <a:pt x="135" y="118"/>
                  </a:cubicBezTo>
                  <a:cubicBezTo>
                    <a:pt x="134" y="117"/>
                    <a:pt x="134" y="116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42" y="116"/>
                    <a:pt x="145" y="130"/>
                    <a:pt x="145" y="137"/>
                  </a:cubicBezTo>
                  <a:cubicBezTo>
                    <a:pt x="145" y="141"/>
                    <a:pt x="147" y="148"/>
                    <a:pt x="152" y="148"/>
                  </a:cubicBezTo>
                  <a:cubicBezTo>
                    <a:pt x="154" y="148"/>
                    <a:pt x="156" y="146"/>
                    <a:pt x="158" y="143"/>
                  </a:cubicBezTo>
                  <a:cubicBezTo>
                    <a:pt x="159" y="141"/>
                    <a:pt x="159" y="140"/>
                    <a:pt x="160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60" y="139"/>
                    <a:pt x="161" y="140"/>
                    <a:pt x="161" y="140"/>
                  </a:cubicBezTo>
                  <a:cubicBezTo>
                    <a:pt x="162" y="140"/>
                    <a:pt x="162" y="141"/>
                    <a:pt x="162" y="141"/>
                  </a:cubicBezTo>
                  <a:cubicBezTo>
                    <a:pt x="162" y="142"/>
                    <a:pt x="162" y="142"/>
                    <a:pt x="162" y="143"/>
                  </a:cubicBezTo>
                  <a:cubicBezTo>
                    <a:pt x="163" y="145"/>
                    <a:pt x="166" y="147"/>
                    <a:pt x="168" y="147"/>
                  </a:cubicBezTo>
                  <a:cubicBezTo>
                    <a:pt x="170" y="147"/>
                    <a:pt x="172" y="147"/>
                    <a:pt x="172" y="145"/>
                  </a:cubicBezTo>
                  <a:cubicBezTo>
                    <a:pt x="173" y="144"/>
                    <a:pt x="173" y="143"/>
                    <a:pt x="173" y="142"/>
                  </a:cubicBezTo>
                  <a:cubicBezTo>
                    <a:pt x="174" y="141"/>
                    <a:pt x="174" y="141"/>
                    <a:pt x="174" y="140"/>
                  </a:cubicBezTo>
                  <a:cubicBezTo>
                    <a:pt x="175" y="140"/>
                    <a:pt x="176" y="140"/>
                    <a:pt x="176" y="140"/>
                  </a:cubicBezTo>
                  <a:cubicBezTo>
                    <a:pt x="178" y="139"/>
                    <a:pt x="180" y="138"/>
                    <a:pt x="181" y="137"/>
                  </a:cubicBezTo>
                  <a:cubicBezTo>
                    <a:pt x="184" y="133"/>
                    <a:pt x="182" y="130"/>
                    <a:pt x="181" y="12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16472692" y="6625709"/>
              <a:ext cx="1727573" cy="2221218"/>
            </a:xfrm>
            <a:custGeom>
              <a:avLst/>
              <a:gdLst>
                <a:gd name="T0" fmla="*/ 309 w 317"/>
                <a:gd name="T1" fmla="*/ 141 h 448"/>
                <a:gd name="T2" fmla="*/ 303 w 317"/>
                <a:gd name="T3" fmla="*/ 138 h 448"/>
                <a:gd name="T4" fmla="*/ 291 w 317"/>
                <a:gd name="T5" fmla="*/ 135 h 448"/>
                <a:gd name="T6" fmla="*/ 282 w 317"/>
                <a:gd name="T7" fmla="*/ 129 h 448"/>
                <a:gd name="T8" fmla="*/ 261 w 317"/>
                <a:gd name="T9" fmla="*/ 129 h 448"/>
                <a:gd name="T10" fmla="*/ 240 w 317"/>
                <a:gd name="T11" fmla="*/ 136 h 448"/>
                <a:gd name="T12" fmla="*/ 241 w 317"/>
                <a:gd name="T13" fmla="*/ 131 h 448"/>
                <a:gd name="T14" fmla="*/ 240 w 317"/>
                <a:gd name="T15" fmla="*/ 107 h 448"/>
                <a:gd name="T16" fmla="*/ 239 w 317"/>
                <a:gd name="T17" fmla="*/ 104 h 448"/>
                <a:gd name="T18" fmla="*/ 237 w 317"/>
                <a:gd name="T19" fmla="*/ 93 h 448"/>
                <a:gd name="T20" fmla="*/ 234 w 317"/>
                <a:gd name="T21" fmla="*/ 84 h 448"/>
                <a:gd name="T22" fmla="*/ 234 w 317"/>
                <a:gd name="T23" fmla="*/ 76 h 448"/>
                <a:gd name="T24" fmla="*/ 225 w 317"/>
                <a:gd name="T25" fmla="*/ 66 h 448"/>
                <a:gd name="T26" fmla="*/ 216 w 317"/>
                <a:gd name="T27" fmla="*/ 67 h 448"/>
                <a:gd name="T28" fmla="*/ 203 w 317"/>
                <a:gd name="T29" fmla="*/ 63 h 448"/>
                <a:gd name="T30" fmla="*/ 201 w 317"/>
                <a:gd name="T31" fmla="*/ 52 h 448"/>
                <a:gd name="T32" fmla="*/ 204 w 317"/>
                <a:gd name="T33" fmla="*/ 28 h 448"/>
                <a:gd name="T34" fmla="*/ 64 w 317"/>
                <a:gd name="T35" fmla="*/ 0 h 448"/>
                <a:gd name="T36" fmla="*/ 51 w 317"/>
                <a:gd name="T37" fmla="*/ 86 h 448"/>
                <a:gd name="T38" fmla="*/ 50 w 317"/>
                <a:gd name="T39" fmla="*/ 89 h 448"/>
                <a:gd name="T40" fmla="*/ 0 w 317"/>
                <a:gd name="T41" fmla="*/ 426 h 448"/>
                <a:gd name="T42" fmla="*/ 101 w 317"/>
                <a:gd name="T43" fmla="*/ 442 h 448"/>
                <a:gd name="T44" fmla="*/ 136 w 317"/>
                <a:gd name="T45" fmla="*/ 447 h 448"/>
                <a:gd name="T46" fmla="*/ 156 w 317"/>
                <a:gd name="T47" fmla="*/ 447 h 448"/>
                <a:gd name="T48" fmla="*/ 315 w 317"/>
                <a:gd name="T49" fmla="*/ 147 h 448"/>
                <a:gd name="T50" fmla="*/ 132 w 317"/>
                <a:gd name="T51" fmla="*/ 369 h 448"/>
                <a:gd name="T52" fmla="*/ 121 w 317"/>
                <a:gd name="T53" fmla="*/ 382 h 448"/>
                <a:gd name="T54" fmla="*/ 123 w 317"/>
                <a:gd name="T55" fmla="*/ 364 h 448"/>
                <a:gd name="T56" fmla="*/ 124 w 317"/>
                <a:gd name="T57" fmla="*/ 355 h 448"/>
                <a:gd name="T58" fmla="*/ 126 w 317"/>
                <a:gd name="T59" fmla="*/ 349 h 448"/>
                <a:gd name="T60" fmla="*/ 131 w 317"/>
                <a:gd name="T61" fmla="*/ 351 h 448"/>
                <a:gd name="T62" fmla="*/ 133 w 317"/>
                <a:gd name="T63" fmla="*/ 360 h 448"/>
                <a:gd name="T64" fmla="*/ 62 w 317"/>
                <a:gd name="T65" fmla="*/ 245 h 448"/>
                <a:gd name="T66" fmla="*/ 58 w 317"/>
                <a:gd name="T67" fmla="*/ 247 h 448"/>
                <a:gd name="T68" fmla="*/ 58 w 317"/>
                <a:gd name="T69" fmla="*/ 238 h 448"/>
                <a:gd name="T70" fmla="*/ 64 w 317"/>
                <a:gd name="T71" fmla="*/ 244 h 448"/>
                <a:gd name="T72" fmla="*/ 58 w 317"/>
                <a:gd name="T73" fmla="*/ 257 h 448"/>
                <a:gd name="T74" fmla="*/ 60 w 317"/>
                <a:gd name="T75" fmla="*/ 267 h 448"/>
                <a:gd name="T76" fmla="*/ 64 w 317"/>
                <a:gd name="T77" fmla="*/ 270 h 448"/>
                <a:gd name="T78" fmla="*/ 50 w 317"/>
                <a:gd name="T79" fmla="*/ 261 h 448"/>
                <a:gd name="T80" fmla="*/ 49 w 317"/>
                <a:gd name="T81" fmla="*/ 255 h 448"/>
                <a:gd name="T82" fmla="*/ 98 w 317"/>
                <a:gd name="T83" fmla="*/ 306 h 448"/>
                <a:gd name="T84" fmla="*/ 86 w 317"/>
                <a:gd name="T85" fmla="*/ 284 h 448"/>
                <a:gd name="T86" fmla="*/ 90 w 317"/>
                <a:gd name="T87" fmla="*/ 284 h 448"/>
                <a:gd name="T88" fmla="*/ 96 w 317"/>
                <a:gd name="T89" fmla="*/ 274 h 448"/>
                <a:gd name="T90" fmla="*/ 85 w 317"/>
                <a:gd name="T91" fmla="*/ 273 h 448"/>
                <a:gd name="T92" fmla="*/ 82 w 317"/>
                <a:gd name="T93" fmla="*/ 267 h 448"/>
                <a:gd name="T94" fmla="*/ 93 w 317"/>
                <a:gd name="T95" fmla="*/ 249 h 448"/>
                <a:gd name="T96" fmla="*/ 119 w 317"/>
                <a:gd name="T97" fmla="*/ 305 h 448"/>
                <a:gd name="T98" fmla="*/ 124 w 317"/>
                <a:gd name="T99" fmla="*/ 325 h 448"/>
                <a:gd name="T100" fmla="*/ 121 w 317"/>
                <a:gd name="T101" fmla="*/ 333 h 448"/>
                <a:gd name="T102" fmla="*/ 108 w 317"/>
                <a:gd name="T103" fmla="*/ 314 h 448"/>
                <a:gd name="T104" fmla="*/ 98 w 317"/>
                <a:gd name="T105" fmla="*/ 30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7" h="448">
                  <a:moveTo>
                    <a:pt x="313" y="142"/>
                  </a:moveTo>
                  <a:cubicBezTo>
                    <a:pt x="313" y="141"/>
                    <a:pt x="313" y="141"/>
                    <a:pt x="312" y="141"/>
                  </a:cubicBezTo>
                  <a:cubicBezTo>
                    <a:pt x="311" y="141"/>
                    <a:pt x="310" y="141"/>
                    <a:pt x="309" y="141"/>
                  </a:cubicBezTo>
                  <a:cubicBezTo>
                    <a:pt x="309" y="141"/>
                    <a:pt x="308" y="141"/>
                    <a:pt x="308" y="140"/>
                  </a:cubicBezTo>
                  <a:cubicBezTo>
                    <a:pt x="306" y="140"/>
                    <a:pt x="305" y="139"/>
                    <a:pt x="304" y="139"/>
                  </a:cubicBezTo>
                  <a:cubicBezTo>
                    <a:pt x="303" y="138"/>
                    <a:pt x="303" y="138"/>
                    <a:pt x="303" y="138"/>
                  </a:cubicBezTo>
                  <a:cubicBezTo>
                    <a:pt x="301" y="137"/>
                    <a:pt x="299" y="136"/>
                    <a:pt x="297" y="136"/>
                  </a:cubicBezTo>
                  <a:cubicBezTo>
                    <a:pt x="296" y="136"/>
                    <a:pt x="295" y="136"/>
                    <a:pt x="294" y="136"/>
                  </a:cubicBezTo>
                  <a:cubicBezTo>
                    <a:pt x="292" y="136"/>
                    <a:pt x="292" y="136"/>
                    <a:pt x="291" y="135"/>
                  </a:cubicBezTo>
                  <a:cubicBezTo>
                    <a:pt x="291" y="135"/>
                    <a:pt x="290" y="134"/>
                    <a:pt x="290" y="134"/>
                  </a:cubicBezTo>
                  <a:cubicBezTo>
                    <a:pt x="289" y="133"/>
                    <a:pt x="288" y="132"/>
                    <a:pt x="286" y="131"/>
                  </a:cubicBezTo>
                  <a:cubicBezTo>
                    <a:pt x="285" y="130"/>
                    <a:pt x="284" y="130"/>
                    <a:pt x="282" y="129"/>
                  </a:cubicBezTo>
                  <a:cubicBezTo>
                    <a:pt x="281" y="129"/>
                    <a:pt x="280" y="128"/>
                    <a:pt x="279" y="128"/>
                  </a:cubicBezTo>
                  <a:cubicBezTo>
                    <a:pt x="277" y="127"/>
                    <a:pt x="274" y="127"/>
                    <a:pt x="272" y="127"/>
                  </a:cubicBezTo>
                  <a:cubicBezTo>
                    <a:pt x="268" y="127"/>
                    <a:pt x="265" y="127"/>
                    <a:pt x="261" y="129"/>
                  </a:cubicBezTo>
                  <a:cubicBezTo>
                    <a:pt x="260" y="129"/>
                    <a:pt x="258" y="130"/>
                    <a:pt x="256" y="131"/>
                  </a:cubicBezTo>
                  <a:cubicBezTo>
                    <a:pt x="251" y="134"/>
                    <a:pt x="245" y="137"/>
                    <a:pt x="242" y="137"/>
                  </a:cubicBezTo>
                  <a:cubicBezTo>
                    <a:pt x="241" y="137"/>
                    <a:pt x="240" y="137"/>
                    <a:pt x="240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9" y="136"/>
                    <a:pt x="240" y="134"/>
                    <a:pt x="240" y="133"/>
                  </a:cubicBezTo>
                  <a:cubicBezTo>
                    <a:pt x="241" y="132"/>
                    <a:pt x="241" y="132"/>
                    <a:pt x="241" y="131"/>
                  </a:cubicBezTo>
                  <a:cubicBezTo>
                    <a:pt x="244" y="126"/>
                    <a:pt x="244" y="122"/>
                    <a:pt x="243" y="117"/>
                  </a:cubicBezTo>
                  <a:cubicBezTo>
                    <a:pt x="243" y="114"/>
                    <a:pt x="242" y="111"/>
                    <a:pt x="240" y="108"/>
                  </a:cubicBezTo>
                  <a:cubicBezTo>
                    <a:pt x="240" y="108"/>
                    <a:pt x="240" y="108"/>
                    <a:pt x="240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6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3"/>
                    <a:pt x="239" y="102"/>
                    <a:pt x="239" y="102"/>
                  </a:cubicBezTo>
                  <a:cubicBezTo>
                    <a:pt x="238" y="100"/>
                    <a:pt x="238" y="99"/>
                    <a:pt x="238" y="97"/>
                  </a:cubicBezTo>
                  <a:cubicBezTo>
                    <a:pt x="237" y="96"/>
                    <a:pt x="237" y="95"/>
                    <a:pt x="237" y="93"/>
                  </a:cubicBezTo>
                  <a:cubicBezTo>
                    <a:pt x="237" y="92"/>
                    <a:pt x="236" y="91"/>
                    <a:pt x="236" y="90"/>
                  </a:cubicBezTo>
                  <a:cubicBezTo>
                    <a:pt x="236" y="89"/>
                    <a:pt x="236" y="88"/>
                    <a:pt x="235" y="87"/>
                  </a:cubicBezTo>
                  <a:cubicBezTo>
                    <a:pt x="235" y="86"/>
                    <a:pt x="234" y="85"/>
                    <a:pt x="234" y="84"/>
                  </a:cubicBezTo>
                  <a:cubicBezTo>
                    <a:pt x="234" y="83"/>
                    <a:pt x="234" y="81"/>
                    <a:pt x="234" y="80"/>
                  </a:cubicBezTo>
                  <a:cubicBezTo>
                    <a:pt x="234" y="79"/>
                    <a:pt x="234" y="78"/>
                    <a:pt x="234" y="77"/>
                  </a:cubicBezTo>
                  <a:cubicBezTo>
                    <a:pt x="234" y="76"/>
                    <a:pt x="234" y="76"/>
                    <a:pt x="234" y="76"/>
                  </a:cubicBezTo>
                  <a:cubicBezTo>
                    <a:pt x="234" y="74"/>
                    <a:pt x="234" y="72"/>
                    <a:pt x="233" y="70"/>
                  </a:cubicBezTo>
                  <a:cubicBezTo>
                    <a:pt x="231" y="68"/>
                    <a:pt x="229" y="66"/>
                    <a:pt x="226" y="66"/>
                  </a:cubicBezTo>
                  <a:cubicBezTo>
                    <a:pt x="225" y="66"/>
                    <a:pt x="225" y="66"/>
                    <a:pt x="225" y="66"/>
                  </a:cubicBezTo>
                  <a:cubicBezTo>
                    <a:pt x="224" y="66"/>
                    <a:pt x="223" y="66"/>
                    <a:pt x="222" y="66"/>
                  </a:cubicBezTo>
                  <a:cubicBezTo>
                    <a:pt x="222" y="66"/>
                    <a:pt x="221" y="66"/>
                    <a:pt x="220" y="66"/>
                  </a:cubicBezTo>
                  <a:cubicBezTo>
                    <a:pt x="219" y="66"/>
                    <a:pt x="217" y="66"/>
                    <a:pt x="216" y="67"/>
                  </a:cubicBezTo>
                  <a:cubicBezTo>
                    <a:pt x="214" y="67"/>
                    <a:pt x="212" y="67"/>
                    <a:pt x="211" y="67"/>
                  </a:cubicBezTo>
                  <a:cubicBezTo>
                    <a:pt x="210" y="67"/>
                    <a:pt x="209" y="67"/>
                    <a:pt x="208" y="67"/>
                  </a:cubicBezTo>
                  <a:cubicBezTo>
                    <a:pt x="206" y="66"/>
                    <a:pt x="204" y="65"/>
                    <a:pt x="203" y="63"/>
                  </a:cubicBezTo>
                  <a:cubicBezTo>
                    <a:pt x="202" y="63"/>
                    <a:pt x="202" y="62"/>
                    <a:pt x="202" y="61"/>
                  </a:cubicBezTo>
                  <a:cubicBezTo>
                    <a:pt x="202" y="60"/>
                    <a:pt x="202" y="60"/>
                    <a:pt x="202" y="59"/>
                  </a:cubicBezTo>
                  <a:cubicBezTo>
                    <a:pt x="201" y="57"/>
                    <a:pt x="201" y="54"/>
                    <a:pt x="201" y="52"/>
                  </a:cubicBezTo>
                  <a:cubicBezTo>
                    <a:pt x="202" y="51"/>
                    <a:pt x="202" y="50"/>
                    <a:pt x="202" y="49"/>
                  </a:cubicBezTo>
                  <a:cubicBezTo>
                    <a:pt x="203" y="47"/>
                    <a:pt x="203" y="45"/>
                    <a:pt x="203" y="43"/>
                  </a:cubicBezTo>
                  <a:cubicBezTo>
                    <a:pt x="204" y="38"/>
                    <a:pt x="204" y="33"/>
                    <a:pt x="204" y="28"/>
                  </a:cubicBezTo>
                  <a:cubicBezTo>
                    <a:pt x="204" y="26"/>
                    <a:pt x="204" y="23"/>
                    <a:pt x="204" y="21"/>
                  </a:cubicBezTo>
                  <a:cubicBezTo>
                    <a:pt x="204" y="19"/>
                    <a:pt x="204" y="19"/>
                    <a:pt x="204" y="1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28"/>
                    <a:pt x="56" y="55"/>
                    <a:pt x="51" y="82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2" y="87"/>
                    <a:pt x="52" y="87"/>
                    <a:pt x="51" y="88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31" y="213"/>
                    <a:pt x="10" y="357"/>
                    <a:pt x="1" y="423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3" y="426"/>
                    <a:pt x="3" y="426"/>
                    <a:pt x="3" y="426"/>
                  </a:cubicBezTo>
                  <a:cubicBezTo>
                    <a:pt x="36" y="432"/>
                    <a:pt x="68" y="437"/>
                    <a:pt x="100" y="442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4" y="442"/>
                    <a:pt x="107" y="443"/>
                    <a:pt x="111" y="443"/>
                  </a:cubicBezTo>
                  <a:cubicBezTo>
                    <a:pt x="118" y="445"/>
                    <a:pt x="125" y="446"/>
                    <a:pt x="133" y="447"/>
                  </a:cubicBezTo>
                  <a:cubicBezTo>
                    <a:pt x="134" y="447"/>
                    <a:pt x="135" y="447"/>
                    <a:pt x="136" y="447"/>
                  </a:cubicBezTo>
                  <a:cubicBezTo>
                    <a:pt x="139" y="447"/>
                    <a:pt x="144" y="448"/>
                    <a:pt x="148" y="448"/>
                  </a:cubicBezTo>
                  <a:cubicBezTo>
                    <a:pt x="148" y="448"/>
                    <a:pt x="148" y="448"/>
                    <a:pt x="148" y="448"/>
                  </a:cubicBezTo>
                  <a:cubicBezTo>
                    <a:pt x="151" y="448"/>
                    <a:pt x="154" y="447"/>
                    <a:pt x="156" y="447"/>
                  </a:cubicBezTo>
                  <a:cubicBezTo>
                    <a:pt x="158" y="446"/>
                    <a:pt x="158" y="446"/>
                    <a:pt x="158" y="446"/>
                  </a:cubicBezTo>
                  <a:cubicBezTo>
                    <a:pt x="170" y="296"/>
                    <a:pt x="170" y="296"/>
                    <a:pt x="170" y="296"/>
                  </a:cubicBezTo>
                  <a:cubicBezTo>
                    <a:pt x="192" y="282"/>
                    <a:pt x="286" y="178"/>
                    <a:pt x="315" y="147"/>
                  </a:cubicBezTo>
                  <a:cubicBezTo>
                    <a:pt x="317" y="143"/>
                    <a:pt x="317" y="143"/>
                    <a:pt x="317" y="143"/>
                  </a:cubicBezTo>
                  <a:lnTo>
                    <a:pt x="313" y="142"/>
                  </a:lnTo>
                  <a:close/>
                  <a:moveTo>
                    <a:pt x="132" y="369"/>
                  </a:moveTo>
                  <a:cubicBezTo>
                    <a:pt x="132" y="371"/>
                    <a:pt x="132" y="373"/>
                    <a:pt x="131" y="375"/>
                  </a:cubicBezTo>
                  <a:cubicBezTo>
                    <a:pt x="129" y="379"/>
                    <a:pt x="125" y="383"/>
                    <a:pt x="123" y="383"/>
                  </a:cubicBezTo>
                  <a:cubicBezTo>
                    <a:pt x="123" y="383"/>
                    <a:pt x="122" y="383"/>
                    <a:pt x="121" y="382"/>
                  </a:cubicBezTo>
                  <a:cubicBezTo>
                    <a:pt x="120" y="380"/>
                    <a:pt x="121" y="378"/>
                    <a:pt x="122" y="375"/>
                  </a:cubicBezTo>
                  <a:cubicBezTo>
                    <a:pt x="123" y="372"/>
                    <a:pt x="123" y="370"/>
                    <a:pt x="123" y="368"/>
                  </a:cubicBezTo>
                  <a:cubicBezTo>
                    <a:pt x="123" y="366"/>
                    <a:pt x="123" y="365"/>
                    <a:pt x="123" y="364"/>
                  </a:cubicBezTo>
                  <a:cubicBezTo>
                    <a:pt x="123" y="364"/>
                    <a:pt x="124" y="364"/>
                    <a:pt x="124" y="363"/>
                  </a:cubicBezTo>
                  <a:cubicBezTo>
                    <a:pt x="124" y="362"/>
                    <a:pt x="125" y="361"/>
                    <a:pt x="125" y="359"/>
                  </a:cubicBezTo>
                  <a:cubicBezTo>
                    <a:pt x="125" y="358"/>
                    <a:pt x="125" y="356"/>
                    <a:pt x="124" y="355"/>
                  </a:cubicBezTo>
                  <a:cubicBezTo>
                    <a:pt x="124" y="355"/>
                    <a:pt x="124" y="354"/>
                    <a:pt x="123" y="353"/>
                  </a:cubicBezTo>
                  <a:cubicBezTo>
                    <a:pt x="123" y="353"/>
                    <a:pt x="124" y="352"/>
                    <a:pt x="125" y="350"/>
                  </a:cubicBezTo>
                  <a:cubicBezTo>
                    <a:pt x="126" y="349"/>
                    <a:pt x="126" y="349"/>
                    <a:pt x="126" y="349"/>
                  </a:cubicBezTo>
                  <a:cubicBezTo>
                    <a:pt x="127" y="347"/>
                    <a:pt x="128" y="346"/>
                    <a:pt x="129" y="345"/>
                  </a:cubicBezTo>
                  <a:cubicBezTo>
                    <a:pt x="130" y="346"/>
                    <a:pt x="130" y="347"/>
                    <a:pt x="130" y="347"/>
                  </a:cubicBezTo>
                  <a:cubicBezTo>
                    <a:pt x="130" y="348"/>
                    <a:pt x="131" y="350"/>
                    <a:pt x="131" y="351"/>
                  </a:cubicBezTo>
                  <a:cubicBezTo>
                    <a:pt x="132" y="351"/>
                    <a:pt x="132" y="352"/>
                    <a:pt x="132" y="353"/>
                  </a:cubicBezTo>
                  <a:cubicBezTo>
                    <a:pt x="134" y="355"/>
                    <a:pt x="134" y="356"/>
                    <a:pt x="134" y="357"/>
                  </a:cubicBezTo>
                  <a:cubicBezTo>
                    <a:pt x="134" y="358"/>
                    <a:pt x="133" y="359"/>
                    <a:pt x="133" y="360"/>
                  </a:cubicBezTo>
                  <a:cubicBezTo>
                    <a:pt x="133" y="362"/>
                    <a:pt x="132" y="364"/>
                    <a:pt x="132" y="367"/>
                  </a:cubicBezTo>
                  <a:cubicBezTo>
                    <a:pt x="132" y="367"/>
                    <a:pt x="132" y="368"/>
                    <a:pt x="132" y="369"/>
                  </a:cubicBezTo>
                  <a:close/>
                  <a:moveTo>
                    <a:pt x="62" y="245"/>
                  </a:moveTo>
                  <a:cubicBezTo>
                    <a:pt x="61" y="246"/>
                    <a:pt x="59" y="246"/>
                    <a:pt x="58" y="248"/>
                  </a:cubicBezTo>
                  <a:cubicBezTo>
                    <a:pt x="57" y="248"/>
                    <a:pt x="57" y="249"/>
                    <a:pt x="57" y="249"/>
                  </a:cubicBezTo>
                  <a:cubicBezTo>
                    <a:pt x="57" y="248"/>
                    <a:pt x="58" y="248"/>
                    <a:pt x="58" y="247"/>
                  </a:cubicBezTo>
                  <a:cubicBezTo>
                    <a:pt x="59" y="245"/>
                    <a:pt x="58" y="242"/>
                    <a:pt x="58" y="241"/>
                  </a:cubicBezTo>
                  <a:cubicBezTo>
                    <a:pt x="57" y="240"/>
                    <a:pt x="57" y="239"/>
                    <a:pt x="57" y="239"/>
                  </a:cubicBezTo>
                  <a:cubicBezTo>
                    <a:pt x="58" y="239"/>
                    <a:pt x="58" y="238"/>
                    <a:pt x="58" y="238"/>
                  </a:cubicBezTo>
                  <a:cubicBezTo>
                    <a:pt x="58" y="239"/>
                    <a:pt x="58" y="241"/>
                    <a:pt x="59" y="242"/>
                  </a:cubicBezTo>
                  <a:cubicBezTo>
                    <a:pt x="60" y="244"/>
                    <a:pt x="62" y="244"/>
                    <a:pt x="64" y="244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4" y="244"/>
                    <a:pt x="63" y="245"/>
                    <a:pt x="62" y="245"/>
                  </a:cubicBezTo>
                  <a:close/>
                  <a:moveTo>
                    <a:pt x="57" y="249"/>
                  </a:moveTo>
                  <a:cubicBezTo>
                    <a:pt x="55" y="253"/>
                    <a:pt x="57" y="255"/>
                    <a:pt x="58" y="257"/>
                  </a:cubicBezTo>
                  <a:cubicBezTo>
                    <a:pt x="58" y="257"/>
                    <a:pt x="59" y="258"/>
                    <a:pt x="59" y="258"/>
                  </a:cubicBezTo>
                  <a:cubicBezTo>
                    <a:pt x="59" y="258"/>
                    <a:pt x="59" y="259"/>
                    <a:pt x="59" y="260"/>
                  </a:cubicBezTo>
                  <a:cubicBezTo>
                    <a:pt x="59" y="262"/>
                    <a:pt x="58" y="265"/>
                    <a:pt x="60" y="267"/>
                  </a:cubicBezTo>
                  <a:cubicBezTo>
                    <a:pt x="62" y="269"/>
                    <a:pt x="65" y="269"/>
                    <a:pt x="66" y="269"/>
                  </a:cubicBezTo>
                  <a:cubicBezTo>
                    <a:pt x="66" y="269"/>
                    <a:pt x="67" y="269"/>
                    <a:pt x="67" y="269"/>
                  </a:cubicBezTo>
                  <a:cubicBezTo>
                    <a:pt x="66" y="269"/>
                    <a:pt x="65" y="270"/>
                    <a:pt x="64" y="270"/>
                  </a:cubicBezTo>
                  <a:cubicBezTo>
                    <a:pt x="63" y="270"/>
                    <a:pt x="63" y="270"/>
                    <a:pt x="62" y="269"/>
                  </a:cubicBezTo>
                  <a:cubicBezTo>
                    <a:pt x="59" y="268"/>
                    <a:pt x="55" y="265"/>
                    <a:pt x="52" y="262"/>
                  </a:cubicBezTo>
                  <a:cubicBezTo>
                    <a:pt x="52" y="262"/>
                    <a:pt x="51" y="261"/>
                    <a:pt x="50" y="261"/>
                  </a:cubicBezTo>
                  <a:cubicBezTo>
                    <a:pt x="48" y="259"/>
                    <a:pt x="46" y="257"/>
                    <a:pt x="44" y="254"/>
                  </a:cubicBezTo>
                  <a:cubicBezTo>
                    <a:pt x="46" y="255"/>
                    <a:pt x="47" y="255"/>
                    <a:pt x="48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49" y="255"/>
                    <a:pt x="49" y="255"/>
                    <a:pt x="49" y="255"/>
                  </a:cubicBezTo>
                  <a:cubicBezTo>
                    <a:pt x="52" y="254"/>
                    <a:pt x="55" y="252"/>
                    <a:pt x="57" y="249"/>
                  </a:cubicBezTo>
                  <a:close/>
                  <a:moveTo>
                    <a:pt x="98" y="306"/>
                  </a:moveTo>
                  <a:cubicBezTo>
                    <a:pt x="97" y="304"/>
                    <a:pt x="96" y="303"/>
                    <a:pt x="95" y="301"/>
                  </a:cubicBezTo>
                  <a:cubicBezTo>
                    <a:pt x="93" y="297"/>
                    <a:pt x="91" y="293"/>
                    <a:pt x="88" y="289"/>
                  </a:cubicBezTo>
                  <a:cubicBezTo>
                    <a:pt x="86" y="286"/>
                    <a:pt x="86" y="284"/>
                    <a:pt x="86" y="284"/>
                  </a:cubicBezTo>
                  <a:cubicBezTo>
                    <a:pt x="86" y="284"/>
                    <a:pt x="87" y="283"/>
                    <a:pt x="87" y="283"/>
                  </a:cubicBezTo>
                  <a:cubicBezTo>
                    <a:pt x="88" y="283"/>
                    <a:pt x="88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4"/>
                    <a:pt x="93" y="284"/>
                    <a:pt x="94" y="282"/>
                  </a:cubicBezTo>
                  <a:cubicBezTo>
                    <a:pt x="96" y="280"/>
                    <a:pt x="96" y="278"/>
                    <a:pt x="96" y="277"/>
                  </a:cubicBezTo>
                  <a:cubicBezTo>
                    <a:pt x="96" y="274"/>
                    <a:pt x="96" y="274"/>
                    <a:pt x="96" y="274"/>
                  </a:cubicBezTo>
                  <a:cubicBezTo>
                    <a:pt x="93" y="274"/>
                    <a:pt x="93" y="274"/>
                    <a:pt x="93" y="274"/>
                  </a:cubicBezTo>
                  <a:cubicBezTo>
                    <a:pt x="92" y="274"/>
                    <a:pt x="91" y="274"/>
                    <a:pt x="90" y="274"/>
                  </a:cubicBezTo>
                  <a:cubicBezTo>
                    <a:pt x="88" y="274"/>
                    <a:pt x="86" y="274"/>
                    <a:pt x="85" y="273"/>
                  </a:cubicBezTo>
                  <a:cubicBezTo>
                    <a:pt x="84" y="273"/>
                    <a:pt x="83" y="272"/>
                    <a:pt x="82" y="271"/>
                  </a:cubicBezTo>
                  <a:cubicBezTo>
                    <a:pt x="81" y="271"/>
                    <a:pt x="81" y="270"/>
                    <a:pt x="80" y="269"/>
                  </a:cubicBezTo>
                  <a:cubicBezTo>
                    <a:pt x="81" y="269"/>
                    <a:pt x="82" y="268"/>
                    <a:pt x="82" y="267"/>
                  </a:cubicBezTo>
                  <a:cubicBezTo>
                    <a:pt x="85" y="264"/>
                    <a:pt x="86" y="260"/>
                    <a:pt x="88" y="256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90" y="251"/>
                    <a:pt x="91" y="249"/>
                    <a:pt x="93" y="249"/>
                  </a:cubicBezTo>
                  <a:cubicBezTo>
                    <a:pt x="93" y="249"/>
                    <a:pt x="93" y="249"/>
                    <a:pt x="94" y="249"/>
                  </a:cubicBezTo>
                  <a:cubicBezTo>
                    <a:pt x="99" y="249"/>
                    <a:pt x="107" y="255"/>
                    <a:pt x="109" y="259"/>
                  </a:cubicBezTo>
                  <a:cubicBezTo>
                    <a:pt x="115" y="273"/>
                    <a:pt x="118" y="290"/>
                    <a:pt x="119" y="305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14"/>
                    <a:pt x="122" y="318"/>
                    <a:pt x="123" y="321"/>
                  </a:cubicBezTo>
                  <a:cubicBezTo>
                    <a:pt x="123" y="322"/>
                    <a:pt x="123" y="323"/>
                    <a:pt x="124" y="325"/>
                  </a:cubicBezTo>
                  <a:cubicBezTo>
                    <a:pt x="124" y="326"/>
                    <a:pt x="125" y="330"/>
                    <a:pt x="125" y="331"/>
                  </a:cubicBezTo>
                  <a:cubicBezTo>
                    <a:pt x="125" y="331"/>
                    <a:pt x="124" y="331"/>
                    <a:pt x="124" y="332"/>
                  </a:cubicBezTo>
                  <a:cubicBezTo>
                    <a:pt x="123" y="332"/>
                    <a:pt x="122" y="332"/>
                    <a:pt x="121" y="333"/>
                  </a:cubicBezTo>
                  <a:cubicBezTo>
                    <a:pt x="121" y="330"/>
                    <a:pt x="120" y="324"/>
                    <a:pt x="119" y="321"/>
                  </a:cubicBezTo>
                  <a:cubicBezTo>
                    <a:pt x="117" y="317"/>
                    <a:pt x="114" y="315"/>
                    <a:pt x="110" y="314"/>
                  </a:cubicBezTo>
                  <a:cubicBezTo>
                    <a:pt x="109" y="314"/>
                    <a:pt x="108" y="314"/>
                    <a:pt x="108" y="314"/>
                  </a:cubicBezTo>
                  <a:cubicBezTo>
                    <a:pt x="103" y="314"/>
                    <a:pt x="102" y="317"/>
                    <a:pt x="102" y="319"/>
                  </a:cubicBezTo>
                  <a:cubicBezTo>
                    <a:pt x="101" y="316"/>
                    <a:pt x="100" y="313"/>
                    <a:pt x="100" y="311"/>
                  </a:cubicBezTo>
                  <a:cubicBezTo>
                    <a:pt x="99" y="308"/>
                    <a:pt x="98" y="307"/>
                    <a:pt x="98" y="30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22217589" y="8350420"/>
              <a:ext cx="266727" cy="313584"/>
            </a:xfrm>
            <a:custGeom>
              <a:avLst/>
              <a:gdLst>
                <a:gd name="T0" fmla="*/ 47 w 49"/>
                <a:gd name="T1" fmla="*/ 27 h 63"/>
                <a:gd name="T2" fmla="*/ 42 w 49"/>
                <a:gd name="T3" fmla="*/ 24 h 63"/>
                <a:gd name="T4" fmla="*/ 41 w 49"/>
                <a:gd name="T5" fmla="*/ 24 h 63"/>
                <a:gd name="T6" fmla="*/ 40 w 49"/>
                <a:gd name="T7" fmla="*/ 23 h 63"/>
                <a:gd name="T8" fmla="*/ 37 w 49"/>
                <a:gd name="T9" fmla="*/ 22 h 63"/>
                <a:gd name="T10" fmla="*/ 34 w 49"/>
                <a:gd name="T11" fmla="*/ 21 h 63"/>
                <a:gd name="T12" fmla="*/ 26 w 49"/>
                <a:gd name="T13" fmla="*/ 23 h 63"/>
                <a:gd name="T14" fmla="*/ 26 w 49"/>
                <a:gd name="T15" fmla="*/ 19 h 63"/>
                <a:gd name="T16" fmla="*/ 25 w 49"/>
                <a:gd name="T17" fmla="*/ 15 h 63"/>
                <a:gd name="T18" fmla="*/ 23 w 49"/>
                <a:gd name="T19" fmla="*/ 8 h 63"/>
                <a:gd name="T20" fmla="*/ 18 w 49"/>
                <a:gd name="T21" fmla="*/ 6 h 63"/>
                <a:gd name="T22" fmla="*/ 18 w 49"/>
                <a:gd name="T23" fmla="*/ 5 h 63"/>
                <a:gd name="T24" fmla="*/ 18 w 49"/>
                <a:gd name="T25" fmla="*/ 6 h 63"/>
                <a:gd name="T26" fmla="*/ 18 w 49"/>
                <a:gd name="T27" fmla="*/ 5 h 63"/>
                <a:gd name="T28" fmla="*/ 17 w 49"/>
                <a:gd name="T29" fmla="*/ 4 h 63"/>
                <a:gd name="T30" fmla="*/ 12 w 49"/>
                <a:gd name="T31" fmla="*/ 0 h 63"/>
                <a:gd name="T32" fmla="*/ 8 w 49"/>
                <a:gd name="T33" fmla="*/ 2 h 63"/>
                <a:gd name="T34" fmla="*/ 5 w 49"/>
                <a:gd name="T35" fmla="*/ 12 h 63"/>
                <a:gd name="T36" fmla="*/ 5 w 49"/>
                <a:gd name="T37" fmla="*/ 15 h 63"/>
                <a:gd name="T38" fmla="*/ 3 w 49"/>
                <a:gd name="T39" fmla="*/ 30 h 63"/>
                <a:gd name="T40" fmla="*/ 2 w 49"/>
                <a:gd name="T41" fmla="*/ 44 h 63"/>
                <a:gd name="T42" fmla="*/ 7 w 49"/>
                <a:gd name="T43" fmla="*/ 60 h 63"/>
                <a:gd name="T44" fmla="*/ 14 w 49"/>
                <a:gd name="T45" fmla="*/ 63 h 63"/>
                <a:gd name="T46" fmla="*/ 20 w 49"/>
                <a:gd name="T47" fmla="*/ 61 h 63"/>
                <a:gd name="T48" fmla="*/ 23 w 49"/>
                <a:gd name="T49" fmla="*/ 55 h 63"/>
                <a:gd name="T50" fmla="*/ 24 w 49"/>
                <a:gd name="T51" fmla="*/ 54 h 63"/>
                <a:gd name="T52" fmla="*/ 27 w 49"/>
                <a:gd name="T53" fmla="*/ 61 h 63"/>
                <a:gd name="T54" fmla="*/ 30 w 49"/>
                <a:gd name="T55" fmla="*/ 62 h 63"/>
                <a:gd name="T56" fmla="*/ 30 w 49"/>
                <a:gd name="T57" fmla="*/ 62 h 63"/>
                <a:gd name="T58" fmla="*/ 41 w 49"/>
                <a:gd name="T59" fmla="*/ 53 h 63"/>
                <a:gd name="T60" fmla="*/ 41 w 49"/>
                <a:gd name="T61" fmla="*/ 53 h 63"/>
                <a:gd name="T62" fmla="*/ 47 w 49"/>
                <a:gd name="T63" fmla="*/ 39 h 63"/>
                <a:gd name="T64" fmla="*/ 48 w 49"/>
                <a:gd name="T65" fmla="*/ 37 h 63"/>
                <a:gd name="T66" fmla="*/ 47 w 49"/>
                <a:gd name="T67" fmla="*/ 2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3">
                  <a:moveTo>
                    <a:pt x="47" y="27"/>
                  </a:moveTo>
                  <a:cubicBezTo>
                    <a:pt x="46" y="25"/>
                    <a:pt x="44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3"/>
                    <a:pt x="40" y="23"/>
                  </a:cubicBezTo>
                  <a:cubicBezTo>
                    <a:pt x="39" y="23"/>
                    <a:pt x="38" y="22"/>
                    <a:pt x="37" y="22"/>
                  </a:cubicBezTo>
                  <a:cubicBezTo>
                    <a:pt x="36" y="22"/>
                    <a:pt x="35" y="21"/>
                    <a:pt x="34" y="21"/>
                  </a:cubicBezTo>
                  <a:cubicBezTo>
                    <a:pt x="31" y="21"/>
                    <a:pt x="28" y="22"/>
                    <a:pt x="26" y="23"/>
                  </a:cubicBezTo>
                  <a:cubicBezTo>
                    <a:pt x="26" y="22"/>
                    <a:pt x="26" y="20"/>
                    <a:pt x="26" y="19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3"/>
                    <a:pt x="24" y="10"/>
                    <a:pt x="23" y="8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6" y="2"/>
                    <a:pt x="15" y="0"/>
                    <a:pt x="12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4" y="4"/>
                    <a:pt x="5" y="9"/>
                    <a:pt x="5" y="12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3" y="20"/>
                    <a:pt x="3" y="25"/>
                    <a:pt x="3" y="30"/>
                  </a:cubicBezTo>
                  <a:cubicBezTo>
                    <a:pt x="4" y="35"/>
                    <a:pt x="3" y="39"/>
                    <a:pt x="2" y="44"/>
                  </a:cubicBezTo>
                  <a:cubicBezTo>
                    <a:pt x="0" y="51"/>
                    <a:pt x="2" y="57"/>
                    <a:pt x="7" y="60"/>
                  </a:cubicBezTo>
                  <a:cubicBezTo>
                    <a:pt x="9" y="62"/>
                    <a:pt x="12" y="63"/>
                    <a:pt x="14" y="63"/>
                  </a:cubicBezTo>
                  <a:cubicBezTo>
                    <a:pt x="16" y="63"/>
                    <a:pt x="18" y="62"/>
                    <a:pt x="20" y="61"/>
                  </a:cubicBezTo>
                  <a:cubicBezTo>
                    <a:pt x="22" y="59"/>
                    <a:pt x="23" y="57"/>
                    <a:pt x="23" y="55"/>
                  </a:cubicBezTo>
                  <a:cubicBezTo>
                    <a:pt x="23" y="55"/>
                    <a:pt x="23" y="55"/>
                    <a:pt x="24" y="54"/>
                  </a:cubicBezTo>
                  <a:cubicBezTo>
                    <a:pt x="23" y="57"/>
                    <a:pt x="24" y="59"/>
                    <a:pt x="27" y="61"/>
                  </a:cubicBezTo>
                  <a:cubicBezTo>
                    <a:pt x="28" y="61"/>
                    <a:pt x="29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57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4" y="49"/>
                    <a:pt x="47" y="45"/>
                    <a:pt x="47" y="39"/>
                  </a:cubicBezTo>
                  <a:cubicBezTo>
                    <a:pt x="47" y="39"/>
                    <a:pt x="47" y="38"/>
                    <a:pt x="48" y="37"/>
                  </a:cubicBezTo>
                  <a:cubicBezTo>
                    <a:pt x="48" y="34"/>
                    <a:pt x="49" y="30"/>
                    <a:pt x="47" y="2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21497425" y="8003238"/>
              <a:ext cx="451385" cy="130660"/>
            </a:xfrm>
            <a:custGeom>
              <a:avLst/>
              <a:gdLst>
                <a:gd name="T0" fmla="*/ 82 w 83"/>
                <a:gd name="T1" fmla="*/ 10 h 26"/>
                <a:gd name="T2" fmla="*/ 71 w 83"/>
                <a:gd name="T3" fmla="*/ 3 h 26"/>
                <a:gd name="T4" fmla="*/ 66 w 83"/>
                <a:gd name="T5" fmla="*/ 3 h 26"/>
                <a:gd name="T6" fmla="*/ 61 w 83"/>
                <a:gd name="T7" fmla="*/ 4 h 26"/>
                <a:gd name="T8" fmla="*/ 59 w 83"/>
                <a:gd name="T9" fmla="*/ 3 h 26"/>
                <a:gd name="T10" fmla="*/ 52 w 83"/>
                <a:gd name="T11" fmla="*/ 2 h 26"/>
                <a:gd name="T12" fmla="*/ 39 w 83"/>
                <a:gd name="T13" fmla="*/ 0 h 26"/>
                <a:gd name="T14" fmla="*/ 33 w 83"/>
                <a:gd name="T15" fmla="*/ 1 h 26"/>
                <a:gd name="T16" fmla="*/ 30 w 83"/>
                <a:gd name="T17" fmla="*/ 1 h 26"/>
                <a:gd name="T18" fmla="*/ 15 w 83"/>
                <a:gd name="T19" fmla="*/ 4 h 26"/>
                <a:gd name="T20" fmla="*/ 1 w 83"/>
                <a:gd name="T21" fmla="*/ 11 h 26"/>
                <a:gd name="T22" fmla="*/ 2 w 83"/>
                <a:gd name="T23" fmla="*/ 16 h 26"/>
                <a:gd name="T24" fmla="*/ 11 w 83"/>
                <a:gd name="T25" fmla="*/ 19 h 26"/>
                <a:gd name="T26" fmla="*/ 13 w 83"/>
                <a:gd name="T27" fmla="*/ 19 h 26"/>
                <a:gd name="T28" fmla="*/ 16 w 83"/>
                <a:gd name="T29" fmla="*/ 19 h 26"/>
                <a:gd name="T30" fmla="*/ 23 w 83"/>
                <a:gd name="T31" fmla="*/ 20 h 26"/>
                <a:gd name="T32" fmla="*/ 24 w 83"/>
                <a:gd name="T33" fmla="*/ 22 h 26"/>
                <a:gd name="T34" fmla="*/ 28 w 83"/>
                <a:gd name="T35" fmla="*/ 24 h 26"/>
                <a:gd name="T36" fmla="*/ 35 w 83"/>
                <a:gd name="T37" fmla="*/ 25 h 26"/>
                <a:gd name="T38" fmla="*/ 37 w 83"/>
                <a:gd name="T39" fmla="*/ 25 h 26"/>
                <a:gd name="T40" fmla="*/ 40 w 83"/>
                <a:gd name="T41" fmla="*/ 25 h 26"/>
                <a:gd name="T42" fmla="*/ 42 w 83"/>
                <a:gd name="T43" fmla="*/ 26 h 26"/>
                <a:gd name="T44" fmla="*/ 46 w 83"/>
                <a:gd name="T45" fmla="*/ 26 h 26"/>
                <a:gd name="T46" fmla="*/ 48 w 83"/>
                <a:gd name="T47" fmla="*/ 26 h 26"/>
                <a:gd name="T48" fmla="*/ 55 w 83"/>
                <a:gd name="T49" fmla="*/ 25 h 26"/>
                <a:gd name="T50" fmla="*/ 64 w 83"/>
                <a:gd name="T51" fmla="*/ 24 h 26"/>
                <a:gd name="T52" fmla="*/ 76 w 83"/>
                <a:gd name="T53" fmla="*/ 20 h 26"/>
                <a:gd name="T54" fmla="*/ 77 w 83"/>
                <a:gd name="T55" fmla="*/ 19 h 26"/>
                <a:gd name="T56" fmla="*/ 82 w 83"/>
                <a:gd name="T5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3" h="26">
                  <a:moveTo>
                    <a:pt x="82" y="10"/>
                  </a:moveTo>
                  <a:cubicBezTo>
                    <a:pt x="81" y="5"/>
                    <a:pt x="74" y="3"/>
                    <a:pt x="71" y="3"/>
                  </a:cubicBezTo>
                  <a:cubicBezTo>
                    <a:pt x="69" y="3"/>
                    <a:pt x="67" y="3"/>
                    <a:pt x="66" y="3"/>
                  </a:cubicBezTo>
                  <a:cubicBezTo>
                    <a:pt x="64" y="4"/>
                    <a:pt x="63" y="4"/>
                    <a:pt x="61" y="4"/>
                  </a:cubicBezTo>
                  <a:cubicBezTo>
                    <a:pt x="60" y="4"/>
                    <a:pt x="59" y="4"/>
                    <a:pt x="59" y="3"/>
                  </a:cubicBezTo>
                  <a:cubicBezTo>
                    <a:pt x="56" y="3"/>
                    <a:pt x="54" y="3"/>
                    <a:pt x="52" y="2"/>
                  </a:cubicBezTo>
                  <a:cubicBezTo>
                    <a:pt x="48" y="1"/>
                    <a:pt x="43" y="0"/>
                    <a:pt x="39" y="0"/>
                  </a:cubicBezTo>
                  <a:cubicBezTo>
                    <a:pt x="37" y="0"/>
                    <a:pt x="35" y="0"/>
                    <a:pt x="33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3"/>
                    <a:pt x="20" y="4"/>
                    <a:pt x="15" y="4"/>
                  </a:cubicBezTo>
                  <a:cubicBezTo>
                    <a:pt x="11" y="5"/>
                    <a:pt x="3" y="5"/>
                    <a:pt x="1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4" y="19"/>
                    <a:pt x="8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8" y="19"/>
                    <a:pt x="21" y="19"/>
                    <a:pt x="23" y="20"/>
                  </a:cubicBezTo>
                  <a:cubicBezTo>
                    <a:pt x="23" y="20"/>
                    <a:pt x="23" y="21"/>
                    <a:pt x="24" y="22"/>
                  </a:cubicBezTo>
                  <a:cubicBezTo>
                    <a:pt x="25" y="23"/>
                    <a:pt x="27" y="24"/>
                    <a:pt x="28" y="24"/>
                  </a:cubicBezTo>
                  <a:cubicBezTo>
                    <a:pt x="30" y="25"/>
                    <a:pt x="33" y="25"/>
                    <a:pt x="35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9" y="25"/>
                    <a:pt x="40" y="25"/>
                  </a:cubicBezTo>
                  <a:cubicBezTo>
                    <a:pt x="40" y="25"/>
                    <a:pt x="41" y="26"/>
                    <a:pt x="42" y="26"/>
                  </a:cubicBezTo>
                  <a:cubicBezTo>
                    <a:pt x="43" y="26"/>
                    <a:pt x="45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50" y="26"/>
                    <a:pt x="53" y="26"/>
                    <a:pt x="55" y="25"/>
                  </a:cubicBezTo>
                  <a:cubicBezTo>
                    <a:pt x="58" y="25"/>
                    <a:pt x="61" y="24"/>
                    <a:pt x="64" y="24"/>
                  </a:cubicBezTo>
                  <a:cubicBezTo>
                    <a:pt x="68" y="24"/>
                    <a:pt x="72" y="23"/>
                    <a:pt x="76" y="20"/>
                  </a:cubicBezTo>
                  <a:cubicBezTo>
                    <a:pt x="76" y="19"/>
                    <a:pt x="77" y="19"/>
                    <a:pt x="77" y="19"/>
                  </a:cubicBezTo>
                  <a:cubicBezTo>
                    <a:pt x="79" y="17"/>
                    <a:pt x="83" y="14"/>
                    <a:pt x="82" y="1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14482495" y="3868786"/>
              <a:ext cx="2496979" cy="2756924"/>
            </a:xfrm>
            <a:custGeom>
              <a:avLst/>
              <a:gdLst>
                <a:gd name="T0" fmla="*/ 230 w 458"/>
                <a:gd name="T1" fmla="*/ 169 h 556"/>
                <a:gd name="T2" fmla="*/ 248 w 458"/>
                <a:gd name="T3" fmla="*/ 90 h 556"/>
                <a:gd name="T4" fmla="*/ 223 w 458"/>
                <a:gd name="T5" fmla="*/ 97 h 556"/>
                <a:gd name="T6" fmla="*/ 230 w 458"/>
                <a:gd name="T7" fmla="*/ 67 h 556"/>
                <a:gd name="T8" fmla="*/ 212 w 458"/>
                <a:gd name="T9" fmla="*/ 74 h 556"/>
                <a:gd name="T10" fmla="*/ 200 w 458"/>
                <a:gd name="T11" fmla="*/ 71 h 556"/>
                <a:gd name="T12" fmla="*/ 202 w 458"/>
                <a:gd name="T13" fmla="*/ 59 h 556"/>
                <a:gd name="T14" fmla="*/ 203 w 458"/>
                <a:gd name="T15" fmla="*/ 29 h 556"/>
                <a:gd name="T16" fmla="*/ 183 w 458"/>
                <a:gd name="T17" fmla="*/ 42 h 556"/>
                <a:gd name="T18" fmla="*/ 173 w 458"/>
                <a:gd name="T19" fmla="*/ 44 h 556"/>
                <a:gd name="T20" fmla="*/ 176 w 458"/>
                <a:gd name="T21" fmla="*/ 30 h 556"/>
                <a:gd name="T22" fmla="*/ 167 w 458"/>
                <a:gd name="T23" fmla="*/ 23 h 556"/>
                <a:gd name="T24" fmla="*/ 147 w 458"/>
                <a:gd name="T25" fmla="*/ 21 h 556"/>
                <a:gd name="T26" fmla="*/ 124 w 458"/>
                <a:gd name="T27" fmla="*/ 20 h 556"/>
                <a:gd name="T28" fmla="*/ 107 w 458"/>
                <a:gd name="T29" fmla="*/ 5 h 556"/>
                <a:gd name="T30" fmla="*/ 93 w 458"/>
                <a:gd name="T31" fmla="*/ 5 h 556"/>
                <a:gd name="T32" fmla="*/ 80 w 458"/>
                <a:gd name="T33" fmla="*/ 7 h 556"/>
                <a:gd name="T34" fmla="*/ 69 w 458"/>
                <a:gd name="T35" fmla="*/ 13 h 556"/>
                <a:gd name="T36" fmla="*/ 42 w 458"/>
                <a:gd name="T37" fmla="*/ 49 h 556"/>
                <a:gd name="T38" fmla="*/ 51 w 458"/>
                <a:gd name="T39" fmla="*/ 86 h 556"/>
                <a:gd name="T40" fmla="*/ 25 w 458"/>
                <a:gd name="T41" fmla="*/ 155 h 556"/>
                <a:gd name="T42" fmla="*/ 22 w 458"/>
                <a:gd name="T43" fmla="*/ 203 h 556"/>
                <a:gd name="T44" fmla="*/ 14 w 458"/>
                <a:gd name="T45" fmla="*/ 243 h 556"/>
                <a:gd name="T46" fmla="*/ 3 w 458"/>
                <a:gd name="T47" fmla="*/ 288 h 556"/>
                <a:gd name="T48" fmla="*/ 13 w 458"/>
                <a:gd name="T49" fmla="*/ 341 h 556"/>
                <a:gd name="T50" fmla="*/ 30 w 458"/>
                <a:gd name="T51" fmla="*/ 367 h 556"/>
                <a:gd name="T52" fmla="*/ 40 w 458"/>
                <a:gd name="T53" fmla="*/ 382 h 556"/>
                <a:gd name="T54" fmla="*/ 39 w 458"/>
                <a:gd name="T55" fmla="*/ 407 h 556"/>
                <a:gd name="T56" fmla="*/ 457 w 458"/>
                <a:gd name="T57" fmla="*/ 403 h 556"/>
                <a:gd name="T58" fmla="*/ 111 w 458"/>
                <a:gd name="T59" fmla="*/ 37 h 556"/>
                <a:gd name="T60" fmla="*/ 232 w 458"/>
                <a:gd name="T61" fmla="*/ 212 h 556"/>
                <a:gd name="T62" fmla="*/ 208 w 458"/>
                <a:gd name="T63" fmla="*/ 222 h 556"/>
                <a:gd name="T64" fmla="*/ 226 w 458"/>
                <a:gd name="T65" fmla="*/ 238 h 556"/>
                <a:gd name="T66" fmla="*/ 243 w 458"/>
                <a:gd name="T67" fmla="*/ 243 h 556"/>
                <a:gd name="T68" fmla="*/ 226 w 458"/>
                <a:gd name="T69" fmla="*/ 258 h 556"/>
                <a:gd name="T70" fmla="*/ 200 w 458"/>
                <a:gd name="T71" fmla="*/ 259 h 556"/>
                <a:gd name="T72" fmla="*/ 185 w 458"/>
                <a:gd name="T73" fmla="*/ 265 h 556"/>
                <a:gd name="T74" fmla="*/ 179 w 458"/>
                <a:gd name="T75" fmla="*/ 245 h 556"/>
                <a:gd name="T76" fmla="*/ 152 w 458"/>
                <a:gd name="T77" fmla="*/ 246 h 556"/>
                <a:gd name="T78" fmla="*/ 169 w 458"/>
                <a:gd name="T79" fmla="*/ 236 h 556"/>
                <a:gd name="T80" fmla="*/ 194 w 458"/>
                <a:gd name="T81" fmla="*/ 233 h 556"/>
                <a:gd name="T82" fmla="*/ 171 w 458"/>
                <a:gd name="T83" fmla="*/ 207 h 556"/>
                <a:gd name="T84" fmla="*/ 157 w 458"/>
                <a:gd name="T85" fmla="*/ 199 h 556"/>
                <a:gd name="T86" fmla="*/ 169 w 458"/>
                <a:gd name="T87" fmla="*/ 199 h 556"/>
                <a:gd name="T88" fmla="*/ 202 w 458"/>
                <a:gd name="T89" fmla="*/ 208 h 556"/>
                <a:gd name="T90" fmla="*/ 144 w 458"/>
                <a:gd name="T91" fmla="*/ 195 h 556"/>
                <a:gd name="T92" fmla="*/ 151 w 458"/>
                <a:gd name="T93" fmla="*/ 197 h 556"/>
                <a:gd name="T94" fmla="*/ 146 w 458"/>
                <a:gd name="T95" fmla="*/ 42 h 556"/>
                <a:gd name="T96" fmla="*/ 144 w 458"/>
                <a:gd name="T97" fmla="*/ 36 h 556"/>
                <a:gd name="T98" fmla="*/ 310 w 458"/>
                <a:gd name="T99" fmla="*/ 417 h 556"/>
                <a:gd name="T100" fmla="*/ 291 w 458"/>
                <a:gd name="T101" fmla="*/ 423 h 556"/>
                <a:gd name="T102" fmla="*/ 240 w 458"/>
                <a:gd name="T103" fmla="*/ 442 h 556"/>
                <a:gd name="T104" fmla="*/ 223 w 458"/>
                <a:gd name="T105" fmla="*/ 452 h 556"/>
                <a:gd name="T106" fmla="*/ 196 w 458"/>
                <a:gd name="T107" fmla="*/ 448 h 556"/>
                <a:gd name="T108" fmla="*/ 192 w 458"/>
                <a:gd name="T109" fmla="*/ 435 h 556"/>
                <a:gd name="T110" fmla="*/ 221 w 458"/>
                <a:gd name="T111" fmla="*/ 425 h 556"/>
                <a:gd name="T112" fmla="*/ 218 w 458"/>
                <a:gd name="T113" fmla="*/ 383 h 556"/>
                <a:gd name="T114" fmla="*/ 260 w 458"/>
                <a:gd name="T115" fmla="*/ 431 h 556"/>
                <a:gd name="T116" fmla="*/ 283 w 458"/>
                <a:gd name="T117" fmla="*/ 421 h 556"/>
                <a:gd name="T118" fmla="*/ 313 w 458"/>
                <a:gd name="T119" fmla="*/ 412 h 556"/>
                <a:gd name="T120" fmla="*/ 311 w 458"/>
                <a:gd name="T121" fmla="*/ 41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8" h="556">
                  <a:moveTo>
                    <a:pt x="345" y="346"/>
                  </a:moveTo>
                  <a:cubicBezTo>
                    <a:pt x="332" y="315"/>
                    <a:pt x="332" y="315"/>
                    <a:pt x="332" y="315"/>
                  </a:cubicBezTo>
                  <a:cubicBezTo>
                    <a:pt x="331" y="315"/>
                    <a:pt x="331" y="315"/>
                    <a:pt x="331" y="315"/>
                  </a:cubicBezTo>
                  <a:cubicBezTo>
                    <a:pt x="324" y="314"/>
                    <a:pt x="303" y="310"/>
                    <a:pt x="293" y="284"/>
                  </a:cubicBezTo>
                  <a:cubicBezTo>
                    <a:pt x="293" y="284"/>
                    <a:pt x="293" y="284"/>
                    <a:pt x="293" y="284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2" y="106"/>
                    <a:pt x="262" y="106"/>
                    <a:pt x="262" y="106"/>
                  </a:cubicBezTo>
                  <a:cubicBezTo>
                    <a:pt x="262" y="105"/>
                    <a:pt x="262" y="105"/>
                    <a:pt x="262" y="105"/>
                  </a:cubicBezTo>
                  <a:cubicBezTo>
                    <a:pt x="262" y="104"/>
                    <a:pt x="261" y="103"/>
                    <a:pt x="261" y="101"/>
                  </a:cubicBezTo>
                  <a:cubicBezTo>
                    <a:pt x="259" y="97"/>
                    <a:pt x="256" y="95"/>
                    <a:pt x="253" y="93"/>
                  </a:cubicBezTo>
                  <a:cubicBezTo>
                    <a:pt x="251" y="92"/>
                    <a:pt x="250" y="91"/>
                    <a:pt x="248" y="90"/>
                  </a:cubicBezTo>
                  <a:cubicBezTo>
                    <a:pt x="247" y="88"/>
                    <a:pt x="244" y="86"/>
                    <a:pt x="241" y="86"/>
                  </a:cubicBezTo>
                  <a:cubicBezTo>
                    <a:pt x="238" y="86"/>
                    <a:pt x="236" y="89"/>
                    <a:pt x="234" y="90"/>
                  </a:cubicBezTo>
                  <a:cubicBezTo>
                    <a:pt x="234" y="90"/>
                    <a:pt x="234" y="91"/>
                    <a:pt x="233" y="91"/>
                  </a:cubicBezTo>
                  <a:cubicBezTo>
                    <a:pt x="233" y="92"/>
                    <a:pt x="232" y="92"/>
                    <a:pt x="231" y="93"/>
                  </a:cubicBezTo>
                  <a:cubicBezTo>
                    <a:pt x="229" y="94"/>
                    <a:pt x="229" y="94"/>
                    <a:pt x="229" y="94"/>
                  </a:cubicBezTo>
                  <a:cubicBezTo>
                    <a:pt x="228" y="95"/>
                    <a:pt x="225" y="97"/>
                    <a:pt x="223" y="97"/>
                  </a:cubicBezTo>
                  <a:cubicBezTo>
                    <a:pt x="223" y="95"/>
                    <a:pt x="224" y="90"/>
                    <a:pt x="224" y="88"/>
                  </a:cubicBezTo>
                  <a:cubicBezTo>
                    <a:pt x="225" y="86"/>
                    <a:pt x="225" y="85"/>
                    <a:pt x="225" y="84"/>
                  </a:cubicBezTo>
                  <a:cubicBezTo>
                    <a:pt x="225" y="82"/>
                    <a:pt x="226" y="80"/>
                    <a:pt x="227" y="78"/>
                  </a:cubicBezTo>
                  <a:cubicBezTo>
                    <a:pt x="227" y="77"/>
                    <a:pt x="227" y="77"/>
                    <a:pt x="227" y="76"/>
                  </a:cubicBezTo>
                  <a:cubicBezTo>
                    <a:pt x="227" y="76"/>
                    <a:pt x="228" y="75"/>
                    <a:pt x="228" y="75"/>
                  </a:cubicBezTo>
                  <a:cubicBezTo>
                    <a:pt x="230" y="73"/>
                    <a:pt x="232" y="70"/>
                    <a:pt x="230" y="67"/>
                  </a:cubicBezTo>
                  <a:cubicBezTo>
                    <a:pt x="229" y="65"/>
                    <a:pt x="228" y="64"/>
                    <a:pt x="226" y="64"/>
                  </a:cubicBezTo>
                  <a:cubicBezTo>
                    <a:pt x="224" y="64"/>
                    <a:pt x="222" y="65"/>
                    <a:pt x="221" y="66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19" y="68"/>
                    <a:pt x="219" y="68"/>
                  </a:cubicBezTo>
                  <a:cubicBezTo>
                    <a:pt x="218" y="69"/>
                    <a:pt x="217" y="69"/>
                    <a:pt x="215" y="70"/>
                  </a:cubicBezTo>
                  <a:cubicBezTo>
                    <a:pt x="214" y="71"/>
                    <a:pt x="213" y="72"/>
                    <a:pt x="212" y="74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08" y="77"/>
                    <a:pt x="205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0" y="78"/>
                    <a:pt x="200" y="78"/>
                  </a:cubicBezTo>
                  <a:cubicBezTo>
                    <a:pt x="200" y="77"/>
                    <a:pt x="200" y="76"/>
                    <a:pt x="200" y="75"/>
                  </a:cubicBezTo>
                  <a:cubicBezTo>
                    <a:pt x="200" y="74"/>
                    <a:pt x="200" y="73"/>
                    <a:pt x="200" y="71"/>
                  </a:cubicBezTo>
                  <a:cubicBezTo>
                    <a:pt x="200" y="70"/>
                    <a:pt x="200" y="69"/>
                    <a:pt x="200" y="67"/>
                  </a:cubicBezTo>
                  <a:cubicBezTo>
                    <a:pt x="200" y="66"/>
                    <a:pt x="200" y="65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4"/>
                    <a:pt x="200" y="64"/>
                    <a:pt x="200" y="64"/>
                  </a:cubicBezTo>
                  <a:cubicBezTo>
                    <a:pt x="200" y="63"/>
                    <a:pt x="201" y="63"/>
                    <a:pt x="201" y="62"/>
                  </a:cubicBezTo>
                  <a:cubicBezTo>
                    <a:pt x="201" y="61"/>
                    <a:pt x="202" y="60"/>
                    <a:pt x="202" y="59"/>
                  </a:cubicBezTo>
                  <a:cubicBezTo>
                    <a:pt x="202" y="58"/>
                    <a:pt x="202" y="58"/>
                    <a:pt x="203" y="57"/>
                  </a:cubicBezTo>
                  <a:cubicBezTo>
                    <a:pt x="203" y="56"/>
                    <a:pt x="203" y="54"/>
                    <a:pt x="203" y="53"/>
                  </a:cubicBezTo>
                  <a:cubicBezTo>
                    <a:pt x="203" y="53"/>
                    <a:pt x="204" y="52"/>
                    <a:pt x="204" y="52"/>
                  </a:cubicBezTo>
                  <a:cubicBezTo>
                    <a:pt x="204" y="50"/>
                    <a:pt x="204" y="49"/>
                    <a:pt x="205" y="48"/>
                  </a:cubicBezTo>
                  <a:cubicBezTo>
                    <a:pt x="206" y="44"/>
                    <a:pt x="207" y="41"/>
                    <a:pt x="206" y="37"/>
                  </a:cubicBezTo>
                  <a:cubicBezTo>
                    <a:pt x="206" y="34"/>
                    <a:pt x="205" y="31"/>
                    <a:pt x="203" y="29"/>
                  </a:cubicBezTo>
                  <a:cubicBezTo>
                    <a:pt x="201" y="27"/>
                    <a:pt x="200" y="26"/>
                    <a:pt x="198" y="26"/>
                  </a:cubicBezTo>
                  <a:cubicBezTo>
                    <a:pt x="197" y="26"/>
                    <a:pt x="195" y="26"/>
                    <a:pt x="193" y="29"/>
                  </a:cubicBezTo>
                  <a:cubicBezTo>
                    <a:pt x="192" y="31"/>
                    <a:pt x="191" y="35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0" y="39"/>
                    <a:pt x="189" y="39"/>
                    <a:pt x="188" y="39"/>
                  </a:cubicBezTo>
                  <a:cubicBezTo>
                    <a:pt x="187" y="39"/>
                    <a:pt x="185" y="40"/>
                    <a:pt x="183" y="42"/>
                  </a:cubicBezTo>
                  <a:cubicBezTo>
                    <a:pt x="182" y="42"/>
                    <a:pt x="182" y="43"/>
                    <a:pt x="181" y="43"/>
                  </a:cubicBezTo>
                  <a:cubicBezTo>
                    <a:pt x="179" y="44"/>
                    <a:pt x="179" y="44"/>
                    <a:pt x="179" y="44"/>
                  </a:cubicBezTo>
                  <a:cubicBezTo>
                    <a:pt x="179" y="44"/>
                    <a:pt x="179" y="44"/>
                    <a:pt x="178" y="45"/>
                  </a:cubicBezTo>
                  <a:cubicBezTo>
                    <a:pt x="177" y="45"/>
                    <a:pt x="175" y="46"/>
                    <a:pt x="175" y="46"/>
                  </a:cubicBezTo>
                  <a:cubicBezTo>
                    <a:pt x="174" y="46"/>
                    <a:pt x="174" y="46"/>
                    <a:pt x="174" y="45"/>
                  </a:cubicBezTo>
                  <a:cubicBezTo>
                    <a:pt x="173" y="45"/>
                    <a:pt x="173" y="44"/>
                    <a:pt x="173" y="44"/>
                  </a:cubicBezTo>
                  <a:cubicBezTo>
                    <a:pt x="173" y="43"/>
                    <a:pt x="172" y="41"/>
                    <a:pt x="171" y="40"/>
                  </a:cubicBezTo>
                  <a:cubicBezTo>
                    <a:pt x="169" y="39"/>
                    <a:pt x="167" y="38"/>
                    <a:pt x="165" y="38"/>
                  </a:cubicBezTo>
                  <a:cubicBezTo>
                    <a:pt x="166" y="38"/>
                    <a:pt x="167" y="38"/>
                    <a:pt x="168" y="37"/>
                  </a:cubicBezTo>
                  <a:cubicBezTo>
                    <a:pt x="168" y="37"/>
                    <a:pt x="169" y="37"/>
                    <a:pt x="169" y="37"/>
                  </a:cubicBezTo>
                  <a:cubicBezTo>
                    <a:pt x="170" y="37"/>
                    <a:pt x="171" y="37"/>
                    <a:pt x="172" y="37"/>
                  </a:cubicBezTo>
                  <a:cubicBezTo>
                    <a:pt x="176" y="36"/>
                    <a:pt x="176" y="31"/>
                    <a:pt x="176" y="30"/>
                  </a:cubicBezTo>
                  <a:cubicBezTo>
                    <a:pt x="176" y="28"/>
                    <a:pt x="175" y="25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9" y="25"/>
                    <a:pt x="169" y="25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68" y="25"/>
                    <a:pt x="167" y="24"/>
                    <a:pt x="167" y="23"/>
                  </a:cubicBezTo>
                  <a:cubicBezTo>
                    <a:pt x="165" y="21"/>
                    <a:pt x="162" y="20"/>
                    <a:pt x="158" y="20"/>
                  </a:cubicBezTo>
                  <a:cubicBezTo>
                    <a:pt x="157" y="20"/>
                    <a:pt x="156" y="20"/>
                    <a:pt x="155" y="21"/>
                  </a:cubicBezTo>
                  <a:cubicBezTo>
                    <a:pt x="153" y="21"/>
                    <a:pt x="153" y="22"/>
                    <a:pt x="152" y="22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3"/>
                    <a:pt x="151" y="23"/>
                    <a:pt x="150" y="23"/>
                  </a:cubicBezTo>
                  <a:cubicBezTo>
                    <a:pt x="150" y="22"/>
                    <a:pt x="149" y="21"/>
                    <a:pt x="147" y="21"/>
                  </a:cubicBezTo>
                  <a:cubicBezTo>
                    <a:pt x="146" y="20"/>
                    <a:pt x="144" y="20"/>
                    <a:pt x="143" y="20"/>
                  </a:cubicBezTo>
                  <a:cubicBezTo>
                    <a:pt x="141" y="20"/>
                    <a:pt x="140" y="20"/>
                    <a:pt x="139" y="20"/>
                  </a:cubicBezTo>
                  <a:cubicBezTo>
                    <a:pt x="138" y="20"/>
                    <a:pt x="137" y="20"/>
                    <a:pt x="137" y="20"/>
                  </a:cubicBezTo>
                  <a:cubicBezTo>
                    <a:pt x="135" y="20"/>
                    <a:pt x="134" y="20"/>
                    <a:pt x="133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4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17" y="21"/>
                    <a:pt x="115" y="20"/>
                    <a:pt x="114" y="19"/>
                  </a:cubicBezTo>
                  <a:cubicBezTo>
                    <a:pt x="114" y="18"/>
                    <a:pt x="114" y="18"/>
                    <a:pt x="115" y="17"/>
                  </a:cubicBezTo>
                  <a:cubicBezTo>
                    <a:pt x="115" y="16"/>
                    <a:pt x="116" y="14"/>
                    <a:pt x="116" y="12"/>
                  </a:cubicBezTo>
                  <a:cubicBezTo>
                    <a:pt x="116" y="8"/>
                    <a:pt x="113" y="5"/>
                    <a:pt x="108" y="5"/>
                  </a:cubicBezTo>
                  <a:cubicBezTo>
                    <a:pt x="108" y="5"/>
                    <a:pt x="108" y="5"/>
                    <a:pt x="107" y="5"/>
                  </a:cubicBezTo>
                  <a:cubicBezTo>
                    <a:pt x="107" y="5"/>
                    <a:pt x="106" y="5"/>
                    <a:pt x="106" y="6"/>
                  </a:cubicBezTo>
                  <a:cubicBezTo>
                    <a:pt x="106" y="5"/>
                    <a:pt x="106" y="5"/>
                    <a:pt x="105" y="5"/>
                  </a:cubicBezTo>
                  <a:cubicBezTo>
                    <a:pt x="105" y="5"/>
                    <a:pt x="105" y="5"/>
                    <a:pt x="104" y="4"/>
                  </a:cubicBezTo>
                  <a:cubicBezTo>
                    <a:pt x="103" y="3"/>
                    <a:pt x="102" y="2"/>
                    <a:pt x="99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5" y="3"/>
                    <a:pt x="94" y="4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3"/>
                    <a:pt x="91" y="0"/>
                    <a:pt x="87" y="0"/>
                  </a:cubicBezTo>
                  <a:cubicBezTo>
                    <a:pt x="87" y="0"/>
                    <a:pt x="86" y="1"/>
                    <a:pt x="85" y="1"/>
                  </a:cubicBezTo>
                  <a:cubicBezTo>
                    <a:pt x="82" y="2"/>
                    <a:pt x="81" y="4"/>
                    <a:pt x="81" y="6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80" y="8"/>
                    <a:pt x="80" y="8"/>
                    <a:pt x="79" y="8"/>
                  </a:cubicBezTo>
                  <a:cubicBezTo>
                    <a:pt x="78" y="9"/>
                    <a:pt x="77" y="11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3" y="7"/>
                    <a:pt x="73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2"/>
                    <a:pt x="70" y="13"/>
                    <a:pt x="69" y="13"/>
                  </a:cubicBezTo>
                  <a:cubicBezTo>
                    <a:pt x="68" y="15"/>
                    <a:pt x="67" y="17"/>
                    <a:pt x="65" y="19"/>
                  </a:cubicBezTo>
                  <a:cubicBezTo>
                    <a:pt x="64" y="22"/>
                    <a:pt x="62" y="25"/>
                    <a:pt x="59" y="27"/>
                  </a:cubicBezTo>
                  <a:cubicBezTo>
                    <a:pt x="58" y="28"/>
                    <a:pt x="56" y="29"/>
                    <a:pt x="54" y="30"/>
                  </a:cubicBezTo>
                  <a:cubicBezTo>
                    <a:pt x="51" y="32"/>
                    <a:pt x="48" y="33"/>
                    <a:pt x="47" y="36"/>
                  </a:cubicBezTo>
                  <a:cubicBezTo>
                    <a:pt x="45" y="38"/>
                    <a:pt x="45" y="40"/>
                    <a:pt x="44" y="43"/>
                  </a:cubicBezTo>
                  <a:cubicBezTo>
                    <a:pt x="44" y="45"/>
                    <a:pt x="43" y="47"/>
                    <a:pt x="42" y="49"/>
                  </a:cubicBezTo>
                  <a:cubicBezTo>
                    <a:pt x="39" y="54"/>
                    <a:pt x="36" y="57"/>
                    <a:pt x="31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3"/>
                    <a:pt x="27" y="66"/>
                    <a:pt x="27" y="68"/>
                  </a:cubicBezTo>
                  <a:cubicBezTo>
                    <a:pt x="27" y="70"/>
                    <a:pt x="28" y="73"/>
                    <a:pt x="31" y="75"/>
                  </a:cubicBezTo>
                  <a:cubicBezTo>
                    <a:pt x="33" y="77"/>
                    <a:pt x="37" y="78"/>
                    <a:pt x="41" y="80"/>
                  </a:cubicBezTo>
                  <a:cubicBezTo>
                    <a:pt x="45" y="81"/>
                    <a:pt x="50" y="83"/>
                    <a:pt x="51" y="86"/>
                  </a:cubicBezTo>
                  <a:cubicBezTo>
                    <a:pt x="52" y="89"/>
                    <a:pt x="52" y="92"/>
                    <a:pt x="50" y="96"/>
                  </a:cubicBezTo>
                  <a:cubicBezTo>
                    <a:pt x="49" y="99"/>
                    <a:pt x="45" y="102"/>
                    <a:pt x="41" y="105"/>
                  </a:cubicBezTo>
                  <a:cubicBezTo>
                    <a:pt x="35" y="111"/>
                    <a:pt x="28" y="117"/>
                    <a:pt x="31" y="123"/>
                  </a:cubicBezTo>
                  <a:cubicBezTo>
                    <a:pt x="32" y="125"/>
                    <a:pt x="34" y="127"/>
                    <a:pt x="36" y="129"/>
                  </a:cubicBezTo>
                  <a:cubicBezTo>
                    <a:pt x="41" y="132"/>
                    <a:pt x="44" y="135"/>
                    <a:pt x="41" y="140"/>
                  </a:cubicBezTo>
                  <a:cubicBezTo>
                    <a:pt x="38" y="146"/>
                    <a:pt x="31" y="151"/>
                    <a:pt x="25" y="155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15" y="162"/>
                    <a:pt x="16" y="170"/>
                    <a:pt x="16" y="178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4"/>
                    <a:pt x="18" y="186"/>
                    <a:pt x="20" y="189"/>
                  </a:cubicBezTo>
                  <a:cubicBezTo>
                    <a:pt x="20" y="190"/>
                    <a:pt x="21" y="191"/>
                    <a:pt x="22" y="192"/>
                  </a:cubicBezTo>
                  <a:cubicBezTo>
                    <a:pt x="23" y="195"/>
                    <a:pt x="23" y="199"/>
                    <a:pt x="22" y="203"/>
                  </a:cubicBezTo>
                  <a:cubicBezTo>
                    <a:pt x="22" y="204"/>
                    <a:pt x="22" y="205"/>
                    <a:pt x="22" y="206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1" y="212"/>
                    <a:pt x="21" y="217"/>
                    <a:pt x="21" y="222"/>
                  </a:cubicBezTo>
                  <a:cubicBezTo>
                    <a:pt x="21" y="222"/>
                    <a:pt x="22" y="223"/>
                    <a:pt x="22" y="224"/>
                  </a:cubicBezTo>
                  <a:cubicBezTo>
                    <a:pt x="22" y="227"/>
                    <a:pt x="23" y="230"/>
                    <a:pt x="21" y="234"/>
                  </a:cubicBezTo>
                  <a:cubicBezTo>
                    <a:pt x="20" y="238"/>
                    <a:pt x="17" y="240"/>
                    <a:pt x="14" y="243"/>
                  </a:cubicBezTo>
                  <a:cubicBezTo>
                    <a:pt x="12" y="245"/>
                    <a:pt x="10" y="246"/>
                    <a:pt x="9" y="249"/>
                  </a:cubicBezTo>
                  <a:cubicBezTo>
                    <a:pt x="7" y="252"/>
                    <a:pt x="7" y="256"/>
                    <a:pt x="8" y="261"/>
                  </a:cubicBezTo>
                  <a:cubicBezTo>
                    <a:pt x="8" y="262"/>
                    <a:pt x="8" y="264"/>
                    <a:pt x="8" y="265"/>
                  </a:cubicBezTo>
                  <a:cubicBezTo>
                    <a:pt x="9" y="270"/>
                    <a:pt x="7" y="273"/>
                    <a:pt x="4" y="276"/>
                  </a:cubicBezTo>
                  <a:cubicBezTo>
                    <a:pt x="4" y="277"/>
                    <a:pt x="3" y="278"/>
                    <a:pt x="2" y="280"/>
                  </a:cubicBezTo>
                  <a:cubicBezTo>
                    <a:pt x="0" y="284"/>
                    <a:pt x="1" y="285"/>
                    <a:pt x="3" y="288"/>
                  </a:cubicBezTo>
                  <a:cubicBezTo>
                    <a:pt x="4" y="289"/>
                    <a:pt x="5" y="290"/>
                    <a:pt x="6" y="291"/>
                  </a:cubicBezTo>
                  <a:cubicBezTo>
                    <a:pt x="8" y="296"/>
                    <a:pt x="8" y="301"/>
                    <a:pt x="8" y="307"/>
                  </a:cubicBezTo>
                  <a:cubicBezTo>
                    <a:pt x="8" y="311"/>
                    <a:pt x="8" y="315"/>
                    <a:pt x="9" y="319"/>
                  </a:cubicBezTo>
                  <a:cubicBezTo>
                    <a:pt x="10" y="321"/>
                    <a:pt x="11" y="322"/>
                    <a:pt x="12" y="324"/>
                  </a:cubicBezTo>
                  <a:cubicBezTo>
                    <a:pt x="14" y="326"/>
                    <a:pt x="15" y="328"/>
                    <a:pt x="15" y="330"/>
                  </a:cubicBezTo>
                  <a:cubicBezTo>
                    <a:pt x="16" y="335"/>
                    <a:pt x="14" y="338"/>
                    <a:pt x="13" y="341"/>
                  </a:cubicBezTo>
                  <a:cubicBezTo>
                    <a:pt x="11" y="343"/>
                    <a:pt x="10" y="345"/>
                    <a:pt x="10" y="348"/>
                  </a:cubicBezTo>
                  <a:cubicBezTo>
                    <a:pt x="9" y="352"/>
                    <a:pt x="11" y="356"/>
                    <a:pt x="14" y="358"/>
                  </a:cubicBezTo>
                  <a:cubicBezTo>
                    <a:pt x="16" y="359"/>
                    <a:pt x="18" y="360"/>
                    <a:pt x="20" y="360"/>
                  </a:cubicBezTo>
                  <a:cubicBezTo>
                    <a:pt x="22" y="360"/>
                    <a:pt x="24" y="361"/>
                    <a:pt x="26" y="362"/>
                  </a:cubicBezTo>
                  <a:cubicBezTo>
                    <a:pt x="27" y="363"/>
                    <a:pt x="27" y="363"/>
                    <a:pt x="28" y="364"/>
                  </a:cubicBezTo>
                  <a:cubicBezTo>
                    <a:pt x="29" y="365"/>
                    <a:pt x="29" y="366"/>
                    <a:pt x="30" y="367"/>
                  </a:cubicBezTo>
                  <a:cubicBezTo>
                    <a:pt x="32" y="368"/>
                    <a:pt x="33" y="368"/>
                    <a:pt x="35" y="368"/>
                  </a:cubicBezTo>
                  <a:cubicBezTo>
                    <a:pt x="35" y="368"/>
                    <a:pt x="36" y="368"/>
                    <a:pt x="37" y="368"/>
                  </a:cubicBezTo>
                  <a:cubicBezTo>
                    <a:pt x="38" y="368"/>
                    <a:pt x="38" y="368"/>
                    <a:pt x="39" y="368"/>
                  </a:cubicBezTo>
                  <a:cubicBezTo>
                    <a:pt x="42" y="368"/>
                    <a:pt x="44" y="368"/>
                    <a:pt x="45" y="370"/>
                  </a:cubicBezTo>
                  <a:cubicBezTo>
                    <a:pt x="47" y="373"/>
                    <a:pt x="46" y="375"/>
                    <a:pt x="42" y="379"/>
                  </a:cubicBezTo>
                  <a:cubicBezTo>
                    <a:pt x="41" y="380"/>
                    <a:pt x="41" y="381"/>
                    <a:pt x="40" y="382"/>
                  </a:cubicBezTo>
                  <a:cubicBezTo>
                    <a:pt x="38" y="385"/>
                    <a:pt x="39" y="388"/>
                    <a:pt x="39" y="392"/>
                  </a:cubicBezTo>
                  <a:cubicBezTo>
                    <a:pt x="40" y="394"/>
                    <a:pt x="40" y="396"/>
                    <a:pt x="40" y="399"/>
                  </a:cubicBezTo>
                  <a:cubicBezTo>
                    <a:pt x="39" y="401"/>
                    <a:pt x="39" y="402"/>
                    <a:pt x="39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7" y="406"/>
                    <a:pt x="37" y="406"/>
                    <a:pt x="37" y="406"/>
                  </a:cubicBezTo>
                  <a:cubicBezTo>
                    <a:pt x="39" y="407"/>
                    <a:pt x="39" y="407"/>
                    <a:pt x="39" y="407"/>
                  </a:cubicBezTo>
                  <a:cubicBezTo>
                    <a:pt x="60" y="420"/>
                    <a:pt x="82" y="432"/>
                    <a:pt x="103" y="444"/>
                  </a:cubicBezTo>
                  <a:cubicBezTo>
                    <a:pt x="103" y="444"/>
                    <a:pt x="103" y="444"/>
                    <a:pt x="103" y="444"/>
                  </a:cubicBezTo>
                  <a:cubicBezTo>
                    <a:pt x="268" y="530"/>
                    <a:pt x="401" y="552"/>
                    <a:pt x="426" y="556"/>
                  </a:cubicBezTo>
                  <a:cubicBezTo>
                    <a:pt x="429" y="556"/>
                    <a:pt x="429" y="556"/>
                    <a:pt x="429" y="556"/>
                  </a:cubicBezTo>
                  <a:cubicBezTo>
                    <a:pt x="430" y="553"/>
                    <a:pt x="430" y="553"/>
                    <a:pt x="430" y="553"/>
                  </a:cubicBezTo>
                  <a:cubicBezTo>
                    <a:pt x="443" y="468"/>
                    <a:pt x="453" y="418"/>
                    <a:pt x="457" y="403"/>
                  </a:cubicBezTo>
                  <a:cubicBezTo>
                    <a:pt x="458" y="401"/>
                    <a:pt x="458" y="401"/>
                    <a:pt x="458" y="401"/>
                  </a:cubicBezTo>
                  <a:lnTo>
                    <a:pt x="345" y="346"/>
                  </a:lnTo>
                  <a:close/>
                  <a:moveTo>
                    <a:pt x="106" y="44"/>
                  </a:moveTo>
                  <a:cubicBezTo>
                    <a:pt x="106" y="44"/>
                    <a:pt x="105" y="44"/>
                    <a:pt x="105" y="43"/>
                  </a:cubicBezTo>
                  <a:cubicBezTo>
                    <a:pt x="104" y="43"/>
                    <a:pt x="104" y="42"/>
                    <a:pt x="104" y="41"/>
                  </a:cubicBezTo>
                  <a:cubicBezTo>
                    <a:pt x="104" y="39"/>
                    <a:pt x="106" y="38"/>
                    <a:pt x="111" y="37"/>
                  </a:cubicBezTo>
                  <a:cubicBezTo>
                    <a:pt x="111" y="37"/>
                    <a:pt x="112" y="37"/>
                    <a:pt x="112" y="37"/>
                  </a:cubicBezTo>
                  <a:cubicBezTo>
                    <a:pt x="112" y="38"/>
                    <a:pt x="111" y="38"/>
                    <a:pt x="111" y="39"/>
                  </a:cubicBezTo>
                  <a:cubicBezTo>
                    <a:pt x="111" y="40"/>
                    <a:pt x="110" y="40"/>
                    <a:pt x="110" y="40"/>
                  </a:cubicBezTo>
                  <a:cubicBezTo>
                    <a:pt x="109" y="42"/>
                    <a:pt x="109" y="43"/>
                    <a:pt x="107" y="44"/>
                  </a:cubicBezTo>
                  <a:cubicBezTo>
                    <a:pt x="107" y="44"/>
                    <a:pt x="107" y="44"/>
                    <a:pt x="106" y="44"/>
                  </a:cubicBezTo>
                  <a:close/>
                  <a:moveTo>
                    <a:pt x="232" y="212"/>
                  </a:moveTo>
                  <a:cubicBezTo>
                    <a:pt x="231" y="212"/>
                    <a:pt x="230" y="212"/>
                    <a:pt x="229" y="212"/>
                  </a:cubicBezTo>
                  <a:cubicBezTo>
                    <a:pt x="229" y="212"/>
                    <a:pt x="229" y="212"/>
                    <a:pt x="229" y="212"/>
                  </a:cubicBezTo>
                  <a:cubicBezTo>
                    <a:pt x="228" y="212"/>
                    <a:pt x="227" y="212"/>
                    <a:pt x="226" y="212"/>
                  </a:cubicBezTo>
                  <a:cubicBezTo>
                    <a:pt x="225" y="212"/>
                    <a:pt x="224" y="212"/>
                    <a:pt x="222" y="212"/>
                  </a:cubicBezTo>
                  <a:cubicBezTo>
                    <a:pt x="220" y="212"/>
                    <a:pt x="217" y="212"/>
                    <a:pt x="214" y="214"/>
                  </a:cubicBezTo>
                  <a:cubicBezTo>
                    <a:pt x="212" y="216"/>
                    <a:pt x="208" y="218"/>
                    <a:pt x="208" y="222"/>
                  </a:cubicBezTo>
                  <a:cubicBezTo>
                    <a:pt x="208" y="225"/>
                    <a:pt x="211" y="227"/>
                    <a:pt x="213" y="228"/>
                  </a:cubicBezTo>
                  <a:cubicBezTo>
                    <a:pt x="213" y="228"/>
                    <a:pt x="213" y="228"/>
                    <a:pt x="213" y="228"/>
                  </a:cubicBezTo>
                  <a:cubicBezTo>
                    <a:pt x="217" y="230"/>
                    <a:pt x="220" y="232"/>
                    <a:pt x="222" y="235"/>
                  </a:cubicBezTo>
                  <a:cubicBezTo>
                    <a:pt x="222" y="236"/>
                    <a:pt x="222" y="236"/>
                    <a:pt x="222" y="236"/>
                  </a:cubicBezTo>
                  <a:cubicBezTo>
                    <a:pt x="223" y="236"/>
                    <a:pt x="223" y="236"/>
                    <a:pt x="223" y="236"/>
                  </a:cubicBezTo>
                  <a:cubicBezTo>
                    <a:pt x="224" y="237"/>
                    <a:pt x="225" y="237"/>
                    <a:pt x="226" y="238"/>
                  </a:cubicBezTo>
                  <a:cubicBezTo>
                    <a:pt x="228" y="239"/>
                    <a:pt x="230" y="240"/>
                    <a:pt x="233" y="240"/>
                  </a:cubicBezTo>
                  <a:cubicBezTo>
                    <a:pt x="233" y="240"/>
                    <a:pt x="234" y="240"/>
                    <a:pt x="234" y="240"/>
                  </a:cubicBezTo>
                  <a:cubicBezTo>
                    <a:pt x="237" y="240"/>
                    <a:pt x="239" y="239"/>
                    <a:pt x="241" y="238"/>
                  </a:cubicBezTo>
                  <a:cubicBezTo>
                    <a:pt x="242" y="237"/>
                    <a:pt x="243" y="237"/>
                    <a:pt x="244" y="236"/>
                  </a:cubicBezTo>
                  <a:cubicBezTo>
                    <a:pt x="244" y="236"/>
                    <a:pt x="245" y="236"/>
                    <a:pt x="244" y="236"/>
                  </a:cubicBezTo>
                  <a:cubicBezTo>
                    <a:pt x="245" y="237"/>
                    <a:pt x="244" y="241"/>
                    <a:pt x="243" y="243"/>
                  </a:cubicBezTo>
                  <a:cubicBezTo>
                    <a:pt x="242" y="244"/>
                    <a:pt x="240" y="245"/>
                    <a:pt x="238" y="246"/>
                  </a:cubicBezTo>
                  <a:cubicBezTo>
                    <a:pt x="235" y="248"/>
                    <a:pt x="231" y="250"/>
                    <a:pt x="230" y="255"/>
                  </a:cubicBezTo>
                  <a:cubicBezTo>
                    <a:pt x="230" y="255"/>
                    <a:pt x="230" y="256"/>
                    <a:pt x="230" y="257"/>
                  </a:cubicBezTo>
                  <a:cubicBezTo>
                    <a:pt x="230" y="258"/>
                    <a:pt x="230" y="259"/>
                    <a:pt x="230" y="259"/>
                  </a:cubicBezTo>
                  <a:cubicBezTo>
                    <a:pt x="230" y="259"/>
                    <a:pt x="229" y="259"/>
                    <a:pt x="229" y="259"/>
                  </a:cubicBezTo>
                  <a:cubicBezTo>
                    <a:pt x="228" y="259"/>
                    <a:pt x="226" y="259"/>
                    <a:pt x="226" y="258"/>
                  </a:cubicBezTo>
                  <a:cubicBezTo>
                    <a:pt x="225" y="258"/>
                    <a:pt x="225" y="257"/>
                    <a:pt x="224" y="256"/>
                  </a:cubicBezTo>
                  <a:cubicBezTo>
                    <a:pt x="223" y="254"/>
                    <a:pt x="223" y="253"/>
                    <a:pt x="221" y="252"/>
                  </a:cubicBezTo>
                  <a:cubicBezTo>
                    <a:pt x="219" y="249"/>
                    <a:pt x="214" y="248"/>
                    <a:pt x="212" y="247"/>
                  </a:cubicBezTo>
                  <a:cubicBezTo>
                    <a:pt x="211" y="247"/>
                    <a:pt x="211" y="247"/>
                    <a:pt x="210" y="247"/>
                  </a:cubicBezTo>
                  <a:cubicBezTo>
                    <a:pt x="207" y="247"/>
                    <a:pt x="202" y="249"/>
                    <a:pt x="200" y="252"/>
                  </a:cubicBezTo>
                  <a:cubicBezTo>
                    <a:pt x="199" y="254"/>
                    <a:pt x="199" y="257"/>
                    <a:pt x="200" y="259"/>
                  </a:cubicBezTo>
                  <a:cubicBezTo>
                    <a:pt x="200" y="260"/>
                    <a:pt x="201" y="261"/>
                    <a:pt x="201" y="261"/>
                  </a:cubicBezTo>
                  <a:cubicBezTo>
                    <a:pt x="201" y="261"/>
                    <a:pt x="200" y="261"/>
                    <a:pt x="199" y="261"/>
                  </a:cubicBezTo>
                  <a:cubicBezTo>
                    <a:pt x="198" y="261"/>
                    <a:pt x="197" y="261"/>
                    <a:pt x="196" y="262"/>
                  </a:cubicBezTo>
                  <a:cubicBezTo>
                    <a:pt x="195" y="262"/>
                    <a:pt x="194" y="262"/>
                    <a:pt x="193" y="263"/>
                  </a:cubicBezTo>
                  <a:cubicBezTo>
                    <a:pt x="192" y="263"/>
                    <a:pt x="191" y="263"/>
                    <a:pt x="190" y="263"/>
                  </a:cubicBezTo>
                  <a:cubicBezTo>
                    <a:pt x="189" y="264"/>
                    <a:pt x="187" y="264"/>
                    <a:pt x="185" y="265"/>
                  </a:cubicBezTo>
                  <a:cubicBezTo>
                    <a:pt x="186" y="264"/>
                    <a:pt x="187" y="264"/>
                    <a:pt x="188" y="264"/>
                  </a:cubicBezTo>
                  <a:cubicBezTo>
                    <a:pt x="192" y="262"/>
                    <a:pt x="195" y="259"/>
                    <a:pt x="197" y="256"/>
                  </a:cubicBezTo>
                  <a:cubicBezTo>
                    <a:pt x="198" y="252"/>
                    <a:pt x="198" y="249"/>
                    <a:pt x="196" y="245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89" y="243"/>
                    <a:pt x="184" y="244"/>
                    <a:pt x="179" y="245"/>
                  </a:cubicBezTo>
                  <a:cubicBezTo>
                    <a:pt x="175" y="246"/>
                    <a:pt x="173" y="249"/>
                    <a:pt x="170" y="251"/>
                  </a:cubicBezTo>
                  <a:cubicBezTo>
                    <a:pt x="169" y="252"/>
                    <a:pt x="167" y="253"/>
                    <a:pt x="166" y="254"/>
                  </a:cubicBezTo>
                  <a:cubicBezTo>
                    <a:pt x="165" y="255"/>
                    <a:pt x="164" y="255"/>
                    <a:pt x="163" y="255"/>
                  </a:cubicBezTo>
                  <a:cubicBezTo>
                    <a:pt x="161" y="255"/>
                    <a:pt x="159" y="252"/>
                    <a:pt x="156" y="250"/>
                  </a:cubicBezTo>
                  <a:cubicBezTo>
                    <a:pt x="155" y="249"/>
                    <a:pt x="154" y="248"/>
                    <a:pt x="154" y="247"/>
                  </a:cubicBezTo>
                  <a:cubicBezTo>
                    <a:pt x="153" y="247"/>
                    <a:pt x="152" y="246"/>
                    <a:pt x="152" y="246"/>
                  </a:cubicBezTo>
                  <a:cubicBezTo>
                    <a:pt x="151" y="246"/>
                    <a:pt x="151" y="245"/>
                    <a:pt x="151" y="245"/>
                  </a:cubicBezTo>
                  <a:cubicBezTo>
                    <a:pt x="152" y="245"/>
                    <a:pt x="153" y="246"/>
                    <a:pt x="154" y="246"/>
                  </a:cubicBezTo>
                  <a:cubicBezTo>
                    <a:pt x="155" y="246"/>
                    <a:pt x="156" y="245"/>
                    <a:pt x="157" y="245"/>
                  </a:cubicBezTo>
                  <a:cubicBezTo>
                    <a:pt x="161" y="243"/>
                    <a:pt x="163" y="239"/>
                    <a:pt x="164" y="236"/>
                  </a:cubicBezTo>
                  <a:cubicBezTo>
                    <a:pt x="165" y="236"/>
                    <a:pt x="165" y="236"/>
                    <a:pt x="166" y="236"/>
                  </a:cubicBezTo>
                  <a:cubicBezTo>
                    <a:pt x="167" y="236"/>
                    <a:pt x="168" y="236"/>
                    <a:pt x="169" y="236"/>
                  </a:cubicBezTo>
                  <a:cubicBezTo>
                    <a:pt x="170" y="236"/>
                    <a:pt x="173" y="236"/>
                    <a:pt x="176" y="233"/>
                  </a:cubicBezTo>
                  <a:cubicBezTo>
                    <a:pt x="177" y="231"/>
                    <a:pt x="178" y="230"/>
                    <a:pt x="178" y="228"/>
                  </a:cubicBezTo>
                  <a:cubicBezTo>
                    <a:pt x="178" y="228"/>
                    <a:pt x="178" y="229"/>
                    <a:pt x="178" y="229"/>
                  </a:cubicBezTo>
                  <a:cubicBezTo>
                    <a:pt x="182" y="232"/>
                    <a:pt x="184" y="234"/>
                    <a:pt x="189" y="234"/>
                  </a:cubicBezTo>
                  <a:cubicBezTo>
                    <a:pt x="189" y="234"/>
                    <a:pt x="190" y="234"/>
                    <a:pt x="191" y="234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4" y="221"/>
                    <a:pt x="190" y="217"/>
                    <a:pt x="184" y="211"/>
                  </a:cubicBezTo>
                  <a:cubicBezTo>
                    <a:pt x="183" y="211"/>
                    <a:pt x="183" y="211"/>
                    <a:pt x="182" y="210"/>
                  </a:cubicBezTo>
                  <a:cubicBezTo>
                    <a:pt x="181" y="209"/>
                    <a:pt x="178" y="207"/>
                    <a:pt x="175" y="206"/>
                  </a:cubicBezTo>
                  <a:cubicBezTo>
                    <a:pt x="174" y="206"/>
                    <a:pt x="174" y="206"/>
                    <a:pt x="174" y="206"/>
                  </a:cubicBezTo>
                  <a:cubicBezTo>
                    <a:pt x="173" y="206"/>
                    <a:pt x="172" y="207"/>
                    <a:pt x="171" y="207"/>
                  </a:cubicBezTo>
                  <a:cubicBezTo>
                    <a:pt x="171" y="207"/>
                    <a:pt x="171" y="207"/>
                    <a:pt x="171" y="207"/>
                  </a:cubicBezTo>
                  <a:cubicBezTo>
                    <a:pt x="170" y="207"/>
                    <a:pt x="169" y="206"/>
                    <a:pt x="168" y="205"/>
                  </a:cubicBezTo>
                  <a:cubicBezTo>
                    <a:pt x="168" y="205"/>
                    <a:pt x="168" y="205"/>
                    <a:pt x="168" y="205"/>
                  </a:cubicBezTo>
                  <a:cubicBezTo>
                    <a:pt x="166" y="203"/>
                    <a:pt x="165" y="203"/>
                    <a:pt x="162" y="202"/>
                  </a:cubicBezTo>
                  <a:cubicBezTo>
                    <a:pt x="161" y="201"/>
                    <a:pt x="161" y="201"/>
                    <a:pt x="160" y="200"/>
                  </a:cubicBezTo>
                  <a:cubicBezTo>
                    <a:pt x="159" y="200"/>
                    <a:pt x="158" y="199"/>
                    <a:pt x="157" y="199"/>
                  </a:cubicBezTo>
                  <a:cubicBezTo>
                    <a:pt x="157" y="199"/>
                    <a:pt x="157" y="199"/>
                    <a:pt x="156" y="198"/>
                  </a:cubicBezTo>
                  <a:cubicBezTo>
                    <a:pt x="157" y="199"/>
                    <a:pt x="157" y="199"/>
                    <a:pt x="158" y="199"/>
                  </a:cubicBezTo>
                  <a:cubicBezTo>
                    <a:pt x="159" y="200"/>
                    <a:pt x="161" y="200"/>
                    <a:pt x="163" y="200"/>
                  </a:cubicBezTo>
                  <a:cubicBezTo>
                    <a:pt x="163" y="200"/>
                    <a:pt x="163" y="200"/>
                    <a:pt x="164" y="200"/>
                  </a:cubicBezTo>
                  <a:cubicBezTo>
                    <a:pt x="165" y="200"/>
                    <a:pt x="166" y="200"/>
                    <a:pt x="167" y="199"/>
                  </a:cubicBezTo>
                  <a:cubicBezTo>
                    <a:pt x="167" y="199"/>
                    <a:pt x="168" y="199"/>
                    <a:pt x="169" y="199"/>
                  </a:cubicBezTo>
                  <a:cubicBezTo>
                    <a:pt x="169" y="199"/>
                    <a:pt x="169" y="199"/>
                    <a:pt x="170" y="199"/>
                  </a:cubicBezTo>
                  <a:cubicBezTo>
                    <a:pt x="171" y="199"/>
                    <a:pt x="171" y="200"/>
                    <a:pt x="172" y="200"/>
                  </a:cubicBezTo>
                  <a:cubicBezTo>
                    <a:pt x="174" y="201"/>
                    <a:pt x="175" y="201"/>
                    <a:pt x="176" y="201"/>
                  </a:cubicBezTo>
                  <a:cubicBezTo>
                    <a:pt x="179" y="202"/>
                    <a:pt x="182" y="203"/>
                    <a:pt x="185" y="204"/>
                  </a:cubicBezTo>
                  <a:cubicBezTo>
                    <a:pt x="190" y="206"/>
                    <a:pt x="194" y="208"/>
                    <a:pt x="200" y="208"/>
                  </a:cubicBezTo>
                  <a:cubicBezTo>
                    <a:pt x="201" y="208"/>
                    <a:pt x="201" y="208"/>
                    <a:pt x="202" y="208"/>
                  </a:cubicBezTo>
                  <a:cubicBezTo>
                    <a:pt x="205" y="207"/>
                    <a:pt x="207" y="207"/>
                    <a:pt x="209" y="206"/>
                  </a:cubicBezTo>
                  <a:cubicBezTo>
                    <a:pt x="212" y="206"/>
                    <a:pt x="214" y="205"/>
                    <a:pt x="217" y="205"/>
                  </a:cubicBezTo>
                  <a:cubicBezTo>
                    <a:pt x="217" y="205"/>
                    <a:pt x="218" y="205"/>
                    <a:pt x="218" y="205"/>
                  </a:cubicBezTo>
                  <a:cubicBezTo>
                    <a:pt x="222" y="205"/>
                    <a:pt x="227" y="208"/>
                    <a:pt x="231" y="211"/>
                  </a:cubicBezTo>
                  <a:cubicBezTo>
                    <a:pt x="231" y="211"/>
                    <a:pt x="232" y="212"/>
                    <a:pt x="232" y="212"/>
                  </a:cubicBezTo>
                  <a:close/>
                  <a:moveTo>
                    <a:pt x="144" y="195"/>
                  </a:moveTo>
                  <a:cubicBezTo>
                    <a:pt x="144" y="195"/>
                    <a:pt x="145" y="195"/>
                    <a:pt x="146" y="195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7" y="195"/>
                    <a:pt x="147" y="195"/>
                    <a:pt x="148" y="196"/>
                  </a:cubicBezTo>
                  <a:cubicBezTo>
                    <a:pt x="149" y="196"/>
                    <a:pt x="149" y="196"/>
                    <a:pt x="150" y="197"/>
                  </a:cubicBezTo>
                  <a:cubicBezTo>
                    <a:pt x="150" y="197"/>
                    <a:pt x="151" y="197"/>
                    <a:pt x="152" y="197"/>
                  </a:cubicBezTo>
                  <a:cubicBezTo>
                    <a:pt x="152" y="197"/>
                    <a:pt x="151" y="197"/>
                    <a:pt x="151" y="197"/>
                  </a:cubicBezTo>
                  <a:cubicBezTo>
                    <a:pt x="149" y="197"/>
                    <a:pt x="147" y="198"/>
                    <a:pt x="145" y="199"/>
                  </a:cubicBezTo>
                  <a:cubicBezTo>
                    <a:pt x="144" y="199"/>
                    <a:pt x="143" y="199"/>
                    <a:pt x="143" y="199"/>
                  </a:cubicBezTo>
                  <a:cubicBezTo>
                    <a:pt x="143" y="199"/>
                    <a:pt x="143" y="199"/>
                    <a:pt x="143" y="198"/>
                  </a:cubicBezTo>
                  <a:cubicBezTo>
                    <a:pt x="143" y="197"/>
                    <a:pt x="143" y="196"/>
                    <a:pt x="144" y="195"/>
                  </a:cubicBezTo>
                  <a:close/>
                  <a:moveTo>
                    <a:pt x="154" y="38"/>
                  </a:moveTo>
                  <a:cubicBezTo>
                    <a:pt x="151" y="38"/>
                    <a:pt x="148" y="41"/>
                    <a:pt x="146" y="42"/>
                  </a:cubicBezTo>
                  <a:cubicBezTo>
                    <a:pt x="146" y="43"/>
                    <a:pt x="145" y="43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1"/>
                    <a:pt x="141" y="40"/>
                    <a:pt x="138" y="38"/>
                  </a:cubicBezTo>
                  <a:cubicBezTo>
                    <a:pt x="135" y="36"/>
                    <a:pt x="131" y="34"/>
                    <a:pt x="126" y="34"/>
                  </a:cubicBezTo>
                  <a:cubicBezTo>
                    <a:pt x="128" y="33"/>
                    <a:pt x="129" y="33"/>
                    <a:pt x="131" y="33"/>
                  </a:cubicBezTo>
                  <a:cubicBezTo>
                    <a:pt x="135" y="33"/>
                    <a:pt x="140" y="34"/>
                    <a:pt x="144" y="36"/>
                  </a:cubicBezTo>
                  <a:cubicBezTo>
                    <a:pt x="147" y="36"/>
                    <a:pt x="150" y="37"/>
                    <a:pt x="153" y="38"/>
                  </a:cubicBezTo>
                  <a:cubicBezTo>
                    <a:pt x="154" y="38"/>
                    <a:pt x="154" y="38"/>
                    <a:pt x="155" y="38"/>
                  </a:cubicBezTo>
                  <a:cubicBezTo>
                    <a:pt x="155" y="38"/>
                    <a:pt x="155" y="38"/>
                    <a:pt x="154" y="38"/>
                  </a:cubicBezTo>
                  <a:close/>
                  <a:moveTo>
                    <a:pt x="311" y="415"/>
                  </a:moveTo>
                  <a:cubicBezTo>
                    <a:pt x="311" y="415"/>
                    <a:pt x="311" y="415"/>
                    <a:pt x="311" y="415"/>
                  </a:cubicBezTo>
                  <a:cubicBezTo>
                    <a:pt x="310" y="417"/>
                    <a:pt x="310" y="417"/>
                    <a:pt x="310" y="417"/>
                  </a:cubicBezTo>
                  <a:cubicBezTo>
                    <a:pt x="309" y="417"/>
                    <a:pt x="309" y="417"/>
                    <a:pt x="309" y="417"/>
                  </a:cubicBezTo>
                  <a:cubicBezTo>
                    <a:pt x="310" y="418"/>
                    <a:pt x="310" y="422"/>
                    <a:pt x="310" y="423"/>
                  </a:cubicBezTo>
                  <a:cubicBezTo>
                    <a:pt x="310" y="424"/>
                    <a:pt x="309" y="426"/>
                    <a:pt x="305" y="426"/>
                  </a:cubicBezTo>
                  <a:cubicBezTo>
                    <a:pt x="302" y="426"/>
                    <a:pt x="299" y="425"/>
                    <a:pt x="297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294" y="423"/>
                    <a:pt x="292" y="423"/>
                    <a:pt x="291" y="423"/>
                  </a:cubicBezTo>
                  <a:cubicBezTo>
                    <a:pt x="285" y="423"/>
                    <a:pt x="281" y="426"/>
                    <a:pt x="277" y="430"/>
                  </a:cubicBezTo>
                  <a:cubicBezTo>
                    <a:pt x="276" y="431"/>
                    <a:pt x="276" y="431"/>
                    <a:pt x="276" y="431"/>
                  </a:cubicBezTo>
                  <a:cubicBezTo>
                    <a:pt x="270" y="437"/>
                    <a:pt x="261" y="445"/>
                    <a:pt x="253" y="445"/>
                  </a:cubicBezTo>
                  <a:cubicBezTo>
                    <a:pt x="252" y="445"/>
                    <a:pt x="250" y="445"/>
                    <a:pt x="248" y="444"/>
                  </a:cubicBezTo>
                  <a:cubicBezTo>
                    <a:pt x="247" y="443"/>
                    <a:pt x="245" y="442"/>
                    <a:pt x="243" y="442"/>
                  </a:cubicBezTo>
                  <a:cubicBezTo>
                    <a:pt x="242" y="442"/>
                    <a:pt x="241" y="442"/>
                    <a:pt x="240" y="442"/>
                  </a:cubicBezTo>
                  <a:cubicBezTo>
                    <a:pt x="238" y="443"/>
                    <a:pt x="237" y="443"/>
                    <a:pt x="236" y="444"/>
                  </a:cubicBezTo>
                  <a:cubicBezTo>
                    <a:pt x="235" y="444"/>
                    <a:pt x="235" y="445"/>
                    <a:pt x="234" y="445"/>
                  </a:cubicBezTo>
                  <a:cubicBezTo>
                    <a:pt x="233" y="445"/>
                    <a:pt x="233" y="446"/>
                    <a:pt x="232" y="446"/>
                  </a:cubicBezTo>
                  <a:cubicBezTo>
                    <a:pt x="230" y="446"/>
                    <a:pt x="229" y="447"/>
                    <a:pt x="227" y="449"/>
                  </a:cubicBezTo>
                  <a:cubicBezTo>
                    <a:pt x="226" y="449"/>
                    <a:pt x="226" y="450"/>
                    <a:pt x="225" y="450"/>
                  </a:cubicBezTo>
                  <a:cubicBezTo>
                    <a:pt x="224" y="451"/>
                    <a:pt x="223" y="452"/>
                    <a:pt x="223" y="452"/>
                  </a:cubicBezTo>
                  <a:cubicBezTo>
                    <a:pt x="222" y="453"/>
                    <a:pt x="220" y="453"/>
                    <a:pt x="219" y="453"/>
                  </a:cubicBezTo>
                  <a:cubicBezTo>
                    <a:pt x="217" y="453"/>
                    <a:pt x="215" y="453"/>
                    <a:pt x="214" y="453"/>
                  </a:cubicBezTo>
                  <a:cubicBezTo>
                    <a:pt x="213" y="453"/>
                    <a:pt x="211" y="453"/>
                    <a:pt x="210" y="452"/>
                  </a:cubicBezTo>
                  <a:cubicBezTo>
                    <a:pt x="208" y="452"/>
                    <a:pt x="206" y="452"/>
                    <a:pt x="204" y="450"/>
                  </a:cubicBezTo>
                  <a:cubicBezTo>
                    <a:pt x="203" y="450"/>
                    <a:pt x="202" y="449"/>
                    <a:pt x="200" y="449"/>
                  </a:cubicBezTo>
                  <a:cubicBezTo>
                    <a:pt x="199" y="448"/>
                    <a:pt x="197" y="448"/>
                    <a:pt x="196" y="448"/>
                  </a:cubicBezTo>
                  <a:cubicBezTo>
                    <a:pt x="194" y="447"/>
                    <a:pt x="192" y="447"/>
                    <a:pt x="191" y="446"/>
                  </a:cubicBezTo>
                  <a:cubicBezTo>
                    <a:pt x="186" y="443"/>
                    <a:pt x="180" y="437"/>
                    <a:pt x="179" y="432"/>
                  </a:cubicBezTo>
                  <a:cubicBezTo>
                    <a:pt x="179" y="431"/>
                    <a:pt x="179" y="431"/>
                    <a:pt x="179" y="430"/>
                  </a:cubicBezTo>
                  <a:cubicBezTo>
                    <a:pt x="180" y="430"/>
                    <a:pt x="182" y="431"/>
                    <a:pt x="183" y="432"/>
                  </a:cubicBezTo>
                  <a:cubicBezTo>
                    <a:pt x="184" y="432"/>
                    <a:pt x="185" y="433"/>
                    <a:pt x="186" y="433"/>
                  </a:cubicBezTo>
                  <a:cubicBezTo>
                    <a:pt x="188" y="434"/>
                    <a:pt x="190" y="435"/>
                    <a:pt x="192" y="435"/>
                  </a:cubicBezTo>
                  <a:cubicBezTo>
                    <a:pt x="197" y="435"/>
                    <a:pt x="200" y="431"/>
                    <a:pt x="201" y="429"/>
                  </a:cubicBezTo>
                  <a:cubicBezTo>
                    <a:pt x="203" y="427"/>
                    <a:pt x="204" y="425"/>
                    <a:pt x="206" y="423"/>
                  </a:cubicBezTo>
                  <a:cubicBezTo>
                    <a:pt x="207" y="423"/>
                    <a:pt x="207" y="423"/>
                    <a:pt x="208" y="423"/>
                  </a:cubicBezTo>
                  <a:cubicBezTo>
                    <a:pt x="208" y="423"/>
                    <a:pt x="210" y="424"/>
                    <a:pt x="211" y="424"/>
                  </a:cubicBezTo>
                  <a:cubicBezTo>
                    <a:pt x="213" y="425"/>
                    <a:pt x="215" y="426"/>
                    <a:pt x="217" y="426"/>
                  </a:cubicBezTo>
                  <a:cubicBezTo>
                    <a:pt x="219" y="426"/>
                    <a:pt x="220" y="426"/>
                    <a:pt x="221" y="425"/>
                  </a:cubicBezTo>
                  <a:cubicBezTo>
                    <a:pt x="229" y="421"/>
                    <a:pt x="225" y="414"/>
                    <a:pt x="223" y="409"/>
                  </a:cubicBezTo>
                  <a:cubicBezTo>
                    <a:pt x="223" y="407"/>
                    <a:pt x="222" y="406"/>
                    <a:pt x="222" y="405"/>
                  </a:cubicBezTo>
                  <a:cubicBezTo>
                    <a:pt x="222" y="403"/>
                    <a:pt x="222" y="401"/>
                    <a:pt x="222" y="400"/>
                  </a:cubicBezTo>
                  <a:cubicBezTo>
                    <a:pt x="222" y="396"/>
                    <a:pt x="223" y="391"/>
                    <a:pt x="217" y="388"/>
                  </a:cubicBezTo>
                  <a:cubicBezTo>
                    <a:pt x="217" y="386"/>
                    <a:pt x="217" y="383"/>
                    <a:pt x="217" y="382"/>
                  </a:cubicBezTo>
                  <a:cubicBezTo>
                    <a:pt x="217" y="382"/>
                    <a:pt x="217" y="382"/>
                    <a:pt x="218" y="383"/>
                  </a:cubicBezTo>
                  <a:cubicBezTo>
                    <a:pt x="219" y="383"/>
                    <a:pt x="220" y="385"/>
                    <a:pt x="221" y="387"/>
                  </a:cubicBezTo>
                  <a:cubicBezTo>
                    <a:pt x="222" y="389"/>
                    <a:pt x="223" y="391"/>
                    <a:pt x="225" y="393"/>
                  </a:cubicBezTo>
                  <a:cubicBezTo>
                    <a:pt x="231" y="398"/>
                    <a:pt x="233" y="404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9" y="422"/>
                    <a:pt x="247" y="429"/>
                    <a:pt x="256" y="430"/>
                  </a:cubicBezTo>
                  <a:cubicBezTo>
                    <a:pt x="258" y="431"/>
                    <a:pt x="259" y="431"/>
                    <a:pt x="260" y="431"/>
                  </a:cubicBezTo>
                  <a:cubicBezTo>
                    <a:pt x="263" y="431"/>
                    <a:pt x="267" y="430"/>
                    <a:pt x="269" y="428"/>
                  </a:cubicBezTo>
                  <a:cubicBezTo>
                    <a:pt x="270" y="428"/>
                    <a:pt x="271" y="427"/>
                    <a:pt x="271" y="427"/>
                  </a:cubicBezTo>
                  <a:cubicBezTo>
                    <a:pt x="272" y="426"/>
                    <a:pt x="272" y="426"/>
                    <a:pt x="273" y="426"/>
                  </a:cubicBezTo>
                  <a:cubicBezTo>
                    <a:pt x="273" y="426"/>
                    <a:pt x="274" y="426"/>
                    <a:pt x="275" y="425"/>
                  </a:cubicBezTo>
                  <a:cubicBezTo>
                    <a:pt x="276" y="425"/>
                    <a:pt x="277" y="425"/>
                    <a:pt x="279" y="424"/>
                  </a:cubicBezTo>
                  <a:cubicBezTo>
                    <a:pt x="280" y="423"/>
                    <a:pt x="282" y="422"/>
                    <a:pt x="283" y="421"/>
                  </a:cubicBezTo>
                  <a:cubicBezTo>
                    <a:pt x="284" y="421"/>
                    <a:pt x="285" y="420"/>
                    <a:pt x="286" y="419"/>
                  </a:cubicBezTo>
                  <a:cubicBezTo>
                    <a:pt x="288" y="418"/>
                    <a:pt x="290" y="416"/>
                    <a:pt x="291" y="415"/>
                  </a:cubicBezTo>
                  <a:cubicBezTo>
                    <a:pt x="293" y="413"/>
                    <a:pt x="295" y="411"/>
                    <a:pt x="296" y="411"/>
                  </a:cubicBezTo>
                  <a:cubicBezTo>
                    <a:pt x="299" y="410"/>
                    <a:pt x="301" y="410"/>
                    <a:pt x="304" y="410"/>
                  </a:cubicBezTo>
                  <a:cubicBezTo>
                    <a:pt x="307" y="410"/>
                    <a:pt x="310" y="411"/>
                    <a:pt x="313" y="412"/>
                  </a:cubicBezTo>
                  <a:cubicBezTo>
                    <a:pt x="313" y="412"/>
                    <a:pt x="313" y="412"/>
                    <a:pt x="313" y="412"/>
                  </a:cubicBezTo>
                  <a:cubicBezTo>
                    <a:pt x="313" y="412"/>
                    <a:pt x="313" y="412"/>
                    <a:pt x="312" y="412"/>
                  </a:cubicBezTo>
                  <a:cubicBezTo>
                    <a:pt x="312" y="412"/>
                    <a:pt x="312" y="412"/>
                    <a:pt x="312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1" y="415"/>
                    <a:pt x="311" y="415"/>
                    <a:pt x="311" y="415"/>
                  </a:cubicBezTo>
                  <a:cubicBezTo>
                    <a:pt x="311" y="415"/>
                    <a:pt x="311" y="415"/>
                    <a:pt x="311" y="415"/>
                  </a:cubicBezTo>
                  <a:close/>
                  <a:moveTo>
                    <a:pt x="320" y="416"/>
                  </a:moveTo>
                  <a:cubicBezTo>
                    <a:pt x="319" y="416"/>
                    <a:pt x="319" y="416"/>
                    <a:pt x="319" y="416"/>
                  </a:cubicBezTo>
                  <a:cubicBezTo>
                    <a:pt x="318" y="416"/>
                    <a:pt x="318" y="415"/>
                    <a:pt x="317" y="415"/>
                  </a:cubicBezTo>
                  <a:cubicBezTo>
                    <a:pt x="316" y="414"/>
                    <a:pt x="314" y="413"/>
                    <a:pt x="313" y="412"/>
                  </a:cubicBezTo>
                  <a:cubicBezTo>
                    <a:pt x="315" y="413"/>
                    <a:pt x="318" y="415"/>
                    <a:pt x="320" y="41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19082517" y="9382633"/>
              <a:ext cx="266727" cy="113861"/>
            </a:xfrm>
            <a:custGeom>
              <a:avLst/>
              <a:gdLst>
                <a:gd name="T0" fmla="*/ 41 w 49"/>
                <a:gd name="T1" fmla="*/ 4 h 23"/>
                <a:gd name="T2" fmla="*/ 41 w 49"/>
                <a:gd name="T3" fmla="*/ 4 h 23"/>
                <a:gd name="T4" fmla="*/ 36 w 49"/>
                <a:gd name="T5" fmla="*/ 0 h 23"/>
                <a:gd name="T6" fmla="*/ 35 w 49"/>
                <a:gd name="T7" fmla="*/ 0 h 23"/>
                <a:gd name="T8" fmla="*/ 30 w 49"/>
                <a:gd name="T9" fmla="*/ 2 h 23"/>
                <a:gd name="T10" fmla="*/ 30 w 49"/>
                <a:gd name="T11" fmla="*/ 2 h 23"/>
                <a:gd name="T12" fmla="*/ 25 w 49"/>
                <a:gd name="T13" fmla="*/ 0 h 23"/>
                <a:gd name="T14" fmla="*/ 19 w 49"/>
                <a:gd name="T15" fmla="*/ 3 h 23"/>
                <a:gd name="T16" fmla="*/ 18 w 49"/>
                <a:gd name="T17" fmla="*/ 6 h 23"/>
                <a:gd name="T18" fmla="*/ 18 w 49"/>
                <a:gd name="T19" fmla="*/ 7 h 23"/>
                <a:gd name="T20" fmla="*/ 18 w 49"/>
                <a:gd name="T21" fmla="*/ 7 h 23"/>
                <a:gd name="T22" fmla="*/ 17 w 49"/>
                <a:gd name="T23" fmla="*/ 7 h 23"/>
                <a:gd name="T24" fmla="*/ 17 w 49"/>
                <a:gd name="T25" fmla="*/ 7 h 23"/>
                <a:gd name="T26" fmla="*/ 14 w 49"/>
                <a:gd name="T27" fmla="*/ 3 h 23"/>
                <a:gd name="T28" fmla="*/ 9 w 49"/>
                <a:gd name="T29" fmla="*/ 2 h 23"/>
                <a:gd name="T30" fmla="*/ 5 w 49"/>
                <a:gd name="T31" fmla="*/ 3 h 23"/>
                <a:gd name="T32" fmla="*/ 0 w 49"/>
                <a:gd name="T33" fmla="*/ 8 h 23"/>
                <a:gd name="T34" fmla="*/ 2 w 49"/>
                <a:gd name="T35" fmla="*/ 13 h 23"/>
                <a:gd name="T36" fmla="*/ 10 w 49"/>
                <a:gd name="T37" fmla="*/ 15 h 23"/>
                <a:gd name="T38" fmla="*/ 15 w 49"/>
                <a:gd name="T39" fmla="*/ 14 h 23"/>
                <a:gd name="T40" fmla="*/ 15 w 49"/>
                <a:gd name="T41" fmla="*/ 14 h 23"/>
                <a:gd name="T42" fmla="*/ 21 w 49"/>
                <a:gd name="T43" fmla="*/ 18 h 23"/>
                <a:gd name="T44" fmla="*/ 29 w 49"/>
                <a:gd name="T45" fmla="*/ 21 h 23"/>
                <a:gd name="T46" fmla="*/ 36 w 49"/>
                <a:gd name="T47" fmla="*/ 23 h 23"/>
                <a:gd name="T48" fmla="*/ 42 w 49"/>
                <a:gd name="T49" fmla="*/ 21 h 23"/>
                <a:gd name="T50" fmla="*/ 49 w 49"/>
                <a:gd name="T51" fmla="*/ 10 h 23"/>
                <a:gd name="T52" fmla="*/ 41 w 49"/>
                <a:gd name="T5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23">
                  <a:moveTo>
                    <a:pt x="41" y="4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2"/>
                    <a:pt x="40" y="0"/>
                    <a:pt x="36" y="0"/>
                  </a:cubicBezTo>
                  <a:cubicBezTo>
                    <a:pt x="36" y="0"/>
                    <a:pt x="35" y="0"/>
                    <a:pt x="35" y="0"/>
                  </a:cubicBezTo>
                  <a:cubicBezTo>
                    <a:pt x="32" y="0"/>
                    <a:pt x="31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3" y="0"/>
                    <a:pt x="21" y="1"/>
                    <a:pt x="19" y="3"/>
                  </a:cubicBezTo>
                  <a:cubicBezTo>
                    <a:pt x="18" y="4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5" y="4"/>
                    <a:pt x="14" y="3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3" y="3"/>
                    <a:pt x="1" y="5"/>
                    <a:pt x="0" y="8"/>
                  </a:cubicBezTo>
                  <a:cubicBezTo>
                    <a:pt x="0" y="10"/>
                    <a:pt x="1" y="11"/>
                    <a:pt x="2" y="13"/>
                  </a:cubicBezTo>
                  <a:cubicBezTo>
                    <a:pt x="4" y="14"/>
                    <a:pt x="8" y="15"/>
                    <a:pt x="10" y="15"/>
                  </a:cubicBezTo>
                  <a:cubicBezTo>
                    <a:pt x="12" y="15"/>
                    <a:pt x="14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7"/>
                    <a:pt x="19" y="18"/>
                    <a:pt x="21" y="18"/>
                  </a:cubicBezTo>
                  <a:cubicBezTo>
                    <a:pt x="24" y="19"/>
                    <a:pt x="26" y="20"/>
                    <a:pt x="29" y="21"/>
                  </a:cubicBezTo>
                  <a:cubicBezTo>
                    <a:pt x="32" y="22"/>
                    <a:pt x="34" y="23"/>
                    <a:pt x="36" y="23"/>
                  </a:cubicBezTo>
                  <a:cubicBezTo>
                    <a:pt x="38" y="23"/>
                    <a:pt x="40" y="22"/>
                    <a:pt x="42" y="21"/>
                  </a:cubicBezTo>
                  <a:cubicBezTo>
                    <a:pt x="45" y="19"/>
                    <a:pt x="49" y="15"/>
                    <a:pt x="49" y="10"/>
                  </a:cubicBezTo>
                  <a:cubicBezTo>
                    <a:pt x="49" y="9"/>
                    <a:pt x="48" y="4"/>
                    <a:pt x="41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1757998" y="8544543"/>
              <a:ext cx="387781" cy="158658"/>
            </a:xfrm>
            <a:custGeom>
              <a:avLst/>
              <a:gdLst>
                <a:gd name="T0" fmla="*/ 71 w 71"/>
                <a:gd name="T1" fmla="*/ 6 h 32"/>
                <a:gd name="T2" fmla="*/ 70 w 71"/>
                <a:gd name="T3" fmla="*/ 1 h 32"/>
                <a:gd name="T4" fmla="*/ 66 w 71"/>
                <a:gd name="T5" fmla="*/ 0 h 32"/>
                <a:gd name="T6" fmla="*/ 56 w 71"/>
                <a:gd name="T7" fmla="*/ 5 h 32"/>
                <a:gd name="T8" fmla="*/ 46 w 71"/>
                <a:gd name="T9" fmla="*/ 13 h 32"/>
                <a:gd name="T10" fmla="*/ 41 w 71"/>
                <a:gd name="T11" fmla="*/ 15 h 32"/>
                <a:gd name="T12" fmla="*/ 36 w 71"/>
                <a:gd name="T13" fmla="*/ 17 h 32"/>
                <a:gd name="T14" fmla="*/ 34 w 71"/>
                <a:gd name="T15" fmla="*/ 16 h 32"/>
                <a:gd name="T16" fmla="*/ 33 w 71"/>
                <a:gd name="T17" fmla="*/ 16 h 32"/>
                <a:gd name="T18" fmla="*/ 29 w 71"/>
                <a:gd name="T19" fmla="*/ 14 h 32"/>
                <a:gd name="T20" fmla="*/ 24 w 71"/>
                <a:gd name="T21" fmla="*/ 16 h 32"/>
                <a:gd name="T22" fmla="*/ 23 w 71"/>
                <a:gd name="T23" fmla="*/ 18 h 32"/>
                <a:gd name="T24" fmla="*/ 23 w 71"/>
                <a:gd name="T25" fmla="*/ 18 h 32"/>
                <a:gd name="T26" fmla="*/ 19 w 71"/>
                <a:gd name="T27" fmla="*/ 14 h 32"/>
                <a:gd name="T28" fmla="*/ 16 w 71"/>
                <a:gd name="T29" fmla="*/ 12 h 32"/>
                <a:gd name="T30" fmla="*/ 14 w 71"/>
                <a:gd name="T31" fmla="*/ 11 h 32"/>
                <a:gd name="T32" fmla="*/ 15 w 71"/>
                <a:gd name="T33" fmla="*/ 10 h 32"/>
                <a:gd name="T34" fmla="*/ 14 w 71"/>
                <a:gd name="T35" fmla="*/ 5 h 32"/>
                <a:gd name="T36" fmla="*/ 10 w 71"/>
                <a:gd name="T37" fmla="*/ 2 h 32"/>
                <a:gd name="T38" fmla="*/ 5 w 71"/>
                <a:gd name="T39" fmla="*/ 5 h 32"/>
                <a:gd name="T40" fmla="*/ 2 w 71"/>
                <a:gd name="T41" fmla="*/ 12 h 32"/>
                <a:gd name="T42" fmla="*/ 3 w 71"/>
                <a:gd name="T43" fmla="*/ 22 h 32"/>
                <a:gd name="T44" fmla="*/ 8 w 71"/>
                <a:gd name="T45" fmla="*/ 25 h 32"/>
                <a:gd name="T46" fmla="*/ 10 w 71"/>
                <a:gd name="T47" fmla="*/ 25 h 32"/>
                <a:gd name="T48" fmla="*/ 11 w 71"/>
                <a:gd name="T49" fmla="*/ 25 h 32"/>
                <a:gd name="T50" fmla="*/ 11 w 71"/>
                <a:gd name="T51" fmla="*/ 25 h 32"/>
                <a:gd name="T52" fmla="*/ 12 w 71"/>
                <a:gd name="T53" fmla="*/ 26 h 32"/>
                <a:gd name="T54" fmla="*/ 15 w 71"/>
                <a:gd name="T55" fmla="*/ 30 h 32"/>
                <a:gd name="T56" fmla="*/ 18 w 71"/>
                <a:gd name="T57" fmla="*/ 30 h 32"/>
                <a:gd name="T58" fmla="*/ 22 w 71"/>
                <a:gd name="T59" fmla="*/ 28 h 32"/>
                <a:gd name="T60" fmla="*/ 25 w 71"/>
                <a:gd name="T61" fmla="*/ 28 h 32"/>
                <a:gd name="T62" fmla="*/ 27 w 71"/>
                <a:gd name="T63" fmla="*/ 28 h 32"/>
                <a:gd name="T64" fmla="*/ 31 w 71"/>
                <a:gd name="T65" fmla="*/ 29 h 32"/>
                <a:gd name="T66" fmla="*/ 33 w 71"/>
                <a:gd name="T67" fmla="*/ 28 h 32"/>
                <a:gd name="T68" fmla="*/ 34 w 71"/>
                <a:gd name="T69" fmla="*/ 28 h 32"/>
                <a:gd name="T70" fmla="*/ 37 w 71"/>
                <a:gd name="T71" fmla="*/ 28 h 32"/>
                <a:gd name="T72" fmla="*/ 38 w 71"/>
                <a:gd name="T73" fmla="*/ 28 h 32"/>
                <a:gd name="T74" fmla="*/ 40 w 71"/>
                <a:gd name="T75" fmla="*/ 28 h 32"/>
                <a:gd name="T76" fmla="*/ 44 w 71"/>
                <a:gd name="T77" fmla="*/ 28 h 32"/>
                <a:gd name="T78" fmla="*/ 47 w 71"/>
                <a:gd name="T79" fmla="*/ 27 h 32"/>
                <a:gd name="T80" fmla="*/ 51 w 71"/>
                <a:gd name="T81" fmla="*/ 29 h 32"/>
                <a:gd name="T82" fmla="*/ 58 w 71"/>
                <a:gd name="T83" fmla="*/ 32 h 32"/>
                <a:gd name="T84" fmla="*/ 63 w 71"/>
                <a:gd name="T85" fmla="*/ 27 h 32"/>
                <a:gd name="T86" fmla="*/ 66 w 71"/>
                <a:gd name="T87" fmla="*/ 25 h 32"/>
                <a:gd name="T88" fmla="*/ 66 w 71"/>
                <a:gd name="T89" fmla="*/ 19 h 32"/>
                <a:gd name="T90" fmla="*/ 63 w 71"/>
                <a:gd name="T91" fmla="*/ 16 h 32"/>
                <a:gd name="T92" fmla="*/ 71 w 71"/>
                <a:gd name="T9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32">
                  <a:moveTo>
                    <a:pt x="71" y="6"/>
                  </a:moveTo>
                  <a:cubicBezTo>
                    <a:pt x="71" y="4"/>
                    <a:pt x="71" y="2"/>
                    <a:pt x="70" y="1"/>
                  </a:cubicBezTo>
                  <a:cubicBezTo>
                    <a:pt x="69" y="0"/>
                    <a:pt x="68" y="0"/>
                    <a:pt x="66" y="0"/>
                  </a:cubicBezTo>
                  <a:cubicBezTo>
                    <a:pt x="62" y="0"/>
                    <a:pt x="56" y="5"/>
                    <a:pt x="56" y="5"/>
                  </a:cubicBezTo>
                  <a:cubicBezTo>
                    <a:pt x="53" y="8"/>
                    <a:pt x="50" y="11"/>
                    <a:pt x="46" y="13"/>
                  </a:cubicBezTo>
                  <a:cubicBezTo>
                    <a:pt x="44" y="13"/>
                    <a:pt x="42" y="14"/>
                    <a:pt x="41" y="15"/>
                  </a:cubicBezTo>
                  <a:cubicBezTo>
                    <a:pt x="39" y="16"/>
                    <a:pt x="37" y="17"/>
                    <a:pt x="36" y="17"/>
                  </a:cubicBezTo>
                  <a:cubicBezTo>
                    <a:pt x="35" y="17"/>
                    <a:pt x="35" y="17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2" y="15"/>
                    <a:pt x="30" y="14"/>
                    <a:pt x="29" y="14"/>
                  </a:cubicBezTo>
                  <a:cubicBezTo>
                    <a:pt x="27" y="14"/>
                    <a:pt x="26" y="15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5"/>
                    <a:pt x="19" y="14"/>
                  </a:cubicBezTo>
                  <a:cubicBezTo>
                    <a:pt x="18" y="13"/>
                    <a:pt x="17" y="13"/>
                    <a:pt x="16" y="12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4" y="3"/>
                    <a:pt x="12" y="2"/>
                    <a:pt x="10" y="2"/>
                  </a:cubicBezTo>
                  <a:cubicBezTo>
                    <a:pt x="8" y="2"/>
                    <a:pt x="7" y="3"/>
                    <a:pt x="5" y="5"/>
                  </a:cubicBezTo>
                  <a:cubicBezTo>
                    <a:pt x="4" y="7"/>
                    <a:pt x="3" y="9"/>
                    <a:pt x="2" y="12"/>
                  </a:cubicBezTo>
                  <a:cubicBezTo>
                    <a:pt x="2" y="13"/>
                    <a:pt x="0" y="18"/>
                    <a:pt x="3" y="22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7"/>
                    <a:pt x="13" y="29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30"/>
                    <a:pt x="21" y="29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8" y="28"/>
                    <a:pt x="29" y="29"/>
                    <a:pt x="31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8" y="27"/>
                    <a:pt x="50" y="28"/>
                    <a:pt x="51" y="29"/>
                  </a:cubicBezTo>
                  <a:cubicBezTo>
                    <a:pt x="53" y="30"/>
                    <a:pt x="56" y="32"/>
                    <a:pt x="58" y="32"/>
                  </a:cubicBezTo>
                  <a:cubicBezTo>
                    <a:pt x="59" y="32"/>
                    <a:pt x="62" y="31"/>
                    <a:pt x="63" y="27"/>
                  </a:cubicBezTo>
                  <a:cubicBezTo>
                    <a:pt x="64" y="27"/>
                    <a:pt x="65" y="26"/>
                    <a:pt x="66" y="25"/>
                  </a:cubicBezTo>
                  <a:cubicBezTo>
                    <a:pt x="67" y="23"/>
                    <a:pt x="67" y="21"/>
                    <a:pt x="66" y="19"/>
                  </a:cubicBezTo>
                  <a:cubicBezTo>
                    <a:pt x="65" y="18"/>
                    <a:pt x="64" y="17"/>
                    <a:pt x="63" y="16"/>
                  </a:cubicBezTo>
                  <a:cubicBezTo>
                    <a:pt x="67" y="13"/>
                    <a:pt x="71" y="9"/>
                    <a:pt x="71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7338530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19203570" y="6084404"/>
              <a:ext cx="3061210" cy="3318761"/>
            </a:xfrm>
            <a:custGeom>
              <a:avLst/>
              <a:gdLst>
                <a:gd name="T0" fmla="*/ 399 w 562"/>
                <a:gd name="T1" fmla="*/ 295 h 669"/>
                <a:gd name="T2" fmla="*/ 394 w 562"/>
                <a:gd name="T3" fmla="*/ 338 h 669"/>
                <a:gd name="T4" fmla="*/ 350 w 562"/>
                <a:gd name="T5" fmla="*/ 333 h 669"/>
                <a:gd name="T6" fmla="*/ 329 w 562"/>
                <a:gd name="T7" fmla="*/ 314 h 669"/>
                <a:gd name="T8" fmla="*/ 298 w 562"/>
                <a:gd name="T9" fmla="*/ 289 h 669"/>
                <a:gd name="T10" fmla="*/ 293 w 562"/>
                <a:gd name="T11" fmla="*/ 248 h 669"/>
                <a:gd name="T12" fmla="*/ 298 w 562"/>
                <a:gd name="T13" fmla="*/ 228 h 669"/>
                <a:gd name="T14" fmla="*/ 367 w 562"/>
                <a:gd name="T15" fmla="*/ 209 h 669"/>
                <a:gd name="T16" fmla="*/ 329 w 562"/>
                <a:gd name="T17" fmla="*/ 167 h 669"/>
                <a:gd name="T18" fmla="*/ 295 w 562"/>
                <a:gd name="T19" fmla="*/ 75 h 669"/>
                <a:gd name="T20" fmla="*/ 276 w 562"/>
                <a:gd name="T21" fmla="*/ 60 h 669"/>
                <a:gd name="T22" fmla="*/ 257 w 562"/>
                <a:gd name="T23" fmla="*/ 33 h 669"/>
                <a:gd name="T24" fmla="*/ 259 w 562"/>
                <a:gd name="T25" fmla="*/ 65 h 669"/>
                <a:gd name="T26" fmla="*/ 257 w 562"/>
                <a:gd name="T27" fmla="*/ 90 h 669"/>
                <a:gd name="T28" fmla="*/ 247 w 562"/>
                <a:gd name="T29" fmla="*/ 109 h 669"/>
                <a:gd name="T30" fmla="*/ 227 w 562"/>
                <a:gd name="T31" fmla="*/ 113 h 669"/>
                <a:gd name="T32" fmla="*/ 200 w 562"/>
                <a:gd name="T33" fmla="*/ 106 h 669"/>
                <a:gd name="T34" fmla="*/ 186 w 562"/>
                <a:gd name="T35" fmla="*/ 87 h 669"/>
                <a:gd name="T36" fmla="*/ 173 w 562"/>
                <a:gd name="T37" fmla="*/ 53 h 669"/>
                <a:gd name="T38" fmla="*/ 154 w 562"/>
                <a:gd name="T39" fmla="*/ 32 h 669"/>
                <a:gd name="T40" fmla="*/ 135 w 562"/>
                <a:gd name="T41" fmla="*/ 35 h 669"/>
                <a:gd name="T42" fmla="*/ 108 w 562"/>
                <a:gd name="T43" fmla="*/ 14 h 669"/>
                <a:gd name="T44" fmla="*/ 76 w 562"/>
                <a:gd name="T45" fmla="*/ 1 h 669"/>
                <a:gd name="T46" fmla="*/ 58 w 562"/>
                <a:gd name="T47" fmla="*/ 15 h 669"/>
                <a:gd name="T48" fmla="*/ 39 w 562"/>
                <a:gd name="T49" fmla="*/ 13 h 669"/>
                <a:gd name="T50" fmla="*/ 11 w 562"/>
                <a:gd name="T51" fmla="*/ 49 h 669"/>
                <a:gd name="T52" fmla="*/ 12 w 562"/>
                <a:gd name="T53" fmla="*/ 79 h 669"/>
                <a:gd name="T54" fmla="*/ 26 w 562"/>
                <a:gd name="T55" fmla="*/ 102 h 669"/>
                <a:gd name="T56" fmla="*/ 30 w 562"/>
                <a:gd name="T57" fmla="*/ 119 h 669"/>
                <a:gd name="T58" fmla="*/ 48 w 562"/>
                <a:gd name="T59" fmla="*/ 184 h 669"/>
                <a:gd name="T60" fmla="*/ 73 w 562"/>
                <a:gd name="T61" fmla="*/ 231 h 669"/>
                <a:gd name="T62" fmla="*/ 86 w 562"/>
                <a:gd name="T63" fmla="*/ 250 h 669"/>
                <a:gd name="T64" fmla="*/ 61 w 562"/>
                <a:gd name="T65" fmla="*/ 283 h 669"/>
                <a:gd name="T66" fmla="*/ 25 w 562"/>
                <a:gd name="T67" fmla="*/ 329 h 669"/>
                <a:gd name="T68" fmla="*/ 40 w 562"/>
                <a:gd name="T69" fmla="*/ 347 h 669"/>
                <a:gd name="T70" fmla="*/ 59 w 562"/>
                <a:gd name="T71" fmla="*/ 403 h 669"/>
                <a:gd name="T72" fmla="*/ 46 w 562"/>
                <a:gd name="T73" fmla="*/ 432 h 669"/>
                <a:gd name="T74" fmla="*/ 99 w 562"/>
                <a:gd name="T75" fmla="*/ 639 h 669"/>
                <a:gd name="T76" fmla="*/ 183 w 562"/>
                <a:gd name="T77" fmla="*/ 658 h 669"/>
                <a:gd name="T78" fmla="*/ 226 w 562"/>
                <a:gd name="T79" fmla="*/ 661 h 669"/>
                <a:gd name="T80" fmla="*/ 286 w 562"/>
                <a:gd name="T81" fmla="*/ 655 h 669"/>
                <a:gd name="T82" fmla="*/ 330 w 562"/>
                <a:gd name="T83" fmla="*/ 613 h 669"/>
                <a:gd name="T84" fmla="*/ 339 w 562"/>
                <a:gd name="T85" fmla="*/ 546 h 669"/>
                <a:gd name="T86" fmla="*/ 359 w 562"/>
                <a:gd name="T87" fmla="*/ 509 h 669"/>
                <a:gd name="T88" fmla="*/ 414 w 562"/>
                <a:gd name="T89" fmla="*/ 484 h 669"/>
                <a:gd name="T90" fmla="*/ 442 w 562"/>
                <a:gd name="T91" fmla="*/ 468 h 669"/>
                <a:gd name="T92" fmla="*/ 446 w 562"/>
                <a:gd name="T93" fmla="*/ 436 h 669"/>
                <a:gd name="T94" fmla="*/ 309 w 562"/>
                <a:gd name="T95" fmla="*/ 562 h 669"/>
                <a:gd name="T96" fmla="*/ 308 w 562"/>
                <a:gd name="T97" fmla="*/ 554 h 669"/>
                <a:gd name="T98" fmla="*/ 318 w 562"/>
                <a:gd name="T99" fmla="*/ 532 h 669"/>
                <a:gd name="T100" fmla="*/ 350 w 562"/>
                <a:gd name="T101" fmla="*/ 457 h 669"/>
                <a:gd name="T102" fmla="*/ 372 w 562"/>
                <a:gd name="T103" fmla="*/ 411 h 669"/>
                <a:gd name="T104" fmla="*/ 412 w 562"/>
                <a:gd name="T105" fmla="*/ 390 h 669"/>
                <a:gd name="T106" fmla="*/ 435 w 562"/>
                <a:gd name="T107" fmla="*/ 383 h 669"/>
                <a:gd name="T108" fmla="*/ 459 w 562"/>
                <a:gd name="T109" fmla="*/ 373 h 669"/>
                <a:gd name="T110" fmla="*/ 477 w 562"/>
                <a:gd name="T111" fmla="*/ 365 h 669"/>
                <a:gd name="T112" fmla="*/ 507 w 562"/>
                <a:gd name="T113" fmla="*/ 351 h 669"/>
                <a:gd name="T114" fmla="*/ 532 w 562"/>
                <a:gd name="T115" fmla="*/ 311 h 669"/>
                <a:gd name="T116" fmla="*/ 547 w 562"/>
                <a:gd name="T117" fmla="*/ 281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2" h="669">
                  <a:moveTo>
                    <a:pt x="551" y="246"/>
                  </a:moveTo>
                  <a:cubicBezTo>
                    <a:pt x="549" y="248"/>
                    <a:pt x="549" y="248"/>
                    <a:pt x="549" y="248"/>
                  </a:cubicBezTo>
                  <a:cubicBezTo>
                    <a:pt x="538" y="253"/>
                    <a:pt x="526" y="259"/>
                    <a:pt x="515" y="265"/>
                  </a:cubicBezTo>
                  <a:cubicBezTo>
                    <a:pt x="513" y="266"/>
                    <a:pt x="513" y="266"/>
                    <a:pt x="513" y="266"/>
                  </a:cubicBezTo>
                  <a:cubicBezTo>
                    <a:pt x="488" y="279"/>
                    <a:pt x="461" y="292"/>
                    <a:pt x="435" y="306"/>
                  </a:cubicBezTo>
                  <a:cubicBezTo>
                    <a:pt x="430" y="308"/>
                    <a:pt x="425" y="310"/>
                    <a:pt x="421" y="313"/>
                  </a:cubicBezTo>
                  <a:cubicBezTo>
                    <a:pt x="418" y="314"/>
                    <a:pt x="416" y="314"/>
                    <a:pt x="414" y="314"/>
                  </a:cubicBezTo>
                  <a:cubicBezTo>
                    <a:pt x="409" y="314"/>
                    <a:pt x="406" y="312"/>
                    <a:pt x="401" y="308"/>
                  </a:cubicBezTo>
                  <a:cubicBezTo>
                    <a:pt x="397" y="303"/>
                    <a:pt x="398" y="299"/>
                    <a:pt x="399" y="295"/>
                  </a:cubicBezTo>
                  <a:cubicBezTo>
                    <a:pt x="399" y="291"/>
                    <a:pt x="400" y="288"/>
                    <a:pt x="397" y="284"/>
                  </a:cubicBezTo>
                  <a:cubicBezTo>
                    <a:pt x="395" y="281"/>
                    <a:pt x="393" y="280"/>
                    <a:pt x="391" y="280"/>
                  </a:cubicBezTo>
                  <a:cubicBezTo>
                    <a:pt x="390" y="280"/>
                    <a:pt x="390" y="280"/>
                    <a:pt x="389" y="280"/>
                  </a:cubicBezTo>
                  <a:cubicBezTo>
                    <a:pt x="386" y="281"/>
                    <a:pt x="383" y="287"/>
                    <a:pt x="383" y="292"/>
                  </a:cubicBezTo>
                  <a:cubicBezTo>
                    <a:pt x="383" y="297"/>
                    <a:pt x="386" y="300"/>
                    <a:pt x="389" y="303"/>
                  </a:cubicBezTo>
                  <a:cubicBezTo>
                    <a:pt x="391" y="306"/>
                    <a:pt x="392" y="308"/>
                    <a:pt x="394" y="311"/>
                  </a:cubicBezTo>
                  <a:cubicBezTo>
                    <a:pt x="396" y="317"/>
                    <a:pt x="396" y="325"/>
                    <a:pt x="395" y="333"/>
                  </a:cubicBezTo>
                  <a:cubicBezTo>
                    <a:pt x="395" y="334"/>
                    <a:pt x="395" y="336"/>
                    <a:pt x="395" y="337"/>
                  </a:cubicBezTo>
                  <a:cubicBezTo>
                    <a:pt x="395" y="338"/>
                    <a:pt x="395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2" y="338"/>
                    <a:pt x="387" y="335"/>
                    <a:pt x="379" y="329"/>
                  </a:cubicBezTo>
                  <a:cubicBezTo>
                    <a:pt x="378" y="328"/>
                    <a:pt x="378" y="328"/>
                    <a:pt x="378" y="328"/>
                  </a:cubicBezTo>
                  <a:cubicBezTo>
                    <a:pt x="376" y="327"/>
                    <a:pt x="375" y="326"/>
                    <a:pt x="373" y="326"/>
                  </a:cubicBezTo>
                  <a:cubicBezTo>
                    <a:pt x="371" y="326"/>
                    <a:pt x="369" y="327"/>
                    <a:pt x="367" y="329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0" y="333"/>
                    <a:pt x="358" y="333"/>
                    <a:pt x="355" y="333"/>
                  </a:cubicBezTo>
                  <a:cubicBezTo>
                    <a:pt x="354" y="333"/>
                    <a:pt x="353" y="333"/>
                    <a:pt x="352" y="333"/>
                  </a:cubicBezTo>
                  <a:cubicBezTo>
                    <a:pt x="350" y="333"/>
                    <a:pt x="350" y="333"/>
                    <a:pt x="350" y="333"/>
                  </a:cubicBezTo>
                  <a:cubicBezTo>
                    <a:pt x="344" y="333"/>
                    <a:pt x="344" y="333"/>
                    <a:pt x="341" y="328"/>
                  </a:cubicBezTo>
                  <a:cubicBezTo>
                    <a:pt x="341" y="327"/>
                    <a:pt x="341" y="327"/>
                    <a:pt x="341" y="327"/>
                  </a:cubicBezTo>
                  <a:cubicBezTo>
                    <a:pt x="340" y="325"/>
                    <a:pt x="339" y="323"/>
                    <a:pt x="339" y="320"/>
                  </a:cubicBezTo>
                  <a:cubicBezTo>
                    <a:pt x="338" y="315"/>
                    <a:pt x="337" y="313"/>
                    <a:pt x="336" y="311"/>
                  </a:cubicBezTo>
                  <a:cubicBezTo>
                    <a:pt x="335" y="311"/>
                    <a:pt x="335" y="310"/>
                    <a:pt x="335" y="310"/>
                  </a:cubicBezTo>
                  <a:cubicBezTo>
                    <a:pt x="332" y="308"/>
                    <a:pt x="332" y="308"/>
                    <a:pt x="332" y="308"/>
                  </a:cubicBezTo>
                  <a:cubicBezTo>
                    <a:pt x="330" y="312"/>
                    <a:pt x="330" y="312"/>
                    <a:pt x="330" y="312"/>
                  </a:cubicBezTo>
                  <a:cubicBezTo>
                    <a:pt x="330" y="312"/>
                    <a:pt x="330" y="313"/>
                    <a:pt x="330" y="313"/>
                  </a:cubicBezTo>
                  <a:cubicBezTo>
                    <a:pt x="329" y="314"/>
                    <a:pt x="329" y="314"/>
                    <a:pt x="329" y="314"/>
                  </a:cubicBezTo>
                  <a:cubicBezTo>
                    <a:pt x="329" y="316"/>
                    <a:pt x="328" y="318"/>
                    <a:pt x="327" y="318"/>
                  </a:cubicBezTo>
                  <a:cubicBezTo>
                    <a:pt x="327" y="318"/>
                    <a:pt x="326" y="318"/>
                    <a:pt x="326" y="318"/>
                  </a:cubicBezTo>
                  <a:cubicBezTo>
                    <a:pt x="325" y="318"/>
                    <a:pt x="325" y="318"/>
                    <a:pt x="324" y="318"/>
                  </a:cubicBezTo>
                  <a:cubicBezTo>
                    <a:pt x="321" y="316"/>
                    <a:pt x="320" y="310"/>
                    <a:pt x="319" y="307"/>
                  </a:cubicBezTo>
                  <a:cubicBezTo>
                    <a:pt x="319" y="307"/>
                    <a:pt x="319" y="307"/>
                    <a:pt x="319" y="307"/>
                  </a:cubicBezTo>
                  <a:cubicBezTo>
                    <a:pt x="319" y="305"/>
                    <a:pt x="318" y="304"/>
                    <a:pt x="318" y="303"/>
                  </a:cubicBezTo>
                  <a:cubicBezTo>
                    <a:pt x="317" y="299"/>
                    <a:pt x="317" y="296"/>
                    <a:pt x="313" y="294"/>
                  </a:cubicBezTo>
                  <a:cubicBezTo>
                    <a:pt x="311" y="293"/>
                    <a:pt x="309" y="293"/>
                    <a:pt x="307" y="292"/>
                  </a:cubicBezTo>
                  <a:cubicBezTo>
                    <a:pt x="304" y="292"/>
                    <a:pt x="301" y="292"/>
                    <a:pt x="298" y="289"/>
                  </a:cubicBezTo>
                  <a:cubicBezTo>
                    <a:pt x="297" y="288"/>
                    <a:pt x="297" y="286"/>
                    <a:pt x="297" y="285"/>
                  </a:cubicBezTo>
                  <a:cubicBezTo>
                    <a:pt x="297" y="283"/>
                    <a:pt x="297" y="282"/>
                    <a:pt x="296" y="281"/>
                  </a:cubicBezTo>
                  <a:cubicBezTo>
                    <a:pt x="295" y="279"/>
                    <a:pt x="294" y="279"/>
                    <a:pt x="292" y="278"/>
                  </a:cubicBezTo>
                  <a:cubicBezTo>
                    <a:pt x="291" y="278"/>
                    <a:pt x="289" y="277"/>
                    <a:pt x="288" y="276"/>
                  </a:cubicBezTo>
                  <a:cubicBezTo>
                    <a:pt x="287" y="274"/>
                    <a:pt x="285" y="266"/>
                    <a:pt x="284" y="258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6" y="255"/>
                    <a:pt x="288" y="253"/>
                    <a:pt x="292" y="252"/>
                  </a:cubicBezTo>
                  <a:cubicBezTo>
                    <a:pt x="294" y="251"/>
                    <a:pt x="294" y="251"/>
                    <a:pt x="294" y="251"/>
                  </a:cubicBezTo>
                  <a:cubicBezTo>
                    <a:pt x="293" y="248"/>
                    <a:pt x="293" y="248"/>
                    <a:pt x="293" y="248"/>
                  </a:cubicBezTo>
                  <a:cubicBezTo>
                    <a:pt x="293" y="247"/>
                    <a:pt x="292" y="246"/>
                    <a:pt x="290" y="244"/>
                  </a:cubicBezTo>
                  <a:cubicBezTo>
                    <a:pt x="287" y="242"/>
                    <a:pt x="285" y="240"/>
                    <a:pt x="286" y="237"/>
                  </a:cubicBezTo>
                  <a:cubicBezTo>
                    <a:pt x="286" y="237"/>
                    <a:pt x="287" y="237"/>
                    <a:pt x="287" y="237"/>
                  </a:cubicBezTo>
                  <a:cubicBezTo>
                    <a:pt x="289" y="237"/>
                    <a:pt x="290" y="238"/>
                    <a:pt x="292" y="239"/>
                  </a:cubicBezTo>
                  <a:cubicBezTo>
                    <a:pt x="294" y="240"/>
                    <a:pt x="295" y="240"/>
                    <a:pt x="296" y="240"/>
                  </a:cubicBezTo>
                  <a:cubicBezTo>
                    <a:pt x="297" y="240"/>
                    <a:pt x="297" y="240"/>
                    <a:pt x="297" y="240"/>
                  </a:cubicBezTo>
                  <a:cubicBezTo>
                    <a:pt x="299" y="240"/>
                    <a:pt x="299" y="240"/>
                    <a:pt x="299" y="240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300" y="236"/>
                    <a:pt x="299" y="233"/>
                    <a:pt x="298" y="228"/>
                  </a:cubicBezTo>
                  <a:cubicBezTo>
                    <a:pt x="298" y="227"/>
                    <a:pt x="298" y="226"/>
                    <a:pt x="298" y="225"/>
                  </a:cubicBezTo>
                  <a:cubicBezTo>
                    <a:pt x="301" y="226"/>
                    <a:pt x="304" y="227"/>
                    <a:pt x="307" y="228"/>
                  </a:cubicBezTo>
                  <a:cubicBezTo>
                    <a:pt x="312" y="230"/>
                    <a:pt x="316" y="233"/>
                    <a:pt x="322" y="233"/>
                  </a:cubicBezTo>
                  <a:cubicBezTo>
                    <a:pt x="328" y="233"/>
                    <a:pt x="333" y="230"/>
                    <a:pt x="338" y="228"/>
                  </a:cubicBezTo>
                  <a:cubicBezTo>
                    <a:pt x="342" y="227"/>
                    <a:pt x="345" y="225"/>
                    <a:pt x="348" y="225"/>
                  </a:cubicBezTo>
                  <a:cubicBezTo>
                    <a:pt x="350" y="224"/>
                    <a:pt x="352" y="224"/>
                    <a:pt x="354" y="224"/>
                  </a:cubicBezTo>
                  <a:cubicBezTo>
                    <a:pt x="358" y="224"/>
                    <a:pt x="358" y="224"/>
                    <a:pt x="358" y="224"/>
                  </a:cubicBezTo>
                  <a:cubicBezTo>
                    <a:pt x="363" y="224"/>
                    <a:pt x="369" y="224"/>
                    <a:pt x="370" y="216"/>
                  </a:cubicBezTo>
                  <a:cubicBezTo>
                    <a:pt x="370" y="213"/>
                    <a:pt x="368" y="211"/>
                    <a:pt x="367" y="209"/>
                  </a:cubicBezTo>
                  <a:cubicBezTo>
                    <a:pt x="366" y="208"/>
                    <a:pt x="365" y="207"/>
                    <a:pt x="364" y="205"/>
                  </a:cubicBezTo>
                  <a:cubicBezTo>
                    <a:pt x="363" y="202"/>
                    <a:pt x="363" y="200"/>
                    <a:pt x="364" y="198"/>
                  </a:cubicBezTo>
                  <a:cubicBezTo>
                    <a:pt x="364" y="196"/>
                    <a:pt x="364" y="195"/>
                    <a:pt x="364" y="193"/>
                  </a:cubicBezTo>
                  <a:cubicBezTo>
                    <a:pt x="364" y="187"/>
                    <a:pt x="360" y="186"/>
                    <a:pt x="356" y="184"/>
                  </a:cubicBezTo>
                  <a:cubicBezTo>
                    <a:pt x="354" y="183"/>
                    <a:pt x="352" y="182"/>
                    <a:pt x="350" y="181"/>
                  </a:cubicBezTo>
                  <a:cubicBezTo>
                    <a:pt x="349" y="179"/>
                    <a:pt x="348" y="178"/>
                    <a:pt x="347" y="177"/>
                  </a:cubicBezTo>
                  <a:cubicBezTo>
                    <a:pt x="346" y="175"/>
                    <a:pt x="345" y="174"/>
                    <a:pt x="343" y="173"/>
                  </a:cubicBezTo>
                  <a:cubicBezTo>
                    <a:pt x="341" y="172"/>
                    <a:pt x="339" y="172"/>
                    <a:pt x="338" y="172"/>
                  </a:cubicBezTo>
                  <a:cubicBezTo>
                    <a:pt x="335" y="171"/>
                    <a:pt x="332" y="171"/>
                    <a:pt x="329" y="167"/>
                  </a:cubicBezTo>
                  <a:cubicBezTo>
                    <a:pt x="328" y="163"/>
                    <a:pt x="327" y="158"/>
                    <a:pt x="327" y="153"/>
                  </a:cubicBezTo>
                  <a:cubicBezTo>
                    <a:pt x="327" y="149"/>
                    <a:pt x="327" y="146"/>
                    <a:pt x="326" y="144"/>
                  </a:cubicBezTo>
                  <a:cubicBezTo>
                    <a:pt x="325" y="139"/>
                    <a:pt x="325" y="135"/>
                    <a:pt x="325" y="131"/>
                  </a:cubicBezTo>
                  <a:cubicBezTo>
                    <a:pt x="325" y="128"/>
                    <a:pt x="325" y="125"/>
                    <a:pt x="324" y="122"/>
                  </a:cubicBezTo>
                  <a:cubicBezTo>
                    <a:pt x="323" y="115"/>
                    <a:pt x="322" y="114"/>
                    <a:pt x="316" y="113"/>
                  </a:cubicBezTo>
                  <a:cubicBezTo>
                    <a:pt x="314" y="112"/>
                    <a:pt x="312" y="112"/>
                    <a:pt x="309" y="110"/>
                  </a:cubicBezTo>
                  <a:cubicBezTo>
                    <a:pt x="303" y="107"/>
                    <a:pt x="303" y="101"/>
                    <a:pt x="304" y="93"/>
                  </a:cubicBezTo>
                  <a:cubicBezTo>
                    <a:pt x="305" y="85"/>
                    <a:pt x="306" y="78"/>
                    <a:pt x="298" y="76"/>
                  </a:cubicBezTo>
                  <a:cubicBezTo>
                    <a:pt x="297" y="75"/>
                    <a:pt x="296" y="75"/>
                    <a:pt x="295" y="75"/>
                  </a:cubicBezTo>
                  <a:cubicBezTo>
                    <a:pt x="293" y="75"/>
                    <a:pt x="291" y="76"/>
                    <a:pt x="289" y="76"/>
                  </a:cubicBezTo>
                  <a:cubicBezTo>
                    <a:pt x="288" y="76"/>
                    <a:pt x="287" y="77"/>
                    <a:pt x="285" y="77"/>
                  </a:cubicBezTo>
                  <a:cubicBezTo>
                    <a:pt x="284" y="77"/>
                    <a:pt x="282" y="76"/>
                    <a:pt x="280" y="72"/>
                  </a:cubicBezTo>
                  <a:cubicBezTo>
                    <a:pt x="280" y="71"/>
                    <a:pt x="280" y="69"/>
                    <a:pt x="281" y="67"/>
                  </a:cubicBezTo>
                  <a:cubicBezTo>
                    <a:pt x="282" y="65"/>
                    <a:pt x="282" y="64"/>
                    <a:pt x="282" y="63"/>
                  </a:cubicBezTo>
                  <a:cubicBezTo>
                    <a:pt x="281" y="63"/>
                    <a:pt x="281" y="63"/>
                    <a:pt x="281" y="63"/>
                  </a:cubicBezTo>
                  <a:cubicBezTo>
                    <a:pt x="281" y="62"/>
                    <a:pt x="281" y="62"/>
                    <a:pt x="281" y="62"/>
                  </a:cubicBezTo>
                  <a:cubicBezTo>
                    <a:pt x="281" y="61"/>
                    <a:pt x="280" y="60"/>
                    <a:pt x="277" y="60"/>
                  </a:cubicBezTo>
                  <a:cubicBezTo>
                    <a:pt x="277" y="60"/>
                    <a:pt x="276" y="60"/>
                    <a:pt x="276" y="60"/>
                  </a:cubicBezTo>
                  <a:cubicBezTo>
                    <a:pt x="275" y="60"/>
                    <a:pt x="275" y="60"/>
                    <a:pt x="274" y="60"/>
                  </a:cubicBezTo>
                  <a:cubicBezTo>
                    <a:pt x="273" y="60"/>
                    <a:pt x="272" y="60"/>
                    <a:pt x="271" y="59"/>
                  </a:cubicBezTo>
                  <a:cubicBezTo>
                    <a:pt x="269" y="57"/>
                    <a:pt x="268" y="50"/>
                    <a:pt x="267" y="45"/>
                  </a:cubicBezTo>
                  <a:cubicBezTo>
                    <a:pt x="266" y="42"/>
                    <a:pt x="266" y="39"/>
                    <a:pt x="265" y="37"/>
                  </a:cubicBezTo>
                  <a:cubicBezTo>
                    <a:pt x="264" y="34"/>
                    <a:pt x="263" y="31"/>
                    <a:pt x="263" y="28"/>
                  </a:cubicBezTo>
                  <a:cubicBezTo>
                    <a:pt x="262" y="24"/>
                    <a:pt x="262" y="24"/>
                    <a:pt x="262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6" y="25"/>
                    <a:pt x="256" y="25"/>
                    <a:pt x="256" y="26"/>
                  </a:cubicBezTo>
                  <a:cubicBezTo>
                    <a:pt x="255" y="28"/>
                    <a:pt x="256" y="30"/>
                    <a:pt x="257" y="33"/>
                  </a:cubicBezTo>
                  <a:cubicBezTo>
                    <a:pt x="257" y="33"/>
                    <a:pt x="257" y="34"/>
                    <a:pt x="258" y="36"/>
                  </a:cubicBezTo>
                  <a:cubicBezTo>
                    <a:pt x="258" y="36"/>
                    <a:pt x="258" y="37"/>
                    <a:pt x="258" y="38"/>
                  </a:cubicBezTo>
                  <a:cubicBezTo>
                    <a:pt x="258" y="39"/>
                    <a:pt x="259" y="40"/>
                    <a:pt x="259" y="41"/>
                  </a:cubicBezTo>
                  <a:cubicBezTo>
                    <a:pt x="259" y="43"/>
                    <a:pt x="259" y="44"/>
                    <a:pt x="259" y="46"/>
                  </a:cubicBezTo>
                  <a:cubicBezTo>
                    <a:pt x="259" y="47"/>
                    <a:pt x="258" y="47"/>
                    <a:pt x="257" y="48"/>
                  </a:cubicBezTo>
                  <a:cubicBezTo>
                    <a:pt x="257" y="49"/>
                    <a:pt x="256" y="49"/>
                    <a:pt x="256" y="50"/>
                  </a:cubicBezTo>
                  <a:cubicBezTo>
                    <a:pt x="254" y="52"/>
                    <a:pt x="253" y="55"/>
                    <a:pt x="254" y="59"/>
                  </a:cubicBezTo>
                  <a:cubicBezTo>
                    <a:pt x="254" y="62"/>
                    <a:pt x="257" y="63"/>
                    <a:pt x="258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6"/>
                    <a:pt x="260" y="67"/>
                    <a:pt x="260" y="70"/>
                  </a:cubicBezTo>
                  <a:cubicBezTo>
                    <a:pt x="260" y="71"/>
                    <a:pt x="260" y="72"/>
                    <a:pt x="260" y="73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60" y="76"/>
                    <a:pt x="260" y="78"/>
                    <a:pt x="262" y="80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2"/>
                    <a:pt x="261" y="83"/>
                  </a:cubicBezTo>
                  <a:cubicBezTo>
                    <a:pt x="260" y="84"/>
                    <a:pt x="259" y="85"/>
                    <a:pt x="259" y="86"/>
                  </a:cubicBezTo>
                  <a:cubicBezTo>
                    <a:pt x="259" y="86"/>
                    <a:pt x="259" y="87"/>
                    <a:pt x="258" y="87"/>
                  </a:cubicBezTo>
                  <a:cubicBezTo>
                    <a:pt x="258" y="88"/>
                    <a:pt x="257" y="89"/>
                    <a:pt x="257" y="90"/>
                  </a:cubicBezTo>
                  <a:cubicBezTo>
                    <a:pt x="257" y="90"/>
                    <a:pt x="257" y="91"/>
                    <a:pt x="257" y="91"/>
                  </a:cubicBezTo>
                  <a:cubicBezTo>
                    <a:pt x="257" y="91"/>
                    <a:pt x="256" y="91"/>
                    <a:pt x="256" y="91"/>
                  </a:cubicBezTo>
                  <a:cubicBezTo>
                    <a:pt x="256" y="91"/>
                    <a:pt x="255" y="91"/>
                    <a:pt x="255" y="91"/>
                  </a:cubicBezTo>
                  <a:cubicBezTo>
                    <a:pt x="253" y="91"/>
                    <a:pt x="251" y="91"/>
                    <a:pt x="250" y="92"/>
                  </a:cubicBezTo>
                  <a:cubicBezTo>
                    <a:pt x="248" y="95"/>
                    <a:pt x="248" y="100"/>
                    <a:pt x="248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5"/>
                    <a:pt x="249" y="106"/>
                    <a:pt x="249" y="108"/>
                  </a:cubicBezTo>
                  <a:cubicBezTo>
                    <a:pt x="248" y="108"/>
                    <a:pt x="248" y="108"/>
                    <a:pt x="248" y="108"/>
                  </a:cubicBezTo>
                  <a:cubicBezTo>
                    <a:pt x="248" y="108"/>
                    <a:pt x="248" y="109"/>
                    <a:pt x="247" y="109"/>
                  </a:cubicBezTo>
                  <a:cubicBezTo>
                    <a:pt x="245" y="109"/>
                    <a:pt x="244" y="110"/>
                    <a:pt x="243" y="111"/>
                  </a:cubicBezTo>
                  <a:cubicBezTo>
                    <a:pt x="241" y="113"/>
                    <a:pt x="240" y="115"/>
                    <a:pt x="239" y="117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39" y="119"/>
                    <a:pt x="239" y="120"/>
                    <a:pt x="239" y="120"/>
                  </a:cubicBezTo>
                  <a:cubicBezTo>
                    <a:pt x="238" y="120"/>
                    <a:pt x="238" y="120"/>
                    <a:pt x="237" y="120"/>
                  </a:cubicBezTo>
                  <a:cubicBezTo>
                    <a:pt x="237" y="120"/>
                    <a:pt x="237" y="120"/>
                    <a:pt x="236" y="120"/>
                  </a:cubicBezTo>
                  <a:cubicBezTo>
                    <a:pt x="236" y="120"/>
                    <a:pt x="235" y="119"/>
                    <a:pt x="234" y="118"/>
                  </a:cubicBezTo>
                  <a:cubicBezTo>
                    <a:pt x="234" y="117"/>
                    <a:pt x="234" y="117"/>
                    <a:pt x="234" y="117"/>
                  </a:cubicBezTo>
                  <a:cubicBezTo>
                    <a:pt x="232" y="115"/>
                    <a:pt x="230" y="113"/>
                    <a:pt x="227" y="113"/>
                  </a:cubicBezTo>
                  <a:cubicBezTo>
                    <a:pt x="226" y="112"/>
                    <a:pt x="225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2" y="112"/>
                    <a:pt x="221" y="112"/>
                    <a:pt x="220" y="111"/>
                  </a:cubicBezTo>
                  <a:cubicBezTo>
                    <a:pt x="220" y="111"/>
                    <a:pt x="220" y="110"/>
                    <a:pt x="219" y="110"/>
                  </a:cubicBezTo>
                  <a:cubicBezTo>
                    <a:pt x="219" y="108"/>
                    <a:pt x="218" y="107"/>
                    <a:pt x="216" y="106"/>
                  </a:cubicBezTo>
                  <a:cubicBezTo>
                    <a:pt x="214" y="104"/>
                    <a:pt x="212" y="104"/>
                    <a:pt x="210" y="104"/>
                  </a:cubicBezTo>
                  <a:cubicBezTo>
                    <a:pt x="210" y="104"/>
                    <a:pt x="209" y="104"/>
                    <a:pt x="208" y="104"/>
                  </a:cubicBezTo>
                  <a:cubicBezTo>
                    <a:pt x="208" y="104"/>
                    <a:pt x="207" y="104"/>
                    <a:pt x="206" y="104"/>
                  </a:cubicBezTo>
                  <a:cubicBezTo>
                    <a:pt x="204" y="104"/>
                    <a:pt x="202" y="104"/>
                    <a:pt x="200" y="106"/>
                  </a:cubicBezTo>
                  <a:cubicBezTo>
                    <a:pt x="199" y="106"/>
                    <a:pt x="197" y="107"/>
                    <a:pt x="196" y="108"/>
                  </a:cubicBezTo>
                  <a:cubicBezTo>
                    <a:pt x="197" y="106"/>
                    <a:pt x="197" y="105"/>
                    <a:pt x="197" y="103"/>
                  </a:cubicBezTo>
                  <a:cubicBezTo>
                    <a:pt x="197" y="103"/>
                    <a:pt x="197" y="102"/>
                    <a:pt x="198" y="101"/>
                  </a:cubicBezTo>
                  <a:cubicBezTo>
                    <a:pt x="198" y="101"/>
                    <a:pt x="198" y="101"/>
                    <a:pt x="198" y="101"/>
                  </a:cubicBezTo>
                  <a:cubicBezTo>
                    <a:pt x="198" y="99"/>
                    <a:pt x="199" y="95"/>
                    <a:pt x="196" y="93"/>
                  </a:cubicBezTo>
                  <a:cubicBezTo>
                    <a:pt x="195" y="92"/>
                    <a:pt x="194" y="91"/>
                    <a:pt x="192" y="91"/>
                  </a:cubicBezTo>
                  <a:cubicBezTo>
                    <a:pt x="191" y="91"/>
                    <a:pt x="190" y="92"/>
                    <a:pt x="189" y="92"/>
                  </a:cubicBezTo>
                  <a:cubicBezTo>
                    <a:pt x="188" y="92"/>
                    <a:pt x="187" y="93"/>
                    <a:pt x="187" y="93"/>
                  </a:cubicBezTo>
                  <a:cubicBezTo>
                    <a:pt x="187" y="92"/>
                    <a:pt x="186" y="91"/>
                    <a:pt x="186" y="87"/>
                  </a:cubicBezTo>
                  <a:cubicBezTo>
                    <a:pt x="186" y="81"/>
                    <a:pt x="184" y="79"/>
                    <a:pt x="182" y="75"/>
                  </a:cubicBezTo>
                  <a:cubicBezTo>
                    <a:pt x="181" y="73"/>
                    <a:pt x="181" y="72"/>
                    <a:pt x="181" y="70"/>
                  </a:cubicBezTo>
                  <a:cubicBezTo>
                    <a:pt x="181" y="66"/>
                    <a:pt x="180" y="63"/>
                    <a:pt x="177" y="61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5" y="59"/>
                    <a:pt x="175" y="58"/>
                    <a:pt x="174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3" y="56"/>
                    <a:pt x="172" y="56"/>
                    <a:pt x="172" y="56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4"/>
                    <a:pt x="173" y="54"/>
                    <a:pt x="173" y="53"/>
                  </a:cubicBezTo>
                  <a:cubicBezTo>
                    <a:pt x="173" y="53"/>
                    <a:pt x="172" y="52"/>
                    <a:pt x="172" y="51"/>
                  </a:cubicBezTo>
                  <a:cubicBezTo>
                    <a:pt x="172" y="49"/>
                    <a:pt x="172" y="48"/>
                    <a:pt x="173" y="46"/>
                  </a:cubicBezTo>
                  <a:cubicBezTo>
                    <a:pt x="173" y="45"/>
                    <a:pt x="173" y="45"/>
                    <a:pt x="174" y="44"/>
                  </a:cubicBezTo>
                  <a:cubicBezTo>
                    <a:pt x="175" y="41"/>
                    <a:pt x="177" y="35"/>
                    <a:pt x="172" y="33"/>
                  </a:cubicBezTo>
                  <a:cubicBezTo>
                    <a:pt x="170" y="32"/>
                    <a:pt x="169" y="32"/>
                    <a:pt x="168" y="32"/>
                  </a:cubicBezTo>
                  <a:cubicBezTo>
                    <a:pt x="165" y="32"/>
                    <a:pt x="164" y="35"/>
                    <a:pt x="163" y="36"/>
                  </a:cubicBezTo>
                  <a:cubicBezTo>
                    <a:pt x="163" y="37"/>
                    <a:pt x="162" y="38"/>
                    <a:pt x="162" y="38"/>
                  </a:cubicBezTo>
                  <a:cubicBezTo>
                    <a:pt x="162" y="38"/>
                    <a:pt x="161" y="37"/>
                    <a:pt x="160" y="36"/>
                  </a:cubicBezTo>
                  <a:cubicBezTo>
                    <a:pt x="159" y="34"/>
                    <a:pt x="157" y="32"/>
                    <a:pt x="154" y="32"/>
                  </a:cubicBezTo>
                  <a:cubicBezTo>
                    <a:pt x="153" y="32"/>
                    <a:pt x="153" y="32"/>
                    <a:pt x="152" y="32"/>
                  </a:cubicBezTo>
                  <a:cubicBezTo>
                    <a:pt x="150" y="32"/>
                    <a:pt x="149" y="34"/>
                    <a:pt x="148" y="3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5" y="35"/>
                  </a:cubicBezTo>
                  <a:cubicBezTo>
                    <a:pt x="145" y="35"/>
                    <a:pt x="144" y="35"/>
                    <a:pt x="144" y="35"/>
                  </a:cubicBezTo>
                  <a:cubicBezTo>
                    <a:pt x="143" y="35"/>
                    <a:pt x="142" y="35"/>
                    <a:pt x="142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6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3" y="35"/>
                    <a:pt x="132" y="35"/>
                    <a:pt x="131" y="34"/>
                  </a:cubicBezTo>
                  <a:cubicBezTo>
                    <a:pt x="129" y="34"/>
                    <a:pt x="126" y="31"/>
                    <a:pt x="126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5"/>
                    <a:pt x="126" y="23"/>
                    <a:pt x="124" y="21"/>
                  </a:cubicBezTo>
                  <a:cubicBezTo>
                    <a:pt x="122" y="19"/>
                    <a:pt x="119" y="18"/>
                    <a:pt x="116" y="18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2" y="14"/>
                    <a:pt x="110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ubicBezTo>
                    <a:pt x="107" y="14"/>
                    <a:pt x="106" y="14"/>
                    <a:pt x="106" y="13"/>
                  </a:cubicBezTo>
                  <a:cubicBezTo>
                    <a:pt x="105" y="12"/>
                    <a:pt x="104" y="11"/>
                    <a:pt x="103" y="10"/>
                  </a:cubicBezTo>
                  <a:cubicBezTo>
                    <a:pt x="101" y="9"/>
                    <a:pt x="100" y="9"/>
                    <a:pt x="98" y="8"/>
                  </a:cubicBezTo>
                  <a:cubicBezTo>
                    <a:pt x="98" y="8"/>
                    <a:pt x="97" y="8"/>
                    <a:pt x="96" y="7"/>
                  </a:cubicBezTo>
                  <a:cubicBezTo>
                    <a:pt x="96" y="7"/>
                    <a:pt x="95" y="6"/>
                    <a:pt x="94" y="6"/>
                  </a:cubicBezTo>
                  <a:cubicBezTo>
                    <a:pt x="94" y="5"/>
                    <a:pt x="93" y="5"/>
                    <a:pt x="93" y="5"/>
                  </a:cubicBezTo>
                  <a:cubicBezTo>
                    <a:pt x="88" y="2"/>
                    <a:pt x="85" y="0"/>
                    <a:pt x="81" y="0"/>
                  </a:cubicBezTo>
                  <a:cubicBezTo>
                    <a:pt x="80" y="0"/>
                    <a:pt x="78" y="1"/>
                    <a:pt x="76" y="1"/>
                  </a:cubicBezTo>
                  <a:cubicBezTo>
                    <a:pt x="74" y="3"/>
                    <a:pt x="72" y="4"/>
                    <a:pt x="70" y="6"/>
                  </a:cubicBezTo>
                  <a:cubicBezTo>
                    <a:pt x="69" y="7"/>
                    <a:pt x="68" y="8"/>
                    <a:pt x="67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5" y="10"/>
                    <a:pt x="64" y="10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59" y="15"/>
                    <a:pt x="59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5"/>
                    <a:pt x="57" y="15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3" y="14"/>
                    <a:pt x="51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4" y="14"/>
                    <a:pt x="43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ubicBezTo>
                    <a:pt x="38" y="12"/>
                    <a:pt x="36" y="12"/>
                    <a:pt x="35" y="11"/>
                  </a:cubicBezTo>
                  <a:cubicBezTo>
                    <a:pt x="31" y="10"/>
                    <a:pt x="27" y="9"/>
                    <a:pt x="22" y="9"/>
                  </a:cubicBezTo>
                  <a:cubicBezTo>
                    <a:pt x="20" y="9"/>
                    <a:pt x="19" y="9"/>
                    <a:pt x="17" y="9"/>
                  </a:cubicBezTo>
                  <a:cubicBezTo>
                    <a:pt x="12" y="10"/>
                    <a:pt x="8" y="12"/>
                    <a:pt x="5" y="16"/>
                  </a:cubicBezTo>
                  <a:cubicBezTo>
                    <a:pt x="3" y="18"/>
                    <a:pt x="2" y="20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1" y="26"/>
                    <a:pt x="0" y="28"/>
                    <a:pt x="0" y="30"/>
                  </a:cubicBezTo>
                  <a:cubicBezTo>
                    <a:pt x="1" y="34"/>
                    <a:pt x="3" y="39"/>
                    <a:pt x="4" y="42"/>
                  </a:cubicBezTo>
                  <a:cubicBezTo>
                    <a:pt x="6" y="45"/>
                    <a:pt x="9" y="48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4" y="51"/>
                    <a:pt x="15" y="52"/>
                    <a:pt x="15" y="53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0"/>
                    <a:pt x="14" y="63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6"/>
                    <a:pt x="15" y="66"/>
                    <a:pt x="15" y="67"/>
                  </a:cubicBezTo>
                  <a:cubicBezTo>
                    <a:pt x="15" y="67"/>
                    <a:pt x="14" y="68"/>
                    <a:pt x="14" y="69"/>
                  </a:cubicBezTo>
                  <a:cubicBezTo>
                    <a:pt x="12" y="71"/>
                    <a:pt x="9" y="75"/>
                    <a:pt x="12" y="79"/>
                  </a:cubicBezTo>
                  <a:cubicBezTo>
                    <a:pt x="13" y="81"/>
                    <a:pt x="14" y="83"/>
                    <a:pt x="17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7"/>
                    <a:pt x="20" y="88"/>
                  </a:cubicBezTo>
                  <a:cubicBezTo>
                    <a:pt x="20" y="89"/>
                    <a:pt x="20" y="90"/>
                    <a:pt x="20" y="92"/>
                  </a:cubicBezTo>
                  <a:cubicBezTo>
                    <a:pt x="20" y="93"/>
                    <a:pt x="20" y="95"/>
                    <a:pt x="21" y="97"/>
                  </a:cubicBezTo>
                  <a:cubicBezTo>
                    <a:pt x="22" y="99"/>
                    <a:pt x="23" y="100"/>
                    <a:pt x="25" y="101"/>
                  </a:cubicBezTo>
                  <a:cubicBezTo>
                    <a:pt x="25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6"/>
                    <a:pt x="27" y="109"/>
                    <a:pt x="29" y="110"/>
                  </a:cubicBezTo>
                  <a:cubicBezTo>
                    <a:pt x="29" y="110"/>
                    <a:pt x="30" y="111"/>
                    <a:pt x="30" y="111"/>
                  </a:cubicBezTo>
                  <a:cubicBezTo>
                    <a:pt x="30" y="111"/>
                    <a:pt x="31" y="111"/>
                    <a:pt x="31" y="11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2" y="116"/>
                    <a:pt x="31" y="117"/>
                    <a:pt x="30" y="119"/>
                  </a:cubicBezTo>
                  <a:cubicBezTo>
                    <a:pt x="28" y="122"/>
                    <a:pt x="27" y="125"/>
                    <a:pt x="27" y="128"/>
                  </a:cubicBezTo>
                  <a:cubicBezTo>
                    <a:pt x="27" y="130"/>
                    <a:pt x="27" y="131"/>
                    <a:pt x="26" y="132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6" y="136"/>
                    <a:pt x="25" y="138"/>
                    <a:pt x="24" y="139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1" y="146"/>
                    <a:pt x="12" y="160"/>
                    <a:pt x="23" y="168"/>
                  </a:cubicBezTo>
                  <a:cubicBezTo>
                    <a:pt x="27" y="171"/>
                    <a:pt x="31" y="173"/>
                    <a:pt x="35" y="176"/>
                  </a:cubicBezTo>
                  <a:cubicBezTo>
                    <a:pt x="38" y="178"/>
                    <a:pt x="42" y="180"/>
                    <a:pt x="45" y="182"/>
                  </a:cubicBezTo>
                  <a:cubicBezTo>
                    <a:pt x="46" y="183"/>
                    <a:pt x="47" y="184"/>
                    <a:pt x="48" y="184"/>
                  </a:cubicBezTo>
                  <a:cubicBezTo>
                    <a:pt x="49" y="185"/>
                    <a:pt x="50" y="185"/>
                    <a:pt x="51" y="186"/>
                  </a:cubicBezTo>
                  <a:cubicBezTo>
                    <a:pt x="53" y="187"/>
                    <a:pt x="54" y="189"/>
                    <a:pt x="55" y="190"/>
                  </a:cubicBezTo>
                  <a:cubicBezTo>
                    <a:pt x="56" y="191"/>
                    <a:pt x="57" y="192"/>
                    <a:pt x="58" y="194"/>
                  </a:cubicBezTo>
                  <a:cubicBezTo>
                    <a:pt x="59" y="195"/>
                    <a:pt x="59" y="195"/>
                    <a:pt x="59" y="195"/>
                  </a:cubicBezTo>
                  <a:cubicBezTo>
                    <a:pt x="62" y="199"/>
                    <a:pt x="64" y="202"/>
                    <a:pt x="65" y="206"/>
                  </a:cubicBezTo>
                  <a:cubicBezTo>
                    <a:pt x="66" y="211"/>
                    <a:pt x="68" y="214"/>
                    <a:pt x="70" y="217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2" y="221"/>
                    <a:pt x="72" y="224"/>
                    <a:pt x="73" y="227"/>
                  </a:cubicBezTo>
                  <a:cubicBezTo>
                    <a:pt x="73" y="229"/>
                    <a:pt x="73" y="230"/>
                    <a:pt x="73" y="231"/>
                  </a:cubicBezTo>
                  <a:cubicBezTo>
                    <a:pt x="74" y="233"/>
                    <a:pt x="74" y="235"/>
                    <a:pt x="75" y="237"/>
                  </a:cubicBezTo>
                  <a:cubicBezTo>
                    <a:pt x="75" y="238"/>
                    <a:pt x="76" y="239"/>
                    <a:pt x="76" y="240"/>
                  </a:cubicBezTo>
                  <a:cubicBezTo>
                    <a:pt x="76" y="241"/>
                    <a:pt x="76" y="241"/>
                    <a:pt x="76" y="242"/>
                  </a:cubicBezTo>
                  <a:cubicBezTo>
                    <a:pt x="77" y="243"/>
                    <a:pt x="77" y="248"/>
                    <a:pt x="82" y="248"/>
                  </a:cubicBezTo>
                  <a:cubicBezTo>
                    <a:pt x="82" y="248"/>
                    <a:pt x="83" y="247"/>
                    <a:pt x="84" y="247"/>
                  </a:cubicBezTo>
                  <a:cubicBezTo>
                    <a:pt x="85" y="247"/>
                    <a:pt x="86" y="246"/>
                    <a:pt x="87" y="246"/>
                  </a:cubicBezTo>
                  <a:cubicBezTo>
                    <a:pt x="89" y="246"/>
                    <a:pt x="90" y="248"/>
                    <a:pt x="90" y="248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89" y="250"/>
                    <a:pt x="87" y="250"/>
                    <a:pt x="86" y="250"/>
                  </a:cubicBezTo>
                  <a:cubicBezTo>
                    <a:pt x="84" y="250"/>
                    <a:pt x="83" y="250"/>
                    <a:pt x="82" y="250"/>
                  </a:cubicBezTo>
                  <a:cubicBezTo>
                    <a:pt x="76" y="251"/>
                    <a:pt x="74" y="256"/>
                    <a:pt x="73" y="260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72" y="262"/>
                    <a:pt x="72" y="262"/>
                    <a:pt x="71" y="263"/>
                  </a:cubicBezTo>
                  <a:cubicBezTo>
                    <a:pt x="71" y="264"/>
                    <a:pt x="70" y="265"/>
                    <a:pt x="70" y="266"/>
                  </a:cubicBezTo>
                  <a:cubicBezTo>
                    <a:pt x="69" y="269"/>
                    <a:pt x="68" y="271"/>
                    <a:pt x="67" y="273"/>
                  </a:cubicBezTo>
                  <a:cubicBezTo>
                    <a:pt x="66" y="274"/>
                    <a:pt x="66" y="274"/>
                    <a:pt x="66" y="274"/>
                  </a:cubicBezTo>
                  <a:cubicBezTo>
                    <a:pt x="66" y="276"/>
                    <a:pt x="65" y="278"/>
                    <a:pt x="63" y="280"/>
                  </a:cubicBezTo>
                  <a:cubicBezTo>
                    <a:pt x="63" y="282"/>
                    <a:pt x="62" y="282"/>
                    <a:pt x="61" y="283"/>
                  </a:cubicBezTo>
                  <a:cubicBezTo>
                    <a:pt x="61" y="284"/>
                    <a:pt x="60" y="284"/>
                    <a:pt x="60" y="285"/>
                  </a:cubicBezTo>
                  <a:cubicBezTo>
                    <a:pt x="59" y="286"/>
                    <a:pt x="58" y="287"/>
                    <a:pt x="57" y="288"/>
                  </a:cubicBezTo>
                  <a:cubicBezTo>
                    <a:pt x="57" y="289"/>
                    <a:pt x="56" y="290"/>
                    <a:pt x="55" y="291"/>
                  </a:cubicBezTo>
                  <a:cubicBezTo>
                    <a:pt x="52" y="294"/>
                    <a:pt x="49" y="298"/>
                    <a:pt x="45" y="301"/>
                  </a:cubicBezTo>
                  <a:cubicBezTo>
                    <a:pt x="44" y="302"/>
                    <a:pt x="43" y="303"/>
                    <a:pt x="42" y="304"/>
                  </a:cubicBezTo>
                  <a:cubicBezTo>
                    <a:pt x="39" y="307"/>
                    <a:pt x="36" y="310"/>
                    <a:pt x="33" y="311"/>
                  </a:cubicBezTo>
                  <a:cubicBezTo>
                    <a:pt x="32" y="312"/>
                    <a:pt x="32" y="312"/>
                    <a:pt x="31" y="312"/>
                  </a:cubicBezTo>
                  <a:cubicBezTo>
                    <a:pt x="27" y="314"/>
                    <a:pt x="21" y="316"/>
                    <a:pt x="21" y="322"/>
                  </a:cubicBezTo>
                  <a:cubicBezTo>
                    <a:pt x="22" y="325"/>
                    <a:pt x="24" y="327"/>
                    <a:pt x="25" y="329"/>
                  </a:cubicBezTo>
                  <a:cubicBezTo>
                    <a:pt x="25" y="329"/>
                    <a:pt x="26" y="329"/>
                    <a:pt x="26" y="330"/>
                  </a:cubicBezTo>
                  <a:cubicBezTo>
                    <a:pt x="27" y="330"/>
                    <a:pt x="27" y="331"/>
                    <a:pt x="28" y="332"/>
                  </a:cubicBezTo>
                  <a:cubicBezTo>
                    <a:pt x="28" y="333"/>
                    <a:pt x="28" y="333"/>
                    <a:pt x="28" y="333"/>
                  </a:cubicBezTo>
                  <a:cubicBezTo>
                    <a:pt x="29" y="335"/>
                    <a:pt x="30" y="336"/>
                    <a:pt x="30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34" y="340"/>
                    <a:pt x="36" y="342"/>
                    <a:pt x="39" y="344"/>
                  </a:cubicBezTo>
                  <a:cubicBezTo>
                    <a:pt x="40" y="345"/>
                    <a:pt x="40" y="345"/>
                    <a:pt x="40" y="345"/>
                  </a:cubicBezTo>
                  <a:cubicBezTo>
                    <a:pt x="40" y="345"/>
                    <a:pt x="40" y="346"/>
                    <a:pt x="40" y="346"/>
                  </a:cubicBezTo>
                  <a:cubicBezTo>
                    <a:pt x="40" y="347"/>
                    <a:pt x="40" y="347"/>
                    <a:pt x="40" y="347"/>
                  </a:cubicBezTo>
                  <a:cubicBezTo>
                    <a:pt x="40" y="348"/>
                    <a:pt x="40" y="348"/>
                    <a:pt x="40" y="349"/>
                  </a:cubicBezTo>
                  <a:cubicBezTo>
                    <a:pt x="39" y="351"/>
                    <a:pt x="38" y="352"/>
                    <a:pt x="38" y="354"/>
                  </a:cubicBezTo>
                  <a:cubicBezTo>
                    <a:pt x="38" y="359"/>
                    <a:pt x="40" y="362"/>
                    <a:pt x="41" y="366"/>
                  </a:cubicBezTo>
                  <a:cubicBezTo>
                    <a:pt x="41" y="367"/>
                    <a:pt x="41" y="367"/>
                    <a:pt x="41" y="367"/>
                  </a:cubicBezTo>
                  <a:cubicBezTo>
                    <a:pt x="42" y="369"/>
                    <a:pt x="44" y="372"/>
                    <a:pt x="45" y="374"/>
                  </a:cubicBezTo>
                  <a:cubicBezTo>
                    <a:pt x="46" y="377"/>
                    <a:pt x="48" y="381"/>
                    <a:pt x="49" y="384"/>
                  </a:cubicBezTo>
                  <a:cubicBezTo>
                    <a:pt x="49" y="385"/>
                    <a:pt x="49" y="386"/>
                    <a:pt x="50" y="387"/>
                  </a:cubicBezTo>
                  <a:cubicBezTo>
                    <a:pt x="51" y="392"/>
                    <a:pt x="52" y="396"/>
                    <a:pt x="56" y="401"/>
                  </a:cubicBezTo>
                  <a:cubicBezTo>
                    <a:pt x="57" y="401"/>
                    <a:pt x="58" y="402"/>
                    <a:pt x="59" y="403"/>
                  </a:cubicBezTo>
                  <a:cubicBezTo>
                    <a:pt x="61" y="405"/>
                    <a:pt x="64" y="408"/>
                    <a:pt x="64" y="410"/>
                  </a:cubicBezTo>
                  <a:cubicBezTo>
                    <a:pt x="64" y="412"/>
                    <a:pt x="63" y="413"/>
                    <a:pt x="61" y="416"/>
                  </a:cubicBezTo>
                  <a:cubicBezTo>
                    <a:pt x="60" y="416"/>
                    <a:pt x="60" y="417"/>
                    <a:pt x="59" y="417"/>
                  </a:cubicBezTo>
                  <a:cubicBezTo>
                    <a:pt x="56" y="421"/>
                    <a:pt x="54" y="428"/>
                    <a:pt x="56" y="433"/>
                  </a:cubicBezTo>
                  <a:cubicBezTo>
                    <a:pt x="56" y="435"/>
                    <a:pt x="58" y="437"/>
                    <a:pt x="59" y="438"/>
                  </a:cubicBezTo>
                  <a:cubicBezTo>
                    <a:pt x="60" y="438"/>
                    <a:pt x="60" y="439"/>
                    <a:pt x="60" y="439"/>
                  </a:cubicBezTo>
                  <a:cubicBezTo>
                    <a:pt x="61" y="440"/>
                    <a:pt x="61" y="442"/>
                    <a:pt x="61" y="443"/>
                  </a:cubicBezTo>
                  <a:cubicBezTo>
                    <a:pt x="58" y="438"/>
                    <a:pt x="54" y="433"/>
                    <a:pt x="50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7" y="436"/>
                    <a:pt x="47" y="436"/>
                    <a:pt x="47" y="436"/>
                  </a:cubicBezTo>
                  <a:cubicBezTo>
                    <a:pt x="52" y="478"/>
                    <a:pt x="59" y="528"/>
                    <a:pt x="66" y="577"/>
                  </a:cubicBezTo>
                  <a:cubicBezTo>
                    <a:pt x="67" y="578"/>
                    <a:pt x="67" y="580"/>
                    <a:pt x="67" y="581"/>
                  </a:cubicBezTo>
                  <a:cubicBezTo>
                    <a:pt x="68" y="585"/>
                    <a:pt x="68" y="589"/>
                    <a:pt x="69" y="593"/>
                  </a:cubicBezTo>
                  <a:cubicBezTo>
                    <a:pt x="69" y="604"/>
                    <a:pt x="73" y="608"/>
                    <a:pt x="78" y="616"/>
                  </a:cubicBezTo>
                  <a:cubicBezTo>
                    <a:pt x="81" y="619"/>
                    <a:pt x="81" y="619"/>
                    <a:pt x="81" y="619"/>
                  </a:cubicBezTo>
                  <a:cubicBezTo>
                    <a:pt x="83" y="622"/>
                    <a:pt x="85" y="624"/>
                    <a:pt x="88" y="626"/>
                  </a:cubicBezTo>
                  <a:cubicBezTo>
                    <a:pt x="90" y="628"/>
                    <a:pt x="92" y="630"/>
                    <a:pt x="94" y="633"/>
                  </a:cubicBezTo>
                  <a:cubicBezTo>
                    <a:pt x="96" y="635"/>
                    <a:pt x="97" y="637"/>
                    <a:pt x="99" y="639"/>
                  </a:cubicBezTo>
                  <a:cubicBezTo>
                    <a:pt x="105" y="647"/>
                    <a:pt x="109" y="653"/>
                    <a:pt x="120" y="653"/>
                  </a:cubicBezTo>
                  <a:cubicBezTo>
                    <a:pt x="122" y="653"/>
                    <a:pt x="124" y="653"/>
                    <a:pt x="126" y="652"/>
                  </a:cubicBezTo>
                  <a:cubicBezTo>
                    <a:pt x="128" y="652"/>
                    <a:pt x="131" y="651"/>
                    <a:pt x="134" y="651"/>
                  </a:cubicBezTo>
                  <a:cubicBezTo>
                    <a:pt x="138" y="650"/>
                    <a:pt x="145" y="648"/>
                    <a:pt x="149" y="648"/>
                  </a:cubicBezTo>
                  <a:cubicBezTo>
                    <a:pt x="150" y="648"/>
                    <a:pt x="150" y="648"/>
                    <a:pt x="150" y="648"/>
                  </a:cubicBezTo>
                  <a:cubicBezTo>
                    <a:pt x="154" y="648"/>
                    <a:pt x="158" y="651"/>
                    <a:pt x="162" y="654"/>
                  </a:cubicBezTo>
                  <a:cubicBezTo>
                    <a:pt x="164" y="656"/>
                    <a:pt x="166" y="658"/>
                    <a:pt x="169" y="659"/>
                  </a:cubicBezTo>
                  <a:cubicBezTo>
                    <a:pt x="172" y="660"/>
                    <a:pt x="174" y="661"/>
                    <a:pt x="176" y="661"/>
                  </a:cubicBezTo>
                  <a:cubicBezTo>
                    <a:pt x="179" y="661"/>
                    <a:pt x="181" y="660"/>
                    <a:pt x="183" y="658"/>
                  </a:cubicBezTo>
                  <a:cubicBezTo>
                    <a:pt x="184" y="658"/>
                    <a:pt x="184" y="658"/>
                    <a:pt x="184" y="658"/>
                  </a:cubicBezTo>
                  <a:cubicBezTo>
                    <a:pt x="185" y="657"/>
                    <a:pt x="186" y="657"/>
                    <a:pt x="187" y="656"/>
                  </a:cubicBezTo>
                  <a:cubicBezTo>
                    <a:pt x="191" y="654"/>
                    <a:pt x="195" y="653"/>
                    <a:pt x="200" y="652"/>
                  </a:cubicBezTo>
                  <a:cubicBezTo>
                    <a:pt x="200" y="652"/>
                    <a:pt x="200" y="652"/>
                    <a:pt x="200" y="652"/>
                  </a:cubicBezTo>
                  <a:cubicBezTo>
                    <a:pt x="203" y="651"/>
                    <a:pt x="205" y="650"/>
                    <a:pt x="208" y="649"/>
                  </a:cubicBezTo>
                  <a:cubicBezTo>
                    <a:pt x="211" y="648"/>
                    <a:pt x="214" y="647"/>
                    <a:pt x="217" y="647"/>
                  </a:cubicBezTo>
                  <a:cubicBezTo>
                    <a:pt x="218" y="647"/>
                    <a:pt x="218" y="647"/>
                    <a:pt x="219" y="648"/>
                  </a:cubicBezTo>
                  <a:cubicBezTo>
                    <a:pt x="222" y="649"/>
                    <a:pt x="223" y="652"/>
                    <a:pt x="224" y="657"/>
                  </a:cubicBezTo>
                  <a:cubicBezTo>
                    <a:pt x="226" y="661"/>
                    <a:pt x="226" y="661"/>
                    <a:pt x="226" y="661"/>
                  </a:cubicBezTo>
                  <a:cubicBezTo>
                    <a:pt x="226" y="663"/>
                    <a:pt x="227" y="664"/>
                    <a:pt x="227" y="666"/>
                  </a:cubicBezTo>
                  <a:cubicBezTo>
                    <a:pt x="228" y="669"/>
                    <a:pt x="228" y="669"/>
                    <a:pt x="228" y="669"/>
                  </a:cubicBezTo>
                  <a:cubicBezTo>
                    <a:pt x="231" y="668"/>
                    <a:pt x="231" y="668"/>
                    <a:pt x="231" y="668"/>
                  </a:cubicBezTo>
                  <a:cubicBezTo>
                    <a:pt x="234" y="668"/>
                    <a:pt x="238" y="667"/>
                    <a:pt x="241" y="667"/>
                  </a:cubicBezTo>
                  <a:cubicBezTo>
                    <a:pt x="246" y="666"/>
                    <a:pt x="252" y="665"/>
                    <a:pt x="257" y="664"/>
                  </a:cubicBezTo>
                  <a:cubicBezTo>
                    <a:pt x="260" y="663"/>
                    <a:pt x="262" y="662"/>
                    <a:pt x="264" y="661"/>
                  </a:cubicBezTo>
                  <a:cubicBezTo>
                    <a:pt x="267" y="660"/>
                    <a:pt x="269" y="659"/>
                    <a:pt x="271" y="658"/>
                  </a:cubicBezTo>
                  <a:cubicBezTo>
                    <a:pt x="272" y="658"/>
                    <a:pt x="274" y="657"/>
                    <a:pt x="275" y="657"/>
                  </a:cubicBezTo>
                  <a:cubicBezTo>
                    <a:pt x="279" y="656"/>
                    <a:pt x="282" y="655"/>
                    <a:pt x="286" y="655"/>
                  </a:cubicBezTo>
                  <a:cubicBezTo>
                    <a:pt x="291" y="655"/>
                    <a:pt x="296" y="653"/>
                    <a:pt x="301" y="651"/>
                  </a:cubicBezTo>
                  <a:cubicBezTo>
                    <a:pt x="302" y="650"/>
                    <a:pt x="302" y="650"/>
                    <a:pt x="302" y="650"/>
                  </a:cubicBezTo>
                  <a:cubicBezTo>
                    <a:pt x="306" y="648"/>
                    <a:pt x="310" y="646"/>
                    <a:pt x="312" y="640"/>
                  </a:cubicBezTo>
                  <a:cubicBezTo>
                    <a:pt x="312" y="640"/>
                    <a:pt x="312" y="639"/>
                    <a:pt x="313" y="638"/>
                  </a:cubicBezTo>
                  <a:cubicBezTo>
                    <a:pt x="313" y="637"/>
                    <a:pt x="313" y="636"/>
                    <a:pt x="314" y="635"/>
                  </a:cubicBezTo>
                  <a:cubicBezTo>
                    <a:pt x="316" y="633"/>
                    <a:pt x="317" y="632"/>
                    <a:pt x="319" y="631"/>
                  </a:cubicBezTo>
                  <a:cubicBezTo>
                    <a:pt x="322" y="631"/>
                    <a:pt x="325" y="629"/>
                    <a:pt x="327" y="626"/>
                  </a:cubicBezTo>
                  <a:cubicBezTo>
                    <a:pt x="328" y="623"/>
                    <a:pt x="328" y="621"/>
                    <a:pt x="329" y="619"/>
                  </a:cubicBezTo>
                  <a:cubicBezTo>
                    <a:pt x="329" y="617"/>
                    <a:pt x="329" y="615"/>
                    <a:pt x="330" y="613"/>
                  </a:cubicBezTo>
                  <a:cubicBezTo>
                    <a:pt x="332" y="609"/>
                    <a:pt x="333" y="605"/>
                    <a:pt x="333" y="599"/>
                  </a:cubicBezTo>
                  <a:cubicBezTo>
                    <a:pt x="333" y="596"/>
                    <a:pt x="333" y="593"/>
                    <a:pt x="332" y="591"/>
                  </a:cubicBezTo>
                  <a:cubicBezTo>
                    <a:pt x="332" y="589"/>
                    <a:pt x="332" y="587"/>
                    <a:pt x="331" y="585"/>
                  </a:cubicBezTo>
                  <a:cubicBezTo>
                    <a:pt x="331" y="582"/>
                    <a:pt x="332" y="579"/>
                    <a:pt x="333" y="575"/>
                  </a:cubicBezTo>
                  <a:cubicBezTo>
                    <a:pt x="334" y="574"/>
                    <a:pt x="334" y="571"/>
                    <a:pt x="335" y="569"/>
                  </a:cubicBezTo>
                  <a:cubicBezTo>
                    <a:pt x="335" y="567"/>
                    <a:pt x="335" y="565"/>
                    <a:pt x="335" y="562"/>
                  </a:cubicBezTo>
                  <a:cubicBezTo>
                    <a:pt x="334" y="560"/>
                    <a:pt x="334" y="558"/>
                    <a:pt x="335" y="556"/>
                  </a:cubicBezTo>
                  <a:cubicBezTo>
                    <a:pt x="335" y="554"/>
                    <a:pt x="336" y="553"/>
                    <a:pt x="337" y="552"/>
                  </a:cubicBezTo>
                  <a:cubicBezTo>
                    <a:pt x="338" y="550"/>
                    <a:pt x="338" y="548"/>
                    <a:pt x="339" y="546"/>
                  </a:cubicBezTo>
                  <a:cubicBezTo>
                    <a:pt x="339" y="545"/>
                    <a:pt x="340" y="544"/>
                    <a:pt x="340" y="543"/>
                  </a:cubicBezTo>
                  <a:cubicBezTo>
                    <a:pt x="340" y="542"/>
                    <a:pt x="341" y="537"/>
                    <a:pt x="342" y="537"/>
                  </a:cubicBezTo>
                  <a:cubicBezTo>
                    <a:pt x="343" y="537"/>
                    <a:pt x="344" y="538"/>
                    <a:pt x="346" y="538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50" y="538"/>
                    <a:pt x="350" y="538"/>
                    <a:pt x="350" y="538"/>
                  </a:cubicBezTo>
                  <a:cubicBezTo>
                    <a:pt x="351" y="536"/>
                    <a:pt x="352" y="535"/>
                    <a:pt x="354" y="534"/>
                  </a:cubicBezTo>
                  <a:cubicBezTo>
                    <a:pt x="355" y="532"/>
                    <a:pt x="357" y="530"/>
                    <a:pt x="358" y="528"/>
                  </a:cubicBezTo>
                  <a:cubicBezTo>
                    <a:pt x="361" y="524"/>
                    <a:pt x="360" y="520"/>
                    <a:pt x="359" y="517"/>
                  </a:cubicBezTo>
                  <a:cubicBezTo>
                    <a:pt x="358" y="514"/>
                    <a:pt x="357" y="511"/>
                    <a:pt x="359" y="509"/>
                  </a:cubicBezTo>
                  <a:cubicBezTo>
                    <a:pt x="361" y="506"/>
                    <a:pt x="376" y="499"/>
                    <a:pt x="379" y="499"/>
                  </a:cubicBezTo>
                  <a:cubicBezTo>
                    <a:pt x="380" y="499"/>
                    <a:pt x="380" y="499"/>
                    <a:pt x="381" y="499"/>
                  </a:cubicBezTo>
                  <a:cubicBezTo>
                    <a:pt x="382" y="499"/>
                    <a:pt x="383" y="499"/>
                    <a:pt x="384" y="500"/>
                  </a:cubicBezTo>
                  <a:cubicBezTo>
                    <a:pt x="384" y="500"/>
                    <a:pt x="385" y="500"/>
                    <a:pt x="386" y="500"/>
                  </a:cubicBezTo>
                  <a:cubicBezTo>
                    <a:pt x="387" y="500"/>
                    <a:pt x="388" y="500"/>
                    <a:pt x="389" y="499"/>
                  </a:cubicBezTo>
                  <a:cubicBezTo>
                    <a:pt x="390" y="499"/>
                    <a:pt x="391" y="498"/>
                    <a:pt x="394" y="495"/>
                  </a:cubicBezTo>
                  <a:cubicBezTo>
                    <a:pt x="395" y="494"/>
                    <a:pt x="396" y="493"/>
                    <a:pt x="397" y="493"/>
                  </a:cubicBezTo>
                  <a:cubicBezTo>
                    <a:pt x="402" y="489"/>
                    <a:pt x="407" y="486"/>
                    <a:pt x="412" y="484"/>
                  </a:cubicBezTo>
                  <a:cubicBezTo>
                    <a:pt x="414" y="484"/>
                    <a:pt x="414" y="484"/>
                    <a:pt x="414" y="484"/>
                  </a:cubicBezTo>
                  <a:cubicBezTo>
                    <a:pt x="414" y="482"/>
                    <a:pt x="414" y="482"/>
                    <a:pt x="414" y="482"/>
                  </a:cubicBezTo>
                  <a:cubicBezTo>
                    <a:pt x="414" y="482"/>
                    <a:pt x="414" y="481"/>
                    <a:pt x="414" y="481"/>
                  </a:cubicBezTo>
                  <a:cubicBezTo>
                    <a:pt x="414" y="481"/>
                    <a:pt x="415" y="481"/>
                    <a:pt x="415" y="481"/>
                  </a:cubicBezTo>
                  <a:cubicBezTo>
                    <a:pt x="416" y="481"/>
                    <a:pt x="417" y="481"/>
                    <a:pt x="417" y="482"/>
                  </a:cubicBezTo>
                  <a:cubicBezTo>
                    <a:pt x="418" y="482"/>
                    <a:pt x="419" y="482"/>
                    <a:pt x="420" y="482"/>
                  </a:cubicBezTo>
                  <a:cubicBezTo>
                    <a:pt x="424" y="482"/>
                    <a:pt x="428" y="481"/>
                    <a:pt x="431" y="480"/>
                  </a:cubicBezTo>
                  <a:cubicBezTo>
                    <a:pt x="436" y="478"/>
                    <a:pt x="438" y="474"/>
                    <a:pt x="440" y="471"/>
                  </a:cubicBezTo>
                  <a:cubicBezTo>
                    <a:pt x="441" y="470"/>
                    <a:pt x="441" y="470"/>
                    <a:pt x="441" y="470"/>
                  </a:cubicBezTo>
                  <a:cubicBezTo>
                    <a:pt x="441" y="469"/>
                    <a:pt x="441" y="469"/>
                    <a:pt x="442" y="468"/>
                  </a:cubicBezTo>
                  <a:cubicBezTo>
                    <a:pt x="442" y="467"/>
                    <a:pt x="443" y="466"/>
                    <a:pt x="444" y="465"/>
                  </a:cubicBezTo>
                  <a:cubicBezTo>
                    <a:pt x="444" y="464"/>
                    <a:pt x="444" y="464"/>
                    <a:pt x="444" y="464"/>
                  </a:cubicBezTo>
                  <a:cubicBezTo>
                    <a:pt x="445" y="463"/>
                    <a:pt x="445" y="462"/>
                    <a:pt x="445" y="461"/>
                  </a:cubicBezTo>
                  <a:cubicBezTo>
                    <a:pt x="446" y="461"/>
                    <a:pt x="446" y="460"/>
                    <a:pt x="447" y="459"/>
                  </a:cubicBezTo>
                  <a:cubicBezTo>
                    <a:pt x="447" y="459"/>
                    <a:pt x="447" y="458"/>
                    <a:pt x="448" y="457"/>
                  </a:cubicBezTo>
                  <a:cubicBezTo>
                    <a:pt x="448" y="457"/>
                    <a:pt x="448" y="457"/>
                    <a:pt x="449" y="456"/>
                  </a:cubicBezTo>
                  <a:cubicBezTo>
                    <a:pt x="449" y="456"/>
                    <a:pt x="450" y="455"/>
                    <a:pt x="450" y="454"/>
                  </a:cubicBezTo>
                  <a:cubicBezTo>
                    <a:pt x="452" y="452"/>
                    <a:pt x="452" y="449"/>
                    <a:pt x="451" y="445"/>
                  </a:cubicBezTo>
                  <a:cubicBezTo>
                    <a:pt x="451" y="442"/>
                    <a:pt x="449" y="439"/>
                    <a:pt x="446" y="436"/>
                  </a:cubicBezTo>
                  <a:cubicBezTo>
                    <a:pt x="442" y="430"/>
                    <a:pt x="435" y="427"/>
                    <a:pt x="427" y="427"/>
                  </a:cubicBezTo>
                  <a:cubicBezTo>
                    <a:pt x="416" y="427"/>
                    <a:pt x="403" y="433"/>
                    <a:pt x="397" y="437"/>
                  </a:cubicBezTo>
                  <a:cubicBezTo>
                    <a:pt x="380" y="446"/>
                    <a:pt x="367" y="460"/>
                    <a:pt x="357" y="471"/>
                  </a:cubicBezTo>
                  <a:cubicBezTo>
                    <a:pt x="347" y="482"/>
                    <a:pt x="339" y="493"/>
                    <a:pt x="333" y="504"/>
                  </a:cubicBezTo>
                  <a:cubicBezTo>
                    <a:pt x="332" y="506"/>
                    <a:pt x="332" y="506"/>
                    <a:pt x="332" y="506"/>
                  </a:cubicBezTo>
                  <a:cubicBezTo>
                    <a:pt x="330" y="510"/>
                    <a:pt x="327" y="515"/>
                    <a:pt x="326" y="520"/>
                  </a:cubicBezTo>
                  <a:cubicBezTo>
                    <a:pt x="324" y="527"/>
                    <a:pt x="322" y="533"/>
                    <a:pt x="319" y="540"/>
                  </a:cubicBezTo>
                  <a:cubicBezTo>
                    <a:pt x="317" y="543"/>
                    <a:pt x="316" y="546"/>
                    <a:pt x="315" y="549"/>
                  </a:cubicBezTo>
                  <a:cubicBezTo>
                    <a:pt x="314" y="554"/>
                    <a:pt x="312" y="558"/>
                    <a:pt x="309" y="562"/>
                  </a:cubicBezTo>
                  <a:cubicBezTo>
                    <a:pt x="309" y="562"/>
                    <a:pt x="309" y="562"/>
                    <a:pt x="309" y="562"/>
                  </a:cubicBezTo>
                  <a:cubicBezTo>
                    <a:pt x="308" y="563"/>
                    <a:pt x="307" y="565"/>
                    <a:pt x="306" y="565"/>
                  </a:cubicBezTo>
                  <a:cubicBezTo>
                    <a:pt x="306" y="566"/>
                    <a:pt x="305" y="566"/>
                    <a:pt x="305" y="566"/>
                  </a:cubicBezTo>
                  <a:cubicBezTo>
                    <a:pt x="303" y="567"/>
                    <a:pt x="302" y="567"/>
                    <a:pt x="301" y="568"/>
                  </a:cubicBezTo>
                  <a:cubicBezTo>
                    <a:pt x="301" y="568"/>
                    <a:pt x="301" y="568"/>
                    <a:pt x="302" y="567"/>
                  </a:cubicBezTo>
                  <a:cubicBezTo>
                    <a:pt x="302" y="567"/>
                    <a:pt x="302" y="566"/>
                    <a:pt x="303" y="566"/>
                  </a:cubicBezTo>
                  <a:cubicBezTo>
                    <a:pt x="303" y="565"/>
                    <a:pt x="303" y="564"/>
                    <a:pt x="304" y="564"/>
                  </a:cubicBezTo>
                  <a:cubicBezTo>
                    <a:pt x="305" y="563"/>
                    <a:pt x="308" y="562"/>
                    <a:pt x="308" y="558"/>
                  </a:cubicBezTo>
                  <a:cubicBezTo>
                    <a:pt x="308" y="557"/>
                    <a:pt x="308" y="556"/>
                    <a:pt x="308" y="554"/>
                  </a:cubicBezTo>
                  <a:cubicBezTo>
                    <a:pt x="308" y="553"/>
                    <a:pt x="308" y="551"/>
                    <a:pt x="308" y="550"/>
                  </a:cubicBezTo>
                  <a:cubicBezTo>
                    <a:pt x="308" y="549"/>
                    <a:pt x="309" y="548"/>
                    <a:pt x="309" y="547"/>
                  </a:cubicBezTo>
                  <a:cubicBezTo>
                    <a:pt x="310" y="545"/>
                    <a:pt x="310" y="543"/>
                    <a:pt x="311" y="541"/>
                  </a:cubicBezTo>
                  <a:cubicBezTo>
                    <a:pt x="312" y="540"/>
                    <a:pt x="312" y="539"/>
                    <a:pt x="312" y="539"/>
                  </a:cubicBezTo>
                  <a:cubicBezTo>
                    <a:pt x="313" y="538"/>
                    <a:pt x="313" y="537"/>
                    <a:pt x="314" y="536"/>
                  </a:cubicBezTo>
                  <a:cubicBezTo>
                    <a:pt x="314" y="536"/>
                    <a:pt x="314" y="536"/>
                    <a:pt x="314" y="536"/>
                  </a:cubicBezTo>
                  <a:cubicBezTo>
                    <a:pt x="315" y="536"/>
                    <a:pt x="316" y="535"/>
                    <a:pt x="316" y="535"/>
                  </a:cubicBezTo>
                  <a:cubicBezTo>
                    <a:pt x="317" y="534"/>
                    <a:pt x="317" y="533"/>
                    <a:pt x="318" y="532"/>
                  </a:cubicBezTo>
                  <a:cubicBezTo>
                    <a:pt x="318" y="532"/>
                    <a:pt x="318" y="532"/>
                    <a:pt x="318" y="532"/>
                  </a:cubicBezTo>
                  <a:cubicBezTo>
                    <a:pt x="320" y="527"/>
                    <a:pt x="320" y="523"/>
                    <a:pt x="321" y="519"/>
                  </a:cubicBezTo>
                  <a:cubicBezTo>
                    <a:pt x="321" y="517"/>
                    <a:pt x="321" y="514"/>
                    <a:pt x="322" y="512"/>
                  </a:cubicBezTo>
                  <a:cubicBezTo>
                    <a:pt x="322" y="510"/>
                    <a:pt x="323" y="509"/>
                    <a:pt x="324" y="507"/>
                  </a:cubicBezTo>
                  <a:cubicBezTo>
                    <a:pt x="325" y="507"/>
                    <a:pt x="325" y="506"/>
                    <a:pt x="325" y="505"/>
                  </a:cubicBezTo>
                  <a:cubicBezTo>
                    <a:pt x="328" y="502"/>
                    <a:pt x="328" y="497"/>
                    <a:pt x="328" y="493"/>
                  </a:cubicBezTo>
                  <a:cubicBezTo>
                    <a:pt x="328" y="491"/>
                    <a:pt x="328" y="489"/>
                    <a:pt x="329" y="486"/>
                  </a:cubicBezTo>
                  <a:cubicBezTo>
                    <a:pt x="331" y="479"/>
                    <a:pt x="335" y="473"/>
                    <a:pt x="339" y="468"/>
                  </a:cubicBezTo>
                  <a:cubicBezTo>
                    <a:pt x="340" y="466"/>
                    <a:pt x="342" y="464"/>
                    <a:pt x="344" y="462"/>
                  </a:cubicBezTo>
                  <a:cubicBezTo>
                    <a:pt x="346" y="460"/>
                    <a:pt x="348" y="458"/>
                    <a:pt x="350" y="457"/>
                  </a:cubicBezTo>
                  <a:cubicBezTo>
                    <a:pt x="352" y="455"/>
                    <a:pt x="354" y="453"/>
                    <a:pt x="356" y="452"/>
                  </a:cubicBezTo>
                  <a:cubicBezTo>
                    <a:pt x="357" y="451"/>
                    <a:pt x="358" y="450"/>
                    <a:pt x="360" y="449"/>
                  </a:cubicBezTo>
                  <a:cubicBezTo>
                    <a:pt x="361" y="449"/>
                    <a:pt x="364" y="447"/>
                    <a:pt x="365" y="444"/>
                  </a:cubicBezTo>
                  <a:cubicBezTo>
                    <a:pt x="365" y="443"/>
                    <a:pt x="365" y="442"/>
                    <a:pt x="365" y="441"/>
                  </a:cubicBezTo>
                  <a:cubicBezTo>
                    <a:pt x="365" y="441"/>
                    <a:pt x="365" y="441"/>
                    <a:pt x="365" y="440"/>
                  </a:cubicBezTo>
                  <a:cubicBezTo>
                    <a:pt x="365" y="439"/>
                    <a:pt x="365" y="437"/>
                    <a:pt x="365" y="435"/>
                  </a:cubicBezTo>
                  <a:cubicBezTo>
                    <a:pt x="365" y="433"/>
                    <a:pt x="365" y="431"/>
                    <a:pt x="365" y="429"/>
                  </a:cubicBezTo>
                  <a:cubicBezTo>
                    <a:pt x="365" y="426"/>
                    <a:pt x="365" y="423"/>
                    <a:pt x="366" y="420"/>
                  </a:cubicBezTo>
                  <a:cubicBezTo>
                    <a:pt x="367" y="416"/>
                    <a:pt x="369" y="413"/>
                    <a:pt x="372" y="411"/>
                  </a:cubicBezTo>
                  <a:cubicBezTo>
                    <a:pt x="373" y="410"/>
                    <a:pt x="373" y="410"/>
                    <a:pt x="373" y="410"/>
                  </a:cubicBezTo>
                  <a:cubicBezTo>
                    <a:pt x="373" y="409"/>
                    <a:pt x="374" y="408"/>
                    <a:pt x="375" y="408"/>
                  </a:cubicBezTo>
                  <a:cubicBezTo>
                    <a:pt x="377" y="407"/>
                    <a:pt x="379" y="407"/>
                    <a:pt x="381" y="406"/>
                  </a:cubicBezTo>
                  <a:cubicBezTo>
                    <a:pt x="383" y="404"/>
                    <a:pt x="385" y="403"/>
                    <a:pt x="388" y="401"/>
                  </a:cubicBezTo>
                  <a:cubicBezTo>
                    <a:pt x="389" y="400"/>
                    <a:pt x="389" y="400"/>
                    <a:pt x="389" y="400"/>
                  </a:cubicBezTo>
                  <a:cubicBezTo>
                    <a:pt x="391" y="399"/>
                    <a:pt x="393" y="398"/>
                    <a:pt x="395" y="397"/>
                  </a:cubicBezTo>
                  <a:cubicBezTo>
                    <a:pt x="396" y="395"/>
                    <a:pt x="396" y="395"/>
                    <a:pt x="397" y="395"/>
                  </a:cubicBezTo>
                  <a:cubicBezTo>
                    <a:pt x="401" y="394"/>
                    <a:pt x="405" y="393"/>
                    <a:pt x="409" y="392"/>
                  </a:cubicBezTo>
                  <a:cubicBezTo>
                    <a:pt x="410" y="391"/>
                    <a:pt x="411" y="391"/>
                    <a:pt x="412" y="390"/>
                  </a:cubicBezTo>
                  <a:cubicBezTo>
                    <a:pt x="413" y="390"/>
                    <a:pt x="413" y="390"/>
                    <a:pt x="414" y="389"/>
                  </a:cubicBezTo>
                  <a:cubicBezTo>
                    <a:pt x="415" y="389"/>
                    <a:pt x="415" y="389"/>
                    <a:pt x="416" y="388"/>
                  </a:cubicBezTo>
                  <a:cubicBezTo>
                    <a:pt x="417" y="388"/>
                    <a:pt x="418" y="388"/>
                    <a:pt x="418" y="387"/>
                  </a:cubicBezTo>
                  <a:cubicBezTo>
                    <a:pt x="419" y="387"/>
                    <a:pt x="420" y="387"/>
                    <a:pt x="421" y="387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3" y="386"/>
                    <a:pt x="424" y="386"/>
                    <a:pt x="426" y="386"/>
                  </a:cubicBezTo>
                  <a:cubicBezTo>
                    <a:pt x="428" y="385"/>
                    <a:pt x="429" y="384"/>
                    <a:pt x="431" y="383"/>
                  </a:cubicBezTo>
                  <a:cubicBezTo>
                    <a:pt x="431" y="383"/>
                    <a:pt x="432" y="383"/>
                    <a:pt x="432" y="382"/>
                  </a:cubicBezTo>
                  <a:cubicBezTo>
                    <a:pt x="433" y="382"/>
                    <a:pt x="434" y="383"/>
                    <a:pt x="435" y="383"/>
                  </a:cubicBezTo>
                  <a:cubicBezTo>
                    <a:pt x="435" y="383"/>
                    <a:pt x="436" y="383"/>
                    <a:pt x="436" y="383"/>
                  </a:cubicBezTo>
                  <a:cubicBezTo>
                    <a:pt x="439" y="383"/>
                    <a:pt x="442" y="381"/>
                    <a:pt x="444" y="380"/>
                  </a:cubicBezTo>
                  <a:cubicBezTo>
                    <a:pt x="445" y="380"/>
                    <a:pt x="447" y="379"/>
                    <a:pt x="449" y="377"/>
                  </a:cubicBezTo>
                  <a:cubicBezTo>
                    <a:pt x="449" y="377"/>
                    <a:pt x="450" y="376"/>
                    <a:pt x="450" y="376"/>
                  </a:cubicBezTo>
                  <a:cubicBezTo>
                    <a:pt x="450" y="376"/>
                    <a:pt x="450" y="375"/>
                    <a:pt x="451" y="375"/>
                  </a:cubicBezTo>
                  <a:cubicBezTo>
                    <a:pt x="451" y="375"/>
                    <a:pt x="451" y="375"/>
                    <a:pt x="452" y="375"/>
                  </a:cubicBezTo>
                  <a:cubicBezTo>
                    <a:pt x="453" y="375"/>
                    <a:pt x="453" y="375"/>
                    <a:pt x="454" y="375"/>
                  </a:cubicBezTo>
                  <a:cubicBezTo>
                    <a:pt x="455" y="374"/>
                    <a:pt x="455" y="374"/>
                    <a:pt x="456" y="374"/>
                  </a:cubicBezTo>
                  <a:cubicBezTo>
                    <a:pt x="457" y="373"/>
                    <a:pt x="458" y="373"/>
                    <a:pt x="459" y="373"/>
                  </a:cubicBezTo>
                  <a:cubicBezTo>
                    <a:pt x="460" y="372"/>
                    <a:pt x="461" y="372"/>
                    <a:pt x="463" y="371"/>
                  </a:cubicBezTo>
                  <a:cubicBezTo>
                    <a:pt x="463" y="371"/>
                    <a:pt x="464" y="371"/>
                    <a:pt x="464" y="370"/>
                  </a:cubicBezTo>
                  <a:cubicBezTo>
                    <a:pt x="465" y="370"/>
                    <a:pt x="465" y="370"/>
                    <a:pt x="466" y="370"/>
                  </a:cubicBezTo>
                  <a:cubicBezTo>
                    <a:pt x="467" y="370"/>
                    <a:pt x="468" y="369"/>
                    <a:pt x="469" y="369"/>
                  </a:cubicBezTo>
                  <a:cubicBezTo>
                    <a:pt x="469" y="369"/>
                    <a:pt x="470" y="368"/>
                    <a:pt x="471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3" y="367"/>
                    <a:pt x="474" y="367"/>
                    <a:pt x="475" y="366"/>
                  </a:cubicBezTo>
                  <a:cubicBezTo>
                    <a:pt x="476" y="366"/>
                    <a:pt x="476" y="365"/>
                    <a:pt x="477" y="365"/>
                  </a:cubicBezTo>
                  <a:cubicBezTo>
                    <a:pt x="477" y="365"/>
                    <a:pt x="477" y="365"/>
                    <a:pt x="477" y="365"/>
                  </a:cubicBezTo>
                  <a:cubicBezTo>
                    <a:pt x="478" y="365"/>
                    <a:pt x="479" y="365"/>
                    <a:pt x="480" y="366"/>
                  </a:cubicBezTo>
                  <a:cubicBezTo>
                    <a:pt x="481" y="366"/>
                    <a:pt x="482" y="366"/>
                    <a:pt x="484" y="366"/>
                  </a:cubicBezTo>
                  <a:cubicBezTo>
                    <a:pt x="485" y="366"/>
                    <a:pt x="486" y="366"/>
                    <a:pt x="486" y="366"/>
                  </a:cubicBezTo>
                  <a:cubicBezTo>
                    <a:pt x="489" y="365"/>
                    <a:pt x="491" y="363"/>
                    <a:pt x="492" y="361"/>
                  </a:cubicBezTo>
                  <a:cubicBezTo>
                    <a:pt x="493" y="361"/>
                    <a:pt x="493" y="361"/>
                    <a:pt x="493" y="361"/>
                  </a:cubicBezTo>
                  <a:cubicBezTo>
                    <a:pt x="495" y="359"/>
                    <a:pt x="497" y="357"/>
                    <a:pt x="499" y="356"/>
                  </a:cubicBezTo>
                  <a:cubicBezTo>
                    <a:pt x="499" y="356"/>
                    <a:pt x="500" y="356"/>
                    <a:pt x="501" y="355"/>
                  </a:cubicBezTo>
                  <a:cubicBezTo>
                    <a:pt x="502" y="355"/>
                    <a:pt x="503" y="355"/>
                    <a:pt x="504" y="354"/>
                  </a:cubicBezTo>
                  <a:cubicBezTo>
                    <a:pt x="505" y="353"/>
                    <a:pt x="506" y="352"/>
                    <a:pt x="507" y="351"/>
                  </a:cubicBezTo>
                  <a:cubicBezTo>
                    <a:pt x="508" y="350"/>
                    <a:pt x="510" y="349"/>
                    <a:pt x="511" y="349"/>
                  </a:cubicBezTo>
                  <a:cubicBezTo>
                    <a:pt x="512" y="348"/>
                    <a:pt x="513" y="348"/>
                    <a:pt x="514" y="348"/>
                  </a:cubicBezTo>
                  <a:cubicBezTo>
                    <a:pt x="516" y="348"/>
                    <a:pt x="517" y="348"/>
                    <a:pt x="519" y="348"/>
                  </a:cubicBezTo>
                  <a:cubicBezTo>
                    <a:pt x="523" y="346"/>
                    <a:pt x="523" y="343"/>
                    <a:pt x="524" y="341"/>
                  </a:cubicBezTo>
                  <a:cubicBezTo>
                    <a:pt x="524" y="341"/>
                    <a:pt x="524" y="339"/>
                    <a:pt x="524" y="338"/>
                  </a:cubicBezTo>
                  <a:cubicBezTo>
                    <a:pt x="524" y="337"/>
                    <a:pt x="524" y="336"/>
                    <a:pt x="524" y="335"/>
                  </a:cubicBezTo>
                  <a:cubicBezTo>
                    <a:pt x="525" y="332"/>
                    <a:pt x="526" y="329"/>
                    <a:pt x="527" y="326"/>
                  </a:cubicBezTo>
                  <a:cubicBezTo>
                    <a:pt x="528" y="323"/>
                    <a:pt x="529" y="321"/>
                    <a:pt x="530" y="318"/>
                  </a:cubicBezTo>
                  <a:cubicBezTo>
                    <a:pt x="531" y="315"/>
                    <a:pt x="532" y="313"/>
                    <a:pt x="532" y="311"/>
                  </a:cubicBezTo>
                  <a:cubicBezTo>
                    <a:pt x="532" y="309"/>
                    <a:pt x="532" y="309"/>
                    <a:pt x="532" y="309"/>
                  </a:cubicBezTo>
                  <a:cubicBezTo>
                    <a:pt x="533" y="308"/>
                    <a:pt x="533" y="307"/>
                    <a:pt x="533" y="306"/>
                  </a:cubicBezTo>
                  <a:cubicBezTo>
                    <a:pt x="534" y="305"/>
                    <a:pt x="534" y="304"/>
                    <a:pt x="534" y="303"/>
                  </a:cubicBezTo>
                  <a:cubicBezTo>
                    <a:pt x="535" y="301"/>
                    <a:pt x="535" y="300"/>
                    <a:pt x="535" y="298"/>
                  </a:cubicBezTo>
                  <a:cubicBezTo>
                    <a:pt x="535" y="297"/>
                    <a:pt x="536" y="296"/>
                    <a:pt x="536" y="295"/>
                  </a:cubicBezTo>
                  <a:cubicBezTo>
                    <a:pt x="536" y="295"/>
                    <a:pt x="536" y="294"/>
                    <a:pt x="536" y="293"/>
                  </a:cubicBezTo>
                  <a:cubicBezTo>
                    <a:pt x="536" y="291"/>
                    <a:pt x="537" y="290"/>
                    <a:pt x="538" y="289"/>
                  </a:cubicBezTo>
                  <a:cubicBezTo>
                    <a:pt x="539" y="288"/>
                    <a:pt x="540" y="287"/>
                    <a:pt x="541" y="287"/>
                  </a:cubicBezTo>
                  <a:cubicBezTo>
                    <a:pt x="544" y="286"/>
                    <a:pt x="545" y="283"/>
                    <a:pt x="547" y="281"/>
                  </a:cubicBezTo>
                  <a:cubicBezTo>
                    <a:pt x="547" y="281"/>
                    <a:pt x="547" y="280"/>
                    <a:pt x="547" y="280"/>
                  </a:cubicBezTo>
                  <a:cubicBezTo>
                    <a:pt x="549" y="277"/>
                    <a:pt x="551" y="274"/>
                    <a:pt x="553" y="272"/>
                  </a:cubicBezTo>
                  <a:cubicBezTo>
                    <a:pt x="555" y="270"/>
                    <a:pt x="557" y="269"/>
                    <a:pt x="559" y="267"/>
                  </a:cubicBezTo>
                  <a:cubicBezTo>
                    <a:pt x="562" y="266"/>
                    <a:pt x="562" y="266"/>
                    <a:pt x="562" y="266"/>
                  </a:cubicBezTo>
                  <a:lnTo>
                    <a:pt x="551" y="246"/>
                  </a:lnTo>
                  <a:close/>
                </a:path>
              </a:pathLst>
            </a:custGeom>
            <a:solidFill>
              <a:schemeClr val="accent1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19398486" y="8148830"/>
              <a:ext cx="82070" cy="78396"/>
            </a:xfrm>
            <a:custGeom>
              <a:avLst/>
              <a:gdLst>
                <a:gd name="T0" fmla="*/ 13 w 15"/>
                <a:gd name="T1" fmla="*/ 2 h 16"/>
                <a:gd name="T2" fmla="*/ 9 w 15"/>
                <a:gd name="T3" fmla="*/ 0 h 16"/>
                <a:gd name="T4" fmla="*/ 5 w 15"/>
                <a:gd name="T5" fmla="*/ 0 h 16"/>
                <a:gd name="T6" fmla="*/ 0 w 15"/>
                <a:gd name="T7" fmla="*/ 8 h 16"/>
                <a:gd name="T8" fmla="*/ 5 w 15"/>
                <a:gd name="T9" fmla="*/ 15 h 16"/>
                <a:gd name="T10" fmla="*/ 8 w 15"/>
                <a:gd name="T11" fmla="*/ 16 h 16"/>
                <a:gd name="T12" fmla="*/ 15 w 15"/>
                <a:gd name="T13" fmla="*/ 8 h 16"/>
                <a:gd name="T14" fmla="*/ 13 w 15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6">
                  <a:moveTo>
                    <a:pt x="13" y="2"/>
                  </a:moveTo>
                  <a:cubicBezTo>
                    <a:pt x="12" y="0"/>
                    <a:pt x="10" y="0"/>
                    <a:pt x="9" y="0"/>
                  </a:cubicBezTo>
                  <a:cubicBezTo>
                    <a:pt x="8" y="0"/>
                    <a:pt x="7" y="0"/>
                    <a:pt x="5" y="0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11" y="16"/>
                    <a:pt x="14" y="14"/>
                    <a:pt x="15" y="8"/>
                  </a:cubicBezTo>
                  <a:cubicBezTo>
                    <a:pt x="15" y="6"/>
                    <a:pt x="15" y="3"/>
                    <a:pt x="13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4" name="Freeform 73"/>
            <p:cNvSpPr>
              <a:spLocks/>
            </p:cNvSpPr>
            <p:nvPr/>
          </p:nvSpPr>
          <p:spPr bwMode="auto">
            <a:xfrm>
              <a:off x="18684477" y="4790871"/>
              <a:ext cx="77966" cy="59730"/>
            </a:xfrm>
            <a:custGeom>
              <a:avLst/>
              <a:gdLst>
                <a:gd name="T0" fmla="*/ 7 w 14"/>
                <a:gd name="T1" fmla="*/ 0 h 12"/>
                <a:gd name="T2" fmla="*/ 1 w 14"/>
                <a:gd name="T3" fmla="*/ 3 h 12"/>
                <a:gd name="T4" fmla="*/ 3 w 14"/>
                <a:gd name="T5" fmla="*/ 9 h 12"/>
                <a:gd name="T6" fmla="*/ 7 w 14"/>
                <a:gd name="T7" fmla="*/ 11 h 12"/>
                <a:gd name="T8" fmla="*/ 9 w 14"/>
                <a:gd name="T9" fmla="*/ 12 h 12"/>
                <a:gd name="T10" fmla="*/ 9 w 14"/>
                <a:gd name="T11" fmla="*/ 12 h 12"/>
                <a:gd name="T12" fmla="*/ 13 w 14"/>
                <a:gd name="T13" fmla="*/ 10 h 12"/>
                <a:gd name="T14" fmla="*/ 14 w 14"/>
                <a:gd name="T15" fmla="*/ 6 h 12"/>
                <a:gd name="T16" fmla="*/ 7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4"/>
                    <a:pt x="0" y="6"/>
                    <a:pt x="3" y="9"/>
                  </a:cubicBezTo>
                  <a:cubicBezTo>
                    <a:pt x="4" y="10"/>
                    <a:pt x="5" y="10"/>
                    <a:pt x="7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4" y="9"/>
                    <a:pt x="14" y="8"/>
                    <a:pt x="14" y="6"/>
                  </a:cubicBezTo>
                  <a:cubicBezTo>
                    <a:pt x="14" y="2"/>
                    <a:pt x="11" y="0"/>
                    <a:pt x="7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5" name="Freeform 74"/>
            <p:cNvSpPr>
              <a:spLocks/>
            </p:cNvSpPr>
            <p:nvPr/>
          </p:nvSpPr>
          <p:spPr bwMode="auto">
            <a:xfrm>
              <a:off x="18298748" y="5138053"/>
              <a:ext cx="82070" cy="134393"/>
            </a:xfrm>
            <a:custGeom>
              <a:avLst/>
              <a:gdLst>
                <a:gd name="T0" fmla="*/ 15 w 15"/>
                <a:gd name="T1" fmla="*/ 7 h 27"/>
                <a:gd name="T2" fmla="*/ 8 w 15"/>
                <a:gd name="T3" fmla="*/ 0 h 27"/>
                <a:gd name="T4" fmla="*/ 7 w 15"/>
                <a:gd name="T5" fmla="*/ 0 h 27"/>
                <a:gd name="T6" fmla="*/ 2 w 15"/>
                <a:gd name="T7" fmla="*/ 6 h 27"/>
                <a:gd name="T8" fmla="*/ 1 w 15"/>
                <a:gd name="T9" fmla="*/ 7 h 27"/>
                <a:gd name="T10" fmla="*/ 1 w 15"/>
                <a:gd name="T11" fmla="*/ 8 h 27"/>
                <a:gd name="T12" fmla="*/ 0 w 15"/>
                <a:gd name="T13" fmla="*/ 13 h 27"/>
                <a:gd name="T14" fmla="*/ 0 w 15"/>
                <a:gd name="T15" fmla="*/ 15 h 27"/>
                <a:gd name="T16" fmla="*/ 3 w 15"/>
                <a:gd name="T17" fmla="*/ 25 h 27"/>
                <a:gd name="T18" fmla="*/ 7 w 15"/>
                <a:gd name="T19" fmla="*/ 27 h 27"/>
                <a:gd name="T20" fmla="*/ 10 w 15"/>
                <a:gd name="T21" fmla="*/ 25 h 27"/>
                <a:gd name="T22" fmla="*/ 15 w 15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15" y="7"/>
                  </a:moveTo>
                  <a:cubicBezTo>
                    <a:pt x="14" y="4"/>
                    <a:pt x="12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2" y="4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0"/>
                    <a:pt x="1" y="23"/>
                    <a:pt x="3" y="25"/>
                  </a:cubicBezTo>
                  <a:cubicBezTo>
                    <a:pt x="4" y="26"/>
                    <a:pt x="5" y="27"/>
                    <a:pt x="7" y="27"/>
                  </a:cubicBezTo>
                  <a:cubicBezTo>
                    <a:pt x="8" y="27"/>
                    <a:pt x="9" y="26"/>
                    <a:pt x="10" y="25"/>
                  </a:cubicBezTo>
                  <a:cubicBezTo>
                    <a:pt x="14" y="21"/>
                    <a:pt x="15" y="9"/>
                    <a:pt x="15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6" name="Freeform 75"/>
            <p:cNvSpPr>
              <a:spLocks/>
            </p:cNvSpPr>
            <p:nvPr/>
          </p:nvSpPr>
          <p:spPr bwMode="auto">
            <a:xfrm>
              <a:off x="15851012" y="3486139"/>
              <a:ext cx="769406" cy="625301"/>
            </a:xfrm>
            <a:custGeom>
              <a:avLst/>
              <a:gdLst>
                <a:gd name="T0" fmla="*/ 136 w 141"/>
                <a:gd name="T1" fmla="*/ 61 h 126"/>
                <a:gd name="T2" fmla="*/ 132 w 141"/>
                <a:gd name="T3" fmla="*/ 44 h 126"/>
                <a:gd name="T4" fmla="*/ 115 w 141"/>
                <a:gd name="T5" fmla="*/ 36 h 126"/>
                <a:gd name="T6" fmla="*/ 106 w 141"/>
                <a:gd name="T7" fmla="*/ 30 h 126"/>
                <a:gd name="T8" fmla="*/ 99 w 141"/>
                <a:gd name="T9" fmla="*/ 14 h 126"/>
                <a:gd name="T10" fmla="*/ 84 w 141"/>
                <a:gd name="T11" fmla="*/ 8 h 126"/>
                <a:gd name="T12" fmla="*/ 70 w 141"/>
                <a:gd name="T13" fmla="*/ 2 h 126"/>
                <a:gd name="T14" fmla="*/ 61 w 141"/>
                <a:gd name="T15" fmla="*/ 1 h 126"/>
                <a:gd name="T16" fmla="*/ 56 w 141"/>
                <a:gd name="T17" fmla="*/ 8 h 126"/>
                <a:gd name="T18" fmla="*/ 55 w 141"/>
                <a:gd name="T19" fmla="*/ 20 h 126"/>
                <a:gd name="T20" fmla="*/ 49 w 141"/>
                <a:gd name="T21" fmla="*/ 33 h 126"/>
                <a:gd name="T22" fmla="*/ 38 w 141"/>
                <a:gd name="T23" fmla="*/ 40 h 126"/>
                <a:gd name="T24" fmla="*/ 33 w 141"/>
                <a:gd name="T25" fmla="*/ 45 h 126"/>
                <a:gd name="T26" fmla="*/ 32 w 141"/>
                <a:gd name="T27" fmla="*/ 48 h 126"/>
                <a:gd name="T28" fmla="*/ 25 w 141"/>
                <a:gd name="T29" fmla="*/ 50 h 126"/>
                <a:gd name="T30" fmla="*/ 21 w 141"/>
                <a:gd name="T31" fmla="*/ 57 h 126"/>
                <a:gd name="T32" fmla="*/ 14 w 141"/>
                <a:gd name="T33" fmla="*/ 60 h 126"/>
                <a:gd name="T34" fmla="*/ 9 w 141"/>
                <a:gd name="T35" fmla="*/ 64 h 126"/>
                <a:gd name="T36" fmla="*/ 4 w 141"/>
                <a:gd name="T37" fmla="*/ 81 h 126"/>
                <a:gd name="T38" fmla="*/ 6 w 141"/>
                <a:gd name="T39" fmla="*/ 85 h 126"/>
                <a:gd name="T40" fmla="*/ 10 w 141"/>
                <a:gd name="T41" fmla="*/ 92 h 126"/>
                <a:gd name="T42" fmla="*/ 13 w 141"/>
                <a:gd name="T43" fmla="*/ 103 h 126"/>
                <a:gd name="T44" fmla="*/ 8 w 141"/>
                <a:gd name="T45" fmla="*/ 121 h 126"/>
                <a:gd name="T46" fmla="*/ 17 w 141"/>
                <a:gd name="T47" fmla="*/ 126 h 126"/>
                <a:gd name="T48" fmla="*/ 23 w 141"/>
                <a:gd name="T49" fmla="*/ 125 h 126"/>
                <a:gd name="T50" fmla="*/ 28 w 141"/>
                <a:gd name="T51" fmla="*/ 124 h 126"/>
                <a:gd name="T52" fmla="*/ 36 w 141"/>
                <a:gd name="T53" fmla="*/ 123 h 126"/>
                <a:gd name="T54" fmla="*/ 44 w 141"/>
                <a:gd name="T55" fmla="*/ 126 h 126"/>
                <a:gd name="T56" fmla="*/ 54 w 141"/>
                <a:gd name="T57" fmla="*/ 119 h 126"/>
                <a:gd name="T58" fmla="*/ 59 w 141"/>
                <a:gd name="T59" fmla="*/ 112 h 126"/>
                <a:gd name="T60" fmla="*/ 67 w 141"/>
                <a:gd name="T61" fmla="*/ 104 h 126"/>
                <a:gd name="T62" fmla="*/ 73 w 141"/>
                <a:gd name="T63" fmla="*/ 105 h 126"/>
                <a:gd name="T64" fmla="*/ 85 w 141"/>
                <a:gd name="T65" fmla="*/ 95 h 126"/>
                <a:gd name="T66" fmla="*/ 94 w 141"/>
                <a:gd name="T67" fmla="*/ 93 h 126"/>
                <a:gd name="T68" fmla="*/ 102 w 141"/>
                <a:gd name="T69" fmla="*/ 91 h 126"/>
                <a:gd name="T70" fmla="*/ 111 w 141"/>
                <a:gd name="T71" fmla="*/ 88 h 126"/>
                <a:gd name="T72" fmla="*/ 118 w 141"/>
                <a:gd name="T73" fmla="*/ 86 h 126"/>
                <a:gd name="T74" fmla="*/ 123 w 141"/>
                <a:gd name="T75" fmla="*/ 86 h 126"/>
                <a:gd name="T76" fmla="*/ 140 w 141"/>
                <a:gd name="T77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126">
                  <a:moveTo>
                    <a:pt x="137" y="64"/>
                  </a:moveTo>
                  <a:cubicBezTo>
                    <a:pt x="137" y="63"/>
                    <a:pt x="136" y="62"/>
                    <a:pt x="136" y="61"/>
                  </a:cubicBezTo>
                  <a:cubicBezTo>
                    <a:pt x="135" y="59"/>
                    <a:pt x="135" y="56"/>
                    <a:pt x="135" y="54"/>
                  </a:cubicBezTo>
                  <a:cubicBezTo>
                    <a:pt x="134" y="51"/>
                    <a:pt x="134" y="47"/>
                    <a:pt x="132" y="44"/>
                  </a:cubicBezTo>
                  <a:cubicBezTo>
                    <a:pt x="129" y="37"/>
                    <a:pt x="122" y="36"/>
                    <a:pt x="117" y="36"/>
                  </a:cubicBezTo>
                  <a:cubicBezTo>
                    <a:pt x="116" y="36"/>
                    <a:pt x="116" y="36"/>
                    <a:pt x="115" y="36"/>
                  </a:cubicBezTo>
                  <a:cubicBezTo>
                    <a:pt x="114" y="36"/>
                    <a:pt x="114" y="36"/>
                    <a:pt x="113" y="36"/>
                  </a:cubicBezTo>
                  <a:cubicBezTo>
                    <a:pt x="110" y="36"/>
                    <a:pt x="108" y="35"/>
                    <a:pt x="106" y="30"/>
                  </a:cubicBezTo>
                  <a:cubicBezTo>
                    <a:pt x="105" y="28"/>
                    <a:pt x="104" y="27"/>
                    <a:pt x="103" y="25"/>
                  </a:cubicBezTo>
                  <a:cubicBezTo>
                    <a:pt x="102" y="21"/>
                    <a:pt x="100" y="18"/>
                    <a:pt x="99" y="14"/>
                  </a:cubicBezTo>
                  <a:cubicBezTo>
                    <a:pt x="97" y="11"/>
                    <a:pt x="92" y="10"/>
                    <a:pt x="88" y="9"/>
                  </a:cubicBezTo>
                  <a:cubicBezTo>
                    <a:pt x="87" y="8"/>
                    <a:pt x="85" y="8"/>
                    <a:pt x="84" y="8"/>
                  </a:cubicBezTo>
                  <a:cubicBezTo>
                    <a:pt x="82" y="7"/>
                    <a:pt x="80" y="6"/>
                    <a:pt x="78" y="5"/>
                  </a:cubicBezTo>
                  <a:cubicBezTo>
                    <a:pt x="76" y="4"/>
                    <a:pt x="73" y="3"/>
                    <a:pt x="70" y="2"/>
                  </a:cubicBezTo>
                  <a:cubicBezTo>
                    <a:pt x="68" y="1"/>
                    <a:pt x="66" y="0"/>
                    <a:pt x="63" y="0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57" y="2"/>
                    <a:pt x="56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5" y="11"/>
                    <a:pt x="55" y="14"/>
                    <a:pt x="56" y="16"/>
                  </a:cubicBezTo>
                  <a:cubicBezTo>
                    <a:pt x="56" y="18"/>
                    <a:pt x="55" y="19"/>
                    <a:pt x="55" y="20"/>
                  </a:cubicBezTo>
                  <a:cubicBezTo>
                    <a:pt x="55" y="22"/>
                    <a:pt x="55" y="23"/>
                    <a:pt x="54" y="24"/>
                  </a:cubicBezTo>
                  <a:cubicBezTo>
                    <a:pt x="54" y="27"/>
                    <a:pt x="51" y="31"/>
                    <a:pt x="49" y="33"/>
                  </a:cubicBezTo>
                  <a:cubicBezTo>
                    <a:pt x="47" y="34"/>
                    <a:pt x="45" y="35"/>
                    <a:pt x="44" y="36"/>
                  </a:cubicBezTo>
                  <a:cubicBezTo>
                    <a:pt x="42" y="37"/>
                    <a:pt x="40" y="39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6" y="42"/>
                    <a:pt x="34" y="43"/>
                    <a:pt x="33" y="45"/>
                  </a:cubicBezTo>
                  <a:cubicBezTo>
                    <a:pt x="33" y="46"/>
                    <a:pt x="33" y="46"/>
                    <a:pt x="32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1" y="49"/>
                    <a:pt x="30" y="49"/>
                  </a:cubicBezTo>
                  <a:cubicBezTo>
                    <a:pt x="29" y="49"/>
                    <a:pt x="27" y="49"/>
                    <a:pt x="25" y="50"/>
                  </a:cubicBezTo>
                  <a:cubicBezTo>
                    <a:pt x="24" y="51"/>
                    <a:pt x="23" y="53"/>
                    <a:pt x="22" y="55"/>
                  </a:cubicBezTo>
                  <a:cubicBezTo>
                    <a:pt x="21" y="55"/>
                    <a:pt x="21" y="56"/>
                    <a:pt x="21" y="57"/>
                  </a:cubicBezTo>
                  <a:cubicBezTo>
                    <a:pt x="20" y="57"/>
                    <a:pt x="19" y="58"/>
                    <a:pt x="18" y="58"/>
                  </a:cubicBezTo>
                  <a:cubicBezTo>
                    <a:pt x="17" y="59"/>
                    <a:pt x="16" y="59"/>
                    <a:pt x="14" y="60"/>
                  </a:cubicBezTo>
                  <a:cubicBezTo>
                    <a:pt x="13" y="61"/>
                    <a:pt x="12" y="61"/>
                    <a:pt x="11" y="62"/>
                  </a:cubicBezTo>
                  <a:cubicBezTo>
                    <a:pt x="10" y="63"/>
                    <a:pt x="9" y="63"/>
                    <a:pt x="9" y="64"/>
                  </a:cubicBezTo>
                  <a:cubicBezTo>
                    <a:pt x="5" y="66"/>
                    <a:pt x="1" y="69"/>
                    <a:pt x="0" y="75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5" y="82"/>
                    <a:pt x="5" y="82"/>
                    <a:pt x="5" y="83"/>
                  </a:cubicBezTo>
                  <a:cubicBezTo>
                    <a:pt x="6" y="83"/>
                    <a:pt x="6" y="84"/>
                    <a:pt x="6" y="85"/>
                  </a:cubicBezTo>
                  <a:cubicBezTo>
                    <a:pt x="6" y="86"/>
                    <a:pt x="6" y="87"/>
                    <a:pt x="7" y="89"/>
                  </a:cubicBezTo>
                  <a:cubicBezTo>
                    <a:pt x="8" y="90"/>
                    <a:pt x="9" y="91"/>
                    <a:pt x="10" y="92"/>
                  </a:cubicBezTo>
                  <a:cubicBezTo>
                    <a:pt x="10" y="93"/>
                    <a:pt x="10" y="93"/>
                    <a:pt x="11" y="93"/>
                  </a:cubicBezTo>
                  <a:cubicBezTo>
                    <a:pt x="13" y="97"/>
                    <a:pt x="14" y="100"/>
                    <a:pt x="13" y="103"/>
                  </a:cubicBezTo>
                  <a:cubicBezTo>
                    <a:pt x="13" y="106"/>
                    <a:pt x="12" y="110"/>
                    <a:pt x="10" y="113"/>
                  </a:cubicBezTo>
                  <a:cubicBezTo>
                    <a:pt x="9" y="115"/>
                    <a:pt x="7" y="118"/>
                    <a:pt x="8" y="121"/>
                  </a:cubicBezTo>
                  <a:cubicBezTo>
                    <a:pt x="9" y="122"/>
                    <a:pt x="10" y="124"/>
                    <a:pt x="12" y="125"/>
                  </a:cubicBezTo>
                  <a:cubicBezTo>
                    <a:pt x="13" y="126"/>
                    <a:pt x="15" y="126"/>
                    <a:pt x="17" y="126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6"/>
                    <a:pt x="21" y="126"/>
                    <a:pt x="23" y="125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30" y="124"/>
                    <a:pt x="32" y="123"/>
                    <a:pt x="34" y="123"/>
                  </a:cubicBezTo>
                  <a:cubicBezTo>
                    <a:pt x="34" y="123"/>
                    <a:pt x="35" y="123"/>
                    <a:pt x="36" y="123"/>
                  </a:cubicBezTo>
                  <a:cubicBezTo>
                    <a:pt x="36" y="124"/>
                    <a:pt x="37" y="124"/>
                    <a:pt x="38" y="124"/>
                  </a:cubicBezTo>
                  <a:cubicBezTo>
                    <a:pt x="40" y="125"/>
                    <a:pt x="42" y="126"/>
                    <a:pt x="44" y="126"/>
                  </a:cubicBezTo>
                  <a:cubicBezTo>
                    <a:pt x="44" y="126"/>
                    <a:pt x="45" y="126"/>
                    <a:pt x="45" y="126"/>
                  </a:cubicBezTo>
                  <a:cubicBezTo>
                    <a:pt x="50" y="126"/>
                    <a:pt x="52" y="122"/>
                    <a:pt x="54" y="119"/>
                  </a:cubicBezTo>
                  <a:cubicBezTo>
                    <a:pt x="55" y="118"/>
                    <a:pt x="56" y="117"/>
                    <a:pt x="56" y="116"/>
                  </a:cubicBezTo>
                  <a:cubicBezTo>
                    <a:pt x="57" y="114"/>
                    <a:pt x="58" y="113"/>
                    <a:pt x="59" y="112"/>
                  </a:cubicBezTo>
                  <a:cubicBezTo>
                    <a:pt x="61" y="109"/>
                    <a:pt x="63" y="106"/>
                    <a:pt x="66" y="104"/>
                  </a:cubicBezTo>
                  <a:cubicBezTo>
                    <a:pt x="66" y="104"/>
                    <a:pt x="67" y="104"/>
                    <a:pt x="67" y="104"/>
                  </a:cubicBezTo>
                  <a:cubicBezTo>
                    <a:pt x="68" y="105"/>
                    <a:pt x="70" y="105"/>
                    <a:pt x="71" y="105"/>
                  </a:cubicBezTo>
                  <a:cubicBezTo>
                    <a:pt x="72" y="105"/>
                    <a:pt x="72" y="105"/>
                    <a:pt x="73" y="105"/>
                  </a:cubicBezTo>
                  <a:cubicBezTo>
                    <a:pt x="77" y="104"/>
                    <a:pt x="80" y="101"/>
                    <a:pt x="82" y="98"/>
                  </a:cubicBezTo>
                  <a:cubicBezTo>
                    <a:pt x="83" y="97"/>
                    <a:pt x="84" y="96"/>
                    <a:pt x="85" y="95"/>
                  </a:cubicBezTo>
                  <a:cubicBezTo>
                    <a:pt x="86" y="94"/>
                    <a:pt x="87" y="94"/>
                    <a:pt x="89" y="94"/>
                  </a:cubicBezTo>
                  <a:cubicBezTo>
                    <a:pt x="91" y="93"/>
                    <a:pt x="92" y="93"/>
                    <a:pt x="94" y="93"/>
                  </a:cubicBezTo>
                  <a:cubicBezTo>
                    <a:pt x="94" y="93"/>
                    <a:pt x="95" y="92"/>
                    <a:pt x="96" y="92"/>
                  </a:cubicBezTo>
                  <a:cubicBezTo>
                    <a:pt x="98" y="92"/>
                    <a:pt x="100" y="92"/>
                    <a:pt x="102" y="91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6" y="90"/>
                    <a:pt x="109" y="89"/>
                    <a:pt x="111" y="88"/>
                  </a:cubicBezTo>
                  <a:cubicBezTo>
                    <a:pt x="113" y="87"/>
                    <a:pt x="114" y="87"/>
                    <a:pt x="115" y="86"/>
                  </a:cubicBezTo>
                  <a:cubicBezTo>
                    <a:pt x="116" y="86"/>
                    <a:pt x="117" y="86"/>
                    <a:pt x="118" y="86"/>
                  </a:cubicBezTo>
                  <a:cubicBezTo>
                    <a:pt x="118" y="86"/>
                    <a:pt x="119" y="86"/>
                    <a:pt x="120" y="86"/>
                  </a:cubicBezTo>
                  <a:cubicBezTo>
                    <a:pt x="121" y="86"/>
                    <a:pt x="122" y="86"/>
                    <a:pt x="123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0" y="86"/>
                    <a:pt x="138" y="86"/>
                    <a:pt x="140" y="79"/>
                  </a:cubicBezTo>
                  <a:cubicBezTo>
                    <a:pt x="141" y="74"/>
                    <a:pt x="139" y="69"/>
                    <a:pt x="137" y="6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7" name="Freeform 76"/>
            <p:cNvSpPr>
              <a:spLocks/>
            </p:cNvSpPr>
            <p:nvPr/>
          </p:nvSpPr>
          <p:spPr bwMode="auto">
            <a:xfrm>
              <a:off x="18315162" y="5563631"/>
              <a:ext cx="675025" cy="580503"/>
            </a:xfrm>
            <a:custGeom>
              <a:avLst/>
              <a:gdLst>
                <a:gd name="T0" fmla="*/ 116 w 124"/>
                <a:gd name="T1" fmla="*/ 72 h 117"/>
                <a:gd name="T2" fmla="*/ 107 w 124"/>
                <a:gd name="T3" fmla="*/ 67 h 117"/>
                <a:gd name="T4" fmla="*/ 101 w 124"/>
                <a:gd name="T5" fmla="*/ 68 h 117"/>
                <a:gd name="T6" fmla="*/ 98 w 124"/>
                <a:gd name="T7" fmla="*/ 66 h 117"/>
                <a:gd name="T8" fmla="*/ 95 w 124"/>
                <a:gd name="T9" fmla="*/ 60 h 117"/>
                <a:gd name="T10" fmla="*/ 82 w 124"/>
                <a:gd name="T11" fmla="*/ 46 h 117"/>
                <a:gd name="T12" fmla="*/ 78 w 124"/>
                <a:gd name="T13" fmla="*/ 45 h 117"/>
                <a:gd name="T14" fmla="*/ 75 w 124"/>
                <a:gd name="T15" fmla="*/ 44 h 117"/>
                <a:gd name="T16" fmla="*/ 72 w 124"/>
                <a:gd name="T17" fmla="*/ 41 h 117"/>
                <a:gd name="T18" fmla="*/ 58 w 124"/>
                <a:gd name="T19" fmla="*/ 31 h 117"/>
                <a:gd name="T20" fmla="*/ 52 w 124"/>
                <a:gd name="T21" fmla="*/ 28 h 117"/>
                <a:gd name="T22" fmla="*/ 44 w 124"/>
                <a:gd name="T23" fmla="*/ 22 h 117"/>
                <a:gd name="T24" fmla="*/ 39 w 124"/>
                <a:gd name="T25" fmla="*/ 25 h 117"/>
                <a:gd name="T26" fmla="*/ 37 w 124"/>
                <a:gd name="T27" fmla="*/ 20 h 117"/>
                <a:gd name="T28" fmla="*/ 40 w 124"/>
                <a:gd name="T29" fmla="*/ 21 h 117"/>
                <a:gd name="T30" fmla="*/ 42 w 124"/>
                <a:gd name="T31" fmla="*/ 8 h 117"/>
                <a:gd name="T32" fmla="*/ 41 w 124"/>
                <a:gd name="T33" fmla="*/ 6 h 117"/>
                <a:gd name="T34" fmla="*/ 29 w 124"/>
                <a:gd name="T35" fmla="*/ 6 h 117"/>
                <a:gd name="T36" fmla="*/ 27 w 124"/>
                <a:gd name="T37" fmla="*/ 6 h 117"/>
                <a:gd name="T38" fmla="*/ 16 w 124"/>
                <a:gd name="T39" fmla="*/ 23 h 117"/>
                <a:gd name="T40" fmla="*/ 15 w 124"/>
                <a:gd name="T41" fmla="*/ 39 h 117"/>
                <a:gd name="T42" fmla="*/ 15 w 124"/>
                <a:gd name="T43" fmla="*/ 71 h 117"/>
                <a:gd name="T44" fmla="*/ 10 w 124"/>
                <a:gd name="T45" fmla="*/ 81 h 117"/>
                <a:gd name="T46" fmla="*/ 2 w 124"/>
                <a:gd name="T47" fmla="*/ 100 h 117"/>
                <a:gd name="T48" fmla="*/ 21 w 124"/>
                <a:gd name="T49" fmla="*/ 98 h 117"/>
                <a:gd name="T50" fmla="*/ 27 w 124"/>
                <a:gd name="T51" fmla="*/ 95 h 117"/>
                <a:gd name="T52" fmla="*/ 29 w 124"/>
                <a:gd name="T53" fmla="*/ 103 h 117"/>
                <a:gd name="T54" fmla="*/ 30 w 124"/>
                <a:gd name="T55" fmla="*/ 113 h 117"/>
                <a:gd name="T56" fmla="*/ 46 w 124"/>
                <a:gd name="T57" fmla="*/ 112 h 117"/>
                <a:gd name="T58" fmla="*/ 52 w 124"/>
                <a:gd name="T59" fmla="*/ 106 h 117"/>
                <a:gd name="T60" fmla="*/ 56 w 124"/>
                <a:gd name="T61" fmla="*/ 98 h 117"/>
                <a:gd name="T62" fmla="*/ 66 w 124"/>
                <a:gd name="T63" fmla="*/ 83 h 117"/>
                <a:gd name="T64" fmla="*/ 67 w 124"/>
                <a:gd name="T65" fmla="*/ 77 h 117"/>
                <a:gd name="T66" fmla="*/ 71 w 124"/>
                <a:gd name="T67" fmla="*/ 76 h 117"/>
                <a:gd name="T68" fmla="*/ 72 w 124"/>
                <a:gd name="T69" fmla="*/ 79 h 117"/>
                <a:gd name="T70" fmla="*/ 76 w 124"/>
                <a:gd name="T71" fmla="*/ 82 h 117"/>
                <a:gd name="T72" fmla="*/ 81 w 124"/>
                <a:gd name="T73" fmla="*/ 81 h 117"/>
                <a:gd name="T74" fmla="*/ 82 w 124"/>
                <a:gd name="T75" fmla="*/ 81 h 117"/>
                <a:gd name="T76" fmla="*/ 80 w 124"/>
                <a:gd name="T77" fmla="*/ 88 h 117"/>
                <a:gd name="T78" fmla="*/ 90 w 124"/>
                <a:gd name="T79" fmla="*/ 91 h 117"/>
                <a:gd name="T80" fmla="*/ 96 w 124"/>
                <a:gd name="T81" fmla="*/ 93 h 117"/>
                <a:gd name="T82" fmla="*/ 105 w 124"/>
                <a:gd name="T83" fmla="*/ 96 h 117"/>
                <a:gd name="T84" fmla="*/ 124 w 124"/>
                <a:gd name="T8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117">
                  <a:moveTo>
                    <a:pt x="120" y="75"/>
                  </a:moveTo>
                  <a:cubicBezTo>
                    <a:pt x="119" y="74"/>
                    <a:pt x="118" y="73"/>
                    <a:pt x="116" y="72"/>
                  </a:cubicBezTo>
                  <a:cubicBezTo>
                    <a:pt x="115" y="71"/>
                    <a:pt x="114" y="70"/>
                    <a:pt x="113" y="69"/>
                  </a:cubicBezTo>
                  <a:cubicBezTo>
                    <a:pt x="111" y="67"/>
                    <a:pt x="110" y="67"/>
                    <a:pt x="107" y="67"/>
                  </a:cubicBezTo>
                  <a:cubicBezTo>
                    <a:pt x="106" y="67"/>
                    <a:pt x="104" y="67"/>
                    <a:pt x="103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0" y="68"/>
                    <a:pt x="99" y="68"/>
                    <a:pt x="98" y="68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7" y="65"/>
                    <a:pt x="97" y="63"/>
                    <a:pt x="96" y="62"/>
                  </a:cubicBezTo>
                  <a:cubicBezTo>
                    <a:pt x="95" y="61"/>
                    <a:pt x="95" y="60"/>
                    <a:pt x="95" y="60"/>
                  </a:cubicBezTo>
                  <a:cubicBezTo>
                    <a:pt x="94" y="52"/>
                    <a:pt x="90" y="47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1" y="46"/>
                    <a:pt x="80" y="46"/>
                    <a:pt x="79" y="46"/>
                  </a:cubicBezTo>
                  <a:cubicBezTo>
                    <a:pt x="79" y="46"/>
                    <a:pt x="79" y="46"/>
                    <a:pt x="78" y="45"/>
                  </a:cubicBezTo>
                  <a:cubicBezTo>
                    <a:pt x="77" y="45"/>
                    <a:pt x="77" y="45"/>
                    <a:pt x="76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3" y="44"/>
                    <a:pt x="73" y="44"/>
                    <a:pt x="73" y="43"/>
                  </a:cubicBezTo>
                  <a:cubicBezTo>
                    <a:pt x="72" y="43"/>
                    <a:pt x="72" y="42"/>
                    <a:pt x="72" y="41"/>
                  </a:cubicBezTo>
                  <a:cubicBezTo>
                    <a:pt x="71" y="40"/>
                    <a:pt x="71" y="38"/>
                    <a:pt x="69" y="37"/>
                  </a:cubicBezTo>
                  <a:cubicBezTo>
                    <a:pt x="68" y="36"/>
                    <a:pt x="64" y="32"/>
                    <a:pt x="58" y="31"/>
                  </a:cubicBezTo>
                  <a:cubicBezTo>
                    <a:pt x="56" y="31"/>
                    <a:pt x="55" y="31"/>
                    <a:pt x="53" y="29"/>
                  </a:cubicBezTo>
                  <a:cubicBezTo>
                    <a:pt x="53" y="28"/>
                    <a:pt x="53" y="28"/>
                    <a:pt x="52" y="28"/>
                  </a:cubicBezTo>
                  <a:cubicBezTo>
                    <a:pt x="51" y="25"/>
                    <a:pt x="49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2" y="22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8" y="25"/>
                    <a:pt x="37" y="22"/>
                    <a:pt x="37" y="20"/>
                  </a:cubicBezTo>
                  <a:cubicBezTo>
                    <a:pt x="38" y="20"/>
                    <a:pt x="39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1"/>
                    <a:pt x="43" y="20"/>
                    <a:pt x="44" y="19"/>
                  </a:cubicBezTo>
                  <a:cubicBezTo>
                    <a:pt x="48" y="15"/>
                    <a:pt x="43" y="10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0" y="4"/>
                    <a:pt x="39" y="0"/>
                    <a:pt x="35" y="0"/>
                  </a:cubicBezTo>
                  <a:cubicBezTo>
                    <a:pt x="31" y="0"/>
                    <a:pt x="29" y="3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6" y="6"/>
                    <a:pt x="24" y="7"/>
                    <a:pt x="23" y="7"/>
                  </a:cubicBezTo>
                  <a:cubicBezTo>
                    <a:pt x="16" y="11"/>
                    <a:pt x="16" y="19"/>
                    <a:pt x="16" y="23"/>
                  </a:cubicBezTo>
                  <a:cubicBezTo>
                    <a:pt x="16" y="25"/>
                    <a:pt x="16" y="28"/>
                    <a:pt x="16" y="30"/>
                  </a:cubicBezTo>
                  <a:cubicBezTo>
                    <a:pt x="16" y="33"/>
                    <a:pt x="16" y="36"/>
                    <a:pt x="15" y="39"/>
                  </a:cubicBezTo>
                  <a:cubicBezTo>
                    <a:pt x="15" y="45"/>
                    <a:pt x="15" y="49"/>
                    <a:pt x="14" y="54"/>
                  </a:cubicBezTo>
                  <a:cubicBezTo>
                    <a:pt x="13" y="60"/>
                    <a:pt x="13" y="66"/>
                    <a:pt x="15" y="71"/>
                  </a:cubicBezTo>
                  <a:cubicBezTo>
                    <a:pt x="16" y="76"/>
                    <a:pt x="16" y="78"/>
                    <a:pt x="13" y="80"/>
                  </a:cubicBezTo>
                  <a:cubicBezTo>
                    <a:pt x="12" y="80"/>
                    <a:pt x="11" y="81"/>
                    <a:pt x="10" y="81"/>
                  </a:cubicBezTo>
                  <a:cubicBezTo>
                    <a:pt x="6" y="84"/>
                    <a:pt x="1" y="87"/>
                    <a:pt x="0" y="94"/>
                  </a:cubicBezTo>
                  <a:cubicBezTo>
                    <a:pt x="0" y="96"/>
                    <a:pt x="1" y="99"/>
                    <a:pt x="2" y="100"/>
                  </a:cubicBezTo>
                  <a:cubicBezTo>
                    <a:pt x="3" y="101"/>
                    <a:pt x="5" y="102"/>
                    <a:pt x="7" y="102"/>
                  </a:cubicBezTo>
                  <a:cubicBezTo>
                    <a:pt x="12" y="102"/>
                    <a:pt x="17" y="100"/>
                    <a:pt x="21" y="98"/>
                  </a:cubicBezTo>
                  <a:cubicBezTo>
                    <a:pt x="23" y="97"/>
                    <a:pt x="25" y="96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7" y="95"/>
                    <a:pt x="27" y="96"/>
                  </a:cubicBezTo>
                  <a:cubicBezTo>
                    <a:pt x="29" y="98"/>
                    <a:pt x="29" y="101"/>
                    <a:pt x="29" y="103"/>
                  </a:cubicBezTo>
                  <a:cubicBezTo>
                    <a:pt x="29" y="104"/>
                    <a:pt x="29" y="105"/>
                    <a:pt x="29" y="105"/>
                  </a:cubicBezTo>
                  <a:cubicBezTo>
                    <a:pt x="29" y="108"/>
                    <a:pt x="29" y="110"/>
                    <a:pt x="30" y="113"/>
                  </a:cubicBezTo>
                  <a:cubicBezTo>
                    <a:pt x="32" y="117"/>
                    <a:pt x="35" y="117"/>
                    <a:pt x="36" y="117"/>
                  </a:cubicBezTo>
                  <a:cubicBezTo>
                    <a:pt x="40" y="117"/>
                    <a:pt x="43" y="114"/>
                    <a:pt x="46" y="112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9" y="109"/>
                    <a:pt x="51" y="108"/>
                    <a:pt x="52" y="106"/>
                  </a:cubicBezTo>
                  <a:cubicBezTo>
                    <a:pt x="53" y="104"/>
                    <a:pt x="54" y="102"/>
                    <a:pt x="54" y="101"/>
                  </a:cubicBezTo>
                  <a:cubicBezTo>
                    <a:pt x="55" y="100"/>
                    <a:pt x="55" y="99"/>
                    <a:pt x="56" y="98"/>
                  </a:cubicBezTo>
                  <a:cubicBezTo>
                    <a:pt x="56" y="96"/>
                    <a:pt x="58" y="95"/>
                    <a:pt x="60" y="93"/>
                  </a:cubicBezTo>
                  <a:cubicBezTo>
                    <a:pt x="62" y="91"/>
                    <a:pt x="65" y="88"/>
                    <a:pt x="66" y="83"/>
                  </a:cubicBezTo>
                  <a:cubicBezTo>
                    <a:pt x="66" y="82"/>
                    <a:pt x="66" y="82"/>
                    <a:pt x="66" y="81"/>
                  </a:cubicBezTo>
                  <a:cubicBezTo>
                    <a:pt x="66" y="79"/>
                    <a:pt x="66" y="78"/>
                    <a:pt x="67" y="77"/>
                  </a:cubicBezTo>
                  <a:cubicBezTo>
                    <a:pt x="68" y="76"/>
                    <a:pt x="69" y="75"/>
                    <a:pt x="71" y="75"/>
                  </a:cubicBezTo>
                  <a:cubicBezTo>
                    <a:pt x="71" y="75"/>
                    <a:pt x="71" y="76"/>
                    <a:pt x="71" y="76"/>
                  </a:cubicBezTo>
                  <a:cubicBezTo>
                    <a:pt x="71" y="77"/>
                    <a:pt x="72" y="78"/>
                    <a:pt x="72" y="78"/>
                  </a:cubicBezTo>
                  <a:cubicBezTo>
                    <a:pt x="72" y="78"/>
                    <a:pt x="72" y="79"/>
                    <a:pt x="72" y="79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1"/>
                    <a:pt x="80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2"/>
                    <a:pt x="81" y="83"/>
                  </a:cubicBezTo>
                  <a:cubicBezTo>
                    <a:pt x="81" y="84"/>
                    <a:pt x="80" y="86"/>
                    <a:pt x="80" y="88"/>
                  </a:cubicBezTo>
                  <a:cubicBezTo>
                    <a:pt x="81" y="90"/>
                    <a:pt x="82" y="92"/>
                    <a:pt x="86" y="92"/>
                  </a:cubicBezTo>
                  <a:cubicBezTo>
                    <a:pt x="87" y="92"/>
                    <a:pt x="89" y="92"/>
                    <a:pt x="90" y="91"/>
                  </a:cubicBezTo>
                  <a:cubicBezTo>
                    <a:pt x="90" y="91"/>
                    <a:pt x="91" y="91"/>
                    <a:pt x="91" y="91"/>
                  </a:cubicBezTo>
                  <a:cubicBezTo>
                    <a:pt x="93" y="91"/>
                    <a:pt x="94" y="92"/>
                    <a:pt x="96" y="93"/>
                  </a:cubicBezTo>
                  <a:cubicBezTo>
                    <a:pt x="97" y="93"/>
                    <a:pt x="98" y="94"/>
                    <a:pt x="99" y="94"/>
                  </a:cubicBezTo>
                  <a:cubicBezTo>
                    <a:pt x="101" y="95"/>
                    <a:pt x="103" y="96"/>
                    <a:pt x="105" y="96"/>
                  </a:cubicBezTo>
                  <a:cubicBezTo>
                    <a:pt x="112" y="96"/>
                    <a:pt x="117" y="90"/>
                    <a:pt x="121" y="86"/>
                  </a:cubicBezTo>
                  <a:cubicBezTo>
                    <a:pt x="122" y="84"/>
                    <a:pt x="124" y="82"/>
                    <a:pt x="124" y="80"/>
                  </a:cubicBezTo>
                  <a:cubicBezTo>
                    <a:pt x="123" y="78"/>
                    <a:pt x="122" y="76"/>
                    <a:pt x="120" y="7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8" name="Freeform 77"/>
            <p:cNvSpPr>
              <a:spLocks/>
            </p:cNvSpPr>
            <p:nvPr/>
          </p:nvSpPr>
          <p:spPr bwMode="auto">
            <a:xfrm>
              <a:off x="18532648" y="5539366"/>
              <a:ext cx="147726" cy="113861"/>
            </a:xfrm>
            <a:custGeom>
              <a:avLst/>
              <a:gdLst>
                <a:gd name="T0" fmla="*/ 6 w 27"/>
                <a:gd name="T1" fmla="*/ 14 h 23"/>
                <a:gd name="T2" fmla="*/ 6 w 27"/>
                <a:gd name="T3" fmla="*/ 15 h 23"/>
                <a:gd name="T4" fmla="*/ 10 w 27"/>
                <a:gd name="T5" fmla="*/ 20 h 23"/>
                <a:gd name="T6" fmla="*/ 11 w 27"/>
                <a:gd name="T7" fmla="*/ 21 h 23"/>
                <a:gd name="T8" fmla="*/ 17 w 27"/>
                <a:gd name="T9" fmla="*/ 23 h 23"/>
                <a:gd name="T10" fmla="*/ 18 w 27"/>
                <a:gd name="T11" fmla="*/ 23 h 23"/>
                <a:gd name="T12" fmla="*/ 19 w 27"/>
                <a:gd name="T13" fmla="*/ 23 h 23"/>
                <a:gd name="T14" fmla="*/ 27 w 27"/>
                <a:gd name="T15" fmla="*/ 18 h 23"/>
                <a:gd name="T16" fmla="*/ 27 w 27"/>
                <a:gd name="T17" fmla="*/ 15 h 23"/>
                <a:gd name="T18" fmla="*/ 24 w 27"/>
                <a:gd name="T19" fmla="*/ 15 h 23"/>
                <a:gd name="T20" fmla="*/ 23 w 27"/>
                <a:gd name="T21" fmla="*/ 14 h 23"/>
                <a:gd name="T22" fmla="*/ 21 w 27"/>
                <a:gd name="T23" fmla="*/ 13 h 23"/>
                <a:gd name="T24" fmla="*/ 19 w 27"/>
                <a:gd name="T25" fmla="*/ 13 h 23"/>
                <a:gd name="T26" fmla="*/ 19 w 27"/>
                <a:gd name="T27" fmla="*/ 13 h 23"/>
                <a:gd name="T28" fmla="*/ 18 w 27"/>
                <a:gd name="T29" fmla="*/ 12 h 23"/>
                <a:gd name="T30" fmla="*/ 18 w 27"/>
                <a:gd name="T31" fmla="*/ 10 h 23"/>
                <a:gd name="T32" fmla="*/ 15 w 27"/>
                <a:gd name="T33" fmla="*/ 6 h 23"/>
                <a:gd name="T34" fmla="*/ 14 w 27"/>
                <a:gd name="T35" fmla="*/ 6 h 23"/>
                <a:gd name="T36" fmla="*/ 13 w 27"/>
                <a:gd name="T37" fmla="*/ 4 h 23"/>
                <a:gd name="T38" fmla="*/ 6 w 27"/>
                <a:gd name="T39" fmla="*/ 0 h 23"/>
                <a:gd name="T40" fmla="*/ 4 w 27"/>
                <a:gd name="T41" fmla="*/ 0 h 23"/>
                <a:gd name="T42" fmla="*/ 1 w 27"/>
                <a:gd name="T43" fmla="*/ 3 h 23"/>
                <a:gd name="T44" fmla="*/ 5 w 27"/>
                <a:gd name="T45" fmla="*/ 13 h 23"/>
                <a:gd name="T46" fmla="*/ 6 w 27"/>
                <a:gd name="T4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23">
                  <a:moveTo>
                    <a:pt x="6" y="14"/>
                  </a:moveTo>
                  <a:cubicBezTo>
                    <a:pt x="6" y="14"/>
                    <a:pt x="6" y="15"/>
                    <a:pt x="6" y="15"/>
                  </a:cubicBezTo>
                  <a:cubicBezTo>
                    <a:pt x="6" y="17"/>
                    <a:pt x="7" y="19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2"/>
                    <a:pt x="14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9" y="23"/>
                    <a:pt x="19" y="23"/>
                  </a:cubicBezTo>
                  <a:cubicBezTo>
                    <a:pt x="21" y="23"/>
                    <a:pt x="27" y="22"/>
                    <a:pt x="27" y="18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1"/>
                    <a:pt x="1" y="2"/>
                    <a:pt x="1" y="3"/>
                  </a:cubicBezTo>
                  <a:cubicBezTo>
                    <a:pt x="0" y="7"/>
                    <a:pt x="3" y="10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69" name="Freeform 78"/>
            <p:cNvSpPr>
              <a:spLocks/>
            </p:cNvSpPr>
            <p:nvPr/>
          </p:nvSpPr>
          <p:spPr bwMode="auto">
            <a:xfrm>
              <a:off x="18996343" y="4835669"/>
              <a:ext cx="86173" cy="89595"/>
            </a:xfrm>
            <a:custGeom>
              <a:avLst/>
              <a:gdLst>
                <a:gd name="T0" fmla="*/ 16 w 16"/>
                <a:gd name="T1" fmla="*/ 6 h 18"/>
                <a:gd name="T2" fmla="*/ 11 w 16"/>
                <a:gd name="T3" fmla="*/ 1 h 18"/>
                <a:gd name="T4" fmla="*/ 7 w 16"/>
                <a:gd name="T5" fmla="*/ 0 h 18"/>
                <a:gd name="T6" fmla="*/ 1 w 16"/>
                <a:gd name="T7" fmla="*/ 5 h 18"/>
                <a:gd name="T8" fmla="*/ 2 w 16"/>
                <a:gd name="T9" fmla="*/ 13 h 18"/>
                <a:gd name="T10" fmla="*/ 3 w 16"/>
                <a:gd name="T11" fmla="*/ 14 h 18"/>
                <a:gd name="T12" fmla="*/ 8 w 16"/>
                <a:gd name="T13" fmla="*/ 18 h 18"/>
                <a:gd name="T14" fmla="*/ 10 w 16"/>
                <a:gd name="T15" fmla="*/ 18 h 18"/>
                <a:gd name="T16" fmla="*/ 14 w 16"/>
                <a:gd name="T17" fmla="*/ 12 h 18"/>
                <a:gd name="T18" fmla="*/ 15 w 16"/>
                <a:gd name="T19" fmla="*/ 11 h 18"/>
                <a:gd name="T20" fmla="*/ 16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5" y="4"/>
                    <a:pt x="13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3" y="1"/>
                    <a:pt x="1" y="5"/>
                  </a:cubicBezTo>
                  <a:cubicBezTo>
                    <a:pt x="0" y="8"/>
                    <a:pt x="0" y="10"/>
                    <a:pt x="2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2" y="17"/>
                    <a:pt x="13" y="14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6" y="9"/>
                    <a:pt x="16" y="8"/>
                    <a:pt x="16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0" name="Freeform 79"/>
            <p:cNvSpPr>
              <a:spLocks/>
            </p:cNvSpPr>
            <p:nvPr/>
          </p:nvSpPr>
          <p:spPr bwMode="auto">
            <a:xfrm>
              <a:off x="18858876" y="4800204"/>
              <a:ext cx="121053" cy="203456"/>
            </a:xfrm>
            <a:custGeom>
              <a:avLst/>
              <a:gdLst>
                <a:gd name="T0" fmla="*/ 18 w 22"/>
                <a:gd name="T1" fmla="*/ 25 h 41"/>
                <a:gd name="T2" fmla="*/ 19 w 22"/>
                <a:gd name="T3" fmla="*/ 24 h 41"/>
                <a:gd name="T4" fmla="*/ 19 w 22"/>
                <a:gd name="T5" fmla="*/ 18 h 41"/>
                <a:gd name="T6" fmla="*/ 14 w 22"/>
                <a:gd name="T7" fmla="*/ 15 h 41"/>
                <a:gd name="T8" fmla="*/ 15 w 22"/>
                <a:gd name="T9" fmla="*/ 14 h 41"/>
                <a:gd name="T10" fmla="*/ 16 w 22"/>
                <a:gd name="T11" fmla="*/ 13 h 41"/>
                <a:gd name="T12" fmla="*/ 20 w 22"/>
                <a:gd name="T13" fmla="*/ 9 h 41"/>
                <a:gd name="T14" fmla="*/ 21 w 22"/>
                <a:gd name="T15" fmla="*/ 4 h 41"/>
                <a:gd name="T16" fmla="*/ 16 w 22"/>
                <a:gd name="T17" fmla="*/ 0 h 41"/>
                <a:gd name="T18" fmla="*/ 15 w 22"/>
                <a:gd name="T19" fmla="*/ 0 h 41"/>
                <a:gd name="T20" fmla="*/ 8 w 22"/>
                <a:gd name="T21" fmla="*/ 5 h 41"/>
                <a:gd name="T22" fmla="*/ 8 w 22"/>
                <a:gd name="T23" fmla="*/ 5 h 41"/>
                <a:gd name="T24" fmla="*/ 6 w 22"/>
                <a:gd name="T25" fmla="*/ 13 h 41"/>
                <a:gd name="T26" fmla="*/ 9 w 22"/>
                <a:gd name="T27" fmla="*/ 16 h 41"/>
                <a:gd name="T28" fmla="*/ 7 w 22"/>
                <a:gd name="T29" fmla="*/ 20 h 41"/>
                <a:gd name="T30" fmla="*/ 7 w 22"/>
                <a:gd name="T31" fmla="*/ 22 h 41"/>
                <a:gd name="T32" fmla="*/ 7 w 22"/>
                <a:gd name="T33" fmla="*/ 22 h 41"/>
                <a:gd name="T34" fmla="*/ 5 w 22"/>
                <a:gd name="T35" fmla="*/ 27 h 41"/>
                <a:gd name="T36" fmla="*/ 5 w 22"/>
                <a:gd name="T37" fmla="*/ 27 h 41"/>
                <a:gd name="T38" fmla="*/ 0 w 22"/>
                <a:gd name="T39" fmla="*/ 37 h 41"/>
                <a:gd name="T40" fmla="*/ 3 w 22"/>
                <a:gd name="T41" fmla="*/ 41 h 41"/>
                <a:gd name="T42" fmla="*/ 6 w 22"/>
                <a:gd name="T43" fmla="*/ 41 h 41"/>
                <a:gd name="T44" fmla="*/ 6 w 22"/>
                <a:gd name="T45" fmla="*/ 41 h 41"/>
                <a:gd name="T46" fmla="*/ 18 w 22"/>
                <a:gd name="T47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1">
                  <a:moveTo>
                    <a:pt x="18" y="25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20" y="21"/>
                    <a:pt x="20" y="19"/>
                    <a:pt x="19" y="18"/>
                  </a:cubicBezTo>
                  <a:cubicBezTo>
                    <a:pt x="18" y="16"/>
                    <a:pt x="16" y="15"/>
                    <a:pt x="14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8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2" y="0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7"/>
                    <a:pt x="4" y="10"/>
                    <a:pt x="6" y="13"/>
                  </a:cubicBezTo>
                  <a:cubicBezTo>
                    <a:pt x="6" y="15"/>
                    <a:pt x="8" y="16"/>
                    <a:pt x="9" y="16"/>
                  </a:cubicBezTo>
                  <a:cubicBezTo>
                    <a:pt x="8" y="17"/>
                    <a:pt x="7" y="18"/>
                    <a:pt x="7" y="20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4"/>
                    <a:pt x="7" y="25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2" y="30"/>
                    <a:pt x="0" y="33"/>
                    <a:pt x="0" y="37"/>
                  </a:cubicBezTo>
                  <a:cubicBezTo>
                    <a:pt x="1" y="38"/>
                    <a:pt x="2" y="40"/>
                    <a:pt x="3" y="41"/>
                  </a:cubicBezTo>
                  <a:cubicBezTo>
                    <a:pt x="4" y="41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9" y="41"/>
                    <a:pt x="13" y="37"/>
                    <a:pt x="18" y="25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1" name="Freeform 80"/>
            <p:cNvSpPr>
              <a:spLocks/>
            </p:cNvSpPr>
            <p:nvPr/>
          </p:nvSpPr>
          <p:spPr bwMode="auto">
            <a:xfrm>
              <a:off x="18897859" y="5003660"/>
              <a:ext cx="82070" cy="123194"/>
            </a:xfrm>
            <a:custGeom>
              <a:avLst/>
              <a:gdLst>
                <a:gd name="T0" fmla="*/ 8 w 15"/>
                <a:gd name="T1" fmla="*/ 0 h 25"/>
                <a:gd name="T2" fmla="*/ 5 w 15"/>
                <a:gd name="T3" fmla="*/ 1 h 25"/>
                <a:gd name="T4" fmla="*/ 4 w 15"/>
                <a:gd name="T5" fmla="*/ 7 h 25"/>
                <a:gd name="T6" fmla="*/ 4 w 15"/>
                <a:gd name="T7" fmla="*/ 7 h 25"/>
                <a:gd name="T8" fmla="*/ 4 w 15"/>
                <a:gd name="T9" fmla="*/ 7 h 25"/>
                <a:gd name="T10" fmla="*/ 3 w 15"/>
                <a:gd name="T11" fmla="*/ 12 h 25"/>
                <a:gd name="T12" fmla="*/ 3 w 15"/>
                <a:gd name="T13" fmla="*/ 14 h 25"/>
                <a:gd name="T14" fmla="*/ 1 w 15"/>
                <a:gd name="T15" fmla="*/ 15 h 25"/>
                <a:gd name="T16" fmla="*/ 0 w 15"/>
                <a:gd name="T17" fmla="*/ 19 h 25"/>
                <a:gd name="T18" fmla="*/ 6 w 15"/>
                <a:gd name="T19" fmla="*/ 25 h 25"/>
                <a:gd name="T20" fmla="*/ 11 w 15"/>
                <a:gd name="T21" fmla="*/ 20 h 25"/>
                <a:gd name="T22" fmla="*/ 9 w 15"/>
                <a:gd name="T23" fmla="*/ 15 h 25"/>
                <a:gd name="T24" fmla="*/ 9 w 15"/>
                <a:gd name="T25" fmla="*/ 15 h 25"/>
                <a:gd name="T26" fmla="*/ 11 w 15"/>
                <a:gd name="T27" fmla="*/ 12 h 25"/>
                <a:gd name="T28" fmla="*/ 12 w 15"/>
                <a:gd name="T29" fmla="*/ 11 h 25"/>
                <a:gd name="T30" fmla="*/ 12 w 15"/>
                <a:gd name="T31" fmla="*/ 11 h 25"/>
                <a:gd name="T32" fmla="*/ 15 w 15"/>
                <a:gd name="T33" fmla="*/ 6 h 25"/>
                <a:gd name="T34" fmla="*/ 8 w 15"/>
                <a:gd name="T3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25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3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2" y="10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5"/>
                  </a:cubicBezTo>
                  <a:cubicBezTo>
                    <a:pt x="1" y="16"/>
                    <a:pt x="0" y="17"/>
                    <a:pt x="0" y="19"/>
                  </a:cubicBezTo>
                  <a:cubicBezTo>
                    <a:pt x="1" y="22"/>
                    <a:pt x="3" y="25"/>
                    <a:pt x="6" y="25"/>
                  </a:cubicBezTo>
                  <a:cubicBezTo>
                    <a:pt x="8" y="25"/>
                    <a:pt x="11" y="23"/>
                    <a:pt x="11" y="20"/>
                  </a:cubicBezTo>
                  <a:cubicBezTo>
                    <a:pt x="11" y="18"/>
                    <a:pt x="11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0"/>
                    <a:pt x="15" y="9"/>
                    <a:pt x="15" y="6"/>
                  </a:cubicBezTo>
                  <a:cubicBezTo>
                    <a:pt x="15" y="3"/>
                    <a:pt x="11" y="0"/>
                    <a:pt x="8" y="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2" name="Freeform 81"/>
            <p:cNvSpPr>
              <a:spLocks/>
            </p:cNvSpPr>
            <p:nvPr/>
          </p:nvSpPr>
          <p:spPr bwMode="auto">
            <a:xfrm>
              <a:off x="18750133" y="4800204"/>
              <a:ext cx="108743" cy="83996"/>
            </a:xfrm>
            <a:custGeom>
              <a:avLst/>
              <a:gdLst>
                <a:gd name="T0" fmla="*/ 14 w 20"/>
                <a:gd name="T1" fmla="*/ 2 h 17"/>
                <a:gd name="T2" fmla="*/ 12 w 20"/>
                <a:gd name="T3" fmla="*/ 1 h 17"/>
                <a:gd name="T4" fmla="*/ 8 w 20"/>
                <a:gd name="T5" fmla="*/ 0 h 17"/>
                <a:gd name="T6" fmla="*/ 4 w 20"/>
                <a:gd name="T7" fmla="*/ 1 h 17"/>
                <a:gd name="T8" fmla="*/ 1 w 20"/>
                <a:gd name="T9" fmla="*/ 6 h 17"/>
                <a:gd name="T10" fmla="*/ 4 w 20"/>
                <a:gd name="T11" fmla="*/ 12 h 17"/>
                <a:gd name="T12" fmla="*/ 5 w 20"/>
                <a:gd name="T13" fmla="*/ 13 h 17"/>
                <a:gd name="T14" fmla="*/ 5 w 20"/>
                <a:gd name="T15" fmla="*/ 14 h 17"/>
                <a:gd name="T16" fmla="*/ 10 w 20"/>
                <a:gd name="T17" fmla="*/ 17 h 17"/>
                <a:gd name="T18" fmla="*/ 12 w 20"/>
                <a:gd name="T19" fmla="*/ 17 h 17"/>
                <a:gd name="T20" fmla="*/ 14 w 20"/>
                <a:gd name="T21" fmla="*/ 17 h 17"/>
                <a:gd name="T22" fmla="*/ 14 w 20"/>
                <a:gd name="T23" fmla="*/ 15 h 17"/>
                <a:gd name="T24" fmla="*/ 14 w 20"/>
                <a:gd name="T25" fmla="*/ 14 h 17"/>
                <a:gd name="T26" fmla="*/ 14 w 20"/>
                <a:gd name="T27" fmla="*/ 14 h 17"/>
                <a:gd name="T28" fmla="*/ 18 w 20"/>
                <a:gd name="T29" fmla="*/ 12 h 17"/>
                <a:gd name="T30" fmla="*/ 20 w 20"/>
                <a:gd name="T31" fmla="*/ 7 h 17"/>
                <a:gd name="T32" fmla="*/ 14 w 20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3" y="2"/>
                    <a:pt x="1" y="3"/>
                    <a:pt x="1" y="6"/>
                  </a:cubicBezTo>
                  <a:cubicBezTo>
                    <a:pt x="0" y="9"/>
                    <a:pt x="2" y="10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6" y="15"/>
                    <a:pt x="7" y="17"/>
                    <a:pt x="10" y="17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3"/>
                    <a:pt x="18" y="12"/>
                  </a:cubicBezTo>
                  <a:cubicBezTo>
                    <a:pt x="20" y="10"/>
                    <a:pt x="20" y="8"/>
                    <a:pt x="20" y="7"/>
                  </a:cubicBezTo>
                  <a:cubicBezTo>
                    <a:pt x="19" y="4"/>
                    <a:pt x="17" y="3"/>
                    <a:pt x="14" y="2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3" name="Freeform 83"/>
            <p:cNvSpPr>
              <a:spLocks noEditPoints="1"/>
            </p:cNvSpPr>
            <p:nvPr/>
          </p:nvSpPr>
          <p:spPr bwMode="auto">
            <a:xfrm>
              <a:off x="16608107" y="3336813"/>
              <a:ext cx="420609" cy="451710"/>
            </a:xfrm>
            <a:custGeom>
              <a:avLst/>
              <a:gdLst>
                <a:gd name="T0" fmla="*/ 68 w 77"/>
                <a:gd name="T1" fmla="*/ 49 h 91"/>
                <a:gd name="T2" fmla="*/ 67 w 77"/>
                <a:gd name="T3" fmla="*/ 43 h 91"/>
                <a:gd name="T4" fmla="*/ 67 w 77"/>
                <a:gd name="T5" fmla="*/ 34 h 91"/>
                <a:gd name="T6" fmla="*/ 65 w 77"/>
                <a:gd name="T7" fmla="*/ 21 h 91"/>
                <a:gd name="T8" fmla="*/ 55 w 77"/>
                <a:gd name="T9" fmla="*/ 15 h 91"/>
                <a:gd name="T10" fmla="*/ 55 w 77"/>
                <a:gd name="T11" fmla="*/ 12 h 91"/>
                <a:gd name="T12" fmla="*/ 41 w 77"/>
                <a:gd name="T13" fmla="*/ 0 h 91"/>
                <a:gd name="T14" fmla="*/ 33 w 77"/>
                <a:gd name="T15" fmla="*/ 8 h 91"/>
                <a:gd name="T16" fmla="*/ 28 w 77"/>
                <a:gd name="T17" fmla="*/ 7 h 91"/>
                <a:gd name="T18" fmla="*/ 22 w 77"/>
                <a:gd name="T19" fmla="*/ 19 h 91"/>
                <a:gd name="T20" fmla="*/ 18 w 77"/>
                <a:gd name="T21" fmla="*/ 19 h 91"/>
                <a:gd name="T22" fmla="*/ 9 w 77"/>
                <a:gd name="T23" fmla="*/ 30 h 91"/>
                <a:gd name="T24" fmla="*/ 2 w 77"/>
                <a:gd name="T25" fmla="*/ 32 h 91"/>
                <a:gd name="T26" fmla="*/ 4 w 77"/>
                <a:gd name="T27" fmla="*/ 44 h 91"/>
                <a:gd name="T28" fmla="*/ 10 w 77"/>
                <a:gd name="T29" fmla="*/ 46 h 91"/>
                <a:gd name="T30" fmla="*/ 11 w 77"/>
                <a:gd name="T31" fmla="*/ 54 h 91"/>
                <a:gd name="T32" fmla="*/ 19 w 77"/>
                <a:gd name="T33" fmla="*/ 56 h 91"/>
                <a:gd name="T34" fmla="*/ 21 w 77"/>
                <a:gd name="T35" fmla="*/ 57 h 91"/>
                <a:gd name="T36" fmla="*/ 27 w 77"/>
                <a:gd name="T37" fmla="*/ 61 h 91"/>
                <a:gd name="T38" fmla="*/ 32 w 77"/>
                <a:gd name="T39" fmla="*/ 61 h 91"/>
                <a:gd name="T40" fmla="*/ 40 w 77"/>
                <a:gd name="T41" fmla="*/ 63 h 91"/>
                <a:gd name="T42" fmla="*/ 38 w 77"/>
                <a:gd name="T43" fmla="*/ 66 h 91"/>
                <a:gd name="T44" fmla="*/ 35 w 77"/>
                <a:gd name="T45" fmla="*/ 67 h 91"/>
                <a:gd name="T46" fmla="*/ 30 w 77"/>
                <a:gd name="T47" fmla="*/ 66 h 91"/>
                <a:gd name="T48" fmla="*/ 22 w 77"/>
                <a:gd name="T49" fmla="*/ 68 h 91"/>
                <a:gd name="T50" fmla="*/ 24 w 77"/>
                <a:gd name="T51" fmla="*/ 78 h 91"/>
                <a:gd name="T52" fmla="*/ 43 w 77"/>
                <a:gd name="T53" fmla="*/ 91 h 91"/>
                <a:gd name="T54" fmla="*/ 66 w 77"/>
                <a:gd name="T55" fmla="*/ 85 h 91"/>
                <a:gd name="T56" fmla="*/ 77 w 77"/>
                <a:gd name="T57" fmla="*/ 53 h 91"/>
                <a:gd name="T58" fmla="*/ 50 w 77"/>
                <a:gd name="T59" fmla="*/ 65 h 91"/>
                <a:gd name="T60" fmla="*/ 47 w 77"/>
                <a:gd name="T61" fmla="*/ 61 h 91"/>
                <a:gd name="T62" fmla="*/ 49 w 77"/>
                <a:gd name="T63" fmla="*/ 61 h 91"/>
                <a:gd name="T64" fmla="*/ 56 w 77"/>
                <a:gd name="T65" fmla="*/ 65 h 91"/>
                <a:gd name="T66" fmla="*/ 52 w 77"/>
                <a:gd name="T67" fmla="*/ 67 h 91"/>
                <a:gd name="T68" fmla="*/ 39 w 77"/>
                <a:gd name="T69" fmla="*/ 48 h 91"/>
                <a:gd name="T70" fmla="*/ 37 w 77"/>
                <a:gd name="T71" fmla="*/ 5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7" h="91">
                  <a:moveTo>
                    <a:pt x="73" y="51"/>
                  </a:moveTo>
                  <a:cubicBezTo>
                    <a:pt x="71" y="51"/>
                    <a:pt x="70" y="50"/>
                    <a:pt x="68" y="49"/>
                  </a:cubicBezTo>
                  <a:cubicBezTo>
                    <a:pt x="68" y="49"/>
                    <a:pt x="68" y="48"/>
                    <a:pt x="68" y="46"/>
                  </a:cubicBezTo>
                  <a:cubicBezTo>
                    <a:pt x="68" y="45"/>
                    <a:pt x="68" y="44"/>
                    <a:pt x="67" y="43"/>
                  </a:cubicBezTo>
                  <a:cubicBezTo>
                    <a:pt x="67" y="41"/>
                    <a:pt x="67" y="40"/>
                    <a:pt x="67" y="38"/>
                  </a:cubicBezTo>
                  <a:cubicBezTo>
                    <a:pt x="67" y="37"/>
                    <a:pt x="67" y="35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6" y="28"/>
                    <a:pt x="66" y="24"/>
                    <a:pt x="65" y="21"/>
                  </a:cubicBezTo>
                  <a:cubicBezTo>
                    <a:pt x="63" y="17"/>
                    <a:pt x="59" y="16"/>
                    <a:pt x="56" y="15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5" y="14"/>
                    <a:pt x="55" y="14"/>
                    <a:pt x="55" y="1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7"/>
                    <a:pt x="55" y="5"/>
                    <a:pt x="54" y="4"/>
                  </a:cubicBezTo>
                  <a:cubicBezTo>
                    <a:pt x="51" y="2"/>
                    <a:pt x="46" y="0"/>
                    <a:pt x="41" y="0"/>
                  </a:cubicBezTo>
                  <a:cubicBezTo>
                    <a:pt x="35" y="0"/>
                    <a:pt x="34" y="4"/>
                    <a:pt x="33" y="5"/>
                  </a:cubicBezTo>
                  <a:cubicBezTo>
                    <a:pt x="33" y="6"/>
                    <a:pt x="33" y="7"/>
                    <a:pt x="33" y="8"/>
                  </a:cubicBezTo>
                  <a:cubicBezTo>
                    <a:pt x="33" y="8"/>
                    <a:pt x="33" y="8"/>
                    <a:pt x="32" y="8"/>
                  </a:cubicBezTo>
                  <a:cubicBezTo>
                    <a:pt x="31" y="8"/>
                    <a:pt x="30" y="7"/>
                    <a:pt x="28" y="7"/>
                  </a:cubicBezTo>
                  <a:cubicBezTo>
                    <a:pt x="26" y="7"/>
                    <a:pt x="25" y="8"/>
                    <a:pt x="23" y="9"/>
                  </a:cubicBezTo>
                  <a:cubicBezTo>
                    <a:pt x="21" y="12"/>
                    <a:pt x="20" y="16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1" y="19"/>
                    <a:pt x="11" y="24"/>
                    <a:pt x="10" y="27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30"/>
                    <a:pt x="4" y="30"/>
                    <a:pt x="2" y="32"/>
                  </a:cubicBezTo>
                  <a:cubicBezTo>
                    <a:pt x="1" y="34"/>
                    <a:pt x="0" y="36"/>
                    <a:pt x="1" y="38"/>
                  </a:cubicBezTo>
                  <a:cubicBezTo>
                    <a:pt x="1" y="41"/>
                    <a:pt x="2" y="43"/>
                    <a:pt x="4" y="44"/>
                  </a:cubicBezTo>
                  <a:cubicBezTo>
                    <a:pt x="6" y="45"/>
                    <a:pt x="7" y="45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7"/>
                    <a:pt x="10" y="47"/>
                  </a:cubicBezTo>
                  <a:cubicBezTo>
                    <a:pt x="10" y="49"/>
                    <a:pt x="9" y="51"/>
                    <a:pt x="11" y="54"/>
                  </a:cubicBezTo>
                  <a:cubicBezTo>
                    <a:pt x="12" y="56"/>
                    <a:pt x="14" y="56"/>
                    <a:pt x="16" y="56"/>
                  </a:cubicBezTo>
                  <a:cubicBezTo>
                    <a:pt x="17" y="56"/>
                    <a:pt x="18" y="56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20" y="56"/>
                    <a:pt x="21" y="57"/>
                    <a:pt x="21" y="57"/>
                  </a:cubicBezTo>
                  <a:cubicBezTo>
                    <a:pt x="22" y="58"/>
                    <a:pt x="23" y="60"/>
                    <a:pt x="26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63"/>
                    <a:pt x="38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9" y="65"/>
                    <a:pt x="38" y="66"/>
                  </a:cubicBezTo>
                  <a:cubicBezTo>
                    <a:pt x="38" y="66"/>
                    <a:pt x="38" y="66"/>
                    <a:pt x="37" y="66"/>
                  </a:cubicBezTo>
                  <a:cubicBezTo>
                    <a:pt x="36" y="67"/>
                    <a:pt x="36" y="67"/>
                    <a:pt x="35" y="67"/>
                  </a:cubicBezTo>
                  <a:cubicBezTo>
                    <a:pt x="34" y="67"/>
                    <a:pt x="32" y="67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5" y="65"/>
                    <a:pt x="23" y="66"/>
                    <a:pt x="22" y="68"/>
                  </a:cubicBezTo>
                  <a:cubicBezTo>
                    <a:pt x="20" y="71"/>
                    <a:pt x="22" y="75"/>
                    <a:pt x="23" y="77"/>
                  </a:cubicBezTo>
                  <a:cubicBezTo>
                    <a:pt x="23" y="78"/>
                    <a:pt x="24" y="78"/>
                    <a:pt x="24" y="78"/>
                  </a:cubicBezTo>
                  <a:cubicBezTo>
                    <a:pt x="28" y="90"/>
                    <a:pt x="36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6" y="91"/>
                    <a:pt x="49" y="91"/>
                    <a:pt x="53" y="90"/>
                  </a:cubicBezTo>
                  <a:cubicBezTo>
                    <a:pt x="57" y="90"/>
                    <a:pt x="61" y="88"/>
                    <a:pt x="66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77" y="53"/>
                    <a:pt x="77" y="53"/>
                    <a:pt x="77" y="53"/>
                  </a:cubicBezTo>
                  <a:lnTo>
                    <a:pt x="73" y="51"/>
                  </a:lnTo>
                  <a:close/>
                  <a:moveTo>
                    <a:pt x="50" y="65"/>
                  </a:moveTo>
                  <a:cubicBezTo>
                    <a:pt x="49" y="64"/>
                    <a:pt x="48" y="62"/>
                    <a:pt x="46" y="62"/>
                  </a:cubicBezTo>
                  <a:cubicBezTo>
                    <a:pt x="46" y="62"/>
                    <a:pt x="47" y="61"/>
                    <a:pt x="47" y="61"/>
                  </a:cubicBezTo>
                  <a:cubicBezTo>
                    <a:pt x="47" y="61"/>
                    <a:pt x="48" y="60"/>
                    <a:pt x="48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3"/>
                    <a:pt x="51" y="64"/>
                    <a:pt x="54" y="64"/>
                  </a:cubicBezTo>
                  <a:cubicBezTo>
                    <a:pt x="55" y="64"/>
                    <a:pt x="56" y="64"/>
                    <a:pt x="56" y="65"/>
                  </a:cubicBezTo>
                  <a:cubicBezTo>
                    <a:pt x="57" y="65"/>
                    <a:pt x="57" y="65"/>
                    <a:pt x="58" y="65"/>
                  </a:cubicBezTo>
                  <a:cubicBezTo>
                    <a:pt x="56" y="66"/>
                    <a:pt x="54" y="67"/>
                    <a:pt x="52" y="67"/>
                  </a:cubicBezTo>
                  <a:cubicBezTo>
                    <a:pt x="52" y="67"/>
                    <a:pt x="50" y="66"/>
                    <a:pt x="50" y="65"/>
                  </a:cubicBezTo>
                  <a:close/>
                  <a:moveTo>
                    <a:pt x="39" y="48"/>
                  </a:moveTo>
                  <a:cubicBezTo>
                    <a:pt x="39" y="49"/>
                    <a:pt x="39" y="49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49"/>
                    <a:pt x="38" y="49"/>
                    <a:pt x="39" y="48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4" name="Freeform 86"/>
            <p:cNvSpPr>
              <a:spLocks/>
            </p:cNvSpPr>
            <p:nvPr/>
          </p:nvSpPr>
          <p:spPr bwMode="auto">
            <a:xfrm>
              <a:off x="16870731" y="3273350"/>
              <a:ext cx="98484" cy="69063"/>
            </a:xfrm>
            <a:custGeom>
              <a:avLst/>
              <a:gdLst>
                <a:gd name="T0" fmla="*/ 17 w 18"/>
                <a:gd name="T1" fmla="*/ 6 h 14"/>
                <a:gd name="T2" fmla="*/ 7 w 18"/>
                <a:gd name="T3" fmla="*/ 0 h 14"/>
                <a:gd name="T4" fmla="*/ 6 w 18"/>
                <a:gd name="T5" fmla="*/ 0 h 14"/>
                <a:gd name="T6" fmla="*/ 1 w 18"/>
                <a:gd name="T7" fmla="*/ 3 h 14"/>
                <a:gd name="T8" fmla="*/ 2 w 18"/>
                <a:gd name="T9" fmla="*/ 8 h 14"/>
                <a:gd name="T10" fmla="*/ 10 w 18"/>
                <a:gd name="T11" fmla="*/ 14 h 14"/>
                <a:gd name="T12" fmla="*/ 11 w 18"/>
                <a:gd name="T13" fmla="*/ 14 h 14"/>
                <a:gd name="T14" fmla="*/ 17 w 18"/>
                <a:gd name="T15" fmla="*/ 11 h 14"/>
                <a:gd name="T16" fmla="*/ 17 w 18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7" y="6"/>
                  </a:moveTo>
                  <a:cubicBezTo>
                    <a:pt x="15" y="3"/>
                    <a:pt x="9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2" y="2"/>
                    <a:pt x="1" y="3"/>
                  </a:cubicBezTo>
                  <a:cubicBezTo>
                    <a:pt x="1" y="4"/>
                    <a:pt x="0" y="6"/>
                    <a:pt x="2" y="8"/>
                  </a:cubicBezTo>
                  <a:cubicBezTo>
                    <a:pt x="3" y="11"/>
                    <a:pt x="7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8" y="9"/>
                    <a:pt x="18" y="7"/>
                    <a:pt x="17" y="6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18255662" y="4785272"/>
              <a:ext cx="96432" cy="69063"/>
            </a:xfrm>
            <a:custGeom>
              <a:avLst/>
              <a:gdLst>
                <a:gd name="T0" fmla="*/ 17 w 18"/>
                <a:gd name="T1" fmla="*/ 7 h 14"/>
                <a:gd name="T2" fmla="*/ 6 w 18"/>
                <a:gd name="T3" fmla="*/ 0 h 14"/>
                <a:gd name="T4" fmla="*/ 2 w 18"/>
                <a:gd name="T5" fmla="*/ 2 h 14"/>
                <a:gd name="T6" fmla="*/ 0 w 18"/>
                <a:gd name="T7" fmla="*/ 7 h 14"/>
                <a:gd name="T8" fmla="*/ 3 w 18"/>
                <a:gd name="T9" fmla="*/ 11 h 14"/>
                <a:gd name="T10" fmla="*/ 5 w 18"/>
                <a:gd name="T11" fmla="*/ 11 h 14"/>
                <a:gd name="T12" fmla="*/ 7 w 18"/>
                <a:gd name="T13" fmla="*/ 11 h 14"/>
                <a:gd name="T14" fmla="*/ 8 w 18"/>
                <a:gd name="T15" fmla="*/ 12 h 14"/>
                <a:gd name="T16" fmla="*/ 13 w 18"/>
                <a:gd name="T17" fmla="*/ 14 h 14"/>
                <a:gd name="T18" fmla="*/ 16 w 18"/>
                <a:gd name="T19" fmla="*/ 13 h 14"/>
                <a:gd name="T20" fmla="*/ 17 w 18"/>
                <a:gd name="T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7"/>
                  </a:moveTo>
                  <a:cubicBezTo>
                    <a:pt x="16" y="4"/>
                    <a:pt x="11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1" y="10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3"/>
                    <a:pt x="11" y="14"/>
                    <a:pt x="13" y="14"/>
                  </a:cubicBezTo>
                  <a:cubicBezTo>
                    <a:pt x="14" y="14"/>
                    <a:pt x="15" y="13"/>
                    <a:pt x="16" y="13"/>
                  </a:cubicBezTo>
                  <a:cubicBezTo>
                    <a:pt x="18" y="11"/>
                    <a:pt x="18" y="9"/>
                    <a:pt x="17" y="7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17256460" y="3695195"/>
              <a:ext cx="110794" cy="98928"/>
            </a:xfrm>
            <a:custGeom>
              <a:avLst/>
              <a:gdLst>
                <a:gd name="T0" fmla="*/ 19 w 20"/>
                <a:gd name="T1" fmla="*/ 4 h 20"/>
                <a:gd name="T2" fmla="*/ 12 w 20"/>
                <a:gd name="T3" fmla="*/ 0 h 20"/>
                <a:gd name="T4" fmla="*/ 1 w 20"/>
                <a:gd name="T5" fmla="*/ 10 h 20"/>
                <a:gd name="T6" fmla="*/ 8 w 20"/>
                <a:gd name="T7" fmla="*/ 20 h 20"/>
                <a:gd name="T8" fmla="*/ 11 w 20"/>
                <a:gd name="T9" fmla="*/ 20 h 20"/>
                <a:gd name="T10" fmla="*/ 11 w 20"/>
                <a:gd name="T11" fmla="*/ 20 h 20"/>
                <a:gd name="T12" fmla="*/ 18 w 20"/>
                <a:gd name="T13" fmla="*/ 16 h 20"/>
                <a:gd name="T14" fmla="*/ 19 w 2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9" y="4"/>
                  </a:moveTo>
                  <a:cubicBezTo>
                    <a:pt x="17" y="0"/>
                    <a:pt x="14" y="0"/>
                    <a:pt x="12" y="0"/>
                  </a:cubicBezTo>
                  <a:cubicBezTo>
                    <a:pt x="7" y="0"/>
                    <a:pt x="2" y="6"/>
                    <a:pt x="1" y="10"/>
                  </a:cubicBezTo>
                  <a:cubicBezTo>
                    <a:pt x="0" y="15"/>
                    <a:pt x="2" y="18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0"/>
                    <a:pt x="16" y="19"/>
                    <a:pt x="18" y="16"/>
                  </a:cubicBezTo>
                  <a:cubicBezTo>
                    <a:pt x="20" y="13"/>
                    <a:pt x="20" y="8"/>
                    <a:pt x="19" y="4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7" name="Freeform 92"/>
            <p:cNvSpPr>
              <a:spLocks noEditPoints="1"/>
            </p:cNvSpPr>
            <p:nvPr/>
          </p:nvSpPr>
          <p:spPr bwMode="auto">
            <a:xfrm>
              <a:off x="17334426" y="3450674"/>
              <a:ext cx="385729" cy="391980"/>
            </a:xfrm>
            <a:custGeom>
              <a:avLst/>
              <a:gdLst>
                <a:gd name="T0" fmla="*/ 69 w 71"/>
                <a:gd name="T1" fmla="*/ 23 h 79"/>
                <a:gd name="T2" fmla="*/ 60 w 71"/>
                <a:gd name="T3" fmla="*/ 11 h 79"/>
                <a:gd name="T4" fmla="*/ 54 w 71"/>
                <a:gd name="T5" fmla="*/ 12 h 79"/>
                <a:gd name="T6" fmla="*/ 46 w 71"/>
                <a:gd name="T7" fmla="*/ 9 h 79"/>
                <a:gd name="T8" fmla="*/ 41 w 71"/>
                <a:gd name="T9" fmla="*/ 3 h 79"/>
                <a:gd name="T10" fmla="*/ 35 w 71"/>
                <a:gd name="T11" fmla="*/ 5 h 79"/>
                <a:gd name="T12" fmla="*/ 34 w 71"/>
                <a:gd name="T13" fmla="*/ 6 h 79"/>
                <a:gd name="T14" fmla="*/ 31 w 71"/>
                <a:gd name="T15" fmla="*/ 13 h 79"/>
                <a:gd name="T16" fmla="*/ 29 w 71"/>
                <a:gd name="T17" fmla="*/ 13 h 79"/>
                <a:gd name="T18" fmla="*/ 23 w 71"/>
                <a:gd name="T19" fmla="*/ 21 h 79"/>
                <a:gd name="T20" fmla="*/ 19 w 71"/>
                <a:gd name="T21" fmla="*/ 17 h 79"/>
                <a:gd name="T22" fmla="*/ 19 w 71"/>
                <a:gd name="T23" fmla="*/ 9 h 79"/>
                <a:gd name="T24" fmla="*/ 15 w 71"/>
                <a:gd name="T25" fmla="*/ 5 h 79"/>
                <a:gd name="T26" fmla="*/ 11 w 71"/>
                <a:gd name="T27" fmla="*/ 1 h 79"/>
                <a:gd name="T28" fmla="*/ 2 w 71"/>
                <a:gd name="T29" fmla="*/ 3 h 79"/>
                <a:gd name="T30" fmla="*/ 2 w 71"/>
                <a:gd name="T31" fmla="*/ 11 h 79"/>
                <a:gd name="T32" fmla="*/ 2 w 71"/>
                <a:gd name="T33" fmla="*/ 16 h 79"/>
                <a:gd name="T34" fmla="*/ 2 w 71"/>
                <a:gd name="T35" fmla="*/ 23 h 79"/>
                <a:gd name="T36" fmla="*/ 6 w 71"/>
                <a:gd name="T37" fmla="*/ 31 h 79"/>
                <a:gd name="T38" fmla="*/ 10 w 71"/>
                <a:gd name="T39" fmla="*/ 40 h 79"/>
                <a:gd name="T40" fmla="*/ 11 w 71"/>
                <a:gd name="T41" fmla="*/ 41 h 79"/>
                <a:gd name="T42" fmla="*/ 13 w 71"/>
                <a:gd name="T43" fmla="*/ 47 h 79"/>
                <a:gd name="T44" fmla="*/ 19 w 71"/>
                <a:gd name="T45" fmla="*/ 52 h 79"/>
                <a:gd name="T46" fmla="*/ 26 w 71"/>
                <a:gd name="T47" fmla="*/ 51 h 79"/>
                <a:gd name="T48" fmla="*/ 33 w 71"/>
                <a:gd name="T49" fmla="*/ 52 h 79"/>
                <a:gd name="T50" fmla="*/ 39 w 71"/>
                <a:gd name="T51" fmla="*/ 51 h 79"/>
                <a:gd name="T52" fmla="*/ 40 w 71"/>
                <a:gd name="T53" fmla="*/ 51 h 79"/>
                <a:gd name="T54" fmla="*/ 31 w 71"/>
                <a:gd name="T55" fmla="*/ 58 h 79"/>
                <a:gd name="T56" fmla="*/ 31 w 71"/>
                <a:gd name="T57" fmla="*/ 65 h 79"/>
                <a:gd name="T58" fmla="*/ 31 w 71"/>
                <a:gd name="T59" fmla="*/ 71 h 79"/>
                <a:gd name="T60" fmla="*/ 37 w 71"/>
                <a:gd name="T61" fmla="*/ 78 h 79"/>
                <a:gd name="T62" fmla="*/ 41 w 71"/>
                <a:gd name="T63" fmla="*/ 77 h 79"/>
                <a:gd name="T64" fmla="*/ 42 w 71"/>
                <a:gd name="T65" fmla="*/ 77 h 79"/>
                <a:gd name="T66" fmla="*/ 47 w 71"/>
                <a:gd name="T67" fmla="*/ 79 h 79"/>
                <a:gd name="T68" fmla="*/ 53 w 71"/>
                <a:gd name="T69" fmla="*/ 79 h 79"/>
                <a:gd name="T70" fmla="*/ 58 w 71"/>
                <a:gd name="T71" fmla="*/ 78 h 79"/>
                <a:gd name="T72" fmla="*/ 62 w 71"/>
                <a:gd name="T73" fmla="*/ 67 h 79"/>
                <a:gd name="T74" fmla="*/ 63 w 71"/>
                <a:gd name="T75" fmla="*/ 62 h 79"/>
                <a:gd name="T76" fmla="*/ 67 w 71"/>
                <a:gd name="T77" fmla="*/ 51 h 79"/>
                <a:gd name="T78" fmla="*/ 66 w 71"/>
                <a:gd name="T79" fmla="*/ 46 h 79"/>
                <a:gd name="T80" fmla="*/ 69 w 71"/>
                <a:gd name="T81" fmla="*/ 39 h 79"/>
                <a:gd name="T82" fmla="*/ 23 w 71"/>
                <a:gd name="T83" fmla="*/ 25 h 79"/>
                <a:gd name="T84" fmla="*/ 23 w 71"/>
                <a:gd name="T85" fmla="*/ 26 h 79"/>
                <a:gd name="T86" fmla="*/ 23 w 71"/>
                <a:gd name="T87" fmla="*/ 25 h 79"/>
                <a:gd name="T88" fmla="*/ 35 w 71"/>
                <a:gd name="T89" fmla="*/ 16 h 79"/>
                <a:gd name="T90" fmla="*/ 35 w 71"/>
                <a:gd name="T91" fmla="*/ 16 h 79"/>
                <a:gd name="T92" fmla="*/ 40 w 71"/>
                <a:gd name="T93" fmla="*/ 28 h 79"/>
                <a:gd name="T94" fmla="*/ 37 w 71"/>
                <a:gd name="T95" fmla="*/ 22 h 79"/>
                <a:gd name="T96" fmla="*/ 36 w 71"/>
                <a:gd name="T97" fmla="*/ 18 h 79"/>
                <a:gd name="T98" fmla="*/ 40 w 71"/>
                <a:gd name="T99" fmla="*/ 22 h 79"/>
                <a:gd name="T100" fmla="*/ 43 w 71"/>
                <a:gd name="T101" fmla="*/ 3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1" h="79">
                  <a:moveTo>
                    <a:pt x="69" y="26"/>
                  </a:moveTo>
                  <a:cubicBezTo>
                    <a:pt x="69" y="25"/>
                    <a:pt x="69" y="24"/>
                    <a:pt x="69" y="23"/>
                  </a:cubicBezTo>
                  <a:cubicBezTo>
                    <a:pt x="68" y="20"/>
                    <a:pt x="68" y="18"/>
                    <a:pt x="67" y="16"/>
                  </a:cubicBezTo>
                  <a:cubicBezTo>
                    <a:pt x="66" y="13"/>
                    <a:pt x="63" y="11"/>
                    <a:pt x="60" y="11"/>
                  </a:cubicBezTo>
                  <a:cubicBezTo>
                    <a:pt x="58" y="11"/>
                    <a:pt x="57" y="11"/>
                    <a:pt x="55" y="12"/>
                  </a:cubicBezTo>
                  <a:cubicBezTo>
                    <a:pt x="55" y="12"/>
                    <a:pt x="54" y="12"/>
                    <a:pt x="54" y="12"/>
                  </a:cubicBezTo>
                  <a:cubicBezTo>
                    <a:pt x="52" y="10"/>
                    <a:pt x="51" y="9"/>
                    <a:pt x="47" y="8"/>
                  </a:cubicBezTo>
                  <a:cubicBezTo>
                    <a:pt x="47" y="8"/>
                    <a:pt x="47" y="9"/>
                    <a:pt x="46" y="9"/>
                  </a:cubicBezTo>
                  <a:cubicBezTo>
                    <a:pt x="47" y="7"/>
                    <a:pt x="46" y="6"/>
                    <a:pt x="46" y="5"/>
                  </a:cubicBezTo>
                  <a:cubicBezTo>
                    <a:pt x="45" y="3"/>
                    <a:pt x="43" y="3"/>
                    <a:pt x="41" y="3"/>
                  </a:cubicBezTo>
                  <a:cubicBezTo>
                    <a:pt x="39" y="3"/>
                    <a:pt x="38" y="3"/>
                    <a:pt x="36" y="4"/>
                  </a:cubicBezTo>
                  <a:cubicBezTo>
                    <a:pt x="36" y="4"/>
                    <a:pt x="36" y="5"/>
                    <a:pt x="35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0" y="9"/>
                    <a:pt x="30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29" y="13"/>
                  </a:cubicBezTo>
                  <a:cubicBezTo>
                    <a:pt x="28" y="13"/>
                    <a:pt x="26" y="14"/>
                    <a:pt x="25" y="15"/>
                  </a:cubicBezTo>
                  <a:cubicBezTo>
                    <a:pt x="24" y="16"/>
                    <a:pt x="23" y="19"/>
                    <a:pt x="23" y="21"/>
                  </a:cubicBezTo>
                  <a:cubicBezTo>
                    <a:pt x="23" y="20"/>
                    <a:pt x="23" y="19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0" y="11"/>
                    <a:pt x="19" y="9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3"/>
                    <a:pt x="13" y="2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5"/>
                    <a:pt x="2" y="16"/>
                  </a:cubicBezTo>
                  <a:cubicBezTo>
                    <a:pt x="3" y="17"/>
                    <a:pt x="4" y="18"/>
                    <a:pt x="5" y="19"/>
                  </a:cubicBezTo>
                  <a:cubicBezTo>
                    <a:pt x="3" y="20"/>
                    <a:pt x="2" y="22"/>
                    <a:pt x="2" y="23"/>
                  </a:cubicBezTo>
                  <a:cubicBezTo>
                    <a:pt x="1" y="26"/>
                    <a:pt x="2" y="28"/>
                    <a:pt x="3" y="29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6" y="32"/>
                    <a:pt x="5" y="33"/>
                    <a:pt x="6" y="35"/>
                  </a:cubicBezTo>
                  <a:cubicBezTo>
                    <a:pt x="6" y="37"/>
                    <a:pt x="8" y="39"/>
                    <a:pt x="10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3" y="44"/>
                    <a:pt x="13" y="45"/>
                    <a:pt x="13" y="47"/>
                  </a:cubicBezTo>
                  <a:cubicBezTo>
                    <a:pt x="14" y="48"/>
                    <a:pt x="15" y="51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0" y="52"/>
                    <a:pt x="22" y="52"/>
                    <a:pt x="23" y="52"/>
                  </a:cubicBezTo>
                  <a:cubicBezTo>
                    <a:pt x="24" y="51"/>
                    <a:pt x="25" y="51"/>
                    <a:pt x="26" y="51"/>
                  </a:cubicBezTo>
                  <a:cubicBezTo>
                    <a:pt x="27" y="51"/>
                    <a:pt x="28" y="51"/>
                    <a:pt x="29" y="52"/>
                  </a:cubicBezTo>
                  <a:cubicBezTo>
                    <a:pt x="30" y="52"/>
                    <a:pt x="31" y="52"/>
                    <a:pt x="33" y="52"/>
                  </a:cubicBezTo>
                  <a:cubicBezTo>
                    <a:pt x="34" y="52"/>
                    <a:pt x="35" y="51"/>
                    <a:pt x="37" y="51"/>
                  </a:cubicBezTo>
                  <a:cubicBezTo>
                    <a:pt x="38" y="51"/>
                    <a:pt x="38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2"/>
                    <a:pt x="37" y="53"/>
                  </a:cubicBezTo>
                  <a:cubicBezTo>
                    <a:pt x="35" y="54"/>
                    <a:pt x="33" y="55"/>
                    <a:pt x="31" y="58"/>
                  </a:cubicBezTo>
                  <a:cubicBezTo>
                    <a:pt x="30" y="60"/>
                    <a:pt x="31" y="62"/>
                    <a:pt x="31" y="63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9"/>
                    <a:pt x="31" y="70"/>
                    <a:pt x="31" y="71"/>
                  </a:cubicBezTo>
                  <a:cubicBezTo>
                    <a:pt x="31" y="73"/>
                    <a:pt x="31" y="75"/>
                    <a:pt x="32" y="76"/>
                  </a:cubicBezTo>
                  <a:cubicBezTo>
                    <a:pt x="33" y="77"/>
                    <a:pt x="35" y="78"/>
                    <a:pt x="37" y="78"/>
                  </a:cubicBezTo>
                  <a:cubicBezTo>
                    <a:pt x="38" y="78"/>
                    <a:pt x="39" y="77"/>
                    <a:pt x="40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2" y="77"/>
                    <a:pt x="42" y="77"/>
                  </a:cubicBezTo>
                  <a:cubicBezTo>
                    <a:pt x="43" y="78"/>
                    <a:pt x="44" y="79"/>
                    <a:pt x="46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79"/>
                    <a:pt x="50" y="79"/>
                  </a:cubicBezTo>
                  <a:cubicBezTo>
                    <a:pt x="51" y="79"/>
                    <a:pt x="52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5" y="79"/>
                    <a:pt x="57" y="79"/>
                    <a:pt x="58" y="78"/>
                  </a:cubicBezTo>
                  <a:cubicBezTo>
                    <a:pt x="61" y="76"/>
                    <a:pt x="62" y="72"/>
                    <a:pt x="62" y="70"/>
                  </a:cubicBezTo>
                  <a:cubicBezTo>
                    <a:pt x="62" y="69"/>
                    <a:pt x="62" y="68"/>
                    <a:pt x="62" y="67"/>
                  </a:cubicBezTo>
                  <a:cubicBezTo>
                    <a:pt x="62" y="65"/>
                    <a:pt x="62" y="64"/>
                    <a:pt x="62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5" y="61"/>
                    <a:pt x="65" y="60"/>
                  </a:cubicBezTo>
                  <a:cubicBezTo>
                    <a:pt x="68" y="57"/>
                    <a:pt x="67" y="54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6" y="48"/>
                    <a:pt x="66" y="47"/>
                    <a:pt x="66" y="46"/>
                  </a:cubicBezTo>
                  <a:cubicBezTo>
                    <a:pt x="67" y="45"/>
                    <a:pt x="67" y="44"/>
                    <a:pt x="68" y="42"/>
                  </a:cubicBezTo>
                  <a:cubicBezTo>
                    <a:pt x="68" y="41"/>
                    <a:pt x="69" y="40"/>
                    <a:pt x="69" y="39"/>
                  </a:cubicBezTo>
                  <a:cubicBezTo>
                    <a:pt x="71" y="34"/>
                    <a:pt x="70" y="30"/>
                    <a:pt x="69" y="26"/>
                  </a:cubicBezTo>
                  <a:close/>
                  <a:moveTo>
                    <a:pt x="23" y="25"/>
                  </a:moveTo>
                  <a:cubicBezTo>
                    <a:pt x="23" y="26"/>
                    <a:pt x="23" y="26"/>
                    <a:pt x="23" y="27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lose/>
                  <a:moveTo>
                    <a:pt x="43" y="30"/>
                  </a:moveTo>
                  <a:cubicBezTo>
                    <a:pt x="42" y="29"/>
                    <a:pt x="41" y="29"/>
                    <a:pt x="40" y="28"/>
                  </a:cubicBezTo>
                  <a:cubicBezTo>
                    <a:pt x="40" y="27"/>
                    <a:pt x="40" y="27"/>
                    <a:pt x="39" y="26"/>
                  </a:cubicBezTo>
                  <a:cubicBezTo>
                    <a:pt x="38" y="25"/>
                    <a:pt x="37" y="23"/>
                    <a:pt x="37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9"/>
                    <a:pt x="36" y="19"/>
                    <a:pt x="36" y="20"/>
                  </a:cubicBezTo>
                  <a:cubicBezTo>
                    <a:pt x="37" y="21"/>
                    <a:pt x="39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3" y="23"/>
                    <a:pt x="43" y="27"/>
                    <a:pt x="43" y="30"/>
                  </a:cubicBez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8" name="Freeform 27"/>
            <p:cNvSpPr>
              <a:spLocks noEditPoints="1"/>
            </p:cNvSpPr>
            <p:nvPr/>
          </p:nvSpPr>
          <p:spPr bwMode="auto">
            <a:xfrm>
              <a:off x="14109676" y="4001313"/>
              <a:ext cx="4704662" cy="2713993"/>
            </a:xfrm>
            <a:custGeom>
              <a:avLst/>
              <a:gdLst>
                <a:gd name="T0" fmla="*/ 834 w 863"/>
                <a:gd name="T1" fmla="*/ 311 h 547"/>
                <a:gd name="T2" fmla="*/ 792 w 863"/>
                <a:gd name="T3" fmla="*/ 284 h 547"/>
                <a:gd name="T4" fmla="*/ 774 w 863"/>
                <a:gd name="T5" fmla="*/ 241 h 547"/>
                <a:gd name="T6" fmla="*/ 848 w 863"/>
                <a:gd name="T7" fmla="*/ 263 h 547"/>
                <a:gd name="T8" fmla="*/ 847 w 863"/>
                <a:gd name="T9" fmla="*/ 195 h 547"/>
                <a:gd name="T10" fmla="*/ 790 w 863"/>
                <a:gd name="T11" fmla="*/ 178 h 547"/>
                <a:gd name="T12" fmla="*/ 735 w 863"/>
                <a:gd name="T13" fmla="*/ 169 h 547"/>
                <a:gd name="T14" fmla="*/ 725 w 863"/>
                <a:gd name="T15" fmla="*/ 129 h 547"/>
                <a:gd name="T16" fmla="*/ 689 w 863"/>
                <a:gd name="T17" fmla="*/ 93 h 547"/>
                <a:gd name="T18" fmla="*/ 665 w 863"/>
                <a:gd name="T19" fmla="*/ 87 h 547"/>
                <a:gd name="T20" fmla="*/ 614 w 863"/>
                <a:gd name="T21" fmla="*/ 63 h 547"/>
                <a:gd name="T22" fmla="*/ 550 w 863"/>
                <a:gd name="T23" fmla="*/ 63 h 547"/>
                <a:gd name="T24" fmla="*/ 523 w 863"/>
                <a:gd name="T25" fmla="*/ 14 h 547"/>
                <a:gd name="T26" fmla="*/ 480 w 863"/>
                <a:gd name="T27" fmla="*/ 95 h 547"/>
                <a:gd name="T28" fmla="*/ 467 w 863"/>
                <a:gd name="T29" fmla="*/ 13 h 547"/>
                <a:gd name="T30" fmla="*/ 446 w 863"/>
                <a:gd name="T31" fmla="*/ 151 h 547"/>
                <a:gd name="T32" fmla="*/ 494 w 863"/>
                <a:gd name="T33" fmla="*/ 169 h 547"/>
                <a:gd name="T34" fmla="*/ 483 w 863"/>
                <a:gd name="T35" fmla="*/ 244 h 547"/>
                <a:gd name="T36" fmla="*/ 462 w 863"/>
                <a:gd name="T37" fmla="*/ 226 h 547"/>
                <a:gd name="T38" fmla="*/ 428 w 863"/>
                <a:gd name="T39" fmla="*/ 227 h 547"/>
                <a:gd name="T40" fmla="*/ 397 w 863"/>
                <a:gd name="T41" fmla="*/ 176 h 547"/>
                <a:gd name="T42" fmla="*/ 394 w 863"/>
                <a:gd name="T43" fmla="*/ 112 h 547"/>
                <a:gd name="T44" fmla="*/ 424 w 863"/>
                <a:gd name="T45" fmla="*/ 35 h 547"/>
                <a:gd name="T46" fmla="*/ 364 w 863"/>
                <a:gd name="T47" fmla="*/ 58 h 547"/>
                <a:gd name="T48" fmla="*/ 346 w 863"/>
                <a:gd name="T49" fmla="*/ 121 h 547"/>
                <a:gd name="T50" fmla="*/ 368 w 863"/>
                <a:gd name="T51" fmla="*/ 186 h 547"/>
                <a:gd name="T52" fmla="*/ 376 w 863"/>
                <a:gd name="T53" fmla="*/ 219 h 547"/>
                <a:gd name="T54" fmla="*/ 348 w 863"/>
                <a:gd name="T55" fmla="*/ 269 h 547"/>
                <a:gd name="T56" fmla="*/ 338 w 863"/>
                <a:gd name="T57" fmla="*/ 226 h 547"/>
                <a:gd name="T58" fmla="*/ 315 w 863"/>
                <a:gd name="T59" fmla="*/ 242 h 547"/>
                <a:gd name="T60" fmla="*/ 293 w 863"/>
                <a:gd name="T61" fmla="*/ 239 h 547"/>
                <a:gd name="T62" fmla="*/ 246 w 863"/>
                <a:gd name="T63" fmla="*/ 229 h 547"/>
                <a:gd name="T64" fmla="*/ 205 w 863"/>
                <a:gd name="T65" fmla="*/ 179 h 547"/>
                <a:gd name="T66" fmla="*/ 188 w 863"/>
                <a:gd name="T67" fmla="*/ 204 h 547"/>
                <a:gd name="T68" fmla="*/ 162 w 863"/>
                <a:gd name="T69" fmla="*/ 247 h 547"/>
                <a:gd name="T70" fmla="*/ 132 w 863"/>
                <a:gd name="T71" fmla="*/ 198 h 547"/>
                <a:gd name="T72" fmla="*/ 81 w 863"/>
                <a:gd name="T73" fmla="*/ 180 h 547"/>
                <a:gd name="T74" fmla="*/ 71 w 863"/>
                <a:gd name="T75" fmla="*/ 129 h 547"/>
                <a:gd name="T76" fmla="*/ 339 w 863"/>
                <a:gd name="T77" fmla="*/ 547 h 547"/>
                <a:gd name="T78" fmla="*/ 370 w 863"/>
                <a:gd name="T79" fmla="*/ 480 h 547"/>
                <a:gd name="T80" fmla="*/ 403 w 863"/>
                <a:gd name="T81" fmla="*/ 448 h 547"/>
                <a:gd name="T82" fmla="*/ 466 w 863"/>
                <a:gd name="T83" fmla="*/ 385 h 547"/>
                <a:gd name="T84" fmla="*/ 489 w 863"/>
                <a:gd name="T85" fmla="*/ 308 h 547"/>
                <a:gd name="T86" fmla="*/ 526 w 863"/>
                <a:gd name="T87" fmla="*/ 303 h 547"/>
                <a:gd name="T88" fmla="*/ 552 w 863"/>
                <a:gd name="T89" fmla="*/ 244 h 547"/>
                <a:gd name="T90" fmla="*/ 538 w 863"/>
                <a:gd name="T91" fmla="*/ 185 h 547"/>
                <a:gd name="T92" fmla="*/ 531 w 863"/>
                <a:gd name="T93" fmla="*/ 170 h 547"/>
                <a:gd name="T94" fmla="*/ 595 w 863"/>
                <a:gd name="T95" fmla="*/ 161 h 547"/>
                <a:gd name="T96" fmla="*/ 613 w 863"/>
                <a:gd name="T97" fmla="*/ 200 h 547"/>
                <a:gd name="T98" fmla="*/ 671 w 863"/>
                <a:gd name="T99" fmla="*/ 215 h 547"/>
                <a:gd name="T100" fmla="*/ 675 w 863"/>
                <a:gd name="T101" fmla="*/ 310 h 547"/>
                <a:gd name="T102" fmla="*/ 621 w 863"/>
                <a:gd name="T103" fmla="*/ 342 h 547"/>
                <a:gd name="T104" fmla="*/ 685 w 863"/>
                <a:gd name="T105" fmla="*/ 353 h 547"/>
                <a:gd name="T106" fmla="*/ 728 w 863"/>
                <a:gd name="T107" fmla="*/ 369 h 547"/>
                <a:gd name="T108" fmla="*/ 776 w 863"/>
                <a:gd name="T109" fmla="*/ 396 h 547"/>
                <a:gd name="T110" fmla="*/ 837 w 863"/>
                <a:gd name="T111" fmla="*/ 378 h 547"/>
                <a:gd name="T112" fmla="*/ 825 w 863"/>
                <a:gd name="T113" fmla="*/ 361 h 547"/>
                <a:gd name="T114" fmla="*/ 493 w 863"/>
                <a:gd name="T115" fmla="*/ 121 h 547"/>
                <a:gd name="T116" fmla="*/ 457 w 863"/>
                <a:gd name="T117" fmla="*/ 345 h 547"/>
                <a:gd name="T118" fmla="*/ 573 w 863"/>
                <a:gd name="T119" fmla="*/ 14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3" h="547">
                  <a:moveTo>
                    <a:pt x="862" y="359"/>
                  </a:moveTo>
                  <a:cubicBezTo>
                    <a:pt x="863" y="356"/>
                    <a:pt x="863" y="352"/>
                    <a:pt x="862" y="349"/>
                  </a:cubicBezTo>
                  <a:cubicBezTo>
                    <a:pt x="860" y="347"/>
                    <a:pt x="859" y="344"/>
                    <a:pt x="856" y="342"/>
                  </a:cubicBezTo>
                  <a:cubicBezTo>
                    <a:pt x="856" y="342"/>
                    <a:pt x="855" y="342"/>
                    <a:pt x="855" y="341"/>
                  </a:cubicBezTo>
                  <a:cubicBezTo>
                    <a:pt x="855" y="341"/>
                    <a:pt x="854" y="341"/>
                    <a:pt x="854" y="340"/>
                  </a:cubicBezTo>
                  <a:cubicBezTo>
                    <a:pt x="854" y="340"/>
                    <a:pt x="855" y="339"/>
                    <a:pt x="856" y="339"/>
                  </a:cubicBezTo>
                  <a:cubicBezTo>
                    <a:pt x="858" y="335"/>
                    <a:pt x="858" y="330"/>
                    <a:pt x="854" y="326"/>
                  </a:cubicBezTo>
                  <a:cubicBezTo>
                    <a:pt x="853" y="324"/>
                    <a:pt x="851" y="324"/>
                    <a:pt x="849" y="323"/>
                  </a:cubicBezTo>
                  <a:cubicBezTo>
                    <a:pt x="848" y="323"/>
                    <a:pt x="847" y="323"/>
                    <a:pt x="847" y="323"/>
                  </a:cubicBezTo>
                  <a:cubicBezTo>
                    <a:pt x="847" y="322"/>
                    <a:pt x="847" y="322"/>
                    <a:pt x="847" y="321"/>
                  </a:cubicBezTo>
                  <a:cubicBezTo>
                    <a:pt x="847" y="320"/>
                    <a:pt x="847" y="318"/>
                    <a:pt x="846" y="316"/>
                  </a:cubicBezTo>
                  <a:cubicBezTo>
                    <a:pt x="845" y="315"/>
                    <a:pt x="842" y="315"/>
                    <a:pt x="841" y="315"/>
                  </a:cubicBezTo>
                  <a:cubicBezTo>
                    <a:pt x="841" y="315"/>
                    <a:pt x="841" y="315"/>
                    <a:pt x="841" y="315"/>
                  </a:cubicBezTo>
                  <a:cubicBezTo>
                    <a:pt x="840" y="315"/>
                    <a:pt x="839" y="315"/>
                    <a:pt x="839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8" y="315"/>
                    <a:pt x="838" y="315"/>
                    <a:pt x="838" y="315"/>
                  </a:cubicBezTo>
                  <a:cubicBezTo>
                    <a:pt x="837" y="315"/>
                    <a:pt x="837" y="314"/>
                    <a:pt x="837" y="313"/>
                  </a:cubicBezTo>
                  <a:cubicBezTo>
                    <a:pt x="836" y="313"/>
                    <a:pt x="835" y="312"/>
                    <a:pt x="834" y="311"/>
                  </a:cubicBezTo>
                  <a:cubicBezTo>
                    <a:pt x="834" y="310"/>
                    <a:pt x="833" y="310"/>
                    <a:pt x="833" y="310"/>
                  </a:cubicBezTo>
                  <a:cubicBezTo>
                    <a:pt x="833" y="310"/>
                    <a:pt x="833" y="310"/>
                    <a:pt x="833" y="310"/>
                  </a:cubicBezTo>
                  <a:cubicBezTo>
                    <a:pt x="833" y="309"/>
                    <a:pt x="834" y="307"/>
                    <a:pt x="834" y="306"/>
                  </a:cubicBezTo>
                  <a:cubicBezTo>
                    <a:pt x="836" y="303"/>
                    <a:pt x="836" y="303"/>
                    <a:pt x="836" y="303"/>
                  </a:cubicBezTo>
                  <a:cubicBezTo>
                    <a:pt x="833" y="302"/>
                    <a:pt x="833" y="302"/>
                    <a:pt x="833" y="302"/>
                  </a:cubicBezTo>
                  <a:cubicBezTo>
                    <a:pt x="831" y="301"/>
                    <a:pt x="830" y="301"/>
                    <a:pt x="829" y="301"/>
                  </a:cubicBezTo>
                  <a:cubicBezTo>
                    <a:pt x="828" y="301"/>
                    <a:pt x="826" y="301"/>
                    <a:pt x="826" y="301"/>
                  </a:cubicBezTo>
                  <a:cubicBezTo>
                    <a:pt x="825" y="301"/>
                    <a:pt x="824" y="301"/>
                    <a:pt x="824" y="301"/>
                  </a:cubicBezTo>
                  <a:cubicBezTo>
                    <a:pt x="824" y="300"/>
                    <a:pt x="824" y="299"/>
                    <a:pt x="824" y="299"/>
                  </a:cubicBezTo>
                  <a:cubicBezTo>
                    <a:pt x="824" y="297"/>
                    <a:pt x="823" y="292"/>
                    <a:pt x="817" y="292"/>
                  </a:cubicBezTo>
                  <a:cubicBezTo>
                    <a:pt x="815" y="292"/>
                    <a:pt x="813" y="293"/>
                    <a:pt x="812" y="294"/>
                  </a:cubicBezTo>
                  <a:cubicBezTo>
                    <a:pt x="811" y="294"/>
                    <a:pt x="810" y="295"/>
                    <a:pt x="810" y="295"/>
                  </a:cubicBezTo>
                  <a:cubicBezTo>
                    <a:pt x="810" y="295"/>
                    <a:pt x="809" y="294"/>
                    <a:pt x="808" y="293"/>
                  </a:cubicBezTo>
                  <a:cubicBezTo>
                    <a:pt x="807" y="292"/>
                    <a:pt x="807" y="291"/>
                    <a:pt x="806" y="290"/>
                  </a:cubicBezTo>
                  <a:cubicBezTo>
                    <a:pt x="804" y="289"/>
                    <a:pt x="801" y="289"/>
                    <a:pt x="800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6" y="289"/>
                    <a:pt x="796" y="289"/>
                  </a:cubicBezTo>
                  <a:cubicBezTo>
                    <a:pt x="794" y="288"/>
                    <a:pt x="793" y="287"/>
                    <a:pt x="792" y="284"/>
                  </a:cubicBezTo>
                  <a:cubicBezTo>
                    <a:pt x="791" y="281"/>
                    <a:pt x="790" y="278"/>
                    <a:pt x="787" y="276"/>
                  </a:cubicBezTo>
                  <a:cubicBezTo>
                    <a:pt x="786" y="276"/>
                    <a:pt x="786" y="276"/>
                    <a:pt x="785" y="276"/>
                  </a:cubicBezTo>
                  <a:cubicBezTo>
                    <a:pt x="785" y="275"/>
                    <a:pt x="785" y="274"/>
                    <a:pt x="785" y="274"/>
                  </a:cubicBezTo>
                  <a:cubicBezTo>
                    <a:pt x="784" y="273"/>
                    <a:pt x="783" y="270"/>
                    <a:pt x="779" y="270"/>
                  </a:cubicBezTo>
                  <a:cubicBezTo>
                    <a:pt x="779" y="270"/>
                    <a:pt x="778" y="270"/>
                    <a:pt x="777" y="270"/>
                  </a:cubicBezTo>
                  <a:cubicBezTo>
                    <a:pt x="776" y="271"/>
                    <a:pt x="775" y="271"/>
                    <a:pt x="775" y="272"/>
                  </a:cubicBezTo>
                  <a:cubicBezTo>
                    <a:pt x="775" y="272"/>
                    <a:pt x="775" y="272"/>
                    <a:pt x="775" y="271"/>
                  </a:cubicBezTo>
                  <a:cubicBezTo>
                    <a:pt x="774" y="270"/>
                    <a:pt x="772" y="270"/>
                    <a:pt x="771" y="268"/>
                  </a:cubicBezTo>
                  <a:cubicBezTo>
                    <a:pt x="771" y="268"/>
                    <a:pt x="771" y="268"/>
                    <a:pt x="770" y="268"/>
                  </a:cubicBezTo>
                  <a:cubicBezTo>
                    <a:pt x="771" y="268"/>
                    <a:pt x="772" y="268"/>
                    <a:pt x="772" y="268"/>
                  </a:cubicBezTo>
                  <a:cubicBezTo>
                    <a:pt x="773" y="268"/>
                    <a:pt x="774" y="268"/>
                    <a:pt x="775" y="268"/>
                  </a:cubicBezTo>
                  <a:cubicBezTo>
                    <a:pt x="777" y="267"/>
                    <a:pt x="779" y="266"/>
                    <a:pt x="780" y="263"/>
                  </a:cubicBezTo>
                  <a:cubicBezTo>
                    <a:pt x="781" y="261"/>
                    <a:pt x="780" y="258"/>
                    <a:pt x="779" y="256"/>
                  </a:cubicBezTo>
                  <a:cubicBezTo>
                    <a:pt x="777" y="253"/>
                    <a:pt x="774" y="252"/>
                    <a:pt x="771" y="251"/>
                  </a:cubicBezTo>
                  <a:cubicBezTo>
                    <a:pt x="768" y="250"/>
                    <a:pt x="766" y="249"/>
                    <a:pt x="765" y="247"/>
                  </a:cubicBezTo>
                  <a:cubicBezTo>
                    <a:pt x="765" y="246"/>
                    <a:pt x="765" y="246"/>
                    <a:pt x="765" y="246"/>
                  </a:cubicBezTo>
                  <a:cubicBezTo>
                    <a:pt x="765" y="244"/>
                    <a:pt x="768" y="243"/>
                    <a:pt x="770" y="243"/>
                  </a:cubicBezTo>
                  <a:cubicBezTo>
                    <a:pt x="772" y="242"/>
                    <a:pt x="773" y="242"/>
                    <a:pt x="774" y="241"/>
                  </a:cubicBezTo>
                  <a:cubicBezTo>
                    <a:pt x="776" y="240"/>
                    <a:pt x="776" y="240"/>
                    <a:pt x="776" y="240"/>
                  </a:cubicBezTo>
                  <a:cubicBezTo>
                    <a:pt x="776" y="240"/>
                    <a:pt x="777" y="240"/>
                    <a:pt x="777" y="239"/>
                  </a:cubicBezTo>
                  <a:cubicBezTo>
                    <a:pt x="777" y="239"/>
                    <a:pt x="777" y="240"/>
                    <a:pt x="779" y="240"/>
                  </a:cubicBezTo>
                  <a:cubicBezTo>
                    <a:pt x="779" y="241"/>
                    <a:pt x="779" y="241"/>
                    <a:pt x="779" y="241"/>
                  </a:cubicBezTo>
                  <a:cubicBezTo>
                    <a:pt x="782" y="243"/>
                    <a:pt x="784" y="245"/>
                    <a:pt x="788" y="247"/>
                  </a:cubicBezTo>
                  <a:cubicBezTo>
                    <a:pt x="789" y="248"/>
                    <a:pt x="789" y="248"/>
                    <a:pt x="790" y="248"/>
                  </a:cubicBezTo>
                  <a:cubicBezTo>
                    <a:pt x="792" y="249"/>
                    <a:pt x="793" y="249"/>
                    <a:pt x="794" y="251"/>
                  </a:cubicBezTo>
                  <a:cubicBezTo>
                    <a:pt x="795" y="251"/>
                    <a:pt x="795" y="251"/>
                    <a:pt x="795" y="251"/>
                  </a:cubicBezTo>
                  <a:cubicBezTo>
                    <a:pt x="797" y="253"/>
                    <a:pt x="799" y="256"/>
                    <a:pt x="802" y="256"/>
                  </a:cubicBezTo>
                  <a:cubicBezTo>
                    <a:pt x="803" y="256"/>
                    <a:pt x="804" y="256"/>
                    <a:pt x="805" y="255"/>
                  </a:cubicBezTo>
                  <a:cubicBezTo>
                    <a:pt x="805" y="258"/>
                    <a:pt x="805" y="261"/>
                    <a:pt x="807" y="262"/>
                  </a:cubicBezTo>
                  <a:cubicBezTo>
                    <a:pt x="809" y="264"/>
                    <a:pt x="812" y="265"/>
                    <a:pt x="814" y="266"/>
                  </a:cubicBezTo>
                  <a:cubicBezTo>
                    <a:pt x="815" y="266"/>
                    <a:pt x="816" y="266"/>
                    <a:pt x="816" y="266"/>
                  </a:cubicBezTo>
                  <a:cubicBezTo>
                    <a:pt x="818" y="267"/>
                    <a:pt x="820" y="268"/>
                    <a:pt x="822" y="270"/>
                  </a:cubicBezTo>
                  <a:cubicBezTo>
                    <a:pt x="826" y="275"/>
                    <a:pt x="830" y="278"/>
                    <a:pt x="838" y="278"/>
                  </a:cubicBezTo>
                  <a:cubicBezTo>
                    <a:pt x="843" y="278"/>
                    <a:pt x="847" y="277"/>
                    <a:pt x="849" y="274"/>
                  </a:cubicBezTo>
                  <a:cubicBezTo>
                    <a:pt x="850" y="272"/>
                    <a:pt x="851" y="270"/>
                    <a:pt x="849" y="266"/>
                  </a:cubicBezTo>
                  <a:cubicBezTo>
                    <a:pt x="848" y="263"/>
                    <a:pt x="848" y="263"/>
                    <a:pt x="848" y="263"/>
                  </a:cubicBezTo>
                  <a:cubicBezTo>
                    <a:pt x="847" y="260"/>
                    <a:pt x="845" y="255"/>
                    <a:pt x="843" y="252"/>
                  </a:cubicBezTo>
                  <a:cubicBezTo>
                    <a:pt x="844" y="252"/>
                    <a:pt x="844" y="252"/>
                    <a:pt x="845" y="252"/>
                  </a:cubicBezTo>
                  <a:cubicBezTo>
                    <a:pt x="846" y="252"/>
                    <a:pt x="846" y="252"/>
                    <a:pt x="847" y="251"/>
                  </a:cubicBezTo>
                  <a:cubicBezTo>
                    <a:pt x="850" y="250"/>
                    <a:pt x="851" y="247"/>
                    <a:pt x="852" y="245"/>
                  </a:cubicBezTo>
                  <a:cubicBezTo>
                    <a:pt x="852" y="244"/>
                    <a:pt x="852" y="243"/>
                    <a:pt x="853" y="242"/>
                  </a:cubicBezTo>
                  <a:cubicBezTo>
                    <a:pt x="855" y="239"/>
                    <a:pt x="855" y="237"/>
                    <a:pt x="853" y="234"/>
                  </a:cubicBezTo>
                  <a:cubicBezTo>
                    <a:pt x="853" y="234"/>
                    <a:pt x="852" y="234"/>
                    <a:pt x="852" y="233"/>
                  </a:cubicBezTo>
                  <a:cubicBezTo>
                    <a:pt x="852" y="233"/>
                    <a:pt x="853" y="232"/>
                    <a:pt x="853" y="231"/>
                  </a:cubicBezTo>
                  <a:cubicBezTo>
                    <a:pt x="854" y="230"/>
                    <a:pt x="855" y="229"/>
                    <a:pt x="854" y="227"/>
                  </a:cubicBezTo>
                  <a:cubicBezTo>
                    <a:pt x="853" y="225"/>
                    <a:pt x="851" y="224"/>
                    <a:pt x="850" y="223"/>
                  </a:cubicBezTo>
                  <a:cubicBezTo>
                    <a:pt x="849" y="223"/>
                    <a:pt x="849" y="223"/>
                    <a:pt x="849" y="223"/>
                  </a:cubicBezTo>
                  <a:cubicBezTo>
                    <a:pt x="848" y="222"/>
                    <a:pt x="848" y="222"/>
                    <a:pt x="847" y="221"/>
                  </a:cubicBezTo>
                  <a:cubicBezTo>
                    <a:pt x="851" y="221"/>
                    <a:pt x="853" y="219"/>
                    <a:pt x="854" y="218"/>
                  </a:cubicBezTo>
                  <a:cubicBezTo>
                    <a:pt x="855" y="215"/>
                    <a:pt x="855" y="213"/>
                    <a:pt x="854" y="211"/>
                  </a:cubicBezTo>
                  <a:cubicBezTo>
                    <a:pt x="854" y="210"/>
                    <a:pt x="854" y="209"/>
                    <a:pt x="854" y="209"/>
                  </a:cubicBezTo>
                  <a:cubicBezTo>
                    <a:pt x="854" y="208"/>
                    <a:pt x="855" y="208"/>
                    <a:pt x="855" y="207"/>
                  </a:cubicBezTo>
                  <a:cubicBezTo>
                    <a:pt x="856" y="205"/>
                    <a:pt x="858" y="200"/>
                    <a:pt x="852" y="197"/>
                  </a:cubicBezTo>
                  <a:cubicBezTo>
                    <a:pt x="850" y="196"/>
                    <a:pt x="848" y="196"/>
                    <a:pt x="847" y="195"/>
                  </a:cubicBezTo>
                  <a:cubicBezTo>
                    <a:pt x="845" y="195"/>
                    <a:pt x="844" y="195"/>
                    <a:pt x="843" y="194"/>
                  </a:cubicBezTo>
                  <a:cubicBezTo>
                    <a:pt x="842" y="194"/>
                    <a:pt x="842" y="194"/>
                    <a:pt x="842" y="194"/>
                  </a:cubicBezTo>
                  <a:cubicBezTo>
                    <a:pt x="840" y="193"/>
                    <a:pt x="839" y="192"/>
                    <a:pt x="837" y="192"/>
                  </a:cubicBezTo>
                  <a:cubicBezTo>
                    <a:pt x="835" y="192"/>
                    <a:pt x="833" y="193"/>
                    <a:pt x="831" y="195"/>
                  </a:cubicBezTo>
                  <a:cubicBezTo>
                    <a:pt x="830" y="196"/>
                    <a:pt x="829" y="197"/>
                    <a:pt x="829" y="198"/>
                  </a:cubicBezTo>
                  <a:cubicBezTo>
                    <a:pt x="827" y="199"/>
                    <a:pt x="826" y="201"/>
                    <a:pt x="825" y="201"/>
                  </a:cubicBezTo>
                  <a:cubicBezTo>
                    <a:pt x="825" y="200"/>
                    <a:pt x="825" y="200"/>
                    <a:pt x="825" y="199"/>
                  </a:cubicBezTo>
                  <a:cubicBezTo>
                    <a:pt x="825" y="196"/>
                    <a:pt x="825" y="193"/>
                    <a:pt x="823" y="191"/>
                  </a:cubicBezTo>
                  <a:cubicBezTo>
                    <a:pt x="822" y="190"/>
                    <a:pt x="821" y="189"/>
                    <a:pt x="819" y="189"/>
                  </a:cubicBezTo>
                  <a:cubicBezTo>
                    <a:pt x="819" y="189"/>
                    <a:pt x="818" y="189"/>
                    <a:pt x="818" y="190"/>
                  </a:cubicBezTo>
                  <a:cubicBezTo>
                    <a:pt x="816" y="190"/>
                    <a:pt x="814" y="191"/>
                    <a:pt x="812" y="193"/>
                  </a:cubicBezTo>
                  <a:cubicBezTo>
                    <a:pt x="811" y="193"/>
                    <a:pt x="810" y="194"/>
                    <a:pt x="810" y="194"/>
                  </a:cubicBezTo>
                  <a:cubicBezTo>
                    <a:pt x="810" y="194"/>
                    <a:pt x="810" y="194"/>
                    <a:pt x="810" y="194"/>
                  </a:cubicBezTo>
                  <a:cubicBezTo>
                    <a:pt x="809" y="194"/>
                    <a:pt x="808" y="193"/>
                    <a:pt x="807" y="191"/>
                  </a:cubicBezTo>
                  <a:cubicBezTo>
                    <a:pt x="806" y="191"/>
                    <a:pt x="806" y="190"/>
                    <a:pt x="805" y="189"/>
                  </a:cubicBezTo>
                  <a:cubicBezTo>
                    <a:pt x="802" y="186"/>
                    <a:pt x="799" y="183"/>
                    <a:pt x="796" y="181"/>
                  </a:cubicBezTo>
                  <a:cubicBezTo>
                    <a:pt x="796" y="181"/>
                    <a:pt x="796" y="181"/>
                    <a:pt x="796" y="181"/>
                  </a:cubicBezTo>
                  <a:cubicBezTo>
                    <a:pt x="795" y="180"/>
                    <a:pt x="793" y="178"/>
                    <a:pt x="790" y="178"/>
                  </a:cubicBezTo>
                  <a:cubicBezTo>
                    <a:pt x="790" y="178"/>
                    <a:pt x="789" y="178"/>
                    <a:pt x="789" y="178"/>
                  </a:cubicBezTo>
                  <a:cubicBezTo>
                    <a:pt x="788" y="179"/>
                    <a:pt x="787" y="179"/>
                    <a:pt x="786" y="180"/>
                  </a:cubicBezTo>
                  <a:cubicBezTo>
                    <a:pt x="785" y="177"/>
                    <a:pt x="785" y="175"/>
                    <a:pt x="783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2" y="174"/>
                    <a:pt x="782" y="174"/>
                    <a:pt x="782" y="174"/>
                  </a:cubicBezTo>
                  <a:cubicBezTo>
                    <a:pt x="780" y="174"/>
                    <a:pt x="778" y="176"/>
                    <a:pt x="776" y="177"/>
                  </a:cubicBezTo>
                  <a:cubicBezTo>
                    <a:pt x="776" y="178"/>
                    <a:pt x="775" y="179"/>
                    <a:pt x="774" y="179"/>
                  </a:cubicBezTo>
                  <a:cubicBezTo>
                    <a:pt x="774" y="179"/>
                    <a:pt x="774" y="179"/>
                    <a:pt x="774" y="179"/>
                  </a:cubicBezTo>
                  <a:cubicBezTo>
                    <a:pt x="773" y="179"/>
                    <a:pt x="773" y="179"/>
                    <a:pt x="772" y="179"/>
                  </a:cubicBezTo>
                  <a:cubicBezTo>
                    <a:pt x="772" y="179"/>
                    <a:pt x="771" y="179"/>
                    <a:pt x="771" y="179"/>
                  </a:cubicBezTo>
                  <a:cubicBezTo>
                    <a:pt x="770" y="179"/>
                    <a:pt x="769" y="180"/>
                    <a:pt x="768" y="180"/>
                  </a:cubicBezTo>
                  <a:cubicBezTo>
                    <a:pt x="767" y="180"/>
                    <a:pt x="767" y="180"/>
                    <a:pt x="766" y="181"/>
                  </a:cubicBezTo>
                  <a:cubicBezTo>
                    <a:pt x="766" y="181"/>
                    <a:pt x="765" y="181"/>
                    <a:pt x="765" y="181"/>
                  </a:cubicBezTo>
                  <a:cubicBezTo>
                    <a:pt x="764" y="181"/>
                    <a:pt x="763" y="181"/>
                    <a:pt x="762" y="180"/>
                  </a:cubicBezTo>
                  <a:cubicBezTo>
                    <a:pt x="762" y="180"/>
                    <a:pt x="761" y="180"/>
                    <a:pt x="760" y="179"/>
                  </a:cubicBezTo>
                  <a:cubicBezTo>
                    <a:pt x="755" y="178"/>
                    <a:pt x="751" y="176"/>
                    <a:pt x="747" y="173"/>
                  </a:cubicBezTo>
                  <a:cubicBezTo>
                    <a:pt x="746" y="173"/>
                    <a:pt x="746" y="173"/>
                    <a:pt x="746" y="173"/>
                  </a:cubicBezTo>
                  <a:cubicBezTo>
                    <a:pt x="742" y="171"/>
                    <a:pt x="738" y="170"/>
                    <a:pt x="735" y="169"/>
                  </a:cubicBezTo>
                  <a:cubicBezTo>
                    <a:pt x="733" y="169"/>
                    <a:pt x="731" y="168"/>
                    <a:pt x="729" y="168"/>
                  </a:cubicBezTo>
                  <a:cubicBezTo>
                    <a:pt x="727" y="167"/>
                    <a:pt x="726" y="165"/>
                    <a:pt x="727" y="163"/>
                  </a:cubicBezTo>
                  <a:cubicBezTo>
                    <a:pt x="727" y="163"/>
                    <a:pt x="728" y="161"/>
                    <a:pt x="728" y="161"/>
                  </a:cubicBezTo>
                  <a:cubicBezTo>
                    <a:pt x="730" y="159"/>
                    <a:pt x="733" y="156"/>
                    <a:pt x="731" y="152"/>
                  </a:cubicBezTo>
                  <a:cubicBezTo>
                    <a:pt x="731" y="151"/>
                    <a:pt x="730" y="151"/>
                    <a:pt x="730" y="150"/>
                  </a:cubicBezTo>
                  <a:cubicBezTo>
                    <a:pt x="731" y="150"/>
                    <a:pt x="733" y="149"/>
                    <a:pt x="734" y="149"/>
                  </a:cubicBezTo>
                  <a:cubicBezTo>
                    <a:pt x="736" y="149"/>
                    <a:pt x="737" y="149"/>
                    <a:pt x="738" y="148"/>
                  </a:cubicBezTo>
                  <a:cubicBezTo>
                    <a:pt x="742" y="147"/>
                    <a:pt x="745" y="143"/>
                    <a:pt x="745" y="140"/>
                  </a:cubicBezTo>
                  <a:cubicBezTo>
                    <a:pt x="745" y="137"/>
                    <a:pt x="743" y="134"/>
                    <a:pt x="740" y="132"/>
                  </a:cubicBezTo>
                  <a:cubicBezTo>
                    <a:pt x="738" y="131"/>
                    <a:pt x="737" y="131"/>
                    <a:pt x="735" y="131"/>
                  </a:cubicBezTo>
                  <a:cubicBezTo>
                    <a:pt x="732" y="131"/>
                    <a:pt x="730" y="132"/>
                    <a:pt x="727" y="133"/>
                  </a:cubicBezTo>
                  <a:cubicBezTo>
                    <a:pt x="725" y="134"/>
                    <a:pt x="724" y="135"/>
                    <a:pt x="722" y="135"/>
                  </a:cubicBezTo>
                  <a:cubicBezTo>
                    <a:pt x="721" y="135"/>
                    <a:pt x="720" y="135"/>
                    <a:pt x="719" y="135"/>
                  </a:cubicBezTo>
                  <a:cubicBezTo>
                    <a:pt x="718" y="135"/>
                    <a:pt x="718" y="135"/>
                    <a:pt x="717" y="135"/>
                  </a:cubicBezTo>
                  <a:cubicBezTo>
                    <a:pt x="717" y="135"/>
                    <a:pt x="717" y="135"/>
                    <a:pt x="717" y="135"/>
                  </a:cubicBezTo>
                  <a:cubicBezTo>
                    <a:pt x="717" y="135"/>
                    <a:pt x="717" y="135"/>
                    <a:pt x="718" y="134"/>
                  </a:cubicBezTo>
                  <a:cubicBezTo>
                    <a:pt x="718" y="132"/>
                    <a:pt x="721" y="129"/>
                    <a:pt x="724" y="129"/>
                  </a:cubicBezTo>
                  <a:cubicBezTo>
                    <a:pt x="724" y="129"/>
                    <a:pt x="725" y="129"/>
                    <a:pt x="725" y="129"/>
                  </a:cubicBezTo>
                  <a:cubicBezTo>
                    <a:pt x="727" y="129"/>
                    <a:pt x="732" y="129"/>
                    <a:pt x="733" y="125"/>
                  </a:cubicBezTo>
                  <a:cubicBezTo>
                    <a:pt x="734" y="121"/>
                    <a:pt x="732" y="117"/>
                    <a:pt x="727" y="112"/>
                  </a:cubicBezTo>
                  <a:cubicBezTo>
                    <a:pt x="725" y="111"/>
                    <a:pt x="717" y="106"/>
                    <a:pt x="712" y="106"/>
                  </a:cubicBezTo>
                  <a:cubicBezTo>
                    <a:pt x="708" y="106"/>
                    <a:pt x="706" y="108"/>
                    <a:pt x="706" y="113"/>
                  </a:cubicBezTo>
                  <a:cubicBezTo>
                    <a:pt x="706" y="113"/>
                    <a:pt x="706" y="114"/>
                    <a:pt x="706" y="115"/>
                  </a:cubicBezTo>
                  <a:cubicBezTo>
                    <a:pt x="706" y="115"/>
                    <a:pt x="705" y="114"/>
                    <a:pt x="705" y="114"/>
                  </a:cubicBezTo>
                  <a:cubicBezTo>
                    <a:pt x="704" y="113"/>
                    <a:pt x="704" y="112"/>
                    <a:pt x="703" y="112"/>
                  </a:cubicBezTo>
                  <a:cubicBezTo>
                    <a:pt x="703" y="111"/>
                    <a:pt x="704" y="109"/>
                    <a:pt x="705" y="109"/>
                  </a:cubicBezTo>
                  <a:cubicBezTo>
                    <a:pt x="705" y="108"/>
                    <a:pt x="706" y="108"/>
                    <a:pt x="706" y="107"/>
                  </a:cubicBezTo>
                  <a:cubicBezTo>
                    <a:pt x="706" y="107"/>
                    <a:pt x="706" y="107"/>
                    <a:pt x="706" y="107"/>
                  </a:cubicBezTo>
                  <a:cubicBezTo>
                    <a:pt x="707" y="105"/>
                    <a:pt x="710" y="101"/>
                    <a:pt x="707" y="97"/>
                  </a:cubicBezTo>
                  <a:cubicBezTo>
                    <a:pt x="705" y="95"/>
                    <a:pt x="702" y="95"/>
                    <a:pt x="701" y="95"/>
                  </a:cubicBezTo>
                  <a:cubicBezTo>
                    <a:pt x="701" y="95"/>
                    <a:pt x="700" y="95"/>
                    <a:pt x="699" y="95"/>
                  </a:cubicBezTo>
                  <a:cubicBezTo>
                    <a:pt x="699" y="95"/>
                    <a:pt x="698" y="95"/>
                    <a:pt x="698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5"/>
                    <a:pt x="696" y="94"/>
                    <a:pt x="695" y="94"/>
                  </a:cubicBezTo>
                  <a:cubicBezTo>
                    <a:pt x="694" y="93"/>
                    <a:pt x="693" y="92"/>
                    <a:pt x="691" y="92"/>
                  </a:cubicBezTo>
                  <a:cubicBezTo>
                    <a:pt x="690" y="92"/>
                    <a:pt x="690" y="92"/>
                    <a:pt x="689" y="93"/>
                  </a:cubicBezTo>
                  <a:cubicBezTo>
                    <a:pt x="689" y="93"/>
                    <a:pt x="688" y="93"/>
                    <a:pt x="687" y="94"/>
                  </a:cubicBezTo>
                  <a:cubicBezTo>
                    <a:pt x="687" y="93"/>
                    <a:pt x="687" y="93"/>
                    <a:pt x="687" y="93"/>
                  </a:cubicBezTo>
                  <a:cubicBezTo>
                    <a:pt x="685" y="93"/>
                    <a:pt x="685" y="93"/>
                    <a:pt x="685" y="93"/>
                  </a:cubicBezTo>
                  <a:cubicBezTo>
                    <a:pt x="683" y="93"/>
                    <a:pt x="681" y="94"/>
                    <a:pt x="679" y="95"/>
                  </a:cubicBezTo>
                  <a:cubicBezTo>
                    <a:pt x="679" y="95"/>
                    <a:pt x="679" y="95"/>
                    <a:pt x="679" y="95"/>
                  </a:cubicBezTo>
                  <a:cubicBezTo>
                    <a:pt x="678" y="96"/>
                    <a:pt x="677" y="97"/>
                    <a:pt x="676" y="97"/>
                  </a:cubicBezTo>
                  <a:cubicBezTo>
                    <a:pt x="676" y="98"/>
                    <a:pt x="675" y="98"/>
                    <a:pt x="675" y="99"/>
                  </a:cubicBezTo>
                  <a:cubicBezTo>
                    <a:pt x="675" y="99"/>
                    <a:pt x="675" y="98"/>
                    <a:pt x="675" y="98"/>
                  </a:cubicBezTo>
                  <a:cubicBezTo>
                    <a:pt x="675" y="96"/>
                    <a:pt x="675" y="90"/>
                    <a:pt x="670" y="88"/>
                  </a:cubicBezTo>
                  <a:cubicBezTo>
                    <a:pt x="670" y="88"/>
                    <a:pt x="669" y="88"/>
                    <a:pt x="668" y="88"/>
                  </a:cubicBezTo>
                  <a:cubicBezTo>
                    <a:pt x="664" y="88"/>
                    <a:pt x="663" y="92"/>
                    <a:pt x="661" y="95"/>
                  </a:cubicBezTo>
                  <a:cubicBezTo>
                    <a:pt x="661" y="96"/>
                    <a:pt x="661" y="97"/>
                    <a:pt x="661" y="97"/>
                  </a:cubicBezTo>
                  <a:cubicBezTo>
                    <a:pt x="660" y="98"/>
                    <a:pt x="660" y="99"/>
                    <a:pt x="659" y="99"/>
                  </a:cubicBezTo>
                  <a:cubicBezTo>
                    <a:pt x="658" y="101"/>
                    <a:pt x="656" y="104"/>
                    <a:pt x="655" y="104"/>
                  </a:cubicBezTo>
                  <a:cubicBezTo>
                    <a:pt x="654" y="104"/>
                    <a:pt x="654" y="104"/>
                    <a:pt x="654" y="104"/>
                  </a:cubicBezTo>
                  <a:cubicBezTo>
                    <a:pt x="654" y="104"/>
                    <a:pt x="653" y="103"/>
                    <a:pt x="654" y="101"/>
                  </a:cubicBezTo>
                  <a:cubicBezTo>
                    <a:pt x="655" y="98"/>
                    <a:pt x="656" y="97"/>
                    <a:pt x="656" y="96"/>
                  </a:cubicBezTo>
                  <a:cubicBezTo>
                    <a:pt x="659" y="95"/>
                    <a:pt x="663" y="92"/>
                    <a:pt x="665" y="87"/>
                  </a:cubicBezTo>
                  <a:cubicBezTo>
                    <a:pt x="666" y="85"/>
                    <a:pt x="665" y="83"/>
                    <a:pt x="664" y="82"/>
                  </a:cubicBezTo>
                  <a:cubicBezTo>
                    <a:pt x="663" y="80"/>
                    <a:pt x="661" y="79"/>
                    <a:pt x="659" y="78"/>
                  </a:cubicBezTo>
                  <a:cubicBezTo>
                    <a:pt x="659" y="78"/>
                    <a:pt x="658" y="78"/>
                    <a:pt x="658" y="78"/>
                  </a:cubicBezTo>
                  <a:cubicBezTo>
                    <a:pt x="657" y="78"/>
                    <a:pt x="657" y="77"/>
                    <a:pt x="656" y="77"/>
                  </a:cubicBezTo>
                  <a:cubicBezTo>
                    <a:pt x="654" y="76"/>
                    <a:pt x="651" y="74"/>
                    <a:pt x="648" y="74"/>
                  </a:cubicBezTo>
                  <a:cubicBezTo>
                    <a:pt x="647" y="73"/>
                    <a:pt x="646" y="73"/>
                    <a:pt x="645" y="73"/>
                  </a:cubicBezTo>
                  <a:cubicBezTo>
                    <a:pt x="642" y="73"/>
                    <a:pt x="640" y="74"/>
                    <a:pt x="638" y="76"/>
                  </a:cubicBezTo>
                  <a:cubicBezTo>
                    <a:pt x="637" y="78"/>
                    <a:pt x="637" y="80"/>
                    <a:pt x="637" y="82"/>
                  </a:cubicBezTo>
                  <a:cubicBezTo>
                    <a:pt x="637" y="83"/>
                    <a:pt x="637" y="84"/>
                    <a:pt x="637" y="85"/>
                  </a:cubicBezTo>
                  <a:cubicBezTo>
                    <a:pt x="637" y="86"/>
                    <a:pt x="636" y="87"/>
                    <a:pt x="636" y="87"/>
                  </a:cubicBezTo>
                  <a:cubicBezTo>
                    <a:pt x="636" y="87"/>
                    <a:pt x="636" y="86"/>
                    <a:pt x="635" y="86"/>
                  </a:cubicBezTo>
                  <a:cubicBezTo>
                    <a:pt x="634" y="82"/>
                    <a:pt x="632" y="77"/>
                    <a:pt x="627" y="76"/>
                  </a:cubicBezTo>
                  <a:cubicBezTo>
                    <a:pt x="626" y="76"/>
                    <a:pt x="626" y="76"/>
                    <a:pt x="625" y="76"/>
                  </a:cubicBezTo>
                  <a:cubicBezTo>
                    <a:pt x="623" y="76"/>
                    <a:pt x="621" y="77"/>
                    <a:pt x="619" y="78"/>
                  </a:cubicBezTo>
                  <a:cubicBezTo>
                    <a:pt x="619" y="78"/>
                    <a:pt x="618" y="79"/>
                    <a:pt x="617" y="79"/>
                  </a:cubicBezTo>
                  <a:cubicBezTo>
                    <a:pt x="618" y="79"/>
                    <a:pt x="618" y="78"/>
                    <a:pt x="618" y="77"/>
                  </a:cubicBezTo>
                  <a:cubicBezTo>
                    <a:pt x="620" y="75"/>
                    <a:pt x="622" y="72"/>
                    <a:pt x="621" y="70"/>
                  </a:cubicBezTo>
                  <a:cubicBezTo>
                    <a:pt x="621" y="64"/>
                    <a:pt x="616" y="63"/>
                    <a:pt x="614" y="63"/>
                  </a:cubicBezTo>
                  <a:cubicBezTo>
                    <a:pt x="611" y="63"/>
                    <a:pt x="610" y="62"/>
                    <a:pt x="609" y="61"/>
                  </a:cubicBezTo>
                  <a:cubicBezTo>
                    <a:pt x="609" y="60"/>
                    <a:pt x="608" y="59"/>
                    <a:pt x="608" y="58"/>
                  </a:cubicBezTo>
                  <a:cubicBezTo>
                    <a:pt x="608" y="56"/>
                    <a:pt x="607" y="55"/>
                    <a:pt x="607" y="54"/>
                  </a:cubicBezTo>
                  <a:cubicBezTo>
                    <a:pt x="605" y="50"/>
                    <a:pt x="600" y="47"/>
                    <a:pt x="596" y="46"/>
                  </a:cubicBezTo>
                  <a:cubicBezTo>
                    <a:pt x="596" y="46"/>
                    <a:pt x="595" y="46"/>
                    <a:pt x="595" y="46"/>
                  </a:cubicBezTo>
                  <a:cubicBezTo>
                    <a:pt x="594" y="46"/>
                    <a:pt x="593" y="46"/>
                    <a:pt x="593" y="47"/>
                  </a:cubicBezTo>
                  <a:cubicBezTo>
                    <a:pt x="592" y="47"/>
                    <a:pt x="591" y="47"/>
                    <a:pt x="591" y="47"/>
                  </a:cubicBezTo>
                  <a:cubicBezTo>
                    <a:pt x="590" y="47"/>
                    <a:pt x="590" y="47"/>
                    <a:pt x="589" y="47"/>
                  </a:cubicBezTo>
                  <a:cubicBezTo>
                    <a:pt x="588" y="46"/>
                    <a:pt x="587" y="46"/>
                    <a:pt x="586" y="45"/>
                  </a:cubicBezTo>
                  <a:cubicBezTo>
                    <a:pt x="584" y="44"/>
                    <a:pt x="581" y="43"/>
                    <a:pt x="578" y="43"/>
                  </a:cubicBezTo>
                  <a:cubicBezTo>
                    <a:pt x="578" y="43"/>
                    <a:pt x="577" y="43"/>
                    <a:pt x="576" y="44"/>
                  </a:cubicBezTo>
                  <a:cubicBezTo>
                    <a:pt x="572" y="44"/>
                    <a:pt x="568" y="47"/>
                    <a:pt x="564" y="52"/>
                  </a:cubicBezTo>
                  <a:cubicBezTo>
                    <a:pt x="561" y="57"/>
                    <a:pt x="560" y="60"/>
                    <a:pt x="564" y="65"/>
                  </a:cubicBezTo>
                  <a:cubicBezTo>
                    <a:pt x="564" y="65"/>
                    <a:pt x="564" y="65"/>
                    <a:pt x="564" y="65"/>
                  </a:cubicBezTo>
                  <a:cubicBezTo>
                    <a:pt x="563" y="66"/>
                    <a:pt x="562" y="66"/>
                    <a:pt x="561" y="67"/>
                  </a:cubicBezTo>
                  <a:cubicBezTo>
                    <a:pt x="560" y="65"/>
                    <a:pt x="557" y="64"/>
                    <a:pt x="555" y="64"/>
                  </a:cubicBezTo>
                  <a:cubicBezTo>
                    <a:pt x="555" y="64"/>
                    <a:pt x="554" y="64"/>
                    <a:pt x="554" y="63"/>
                  </a:cubicBezTo>
                  <a:cubicBezTo>
                    <a:pt x="553" y="63"/>
                    <a:pt x="551" y="63"/>
                    <a:pt x="550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9" y="63"/>
                    <a:pt x="549" y="63"/>
                    <a:pt x="549" y="63"/>
                  </a:cubicBezTo>
                  <a:cubicBezTo>
                    <a:pt x="545" y="63"/>
                    <a:pt x="544" y="67"/>
                    <a:pt x="544" y="70"/>
                  </a:cubicBezTo>
                  <a:cubicBezTo>
                    <a:pt x="543" y="70"/>
                    <a:pt x="543" y="71"/>
                    <a:pt x="543" y="71"/>
                  </a:cubicBezTo>
                  <a:cubicBezTo>
                    <a:pt x="542" y="74"/>
                    <a:pt x="541" y="76"/>
                    <a:pt x="541" y="77"/>
                  </a:cubicBezTo>
                  <a:cubicBezTo>
                    <a:pt x="540" y="76"/>
                    <a:pt x="540" y="74"/>
                    <a:pt x="540" y="72"/>
                  </a:cubicBezTo>
                  <a:cubicBezTo>
                    <a:pt x="540" y="72"/>
                    <a:pt x="540" y="71"/>
                    <a:pt x="540" y="71"/>
                  </a:cubicBezTo>
                  <a:cubicBezTo>
                    <a:pt x="540" y="70"/>
                    <a:pt x="540" y="69"/>
                    <a:pt x="540" y="69"/>
                  </a:cubicBezTo>
                  <a:cubicBezTo>
                    <a:pt x="540" y="66"/>
                    <a:pt x="539" y="64"/>
                    <a:pt x="540" y="62"/>
                  </a:cubicBezTo>
                  <a:cubicBezTo>
                    <a:pt x="540" y="62"/>
                    <a:pt x="540" y="62"/>
                    <a:pt x="541" y="61"/>
                  </a:cubicBezTo>
                  <a:cubicBezTo>
                    <a:pt x="542" y="60"/>
                    <a:pt x="543" y="60"/>
                    <a:pt x="543" y="58"/>
                  </a:cubicBezTo>
                  <a:cubicBezTo>
                    <a:pt x="547" y="52"/>
                    <a:pt x="543" y="47"/>
                    <a:pt x="541" y="43"/>
                  </a:cubicBezTo>
                  <a:cubicBezTo>
                    <a:pt x="540" y="42"/>
                    <a:pt x="539" y="41"/>
                    <a:pt x="539" y="40"/>
                  </a:cubicBezTo>
                  <a:cubicBezTo>
                    <a:pt x="538" y="38"/>
                    <a:pt x="537" y="37"/>
                    <a:pt x="536" y="36"/>
                  </a:cubicBezTo>
                  <a:cubicBezTo>
                    <a:pt x="535" y="34"/>
                    <a:pt x="534" y="33"/>
                    <a:pt x="533" y="32"/>
                  </a:cubicBezTo>
                  <a:cubicBezTo>
                    <a:pt x="533" y="31"/>
                    <a:pt x="533" y="30"/>
                    <a:pt x="533" y="29"/>
                  </a:cubicBezTo>
                  <a:cubicBezTo>
                    <a:pt x="532" y="28"/>
                    <a:pt x="532" y="27"/>
                    <a:pt x="532" y="26"/>
                  </a:cubicBezTo>
                  <a:cubicBezTo>
                    <a:pt x="531" y="21"/>
                    <a:pt x="527" y="16"/>
                    <a:pt x="523" y="14"/>
                  </a:cubicBezTo>
                  <a:cubicBezTo>
                    <a:pt x="522" y="13"/>
                    <a:pt x="521" y="13"/>
                    <a:pt x="519" y="13"/>
                  </a:cubicBezTo>
                  <a:cubicBezTo>
                    <a:pt x="517" y="13"/>
                    <a:pt x="515" y="14"/>
                    <a:pt x="513" y="15"/>
                  </a:cubicBezTo>
                  <a:cubicBezTo>
                    <a:pt x="512" y="16"/>
                    <a:pt x="511" y="16"/>
                    <a:pt x="510" y="17"/>
                  </a:cubicBezTo>
                  <a:cubicBezTo>
                    <a:pt x="509" y="17"/>
                    <a:pt x="509" y="17"/>
                    <a:pt x="508" y="17"/>
                  </a:cubicBezTo>
                  <a:cubicBezTo>
                    <a:pt x="506" y="18"/>
                    <a:pt x="504" y="18"/>
                    <a:pt x="501" y="20"/>
                  </a:cubicBezTo>
                  <a:cubicBezTo>
                    <a:pt x="496" y="23"/>
                    <a:pt x="491" y="28"/>
                    <a:pt x="487" y="33"/>
                  </a:cubicBezTo>
                  <a:cubicBezTo>
                    <a:pt x="479" y="43"/>
                    <a:pt x="473" y="57"/>
                    <a:pt x="479" y="67"/>
                  </a:cubicBezTo>
                  <a:cubicBezTo>
                    <a:pt x="480" y="68"/>
                    <a:pt x="482" y="70"/>
                    <a:pt x="484" y="71"/>
                  </a:cubicBezTo>
                  <a:cubicBezTo>
                    <a:pt x="485" y="72"/>
                    <a:pt x="488" y="74"/>
                    <a:pt x="489" y="75"/>
                  </a:cubicBezTo>
                  <a:cubicBezTo>
                    <a:pt x="488" y="76"/>
                    <a:pt x="488" y="76"/>
                    <a:pt x="487" y="76"/>
                  </a:cubicBezTo>
                  <a:cubicBezTo>
                    <a:pt x="487" y="76"/>
                    <a:pt x="486" y="77"/>
                    <a:pt x="486" y="77"/>
                  </a:cubicBezTo>
                  <a:cubicBezTo>
                    <a:pt x="484" y="79"/>
                    <a:pt x="481" y="81"/>
                    <a:pt x="479" y="85"/>
                  </a:cubicBezTo>
                  <a:cubicBezTo>
                    <a:pt x="476" y="94"/>
                    <a:pt x="485" y="100"/>
                    <a:pt x="489" y="102"/>
                  </a:cubicBezTo>
                  <a:cubicBezTo>
                    <a:pt x="493" y="105"/>
                    <a:pt x="495" y="106"/>
                    <a:pt x="494" y="110"/>
                  </a:cubicBezTo>
                  <a:cubicBezTo>
                    <a:pt x="494" y="111"/>
                    <a:pt x="494" y="111"/>
                    <a:pt x="494" y="112"/>
                  </a:cubicBezTo>
                  <a:cubicBezTo>
                    <a:pt x="494" y="108"/>
                    <a:pt x="490" y="106"/>
                    <a:pt x="487" y="104"/>
                  </a:cubicBezTo>
                  <a:cubicBezTo>
                    <a:pt x="486" y="103"/>
                    <a:pt x="484" y="102"/>
                    <a:pt x="483" y="101"/>
                  </a:cubicBezTo>
                  <a:cubicBezTo>
                    <a:pt x="482" y="100"/>
                    <a:pt x="481" y="97"/>
                    <a:pt x="480" y="95"/>
                  </a:cubicBezTo>
                  <a:cubicBezTo>
                    <a:pt x="480" y="94"/>
                    <a:pt x="479" y="93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6" y="87"/>
                    <a:pt x="475" y="86"/>
                    <a:pt x="475" y="83"/>
                  </a:cubicBezTo>
                  <a:cubicBezTo>
                    <a:pt x="475" y="81"/>
                    <a:pt x="475" y="80"/>
                    <a:pt x="476" y="78"/>
                  </a:cubicBezTo>
                  <a:cubicBezTo>
                    <a:pt x="476" y="73"/>
                    <a:pt x="477" y="68"/>
                    <a:pt x="473" y="62"/>
                  </a:cubicBezTo>
                  <a:cubicBezTo>
                    <a:pt x="473" y="62"/>
                    <a:pt x="472" y="61"/>
                    <a:pt x="472" y="61"/>
                  </a:cubicBezTo>
                  <a:cubicBezTo>
                    <a:pt x="471" y="60"/>
                    <a:pt x="471" y="59"/>
                    <a:pt x="471" y="58"/>
                  </a:cubicBezTo>
                  <a:cubicBezTo>
                    <a:pt x="471" y="55"/>
                    <a:pt x="472" y="51"/>
                    <a:pt x="473" y="49"/>
                  </a:cubicBezTo>
                  <a:cubicBezTo>
                    <a:pt x="474" y="46"/>
                    <a:pt x="475" y="43"/>
                    <a:pt x="477" y="41"/>
                  </a:cubicBezTo>
                  <a:cubicBezTo>
                    <a:pt x="477" y="40"/>
                    <a:pt x="478" y="39"/>
                    <a:pt x="478" y="38"/>
                  </a:cubicBezTo>
                  <a:cubicBezTo>
                    <a:pt x="479" y="36"/>
                    <a:pt x="481" y="33"/>
                    <a:pt x="483" y="31"/>
                  </a:cubicBezTo>
                  <a:cubicBezTo>
                    <a:pt x="483" y="30"/>
                    <a:pt x="484" y="30"/>
                    <a:pt x="485" y="29"/>
                  </a:cubicBezTo>
                  <a:cubicBezTo>
                    <a:pt x="487" y="25"/>
                    <a:pt x="489" y="22"/>
                    <a:pt x="489" y="17"/>
                  </a:cubicBezTo>
                  <a:cubicBezTo>
                    <a:pt x="488" y="14"/>
                    <a:pt x="488" y="14"/>
                    <a:pt x="488" y="14"/>
                  </a:cubicBezTo>
                  <a:cubicBezTo>
                    <a:pt x="486" y="14"/>
                    <a:pt x="486" y="14"/>
                    <a:pt x="486" y="14"/>
                  </a:cubicBezTo>
                  <a:cubicBezTo>
                    <a:pt x="481" y="14"/>
                    <a:pt x="477" y="14"/>
                    <a:pt x="473" y="13"/>
                  </a:cubicBezTo>
                  <a:cubicBezTo>
                    <a:pt x="470" y="13"/>
                    <a:pt x="470" y="13"/>
                    <a:pt x="470" y="13"/>
                  </a:cubicBezTo>
                  <a:cubicBezTo>
                    <a:pt x="469" y="13"/>
                    <a:pt x="468" y="13"/>
                    <a:pt x="467" y="13"/>
                  </a:cubicBezTo>
                  <a:cubicBezTo>
                    <a:pt x="464" y="13"/>
                    <a:pt x="462" y="13"/>
                    <a:pt x="460" y="15"/>
                  </a:cubicBezTo>
                  <a:cubicBezTo>
                    <a:pt x="459" y="16"/>
                    <a:pt x="459" y="16"/>
                    <a:pt x="458" y="17"/>
                  </a:cubicBezTo>
                  <a:cubicBezTo>
                    <a:pt x="455" y="19"/>
                    <a:pt x="451" y="22"/>
                    <a:pt x="449" y="25"/>
                  </a:cubicBezTo>
                  <a:cubicBezTo>
                    <a:pt x="448" y="27"/>
                    <a:pt x="448" y="27"/>
                    <a:pt x="448" y="27"/>
                  </a:cubicBezTo>
                  <a:cubicBezTo>
                    <a:pt x="443" y="36"/>
                    <a:pt x="437" y="44"/>
                    <a:pt x="434" y="54"/>
                  </a:cubicBezTo>
                  <a:cubicBezTo>
                    <a:pt x="430" y="68"/>
                    <a:pt x="426" y="89"/>
                    <a:pt x="428" y="108"/>
                  </a:cubicBezTo>
                  <a:cubicBezTo>
                    <a:pt x="430" y="115"/>
                    <a:pt x="434" y="119"/>
                    <a:pt x="441" y="121"/>
                  </a:cubicBezTo>
                  <a:cubicBezTo>
                    <a:pt x="444" y="122"/>
                    <a:pt x="446" y="122"/>
                    <a:pt x="449" y="122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4" y="122"/>
                    <a:pt x="461" y="126"/>
                    <a:pt x="461" y="129"/>
                  </a:cubicBezTo>
                  <a:cubicBezTo>
                    <a:pt x="461" y="129"/>
                    <a:pt x="461" y="129"/>
                    <a:pt x="460" y="129"/>
                  </a:cubicBezTo>
                  <a:cubicBezTo>
                    <a:pt x="458" y="129"/>
                    <a:pt x="453" y="127"/>
                    <a:pt x="452" y="126"/>
                  </a:cubicBezTo>
                  <a:cubicBezTo>
                    <a:pt x="452" y="126"/>
                    <a:pt x="450" y="126"/>
                    <a:pt x="449" y="125"/>
                  </a:cubicBezTo>
                  <a:cubicBezTo>
                    <a:pt x="447" y="124"/>
                    <a:pt x="443" y="123"/>
                    <a:pt x="440" y="123"/>
                  </a:cubicBezTo>
                  <a:cubicBezTo>
                    <a:pt x="438" y="123"/>
                    <a:pt x="437" y="124"/>
                    <a:pt x="436" y="125"/>
                  </a:cubicBezTo>
                  <a:cubicBezTo>
                    <a:pt x="431" y="129"/>
                    <a:pt x="434" y="134"/>
                    <a:pt x="436" y="137"/>
                  </a:cubicBezTo>
                  <a:cubicBezTo>
                    <a:pt x="437" y="138"/>
                    <a:pt x="437" y="139"/>
                    <a:pt x="437" y="139"/>
                  </a:cubicBezTo>
                  <a:cubicBezTo>
                    <a:pt x="439" y="145"/>
                    <a:pt x="442" y="147"/>
                    <a:pt x="446" y="151"/>
                  </a:cubicBezTo>
                  <a:cubicBezTo>
                    <a:pt x="452" y="156"/>
                    <a:pt x="460" y="157"/>
                    <a:pt x="463" y="157"/>
                  </a:cubicBezTo>
                  <a:cubicBezTo>
                    <a:pt x="463" y="157"/>
                    <a:pt x="464" y="157"/>
                    <a:pt x="464" y="157"/>
                  </a:cubicBezTo>
                  <a:cubicBezTo>
                    <a:pt x="466" y="157"/>
                    <a:pt x="468" y="157"/>
                    <a:pt x="469" y="156"/>
                  </a:cubicBezTo>
                  <a:cubicBezTo>
                    <a:pt x="470" y="156"/>
                    <a:pt x="471" y="156"/>
                    <a:pt x="472" y="156"/>
                  </a:cubicBezTo>
                  <a:cubicBezTo>
                    <a:pt x="472" y="156"/>
                    <a:pt x="473" y="156"/>
                    <a:pt x="474" y="158"/>
                  </a:cubicBezTo>
                  <a:cubicBezTo>
                    <a:pt x="475" y="159"/>
                    <a:pt x="475" y="159"/>
                    <a:pt x="475" y="159"/>
                  </a:cubicBezTo>
                  <a:cubicBezTo>
                    <a:pt x="477" y="162"/>
                    <a:pt x="480" y="166"/>
                    <a:pt x="484" y="167"/>
                  </a:cubicBezTo>
                  <a:cubicBezTo>
                    <a:pt x="485" y="167"/>
                    <a:pt x="485" y="167"/>
                    <a:pt x="486" y="167"/>
                  </a:cubicBezTo>
                  <a:cubicBezTo>
                    <a:pt x="488" y="167"/>
                    <a:pt x="489" y="166"/>
                    <a:pt x="491" y="166"/>
                  </a:cubicBezTo>
                  <a:cubicBezTo>
                    <a:pt x="492" y="165"/>
                    <a:pt x="493" y="165"/>
                    <a:pt x="494" y="165"/>
                  </a:cubicBezTo>
                  <a:cubicBezTo>
                    <a:pt x="494" y="165"/>
                    <a:pt x="495" y="165"/>
                    <a:pt x="495" y="165"/>
                  </a:cubicBezTo>
                  <a:cubicBezTo>
                    <a:pt x="498" y="166"/>
                    <a:pt x="498" y="166"/>
                    <a:pt x="498" y="166"/>
                  </a:cubicBezTo>
                  <a:cubicBezTo>
                    <a:pt x="500" y="166"/>
                    <a:pt x="502" y="167"/>
                    <a:pt x="505" y="167"/>
                  </a:cubicBezTo>
                  <a:cubicBezTo>
                    <a:pt x="503" y="167"/>
                    <a:pt x="501" y="168"/>
                    <a:pt x="500" y="168"/>
                  </a:cubicBezTo>
                  <a:cubicBezTo>
                    <a:pt x="499" y="169"/>
                    <a:pt x="499" y="169"/>
                    <a:pt x="498" y="169"/>
                  </a:cubicBezTo>
                  <a:cubicBezTo>
                    <a:pt x="497" y="169"/>
                    <a:pt x="496" y="169"/>
                    <a:pt x="495" y="169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5" y="169"/>
                    <a:pt x="494" y="169"/>
                    <a:pt x="494" y="169"/>
                  </a:cubicBezTo>
                  <a:cubicBezTo>
                    <a:pt x="494" y="169"/>
                    <a:pt x="493" y="169"/>
                    <a:pt x="492" y="169"/>
                  </a:cubicBezTo>
                  <a:cubicBezTo>
                    <a:pt x="492" y="169"/>
                    <a:pt x="491" y="169"/>
                    <a:pt x="491" y="169"/>
                  </a:cubicBezTo>
                  <a:cubicBezTo>
                    <a:pt x="487" y="171"/>
                    <a:pt x="487" y="176"/>
                    <a:pt x="488" y="181"/>
                  </a:cubicBezTo>
                  <a:cubicBezTo>
                    <a:pt x="488" y="181"/>
                    <a:pt x="488" y="182"/>
                    <a:pt x="488" y="182"/>
                  </a:cubicBezTo>
                  <a:cubicBezTo>
                    <a:pt x="488" y="186"/>
                    <a:pt x="488" y="190"/>
                    <a:pt x="489" y="193"/>
                  </a:cubicBezTo>
                  <a:cubicBezTo>
                    <a:pt x="490" y="198"/>
                    <a:pt x="494" y="199"/>
                    <a:pt x="497" y="199"/>
                  </a:cubicBezTo>
                  <a:cubicBezTo>
                    <a:pt x="497" y="200"/>
                    <a:pt x="497" y="200"/>
                    <a:pt x="497" y="201"/>
                  </a:cubicBezTo>
                  <a:cubicBezTo>
                    <a:pt x="497" y="201"/>
                    <a:pt x="497" y="202"/>
                    <a:pt x="497" y="203"/>
                  </a:cubicBezTo>
                  <a:cubicBezTo>
                    <a:pt x="497" y="203"/>
                    <a:pt x="497" y="204"/>
                    <a:pt x="497" y="204"/>
                  </a:cubicBezTo>
                  <a:cubicBezTo>
                    <a:pt x="497" y="206"/>
                    <a:pt x="497" y="209"/>
                    <a:pt x="496" y="210"/>
                  </a:cubicBezTo>
                  <a:cubicBezTo>
                    <a:pt x="495" y="210"/>
                    <a:pt x="494" y="211"/>
                    <a:pt x="494" y="211"/>
                  </a:cubicBezTo>
                  <a:cubicBezTo>
                    <a:pt x="492" y="212"/>
                    <a:pt x="489" y="213"/>
                    <a:pt x="488" y="215"/>
                  </a:cubicBezTo>
                  <a:cubicBezTo>
                    <a:pt x="487" y="217"/>
                    <a:pt x="487" y="220"/>
                    <a:pt x="487" y="223"/>
                  </a:cubicBezTo>
                  <a:cubicBezTo>
                    <a:pt x="487" y="224"/>
                    <a:pt x="487" y="225"/>
                    <a:pt x="486" y="226"/>
                  </a:cubicBezTo>
                  <a:cubicBezTo>
                    <a:pt x="486" y="229"/>
                    <a:pt x="486" y="231"/>
                    <a:pt x="486" y="234"/>
                  </a:cubicBezTo>
                  <a:cubicBezTo>
                    <a:pt x="486" y="237"/>
                    <a:pt x="486" y="240"/>
                    <a:pt x="485" y="243"/>
                  </a:cubicBezTo>
                  <a:cubicBezTo>
                    <a:pt x="485" y="243"/>
                    <a:pt x="485" y="243"/>
                    <a:pt x="484" y="243"/>
                  </a:cubicBezTo>
                  <a:cubicBezTo>
                    <a:pt x="484" y="244"/>
                    <a:pt x="484" y="244"/>
                    <a:pt x="483" y="244"/>
                  </a:cubicBezTo>
                  <a:cubicBezTo>
                    <a:pt x="481" y="246"/>
                    <a:pt x="479" y="250"/>
                    <a:pt x="478" y="254"/>
                  </a:cubicBezTo>
                  <a:cubicBezTo>
                    <a:pt x="478" y="255"/>
                    <a:pt x="478" y="257"/>
                    <a:pt x="478" y="258"/>
                  </a:cubicBezTo>
                  <a:cubicBezTo>
                    <a:pt x="478" y="260"/>
                    <a:pt x="478" y="262"/>
                    <a:pt x="478" y="263"/>
                  </a:cubicBezTo>
                  <a:cubicBezTo>
                    <a:pt x="477" y="263"/>
                    <a:pt x="477" y="264"/>
                    <a:pt x="476" y="264"/>
                  </a:cubicBezTo>
                  <a:cubicBezTo>
                    <a:pt x="475" y="264"/>
                    <a:pt x="474" y="265"/>
                    <a:pt x="473" y="266"/>
                  </a:cubicBezTo>
                  <a:cubicBezTo>
                    <a:pt x="472" y="267"/>
                    <a:pt x="471" y="268"/>
                    <a:pt x="471" y="269"/>
                  </a:cubicBezTo>
                  <a:cubicBezTo>
                    <a:pt x="470" y="268"/>
                    <a:pt x="469" y="266"/>
                    <a:pt x="468" y="264"/>
                  </a:cubicBezTo>
                  <a:cubicBezTo>
                    <a:pt x="467" y="262"/>
                    <a:pt x="465" y="260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1" y="257"/>
                    <a:pt x="460" y="255"/>
                    <a:pt x="459" y="253"/>
                  </a:cubicBezTo>
                  <a:cubicBezTo>
                    <a:pt x="458" y="251"/>
                    <a:pt x="457" y="251"/>
                    <a:pt x="457" y="250"/>
                  </a:cubicBezTo>
                  <a:cubicBezTo>
                    <a:pt x="457" y="248"/>
                    <a:pt x="457" y="248"/>
                    <a:pt x="457" y="248"/>
                  </a:cubicBezTo>
                  <a:cubicBezTo>
                    <a:pt x="458" y="246"/>
                    <a:pt x="458" y="243"/>
                    <a:pt x="457" y="241"/>
                  </a:cubicBezTo>
                  <a:cubicBezTo>
                    <a:pt x="457" y="240"/>
                    <a:pt x="457" y="240"/>
                    <a:pt x="457" y="240"/>
                  </a:cubicBezTo>
                  <a:cubicBezTo>
                    <a:pt x="457" y="239"/>
                    <a:pt x="456" y="237"/>
                    <a:pt x="456" y="237"/>
                  </a:cubicBezTo>
                  <a:cubicBezTo>
                    <a:pt x="457" y="236"/>
                    <a:pt x="458" y="235"/>
                    <a:pt x="458" y="234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1" y="231"/>
                    <a:pt x="462" y="228"/>
                    <a:pt x="462" y="226"/>
                  </a:cubicBezTo>
                  <a:cubicBezTo>
                    <a:pt x="462" y="225"/>
                    <a:pt x="462" y="224"/>
                    <a:pt x="462" y="223"/>
                  </a:cubicBezTo>
                  <a:cubicBezTo>
                    <a:pt x="462" y="220"/>
                    <a:pt x="463" y="216"/>
                    <a:pt x="461" y="212"/>
                  </a:cubicBezTo>
                  <a:cubicBezTo>
                    <a:pt x="460" y="211"/>
                    <a:pt x="459" y="210"/>
                    <a:pt x="459" y="209"/>
                  </a:cubicBezTo>
                  <a:cubicBezTo>
                    <a:pt x="458" y="208"/>
                    <a:pt x="458" y="208"/>
                    <a:pt x="457" y="207"/>
                  </a:cubicBezTo>
                  <a:cubicBezTo>
                    <a:pt x="456" y="205"/>
                    <a:pt x="454" y="204"/>
                    <a:pt x="452" y="202"/>
                  </a:cubicBezTo>
                  <a:cubicBezTo>
                    <a:pt x="452" y="201"/>
                    <a:pt x="451" y="201"/>
                    <a:pt x="450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8"/>
                    <a:pt x="448" y="198"/>
                    <a:pt x="447" y="197"/>
                  </a:cubicBezTo>
                  <a:cubicBezTo>
                    <a:pt x="446" y="196"/>
                    <a:pt x="444" y="192"/>
                    <a:pt x="441" y="192"/>
                  </a:cubicBezTo>
                  <a:cubicBezTo>
                    <a:pt x="440" y="192"/>
                    <a:pt x="440" y="192"/>
                    <a:pt x="440" y="192"/>
                  </a:cubicBezTo>
                  <a:cubicBezTo>
                    <a:pt x="435" y="193"/>
                    <a:pt x="435" y="197"/>
                    <a:pt x="435" y="199"/>
                  </a:cubicBezTo>
                  <a:cubicBezTo>
                    <a:pt x="435" y="199"/>
                    <a:pt x="434" y="200"/>
                    <a:pt x="434" y="201"/>
                  </a:cubicBezTo>
                  <a:cubicBezTo>
                    <a:pt x="433" y="202"/>
                    <a:pt x="433" y="203"/>
                    <a:pt x="432" y="205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32" y="208"/>
                    <a:pt x="432" y="210"/>
                    <a:pt x="432" y="212"/>
                  </a:cubicBezTo>
                  <a:cubicBezTo>
                    <a:pt x="432" y="215"/>
                    <a:pt x="431" y="217"/>
                    <a:pt x="429" y="220"/>
                  </a:cubicBezTo>
                  <a:cubicBezTo>
                    <a:pt x="429" y="221"/>
                    <a:pt x="429" y="222"/>
                    <a:pt x="428" y="223"/>
                  </a:cubicBezTo>
                  <a:cubicBezTo>
                    <a:pt x="428" y="224"/>
                    <a:pt x="428" y="226"/>
                    <a:pt x="428" y="227"/>
                  </a:cubicBezTo>
                  <a:cubicBezTo>
                    <a:pt x="428" y="230"/>
                    <a:pt x="427" y="230"/>
                    <a:pt x="427" y="231"/>
                  </a:cubicBezTo>
                  <a:cubicBezTo>
                    <a:pt x="427" y="231"/>
                    <a:pt x="426" y="230"/>
                    <a:pt x="425" y="222"/>
                  </a:cubicBezTo>
                  <a:cubicBezTo>
                    <a:pt x="425" y="221"/>
                    <a:pt x="425" y="219"/>
                    <a:pt x="426" y="217"/>
                  </a:cubicBezTo>
                  <a:cubicBezTo>
                    <a:pt x="426" y="213"/>
                    <a:pt x="426" y="208"/>
                    <a:pt x="424" y="203"/>
                  </a:cubicBezTo>
                  <a:cubicBezTo>
                    <a:pt x="423" y="202"/>
                    <a:pt x="422" y="201"/>
                    <a:pt x="422" y="200"/>
                  </a:cubicBezTo>
                  <a:cubicBezTo>
                    <a:pt x="421" y="199"/>
                    <a:pt x="420" y="198"/>
                    <a:pt x="419" y="197"/>
                  </a:cubicBezTo>
                  <a:cubicBezTo>
                    <a:pt x="419" y="196"/>
                    <a:pt x="420" y="196"/>
                    <a:pt x="421" y="194"/>
                  </a:cubicBezTo>
                  <a:cubicBezTo>
                    <a:pt x="423" y="193"/>
                    <a:pt x="425" y="191"/>
                    <a:pt x="425" y="188"/>
                  </a:cubicBezTo>
                  <a:cubicBezTo>
                    <a:pt x="425" y="184"/>
                    <a:pt x="421" y="183"/>
                    <a:pt x="418" y="182"/>
                  </a:cubicBezTo>
                  <a:cubicBezTo>
                    <a:pt x="418" y="182"/>
                    <a:pt x="417" y="182"/>
                    <a:pt x="417" y="182"/>
                  </a:cubicBezTo>
                  <a:cubicBezTo>
                    <a:pt x="416" y="181"/>
                    <a:pt x="415" y="181"/>
                    <a:pt x="415" y="181"/>
                  </a:cubicBezTo>
                  <a:cubicBezTo>
                    <a:pt x="414" y="180"/>
                    <a:pt x="412" y="179"/>
                    <a:pt x="411" y="179"/>
                  </a:cubicBezTo>
                  <a:cubicBezTo>
                    <a:pt x="409" y="179"/>
                    <a:pt x="407" y="181"/>
                    <a:pt x="405" y="182"/>
                  </a:cubicBezTo>
                  <a:cubicBezTo>
                    <a:pt x="405" y="183"/>
                    <a:pt x="404" y="183"/>
                    <a:pt x="404" y="183"/>
                  </a:cubicBezTo>
                  <a:cubicBezTo>
                    <a:pt x="404" y="183"/>
                    <a:pt x="403" y="182"/>
                    <a:pt x="403" y="181"/>
                  </a:cubicBezTo>
                  <a:cubicBezTo>
                    <a:pt x="402" y="180"/>
                    <a:pt x="402" y="180"/>
                    <a:pt x="402" y="180"/>
                  </a:cubicBezTo>
                  <a:cubicBezTo>
                    <a:pt x="401" y="179"/>
                    <a:pt x="399" y="178"/>
                    <a:pt x="398" y="177"/>
                  </a:cubicBezTo>
                  <a:cubicBezTo>
                    <a:pt x="398" y="177"/>
                    <a:pt x="397" y="176"/>
                    <a:pt x="397" y="176"/>
                  </a:cubicBezTo>
                  <a:cubicBezTo>
                    <a:pt x="397" y="176"/>
                    <a:pt x="397" y="176"/>
                    <a:pt x="397" y="176"/>
                  </a:cubicBezTo>
                  <a:cubicBezTo>
                    <a:pt x="397" y="176"/>
                    <a:pt x="397" y="176"/>
                    <a:pt x="400" y="175"/>
                  </a:cubicBezTo>
                  <a:cubicBezTo>
                    <a:pt x="401" y="174"/>
                    <a:pt x="403" y="173"/>
                    <a:pt x="405" y="172"/>
                  </a:cubicBezTo>
                  <a:cubicBezTo>
                    <a:pt x="406" y="170"/>
                    <a:pt x="406" y="168"/>
                    <a:pt x="406" y="167"/>
                  </a:cubicBezTo>
                  <a:cubicBezTo>
                    <a:pt x="406" y="166"/>
                    <a:pt x="406" y="165"/>
                    <a:pt x="406" y="165"/>
                  </a:cubicBezTo>
                  <a:cubicBezTo>
                    <a:pt x="406" y="165"/>
                    <a:pt x="407" y="165"/>
                    <a:pt x="408" y="165"/>
                  </a:cubicBezTo>
                  <a:cubicBezTo>
                    <a:pt x="409" y="165"/>
                    <a:pt x="411" y="165"/>
                    <a:pt x="412" y="161"/>
                  </a:cubicBezTo>
                  <a:cubicBezTo>
                    <a:pt x="414" y="157"/>
                    <a:pt x="410" y="154"/>
                    <a:pt x="409" y="153"/>
                  </a:cubicBezTo>
                  <a:cubicBezTo>
                    <a:pt x="407" y="152"/>
                    <a:pt x="407" y="152"/>
                    <a:pt x="406" y="151"/>
                  </a:cubicBezTo>
                  <a:cubicBezTo>
                    <a:pt x="406" y="150"/>
                    <a:pt x="405" y="149"/>
                    <a:pt x="405" y="148"/>
                  </a:cubicBezTo>
                  <a:cubicBezTo>
                    <a:pt x="404" y="147"/>
                    <a:pt x="404" y="146"/>
                    <a:pt x="403" y="145"/>
                  </a:cubicBezTo>
                  <a:cubicBezTo>
                    <a:pt x="403" y="144"/>
                    <a:pt x="403" y="143"/>
                    <a:pt x="403" y="143"/>
                  </a:cubicBezTo>
                  <a:cubicBezTo>
                    <a:pt x="402" y="141"/>
                    <a:pt x="402" y="140"/>
                    <a:pt x="401" y="138"/>
                  </a:cubicBezTo>
                  <a:cubicBezTo>
                    <a:pt x="400" y="137"/>
                    <a:pt x="399" y="137"/>
                    <a:pt x="399" y="136"/>
                  </a:cubicBezTo>
                  <a:cubicBezTo>
                    <a:pt x="398" y="135"/>
                    <a:pt x="397" y="135"/>
                    <a:pt x="397" y="134"/>
                  </a:cubicBezTo>
                  <a:cubicBezTo>
                    <a:pt x="396" y="132"/>
                    <a:pt x="396" y="130"/>
                    <a:pt x="397" y="127"/>
                  </a:cubicBezTo>
                  <a:cubicBezTo>
                    <a:pt x="397" y="125"/>
                    <a:pt x="397" y="124"/>
                    <a:pt x="397" y="123"/>
                  </a:cubicBezTo>
                  <a:cubicBezTo>
                    <a:pt x="397" y="119"/>
                    <a:pt x="396" y="115"/>
                    <a:pt x="394" y="112"/>
                  </a:cubicBezTo>
                  <a:cubicBezTo>
                    <a:pt x="394" y="110"/>
                    <a:pt x="392" y="108"/>
                    <a:pt x="391" y="107"/>
                  </a:cubicBezTo>
                  <a:cubicBezTo>
                    <a:pt x="391" y="106"/>
                    <a:pt x="390" y="105"/>
                    <a:pt x="389" y="104"/>
                  </a:cubicBezTo>
                  <a:cubicBezTo>
                    <a:pt x="389" y="104"/>
                    <a:pt x="389" y="103"/>
                    <a:pt x="388" y="102"/>
                  </a:cubicBezTo>
                  <a:cubicBezTo>
                    <a:pt x="388" y="100"/>
                    <a:pt x="387" y="97"/>
                    <a:pt x="385" y="96"/>
                  </a:cubicBezTo>
                  <a:cubicBezTo>
                    <a:pt x="383" y="94"/>
                    <a:pt x="381" y="94"/>
                    <a:pt x="379" y="93"/>
                  </a:cubicBezTo>
                  <a:cubicBezTo>
                    <a:pt x="379" y="93"/>
                    <a:pt x="379" y="93"/>
                    <a:pt x="378" y="93"/>
                  </a:cubicBezTo>
                  <a:cubicBezTo>
                    <a:pt x="380" y="92"/>
                    <a:pt x="381" y="91"/>
                    <a:pt x="382" y="90"/>
                  </a:cubicBezTo>
                  <a:cubicBezTo>
                    <a:pt x="383" y="89"/>
                    <a:pt x="384" y="88"/>
                    <a:pt x="385" y="87"/>
                  </a:cubicBezTo>
                  <a:cubicBezTo>
                    <a:pt x="386" y="86"/>
                    <a:pt x="387" y="86"/>
                    <a:pt x="388" y="85"/>
                  </a:cubicBezTo>
                  <a:cubicBezTo>
                    <a:pt x="393" y="80"/>
                    <a:pt x="392" y="71"/>
                    <a:pt x="391" y="65"/>
                  </a:cubicBezTo>
                  <a:cubicBezTo>
                    <a:pt x="391" y="64"/>
                    <a:pt x="391" y="64"/>
                    <a:pt x="391" y="64"/>
                  </a:cubicBezTo>
                  <a:cubicBezTo>
                    <a:pt x="391" y="63"/>
                    <a:pt x="391" y="62"/>
                    <a:pt x="391" y="62"/>
                  </a:cubicBezTo>
                  <a:cubicBezTo>
                    <a:pt x="391" y="62"/>
                    <a:pt x="392" y="62"/>
                    <a:pt x="393" y="63"/>
                  </a:cubicBezTo>
                  <a:cubicBezTo>
                    <a:pt x="396" y="63"/>
                    <a:pt x="398" y="64"/>
                    <a:pt x="400" y="64"/>
                  </a:cubicBezTo>
                  <a:cubicBezTo>
                    <a:pt x="405" y="64"/>
                    <a:pt x="409" y="62"/>
                    <a:pt x="412" y="58"/>
                  </a:cubicBezTo>
                  <a:cubicBezTo>
                    <a:pt x="414" y="55"/>
                    <a:pt x="416" y="51"/>
                    <a:pt x="417" y="48"/>
                  </a:cubicBezTo>
                  <a:cubicBezTo>
                    <a:pt x="418" y="45"/>
                    <a:pt x="418" y="43"/>
                    <a:pt x="420" y="41"/>
                  </a:cubicBezTo>
                  <a:cubicBezTo>
                    <a:pt x="421" y="39"/>
                    <a:pt x="422" y="37"/>
                    <a:pt x="424" y="35"/>
                  </a:cubicBezTo>
                  <a:cubicBezTo>
                    <a:pt x="426" y="32"/>
                    <a:pt x="429" y="28"/>
                    <a:pt x="430" y="24"/>
                  </a:cubicBezTo>
                  <a:cubicBezTo>
                    <a:pt x="431" y="20"/>
                    <a:pt x="431" y="17"/>
                    <a:pt x="429" y="15"/>
                  </a:cubicBezTo>
                  <a:cubicBezTo>
                    <a:pt x="426" y="10"/>
                    <a:pt x="418" y="8"/>
                    <a:pt x="411" y="6"/>
                  </a:cubicBezTo>
                  <a:cubicBezTo>
                    <a:pt x="408" y="6"/>
                    <a:pt x="405" y="5"/>
                    <a:pt x="403" y="4"/>
                  </a:cubicBezTo>
                  <a:cubicBezTo>
                    <a:pt x="398" y="1"/>
                    <a:pt x="393" y="0"/>
                    <a:pt x="389" y="0"/>
                  </a:cubicBezTo>
                  <a:cubicBezTo>
                    <a:pt x="386" y="0"/>
                    <a:pt x="384" y="1"/>
                    <a:pt x="382" y="1"/>
                  </a:cubicBezTo>
                  <a:cubicBezTo>
                    <a:pt x="379" y="2"/>
                    <a:pt x="372" y="4"/>
                    <a:pt x="370" y="9"/>
                  </a:cubicBezTo>
                  <a:cubicBezTo>
                    <a:pt x="369" y="10"/>
                    <a:pt x="369" y="13"/>
                    <a:pt x="370" y="16"/>
                  </a:cubicBezTo>
                  <a:cubicBezTo>
                    <a:pt x="369" y="16"/>
                    <a:pt x="368" y="17"/>
                    <a:pt x="368" y="17"/>
                  </a:cubicBezTo>
                  <a:cubicBezTo>
                    <a:pt x="365" y="19"/>
                    <a:pt x="365" y="22"/>
                    <a:pt x="365" y="24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5" y="26"/>
                    <a:pt x="365" y="27"/>
                    <a:pt x="365" y="28"/>
                  </a:cubicBezTo>
                  <a:cubicBezTo>
                    <a:pt x="364" y="30"/>
                    <a:pt x="364" y="32"/>
                    <a:pt x="364" y="34"/>
                  </a:cubicBezTo>
                  <a:cubicBezTo>
                    <a:pt x="364" y="36"/>
                    <a:pt x="364" y="37"/>
                    <a:pt x="364" y="39"/>
                  </a:cubicBezTo>
                  <a:cubicBezTo>
                    <a:pt x="364" y="42"/>
                    <a:pt x="365" y="45"/>
                    <a:pt x="364" y="47"/>
                  </a:cubicBezTo>
                  <a:cubicBezTo>
                    <a:pt x="364" y="47"/>
                    <a:pt x="364" y="48"/>
                    <a:pt x="363" y="48"/>
                  </a:cubicBezTo>
                  <a:cubicBezTo>
                    <a:pt x="363" y="50"/>
                    <a:pt x="362" y="52"/>
                    <a:pt x="363" y="55"/>
                  </a:cubicBezTo>
                  <a:cubicBezTo>
                    <a:pt x="363" y="56"/>
                    <a:pt x="363" y="57"/>
                    <a:pt x="364" y="58"/>
                  </a:cubicBezTo>
                  <a:cubicBezTo>
                    <a:pt x="364" y="59"/>
                    <a:pt x="365" y="59"/>
                    <a:pt x="365" y="60"/>
                  </a:cubicBezTo>
                  <a:cubicBezTo>
                    <a:pt x="366" y="64"/>
                    <a:pt x="366" y="68"/>
                    <a:pt x="366" y="73"/>
                  </a:cubicBezTo>
                  <a:cubicBezTo>
                    <a:pt x="366" y="74"/>
                    <a:pt x="366" y="76"/>
                    <a:pt x="366" y="77"/>
                  </a:cubicBezTo>
                  <a:cubicBezTo>
                    <a:pt x="366" y="79"/>
                    <a:pt x="366" y="81"/>
                    <a:pt x="366" y="82"/>
                  </a:cubicBezTo>
                  <a:cubicBezTo>
                    <a:pt x="366" y="83"/>
                    <a:pt x="365" y="83"/>
                    <a:pt x="365" y="84"/>
                  </a:cubicBezTo>
                  <a:cubicBezTo>
                    <a:pt x="364" y="86"/>
                    <a:pt x="363" y="88"/>
                    <a:pt x="365" y="91"/>
                  </a:cubicBezTo>
                  <a:cubicBezTo>
                    <a:pt x="365" y="91"/>
                    <a:pt x="365" y="91"/>
                    <a:pt x="365" y="91"/>
                  </a:cubicBezTo>
                  <a:cubicBezTo>
                    <a:pt x="363" y="92"/>
                    <a:pt x="363" y="94"/>
                    <a:pt x="362" y="95"/>
                  </a:cubicBezTo>
                  <a:cubicBezTo>
                    <a:pt x="362" y="96"/>
                    <a:pt x="362" y="96"/>
                    <a:pt x="362" y="96"/>
                  </a:cubicBezTo>
                  <a:cubicBezTo>
                    <a:pt x="362" y="96"/>
                    <a:pt x="362" y="96"/>
                    <a:pt x="361" y="97"/>
                  </a:cubicBezTo>
                  <a:cubicBezTo>
                    <a:pt x="359" y="97"/>
                    <a:pt x="357" y="98"/>
                    <a:pt x="356" y="100"/>
                  </a:cubicBezTo>
                  <a:cubicBezTo>
                    <a:pt x="355" y="102"/>
                    <a:pt x="355" y="105"/>
                    <a:pt x="356" y="106"/>
                  </a:cubicBezTo>
                  <a:cubicBezTo>
                    <a:pt x="357" y="107"/>
                    <a:pt x="358" y="108"/>
                    <a:pt x="360" y="108"/>
                  </a:cubicBezTo>
                  <a:cubicBezTo>
                    <a:pt x="360" y="108"/>
                    <a:pt x="360" y="108"/>
                    <a:pt x="359" y="108"/>
                  </a:cubicBezTo>
                  <a:cubicBezTo>
                    <a:pt x="359" y="108"/>
                    <a:pt x="359" y="108"/>
                    <a:pt x="358" y="108"/>
                  </a:cubicBezTo>
                  <a:cubicBezTo>
                    <a:pt x="358" y="108"/>
                    <a:pt x="357" y="108"/>
                    <a:pt x="356" y="108"/>
                  </a:cubicBezTo>
                  <a:cubicBezTo>
                    <a:pt x="355" y="108"/>
                    <a:pt x="352" y="108"/>
                    <a:pt x="350" y="110"/>
                  </a:cubicBezTo>
                  <a:cubicBezTo>
                    <a:pt x="348" y="113"/>
                    <a:pt x="347" y="118"/>
                    <a:pt x="346" y="121"/>
                  </a:cubicBezTo>
                  <a:cubicBezTo>
                    <a:pt x="345" y="122"/>
                    <a:pt x="345" y="123"/>
                    <a:pt x="345" y="124"/>
                  </a:cubicBezTo>
                  <a:cubicBezTo>
                    <a:pt x="345" y="124"/>
                    <a:pt x="345" y="125"/>
                    <a:pt x="345" y="125"/>
                  </a:cubicBezTo>
                  <a:cubicBezTo>
                    <a:pt x="343" y="128"/>
                    <a:pt x="341" y="136"/>
                    <a:pt x="347" y="139"/>
                  </a:cubicBezTo>
                  <a:cubicBezTo>
                    <a:pt x="348" y="139"/>
                    <a:pt x="348" y="139"/>
                    <a:pt x="349" y="139"/>
                  </a:cubicBezTo>
                  <a:cubicBezTo>
                    <a:pt x="349" y="139"/>
                    <a:pt x="348" y="140"/>
                    <a:pt x="348" y="140"/>
                  </a:cubicBezTo>
                  <a:cubicBezTo>
                    <a:pt x="346" y="141"/>
                    <a:pt x="345" y="143"/>
                    <a:pt x="344" y="144"/>
                  </a:cubicBezTo>
                  <a:cubicBezTo>
                    <a:pt x="344" y="144"/>
                    <a:pt x="344" y="145"/>
                    <a:pt x="343" y="145"/>
                  </a:cubicBezTo>
                  <a:cubicBezTo>
                    <a:pt x="343" y="146"/>
                    <a:pt x="342" y="146"/>
                    <a:pt x="341" y="148"/>
                  </a:cubicBezTo>
                  <a:cubicBezTo>
                    <a:pt x="340" y="151"/>
                    <a:pt x="340" y="156"/>
                    <a:pt x="340" y="158"/>
                  </a:cubicBezTo>
                  <a:cubicBezTo>
                    <a:pt x="341" y="161"/>
                    <a:pt x="342" y="162"/>
                    <a:pt x="344" y="163"/>
                  </a:cubicBezTo>
                  <a:cubicBezTo>
                    <a:pt x="344" y="164"/>
                    <a:pt x="345" y="164"/>
                    <a:pt x="345" y="165"/>
                  </a:cubicBezTo>
                  <a:cubicBezTo>
                    <a:pt x="345" y="165"/>
                    <a:pt x="345" y="166"/>
                    <a:pt x="345" y="166"/>
                  </a:cubicBezTo>
                  <a:cubicBezTo>
                    <a:pt x="345" y="167"/>
                    <a:pt x="345" y="168"/>
                    <a:pt x="345" y="170"/>
                  </a:cubicBezTo>
                  <a:cubicBezTo>
                    <a:pt x="346" y="172"/>
                    <a:pt x="347" y="173"/>
                    <a:pt x="349" y="174"/>
                  </a:cubicBezTo>
                  <a:cubicBezTo>
                    <a:pt x="351" y="175"/>
                    <a:pt x="353" y="176"/>
                    <a:pt x="355" y="177"/>
                  </a:cubicBezTo>
                  <a:cubicBezTo>
                    <a:pt x="356" y="177"/>
                    <a:pt x="356" y="177"/>
                    <a:pt x="357" y="178"/>
                  </a:cubicBezTo>
                  <a:cubicBezTo>
                    <a:pt x="360" y="179"/>
                    <a:pt x="362" y="181"/>
                    <a:pt x="364" y="182"/>
                  </a:cubicBezTo>
                  <a:cubicBezTo>
                    <a:pt x="365" y="184"/>
                    <a:pt x="367" y="185"/>
                    <a:pt x="368" y="186"/>
                  </a:cubicBezTo>
                  <a:cubicBezTo>
                    <a:pt x="370" y="187"/>
                    <a:pt x="372" y="188"/>
                    <a:pt x="374" y="188"/>
                  </a:cubicBezTo>
                  <a:cubicBezTo>
                    <a:pt x="374" y="188"/>
                    <a:pt x="375" y="188"/>
                    <a:pt x="375" y="188"/>
                  </a:cubicBezTo>
                  <a:cubicBezTo>
                    <a:pt x="376" y="188"/>
                    <a:pt x="377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80" y="188"/>
                    <a:pt x="380" y="188"/>
                    <a:pt x="381" y="188"/>
                  </a:cubicBezTo>
                  <a:cubicBezTo>
                    <a:pt x="381" y="189"/>
                    <a:pt x="380" y="189"/>
                    <a:pt x="379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90"/>
                    <a:pt x="377" y="189"/>
                    <a:pt x="377" y="189"/>
                  </a:cubicBezTo>
                  <a:cubicBezTo>
                    <a:pt x="376" y="189"/>
                    <a:pt x="375" y="189"/>
                    <a:pt x="374" y="189"/>
                  </a:cubicBezTo>
                  <a:cubicBezTo>
                    <a:pt x="368" y="189"/>
                    <a:pt x="367" y="193"/>
                    <a:pt x="367" y="195"/>
                  </a:cubicBezTo>
                  <a:cubicBezTo>
                    <a:pt x="367" y="196"/>
                    <a:pt x="368" y="197"/>
                    <a:pt x="368" y="198"/>
                  </a:cubicBezTo>
                  <a:cubicBezTo>
                    <a:pt x="368" y="199"/>
                    <a:pt x="368" y="201"/>
                    <a:pt x="368" y="201"/>
                  </a:cubicBezTo>
                  <a:cubicBezTo>
                    <a:pt x="367" y="202"/>
                    <a:pt x="363" y="203"/>
                    <a:pt x="362" y="208"/>
                  </a:cubicBezTo>
                  <a:cubicBezTo>
                    <a:pt x="362" y="211"/>
                    <a:pt x="363" y="214"/>
                    <a:pt x="365" y="216"/>
                  </a:cubicBezTo>
                  <a:cubicBezTo>
                    <a:pt x="367" y="217"/>
                    <a:pt x="368" y="218"/>
                    <a:pt x="369" y="218"/>
                  </a:cubicBezTo>
                  <a:cubicBezTo>
                    <a:pt x="373" y="218"/>
                    <a:pt x="374" y="215"/>
                    <a:pt x="376" y="212"/>
                  </a:cubicBezTo>
                  <a:cubicBezTo>
                    <a:pt x="376" y="213"/>
                    <a:pt x="376" y="214"/>
                    <a:pt x="376" y="214"/>
                  </a:cubicBezTo>
                  <a:cubicBezTo>
                    <a:pt x="376" y="216"/>
                    <a:pt x="376" y="217"/>
                    <a:pt x="376" y="219"/>
                  </a:cubicBezTo>
                  <a:cubicBezTo>
                    <a:pt x="376" y="219"/>
                    <a:pt x="375" y="219"/>
                    <a:pt x="374" y="220"/>
                  </a:cubicBezTo>
                  <a:cubicBezTo>
                    <a:pt x="373" y="221"/>
                    <a:pt x="371" y="223"/>
                    <a:pt x="369" y="225"/>
                  </a:cubicBezTo>
                  <a:cubicBezTo>
                    <a:pt x="367" y="226"/>
                    <a:pt x="366" y="228"/>
                    <a:pt x="365" y="230"/>
                  </a:cubicBezTo>
                  <a:cubicBezTo>
                    <a:pt x="364" y="232"/>
                    <a:pt x="364" y="232"/>
                    <a:pt x="364" y="232"/>
                  </a:cubicBezTo>
                  <a:cubicBezTo>
                    <a:pt x="364" y="232"/>
                    <a:pt x="364" y="232"/>
                    <a:pt x="364" y="233"/>
                  </a:cubicBezTo>
                  <a:cubicBezTo>
                    <a:pt x="363" y="233"/>
                    <a:pt x="363" y="234"/>
                    <a:pt x="363" y="234"/>
                  </a:cubicBezTo>
                  <a:cubicBezTo>
                    <a:pt x="363" y="234"/>
                    <a:pt x="362" y="234"/>
                    <a:pt x="362" y="234"/>
                  </a:cubicBezTo>
                  <a:cubicBezTo>
                    <a:pt x="362" y="234"/>
                    <a:pt x="361" y="234"/>
                    <a:pt x="361" y="234"/>
                  </a:cubicBezTo>
                  <a:cubicBezTo>
                    <a:pt x="360" y="234"/>
                    <a:pt x="360" y="234"/>
                    <a:pt x="359" y="234"/>
                  </a:cubicBezTo>
                  <a:cubicBezTo>
                    <a:pt x="357" y="234"/>
                    <a:pt x="356" y="234"/>
                    <a:pt x="354" y="235"/>
                  </a:cubicBezTo>
                  <a:cubicBezTo>
                    <a:pt x="351" y="237"/>
                    <a:pt x="349" y="239"/>
                    <a:pt x="347" y="242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44" y="247"/>
                    <a:pt x="345" y="251"/>
                    <a:pt x="346" y="254"/>
                  </a:cubicBezTo>
                  <a:cubicBezTo>
                    <a:pt x="346" y="255"/>
                    <a:pt x="346" y="255"/>
                    <a:pt x="346" y="255"/>
                  </a:cubicBezTo>
                  <a:cubicBezTo>
                    <a:pt x="347" y="256"/>
                    <a:pt x="347" y="257"/>
                    <a:pt x="347" y="259"/>
                  </a:cubicBezTo>
                  <a:cubicBezTo>
                    <a:pt x="347" y="259"/>
                    <a:pt x="348" y="260"/>
                    <a:pt x="348" y="260"/>
                  </a:cubicBezTo>
                  <a:cubicBezTo>
                    <a:pt x="348" y="262"/>
                    <a:pt x="348" y="263"/>
                    <a:pt x="349" y="265"/>
                  </a:cubicBezTo>
                  <a:cubicBezTo>
                    <a:pt x="349" y="267"/>
                    <a:pt x="349" y="268"/>
                    <a:pt x="348" y="269"/>
                  </a:cubicBezTo>
                  <a:cubicBezTo>
                    <a:pt x="348" y="270"/>
                    <a:pt x="348" y="270"/>
                    <a:pt x="348" y="270"/>
                  </a:cubicBezTo>
                  <a:cubicBezTo>
                    <a:pt x="348" y="270"/>
                    <a:pt x="348" y="270"/>
                    <a:pt x="347" y="270"/>
                  </a:cubicBezTo>
                  <a:cubicBezTo>
                    <a:pt x="347" y="270"/>
                    <a:pt x="346" y="269"/>
                    <a:pt x="345" y="269"/>
                  </a:cubicBezTo>
                  <a:cubicBezTo>
                    <a:pt x="345" y="268"/>
                    <a:pt x="344" y="268"/>
                    <a:pt x="344" y="268"/>
                  </a:cubicBezTo>
                  <a:cubicBezTo>
                    <a:pt x="343" y="268"/>
                    <a:pt x="342" y="268"/>
                    <a:pt x="342" y="267"/>
                  </a:cubicBezTo>
                  <a:cubicBezTo>
                    <a:pt x="342" y="267"/>
                    <a:pt x="342" y="266"/>
                    <a:pt x="342" y="265"/>
                  </a:cubicBezTo>
                  <a:cubicBezTo>
                    <a:pt x="342" y="264"/>
                    <a:pt x="342" y="264"/>
                    <a:pt x="342" y="263"/>
                  </a:cubicBezTo>
                  <a:cubicBezTo>
                    <a:pt x="342" y="262"/>
                    <a:pt x="341" y="260"/>
                    <a:pt x="340" y="259"/>
                  </a:cubicBezTo>
                  <a:cubicBezTo>
                    <a:pt x="340" y="258"/>
                    <a:pt x="340" y="257"/>
                    <a:pt x="340" y="257"/>
                  </a:cubicBezTo>
                  <a:cubicBezTo>
                    <a:pt x="340" y="255"/>
                    <a:pt x="340" y="254"/>
                    <a:pt x="341" y="252"/>
                  </a:cubicBezTo>
                  <a:cubicBezTo>
                    <a:pt x="341" y="251"/>
                    <a:pt x="341" y="250"/>
                    <a:pt x="341" y="249"/>
                  </a:cubicBezTo>
                  <a:cubicBezTo>
                    <a:pt x="341" y="249"/>
                    <a:pt x="341" y="248"/>
                    <a:pt x="342" y="247"/>
                  </a:cubicBezTo>
                  <a:cubicBezTo>
                    <a:pt x="342" y="246"/>
                    <a:pt x="343" y="245"/>
                    <a:pt x="344" y="244"/>
                  </a:cubicBezTo>
                  <a:cubicBezTo>
                    <a:pt x="346" y="242"/>
                    <a:pt x="348" y="240"/>
                    <a:pt x="348" y="236"/>
                  </a:cubicBezTo>
                  <a:cubicBezTo>
                    <a:pt x="348" y="234"/>
                    <a:pt x="347" y="233"/>
                    <a:pt x="346" y="231"/>
                  </a:cubicBezTo>
                  <a:cubicBezTo>
                    <a:pt x="345" y="230"/>
                    <a:pt x="343" y="229"/>
                    <a:pt x="341" y="229"/>
                  </a:cubicBezTo>
                  <a:cubicBezTo>
                    <a:pt x="340" y="229"/>
                    <a:pt x="340" y="229"/>
                    <a:pt x="340" y="229"/>
                  </a:cubicBezTo>
                  <a:cubicBezTo>
                    <a:pt x="339" y="228"/>
                    <a:pt x="339" y="227"/>
                    <a:pt x="338" y="226"/>
                  </a:cubicBezTo>
                  <a:cubicBezTo>
                    <a:pt x="337" y="226"/>
                    <a:pt x="336" y="226"/>
                    <a:pt x="335" y="226"/>
                  </a:cubicBezTo>
                  <a:cubicBezTo>
                    <a:pt x="335" y="226"/>
                    <a:pt x="334" y="226"/>
                    <a:pt x="334" y="226"/>
                  </a:cubicBezTo>
                  <a:cubicBezTo>
                    <a:pt x="334" y="225"/>
                    <a:pt x="334" y="224"/>
                    <a:pt x="334" y="224"/>
                  </a:cubicBezTo>
                  <a:cubicBezTo>
                    <a:pt x="332" y="222"/>
                    <a:pt x="331" y="221"/>
                    <a:pt x="330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8" y="219"/>
                    <a:pt x="328" y="219"/>
                  </a:cubicBezTo>
                  <a:cubicBezTo>
                    <a:pt x="327" y="219"/>
                    <a:pt x="327" y="218"/>
                    <a:pt x="326" y="217"/>
                  </a:cubicBezTo>
                  <a:cubicBezTo>
                    <a:pt x="325" y="217"/>
                    <a:pt x="323" y="217"/>
                    <a:pt x="322" y="217"/>
                  </a:cubicBezTo>
                  <a:cubicBezTo>
                    <a:pt x="320" y="217"/>
                    <a:pt x="318" y="218"/>
                    <a:pt x="316" y="219"/>
                  </a:cubicBezTo>
                  <a:cubicBezTo>
                    <a:pt x="316" y="219"/>
                    <a:pt x="315" y="219"/>
                    <a:pt x="315" y="220"/>
                  </a:cubicBezTo>
                  <a:cubicBezTo>
                    <a:pt x="315" y="220"/>
                    <a:pt x="315" y="220"/>
                    <a:pt x="314" y="220"/>
                  </a:cubicBezTo>
                  <a:cubicBezTo>
                    <a:pt x="314" y="220"/>
                    <a:pt x="314" y="220"/>
                    <a:pt x="313" y="220"/>
                  </a:cubicBezTo>
                  <a:cubicBezTo>
                    <a:pt x="313" y="220"/>
                    <a:pt x="312" y="220"/>
                    <a:pt x="312" y="220"/>
                  </a:cubicBezTo>
                  <a:cubicBezTo>
                    <a:pt x="310" y="220"/>
                    <a:pt x="308" y="220"/>
                    <a:pt x="307" y="221"/>
                  </a:cubicBezTo>
                  <a:cubicBezTo>
                    <a:pt x="304" y="224"/>
                    <a:pt x="305" y="228"/>
                    <a:pt x="305" y="230"/>
                  </a:cubicBezTo>
                  <a:cubicBezTo>
                    <a:pt x="305" y="231"/>
                    <a:pt x="305" y="231"/>
                    <a:pt x="305" y="231"/>
                  </a:cubicBezTo>
                  <a:cubicBezTo>
                    <a:pt x="306" y="233"/>
                    <a:pt x="306" y="238"/>
                    <a:pt x="310" y="240"/>
                  </a:cubicBezTo>
                  <a:cubicBezTo>
                    <a:pt x="312" y="241"/>
                    <a:pt x="313" y="242"/>
                    <a:pt x="315" y="242"/>
                  </a:cubicBezTo>
                  <a:cubicBezTo>
                    <a:pt x="317" y="242"/>
                    <a:pt x="319" y="241"/>
                    <a:pt x="320" y="241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1"/>
                    <a:pt x="322" y="241"/>
                  </a:cubicBezTo>
                  <a:cubicBezTo>
                    <a:pt x="322" y="241"/>
                    <a:pt x="322" y="242"/>
                    <a:pt x="322" y="242"/>
                  </a:cubicBezTo>
                  <a:cubicBezTo>
                    <a:pt x="323" y="243"/>
                    <a:pt x="323" y="244"/>
                    <a:pt x="324" y="246"/>
                  </a:cubicBezTo>
                  <a:cubicBezTo>
                    <a:pt x="324" y="247"/>
                    <a:pt x="324" y="247"/>
                    <a:pt x="324" y="248"/>
                  </a:cubicBezTo>
                  <a:cubicBezTo>
                    <a:pt x="324" y="249"/>
                    <a:pt x="322" y="250"/>
                    <a:pt x="321" y="250"/>
                  </a:cubicBezTo>
                  <a:cubicBezTo>
                    <a:pt x="320" y="250"/>
                    <a:pt x="320" y="250"/>
                    <a:pt x="320" y="250"/>
                  </a:cubicBezTo>
                  <a:cubicBezTo>
                    <a:pt x="319" y="249"/>
                    <a:pt x="318" y="248"/>
                    <a:pt x="317" y="247"/>
                  </a:cubicBezTo>
                  <a:cubicBezTo>
                    <a:pt x="317" y="246"/>
                    <a:pt x="316" y="244"/>
                    <a:pt x="314" y="243"/>
                  </a:cubicBezTo>
                  <a:cubicBezTo>
                    <a:pt x="313" y="242"/>
                    <a:pt x="310" y="241"/>
                    <a:pt x="308" y="241"/>
                  </a:cubicBezTo>
                  <a:cubicBezTo>
                    <a:pt x="305" y="241"/>
                    <a:pt x="303" y="242"/>
                    <a:pt x="301" y="243"/>
                  </a:cubicBezTo>
                  <a:cubicBezTo>
                    <a:pt x="300" y="243"/>
                    <a:pt x="300" y="243"/>
                    <a:pt x="300" y="243"/>
                  </a:cubicBezTo>
                  <a:cubicBezTo>
                    <a:pt x="299" y="243"/>
                    <a:pt x="299" y="244"/>
                    <a:pt x="298" y="244"/>
                  </a:cubicBezTo>
                  <a:cubicBezTo>
                    <a:pt x="298" y="244"/>
                    <a:pt x="298" y="244"/>
                    <a:pt x="298" y="244"/>
                  </a:cubicBezTo>
                  <a:cubicBezTo>
                    <a:pt x="297" y="243"/>
                    <a:pt x="297" y="242"/>
                    <a:pt x="296" y="242"/>
                  </a:cubicBezTo>
                  <a:cubicBezTo>
                    <a:pt x="295" y="241"/>
                    <a:pt x="294" y="240"/>
                    <a:pt x="293" y="239"/>
                  </a:cubicBezTo>
                  <a:cubicBezTo>
                    <a:pt x="291" y="238"/>
                    <a:pt x="290" y="238"/>
                    <a:pt x="289" y="238"/>
                  </a:cubicBezTo>
                  <a:cubicBezTo>
                    <a:pt x="288" y="238"/>
                    <a:pt x="288" y="238"/>
                    <a:pt x="288" y="238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6" y="238"/>
                    <a:pt x="285" y="237"/>
                    <a:pt x="284" y="237"/>
                  </a:cubicBezTo>
                  <a:cubicBezTo>
                    <a:pt x="282" y="236"/>
                    <a:pt x="281" y="236"/>
                    <a:pt x="279" y="236"/>
                  </a:cubicBezTo>
                  <a:cubicBezTo>
                    <a:pt x="278" y="236"/>
                    <a:pt x="278" y="236"/>
                    <a:pt x="277" y="236"/>
                  </a:cubicBezTo>
                  <a:cubicBezTo>
                    <a:pt x="274" y="236"/>
                    <a:pt x="271" y="236"/>
                    <a:pt x="269" y="237"/>
                  </a:cubicBezTo>
                  <a:cubicBezTo>
                    <a:pt x="268" y="237"/>
                    <a:pt x="267" y="237"/>
                    <a:pt x="267" y="237"/>
                  </a:cubicBezTo>
                  <a:cubicBezTo>
                    <a:pt x="265" y="238"/>
                    <a:pt x="264" y="238"/>
                    <a:pt x="262" y="238"/>
                  </a:cubicBezTo>
                  <a:cubicBezTo>
                    <a:pt x="262" y="238"/>
                    <a:pt x="261" y="238"/>
                    <a:pt x="261" y="237"/>
                  </a:cubicBezTo>
                  <a:cubicBezTo>
                    <a:pt x="260" y="236"/>
                    <a:pt x="260" y="236"/>
                    <a:pt x="258" y="235"/>
                  </a:cubicBezTo>
                  <a:cubicBezTo>
                    <a:pt x="257" y="234"/>
                    <a:pt x="256" y="234"/>
                    <a:pt x="255" y="234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4" y="237"/>
                    <a:pt x="254" y="237"/>
                    <a:pt x="254" y="237"/>
                  </a:cubicBezTo>
                  <a:cubicBezTo>
                    <a:pt x="254" y="234"/>
                    <a:pt x="254" y="234"/>
                    <a:pt x="254" y="234"/>
                  </a:cubicBezTo>
                  <a:cubicBezTo>
                    <a:pt x="252" y="234"/>
                    <a:pt x="251" y="234"/>
                    <a:pt x="250" y="232"/>
                  </a:cubicBezTo>
                  <a:cubicBezTo>
                    <a:pt x="249" y="231"/>
                    <a:pt x="249" y="231"/>
                    <a:pt x="248" y="230"/>
                  </a:cubicBezTo>
                  <a:cubicBezTo>
                    <a:pt x="247" y="230"/>
                    <a:pt x="247" y="229"/>
                    <a:pt x="246" y="229"/>
                  </a:cubicBezTo>
                  <a:cubicBezTo>
                    <a:pt x="246" y="229"/>
                    <a:pt x="246" y="229"/>
                    <a:pt x="246" y="229"/>
                  </a:cubicBezTo>
                  <a:cubicBezTo>
                    <a:pt x="246" y="228"/>
                    <a:pt x="245" y="227"/>
                    <a:pt x="245" y="227"/>
                  </a:cubicBezTo>
                  <a:cubicBezTo>
                    <a:pt x="244" y="226"/>
                    <a:pt x="244" y="226"/>
                    <a:pt x="244" y="226"/>
                  </a:cubicBezTo>
                  <a:cubicBezTo>
                    <a:pt x="243" y="222"/>
                    <a:pt x="241" y="218"/>
                    <a:pt x="236" y="218"/>
                  </a:cubicBezTo>
                  <a:cubicBezTo>
                    <a:pt x="235" y="218"/>
                    <a:pt x="235" y="218"/>
                    <a:pt x="234" y="218"/>
                  </a:cubicBezTo>
                  <a:cubicBezTo>
                    <a:pt x="233" y="218"/>
                    <a:pt x="231" y="219"/>
                    <a:pt x="229" y="219"/>
                  </a:cubicBezTo>
                  <a:cubicBezTo>
                    <a:pt x="228" y="219"/>
                    <a:pt x="227" y="218"/>
                    <a:pt x="227" y="218"/>
                  </a:cubicBezTo>
                  <a:cubicBezTo>
                    <a:pt x="226" y="218"/>
                    <a:pt x="225" y="215"/>
                    <a:pt x="225" y="214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1"/>
                    <a:pt x="223" y="209"/>
                    <a:pt x="222" y="207"/>
                  </a:cubicBezTo>
                  <a:cubicBezTo>
                    <a:pt x="220" y="205"/>
                    <a:pt x="218" y="205"/>
                    <a:pt x="217" y="205"/>
                  </a:cubicBezTo>
                  <a:cubicBezTo>
                    <a:pt x="217" y="205"/>
                    <a:pt x="217" y="204"/>
                    <a:pt x="217" y="204"/>
                  </a:cubicBezTo>
                  <a:cubicBezTo>
                    <a:pt x="217" y="204"/>
                    <a:pt x="217" y="202"/>
                    <a:pt x="217" y="201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17" y="199"/>
                    <a:pt x="217" y="198"/>
                    <a:pt x="218" y="197"/>
                  </a:cubicBezTo>
                  <a:cubicBezTo>
                    <a:pt x="218" y="194"/>
                    <a:pt x="219" y="190"/>
                    <a:pt x="217" y="185"/>
                  </a:cubicBezTo>
                  <a:cubicBezTo>
                    <a:pt x="216" y="184"/>
                    <a:pt x="214" y="179"/>
                    <a:pt x="208" y="179"/>
                  </a:cubicBezTo>
                  <a:cubicBezTo>
                    <a:pt x="207" y="179"/>
                    <a:pt x="206" y="179"/>
                    <a:pt x="205" y="179"/>
                  </a:cubicBezTo>
                  <a:cubicBezTo>
                    <a:pt x="203" y="179"/>
                    <a:pt x="200" y="179"/>
                    <a:pt x="197" y="179"/>
                  </a:cubicBezTo>
                  <a:cubicBezTo>
                    <a:pt x="194" y="180"/>
                    <a:pt x="193" y="180"/>
                    <a:pt x="191" y="182"/>
                  </a:cubicBezTo>
                  <a:cubicBezTo>
                    <a:pt x="190" y="182"/>
                    <a:pt x="189" y="182"/>
                    <a:pt x="188" y="182"/>
                  </a:cubicBezTo>
                  <a:cubicBezTo>
                    <a:pt x="187" y="182"/>
                    <a:pt x="185" y="182"/>
                    <a:pt x="184" y="182"/>
                  </a:cubicBezTo>
                  <a:cubicBezTo>
                    <a:pt x="182" y="181"/>
                    <a:pt x="180" y="181"/>
                    <a:pt x="179" y="181"/>
                  </a:cubicBezTo>
                  <a:cubicBezTo>
                    <a:pt x="178" y="181"/>
                    <a:pt x="177" y="181"/>
                    <a:pt x="176" y="181"/>
                  </a:cubicBezTo>
                  <a:cubicBezTo>
                    <a:pt x="176" y="181"/>
                    <a:pt x="174" y="182"/>
                    <a:pt x="173" y="183"/>
                  </a:cubicBezTo>
                  <a:cubicBezTo>
                    <a:pt x="172" y="184"/>
                    <a:pt x="172" y="184"/>
                    <a:pt x="171" y="185"/>
                  </a:cubicBezTo>
                  <a:cubicBezTo>
                    <a:pt x="171" y="185"/>
                    <a:pt x="171" y="185"/>
                    <a:pt x="170" y="185"/>
                  </a:cubicBezTo>
                  <a:cubicBezTo>
                    <a:pt x="168" y="186"/>
                    <a:pt x="166" y="187"/>
                    <a:pt x="165" y="190"/>
                  </a:cubicBezTo>
                  <a:cubicBezTo>
                    <a:pt x="163" y="194"/>
                    <a:pt x="166" y="199"/>
                    <a:pt x="167" y="200"/>
                  </a:cubicBezTo>
                  <a:cubicBezTo>
                    <a:pt x="167" y="201"/>
                    <a:pt x="167" y="201"/>
                    <a:pt x="167" y="201"/>
                  </a:cubicBezTo>
                  <a:cubicBezTo>
                    <a:pt x="168" y="202"/>
                    <a:pt x="170" y="204"/>
                    <a:pt x="171" y="205"/>
                  </a:cubicBezTo>
                  <a:cubicBezTo>
                    <a:pt x="172" y="205"/>
                    <a:pt x="174" y="205"/>
                    <a:pt x="175" y="205"/>
                  </a:cubicBezTo>
                  <a:cubicBezTo>
                    <a:pt x="178" y="205"/>
                    <a:pt x="180" y="204"/>
                    <a:pt x="181" y="201"/>
                  </a:cubicBezTo>
                  <a:cubicBezTo>
                    <a:pt x="181" y="201"/>
                    <a:pt x="182" y="199"/>
                    <a:pt x="183" y="199"/>
                  </a:cubicBezTo>
                  <a:cubicBezTo>
                    <a:pt x="183" y="199"/>
                    <a:pt x="183" y="199"/>
                    <a:pt x="183" y="199"/>
                  </a:cubicBezTo>
                  <a:cubicBezTo>
                    <a:pt x="183" y="200"/>
                    <a:pt x="184" y="203"/>
                    <a:pt x="188" y="204"/>
                  </a:cubicBezTo>
                  <a:cubicBezTo>
                    <a:pt x="191" y="204"/>
                    <a:pt x="194" y="202"/>
                    <a:pt x="196" y="200"/>
                  </a:cubicBezTo>
                  <a:cubicBezTo>
                    <a:pt x="197" y="200"/>
                    <a:pt x="198" y="199"/>
                    <a:pt x="199" y="199"/>
                  </a:cubicBezTo>
                  <a:cubicBezTo>
                    <a:pt x="201" y="198"/>
                    <a:pt x="203" y="197"/>
                    <a:pt x="205" y="197"/>
                  </a:cubicBezTo>
                  <a:cubicBezTo>
                    <a:pt x="205" y="196"/>
                    <a:pt x="206" y="196"/>
                    <a:pt x="207" y="196"/>
                  </a:cubicBezTo>
                  <a:cubicBezTo>
                    <a:pt x="207" y="196"/>
                    <a:pt x="207" y="196"/>
                    <a:pt x="207" y="196"/>
                  </a:cubicBezTo>
                  <a:cubicBezTo>
                    <a:pt x="207" y="198"/>
                    <a:pt x="201" y="200"/>
                    <a:pt x="198" y="202"/>
                  </a:cubicBezTo>
                  <a:cubicBezTo>
                    <a:pt x="197" y="202"/>
                    <a:pt x="196" y="203"/>
                    <a:pt x="196" y="203"/>
                  </a:cubicBezTo>
                  <a:cubicBezTo>
                    <a:pt x="193" y="204"/>
                    <a:pt x="190" y="205"/>
                    <a:pt x="187" y="205"/>
                  </a:cubicBezTo>
                  <a:cubicBezTo>
                    <a:pt x="183" y="205"/>
                    <a:pt x="179" y="206"/>
                    <a:pt x="176" y="208"/>
                  </a:cubicBezTo>
                  <a:cubicBezTo>
                    <a:pt x="166" y="213"/>
                    <a:pt x="168" y="219"/>
                    <a:pt x="169" y="224"/>
                  </a:cubicBezTo>
                  <a:cubicBezTo>
                    <a:pt x="170" y="226"/>
                    <a:pt x="170" y="228"/>
                    <a:pt x="170" y="230"/>
                  </a:cubicBezTo>
                  <a:cubicBezTo>
                    <a:pt x="171" y="231"/>
                    <a:pt x="171" y="233"/>
                    <a:pt x="170" y="235"/>
                  </a:cubicBezTo>
                  <a:cubicBezTo>
                    <a:pt x="170" y="236"/>
                    <a:pt x="170" y="238"/>
                    <a:pt x="170" y="241"/>
                  </a:cubicBezTo>
                  <a:cubicBezTo>
                    <a:pt x="170" y="242"/>
                    <a:pt x="170" y="243"/>
                    <a:pt x="171" y="244"/>
                  </a:cubicBezTo>
                  <a:cubicBezTo>
                    <a:pt x="171" y="246"/>
                    <a:pt x="172" y="248"/>
                    <a:pt x="171" y="249"/>
                  </a:cubicBezTo>
                  <a:cubicBezTo>
                    <a:pt x="171" y="250"/>
                    <a:pt x="168" y="250"/>
                    <a:pt x="166" y="250"/>
                  </a:cubicBezTo>
                  <a:cubicBezTo>
                    <a:pt x="164" y="250"/>
                    <a:pt x="163" y="250"/>
                    <a:pt x="163" y="250"/>
                  </a:cubicBezTo>
                  <a:cubicBezTo>
                    <a:pt x="163" y="250"/>
                    <a:pt x="162" y="249"/>
                    <a:pt x="162" y="247"/>
                  </a:cubicBezTo>
                  <a:cubicBezTo>
                    <a:pt x="162" y="246"/>
                    <a:pt x="162" y="245"/>
                    <a:pt x="162" y="244"/>
                  </a:cubicBezTo>
                  <a:cubicBezTo>
                    <a:pt x="163" y="244"/>
                    <a:pt x="163" y="244"/>
                    <a:pt x="164" y="243"/>
                  </a:cubicBezTo>
                  <a:cubicBezTo>
                    <a:pt x="167" y="242"/>
                    <a:pt x="169" y="237"/>
                    <a:pt x="168" y="233"/>
                  </a:cubicBezTo>
                  <a:cubicBezTo>
                    <a:pt x="168" y="230"/>
                    <a:pt x="166" y="227"/>
                    <a:pt x="164" y="226"/>
                  </a:cubicBezTo>
                  <a:cubicBezTo>
                    <a:pt x="162" y="225"/>
                    <a:pt x="160" y="225"/>
                    <a:pt x="159" y="225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57" y="224"/>
                    <a:pt x="158" y="221"/>
                    <a:pt x="158" y="220"/>
                  </a:cubicBezTo>
                  <a:cubicBezTo>
                    <a:pt x="158" y="218"/>
                    <a:pt x="159" y="216"/>
                    <a:pt x="158" y="214"/>
                  </a:cubicBezTo>
                  <a:cubicBezTo>
                    <a:pt x="157" y="210"/>
                    <a:pt x="154" y="209"/>
                    <a:pt x="152" y="209"/>
                  </a:cubicBezTo>
                  <a:cubicBezTo>
                    <a:pt x="151" y="209"/>
                    <a:pt x="150" y="207"/>
                    <a:pt x="149" y="207"/>
                  </a:cubicBezTo>
                  <a:cubicBezTo>
                    <a:pt x="149" y="206"/>
                    <a:pt x="149" y="205"/>
                    <a:pt x="149" y="204"/>
                  </a:cubicBezTo>
                  <a:cubicBezTo>
                    <a:pt x="149" y="202"/>
                    <a:pt x="149" y="198"/>
                    <a:pt x="146" y="196"/>
                  </a:cubicBezTo>
                  <a:cubicBezTo>
                    <a:pt x="145" y="196"/>
                    <a:pt x="144" y="196"/>
                    <a:pt x="143" y="196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1" y="196"/>
                    <a:pt x="141" y="196"/>
                    <a:pt x="140" y="196"/>
                  </a:cubicBezTo>
                  <a:cubicBezTo>
                    <a:pt x="138" y="196"/>
                    <a:pt x="137" y="196"/>
                    <a:pt x="136" y="196"/>
                  </a:cubicBezTo>
                  <a:cubicBezTo>
                    <a:pt x="135" y="197"/>
                    <a:pt x="135" y="197"/>
                    <a:pt x="135" y="197"/>
                  </a:cubicBezTo>
                  <a:cubicBezTo>
                    <a:pt x="134" y="198"/>
                    <a:pt x="133" y="198"/>
                    <a:pt x="132" y="198"/>
                  </a:cubicBezTo>
                  <a:cubicBezTo>
                    <a:pt x="131" y="198"/>
                    <a:pt x="131" y="198"/>
                    <a:pt x="130" y="198"/>
                  </a:cubicBezTo>
                  <a:cubicBezTo>
                    <a:pt x="127" y="198"/>
                    <a:pt x="124" y="197"/>
                    <a:pt x="121" y="197"/>
                  </a:cubicBezTo>
                  <a:cubicBezTo>
                    <a:pt x="120" y="197"/>
                    <a:pt x="120" y="196"/>
                    <a:pt x="119" y="196"/>
                  </a:cubicBezTo>
                  <a:cubicBezTo>
                    <a:pt x="118" y="196"/>
                    <a:pt x="116" y="196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0" y="195"/>
                    <a:pt x="109" y="194"/>
                  </a:cubicBezTo>
                  <a:cubicBezTo>
                    <a:pt x="108" y="194"/>
                    <a:pt x="106" y="194"/>
                    <a:pt x="105" y="193"/>
                  </a:cubicBezTo>
                  <a:cubicBezTo>
                    <a:pt x="103" y="193"/>
                    <a:pt x="101" y="192"/>
                    <a:pt x="99" y="191"/>
                  </a:cubicBezTo>
                  <a:cubicBezTo>
                    <a:pt x="98" y="191"/>
                    <a:pt x="98" y="191"/>
                    <a:pt x="98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5" y="189"/>
                    <a:pt x="95" y="188"/>
                    <a:pt x="93" y="187"/>
                  </a:cubicBezTo>
                  <a:cubicBezTo>
                    <a:pt x="92" y="186"/>
                    <a:pt x="92" y="186"/>
                    <a:pt x="91" y="186"/>
                  </a:cubicBezTo>
                  <a:cubicBezTo>
                    <a:pt x="91" y="186"/>
                    <a:pt x="90" y="186"/>
                    <a:pt x="90" y="185"/>
                  </a:cubicBezTo>
                  <a:cubicBezTo>
                    <a:pt x="89" y="185"/>
                    <a:pt x="89" y="185"/>
                    <a:pt x="88" y="184"/>
                  </a:cubicBezTo>
                  <a:cubicBezTo>
                    <a:pt x="88" y="184"/>
                    <a:pt x="87" y="183"/>
                    <a:pt x="86" y="182"/>
                  </a:cubicBezTo>
                  <a:cubicBezTo>
                    <a:pt x="84" y="182"/>
                    <a:pt x="83" y="181"/>
                    <a:pt x="81" y="181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8" y="179"/>
                    <a:pt x="76" y="178"/>
                    <a:pt x="75" y="177"/>
                  </a:cubicBezTo>
                  <a:cubicBezTo>
                    <a:pt x="78" y="176"/>
                    <a:pt x="79" y="173"/>
                    <a:pt x="79" y="172"/>
                  </a:cubicBezTo>
                  <a:cubicBezTo>
                    <a:pt x="80" y="171"/>
                    <a:pt x="80" y="171"/>
                    <a:pt x="82" y="170"/>
                  </a:cubicBezTo>
                  <a:cubicBezTo>
                    <a:pt x="84" y="170"/>
                    <a:pt x="85" y="170"/>
                    <a:pt x="87" y="170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3" y="171"/>
                    <a:pt x="93" y="171"/>
                    <a:pt x="94" y="171"/>
                  </a:cubicBezTo>
                  <a:cubicBezTo>
                    <a:pt x="97" y="171"/>
                    <a:pt x="100" y="169"/>
                    <a:pt x="101" y="166"/>
                  </a:cubicBezTo>
                  <a:cubicBezTo>
                    <a:pt x="103" y="164"/>
                    <a:pt x="102" y="161"/>
                    <a:pt x="101" y="159"/>
                  </a:cubicBezTo>
                  <a:cubicBezTo>
                    <a:pt x="100" y="159"/>
                    <a:pt x="100" y="158"/>
                    <a:pt x="100" y="158"/>
                  </a:cubicBezTo>
                  <a:cubicBezTo>
                    <a:pt x="100" y="154"/>
                    <a:pt x="98" y="150"/>
                    <a:pt x="96" y="148"/>
                  </a:cubicBezTo>
                  <a:cubicBezTo>
                    <a:pt x="95" y="147"/>
                    <a:pt x="95" y="145"/>
                    <a:pt x="94" y="144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1"/>
                    <a:pt x="90" y="134"/>
                    <a:pt x="85" y="132"/>
                  </a:cubicBezTo>
                  <a:cubicBezTo>
                    <a:pt x="84" y="131"/>
                    <a:pt x="82" y="131"/>
                    <a:pt x="81" y="131"/>
                  </a:cubicBezTo>
                  <a:cubicBezTo>
                    <a:pt x="79" y="131"/>
                    <a:pt x="77" y="131"/>
                    <a:pt x="76" y="131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4" y="132"/>
                    <a:pt x="73" y="131"/>
                    <a:pt x="72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0" y="128"/>
                    <a:pt x="68" y="127"/>
                    <a:pt x="67" y="126"/>
                  </a:cubicBezTo>
                  <a:cubicBezTo>
                    <a:pt x="65" y="124"/>
                    <a:pt x="63" y="123"/>
                    <a:pt x="61" y="121"/>
                  </a:cubicBezTo>
                  <a:cubicBezTo>
                    <a:pt x="59" y="118"/>
                    <a:pt x="57" y="116"/>
                    <a:pt x="56" y="113"/>
                  </a:cubicBezTo>
                  <a:cubicBezTo>
                    <a:pt x="55" y="110"/>
                    <a:pt x="53" y="106"/>
                    <a:pt x="49" y="102"/>
                  </a:cubicBezTo>
                  <a:cubicBezTo>
                    <a:pt x="46" y="100"/>
                    <a:pt x="44" y="99"/>
                    <a:pt x="42" y="98"/>
                  </a:cubicBezTo>
                  <a:cubicBezTo>
                    <a:pt x="41" y="97"/>
                    <a:pt x="41" y="97"/>
                    <a:pt x="41" y="97"/>
                  </a:cubicBezTo>
                  <a:cubicBezTo>
                    <a:pt x="40" y="97"/>
                    <a:pt x="40" y="96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1"/>
                    <a:pt x="35" y="89"/>
                    <a:pt x="34" y="86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74" y="287"/>
                    <a:pt x="101" y="288"/>
                    <a:pt x="103" y="288"/>
                  </a:cubicBezTo>
                  <a:cubicBezTo>
                    <a:pt x="115" y="319"/>
                    <a:pt x="115" y="319"/>
                    <a:pt x="115" y="319"/>
                  </a:cubicBezTo>
                  <a:cubicBezTo>
                    <a:pt x="228" y="374"/>
                    <a:pt x="228" y="374"/>
                    <a:pt x="228" y="374"/>
                  </a:cubicBezTo>
                  <a:cubicBezTo>
                    <a:pt x="224" y="384"/>
                    <a:pt x="215" y="434"/>
                    <a:pt x="200" y="526"/>
                  </a:cubicBezTo>
                  <a:cubicBezTo>
                    <a:pt x="199" y="529"/>
                    <a:pt x="199" y="529"/>
                    <a:pt x="199" y="529"/>
                  </a:cubicBezTo>
                  <a:cubicBezTo>
                    <a:pt x="339" y="547"/>
                    <a:pt x="339" y="547"/>
                    <a:pt x="339" y="547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40" y="543"/>
                    <a:pt x="340" y="541"/>
                    <a:pt x="341" y="540"/>
                  </a:cubicBezTo>
                  <a:cubicBezTo>
                    <a:pt x="341" y="538"/>
                    <a:pt x="342" y="537"/>
                    <a:pt x="342" y="535"/>
                  </a:cubicBezTo>
                  <a:cubicBezTo>
                    <a:pt x="342" y="535"/>
                    <a:pt x="343" y="534"/>
                    <a:pt x="343" y="534"/>
                  </a:cubicBezTo>
                  <a:cubicBezTo>
                    <a:pt x="343" y="533"/>
                    <a:pt x="343" y="533"/>
                    <a:pt x="343" y="532"/>
                  </a:cubicBezTo>
                  <a:cubicBezTo>
                    <a:pt x="343" y="531"/>
                    <a:pt x="344" y="531"/>
                    <a:pt x="344" y="530"/>
                  </a:cubicBezTo>
                  <a:cubicBezTo>
                    <a:pt x="345" y="529"/>
                    <a:pt x="346" y="528"/>
                    <a:pt x="346" y="526"/>
                  </a:cubicBezTo>
                  <a:cubicBezTo>
                    <a:pt x="347" y="525"/>
                    <a:pt x="348" y="524"/>
                    <a:pt x="348" y="522"/>
                  </a:cubicBezTo>
                  <a:cubicBezTo>
                    <a:pt x="349" y="519"/>
                    <a:pt x="351" y="516"/>
                    <a:pt x="353" y="514"/>
                  </a:cubicBezTo>
                  <a:cubicBezTo>
                    <a:pt x="353" y="514"/>
                    <a:pt x="353" y="513"/>
                    <a:pt x="354" y="513"/>
                  </a:cubicBezTo>
                  <a:cubicBezTo>
                    <a:pt x="354" y="512"/>
                    <a:pt x="355" y="512"/>
                    <a:pt x="356" y="510"/>
                  </a:cubicBezTo>
                  <a:cubicBezTo>
                    <a:pt x="357" y="509"/>
                    <a:pt x="357" y="507"/>
                    <a:pt x="357" y="506"/>
                  </a:cubicBezTo>
                  <a:cubicBezTo>
                    <a:pt x="357" y="506"/>
                    <a:pt x="357" y="505"/>
                    <a:pt x="357" y="505"/>
                  </a:cubicBezTo>
                  <a:cubicBezTo>
                    <a:pt x="357" y="504"/>
                    <a:pt x="357" y="503"/>
                    <a:pt x="357" y="502"/>
                  </a:cubicBezTo>
                  <a:cubicBezTo>
                    <a:pt x="357" y="500"/>
                    <a:pt x="357" y="497"/>
                    <a:pt x="358" y="496"/>
                  </a:cubicBezTo>
                  <a:cubicBezTo>
                    <a:pt x="360" y="494"/>
                    <a:pt x="362" y="492"/>
                    <a:pt x="364" y="490"/>
                  </a:cubicBezTo>
                  <a:cubicBezTo>
                    <a:pt x="366" y="487"/>
                    <a:pt x="366" y="487"/>
                    <a:pt x="366" y="487"/>
                  </a:cubicBezTo>
                  <a:cubicBezTo>
                    <a:pt x="368" y="485"/>
                    <a:pt x="370" y="484"/>
                    <a:pt x="370" y="480"/>
                  </a:cubicBezTo>
                  <a:cubicBezTo>
                    <a:pt x="370" y="479"/>
                    <a:pt x="370" y="478"/>
                    <a:pt x="370" y="477"/>
                  </a:cubicBezTo>
                  <a:cubicBezTo>
                    <a:pt x="370" y="477"/>
                    <a:pt x="370" y="477"/>
                    <a:pt x="370" y="476"/>
                  </a:cubicBezTo>
                  <a:cubicBezTo>
                    <a:pt x="370" y="476"/>
                    <a:pt x="370" y="476"/>
                    <a:pt x="371" y="476"/>
                  </a:cubicBezTo>
                  <a:cubicBezTo>
                    <a:pt x="372" y="476"/>
                    <a:pt x="374" y="475"/>
                    <a:pt x="375" y="473"/>
                  </a:cubicBezTo>
                  <a:cubicBezTo>
                    <a:pt x="376" y="472"/>
                    <a:pt x="376" y="471"/>
                    <a:pt x="376" y="469"/>
                  </a:cubicBezTo>
                  <a:cubicBezTo>
                    <a:pt x="376" y="469"/>
                    <a:pt x="377" y="468"/>
                    <a:pt x="377" y="468"/>
                  </a:cubicBezTo>
                  <a:cubicBezTo>
                    <a:pt x="377" y="468"/>
                    <a:pt x="378" y="467"/>
                    <a:pt x="378" y="467"/>
                  </a:cubicBezTo>
                  <a:cubicBezTo>
                    <a:pt x="379" y="466"/>
                    <a:pt x="380" y="465"/>
                    <a:pt x="381" y="463"/>
                  </a:cubicBezTo>
                  <a:cubicBezTo>
                    <a:pt x="382" y="462"/>
                    <a:pt x="382" y="462"/>
                    <a:pt x="382" y="461"/>
                  </a:cubicBezTo>
                  <a:cubicBezTo>
                    <a:pt x="383" y="460"/>
                    <a:pt x="383" y="459"/>
                    <a:pt x="385" y="457"/>
                  </a:cubicBezTo>
                  <a:cubicBezTo>
                    <a:pt x="385" y="457"/>
                    <a:pt x="385" y="457"/>
                    <a:pt x="386" y="456"/>
                  </a:cubicBezTo>
                  <a:cubicBezTo>
                    <a:pt x="387" y="456"/>
                    <a:pt x="388" y="455"/>
                    <a:pt x="388" y="453"/>
                  </a:cubicBezTo>
                  <a:cubicBezTo>
                    <a:pt x="389" y="454"/>
                    <a:pt x="391" y="454"/>
                    <a:pt x="392" y="454"/>
                  </a:cubicBezTo>
                  <a:cubicBezTo>
                    <a:pt x="394" y="454"/>
                    <a:pt x="396" y="453"/>
                    <a:pt x="396" y="449"/>
                  </a:cubicBezTo>
                  <a:cubicBezTo>
                    <a:pt x="396" y="448"/>
                    <a:pt x="396" y="448"/>
                    <a:pt x="396" y="447"/>
                  </a:cubicBezTo>
                  <a:cubicBezTo>
                    <a:pt x="397" y="447"/>
                    <a:pt x="397" y="447"/>
                    <a:pt x="398" y="447"/>
                  </a:cubicBezTo>
                  <a:cubicBezTo>
                    <a:pt x="398" y="447"/>
                    <a:pt x="399" y="447"/>
                    <a:pt x="399" y="447"/>
                  </a:cubicBezTo>
                  <a:cubicBezTo>
                    <a:pt x="401" y="448"/>
                    <a:pt x="402" y="448"/>
                    <a:pt x="403" y="448"/>
                  </a:cubicBezTo>
                  <a:cubicBezTo>
                    <a:pt x="405" y="448"/>
                    <a:pt x="407" y="447"/>
                    <a:pt x="408" y="446"/>
                  </a:cubicBezTo>
                  <a:cubicBezTo>
                    <a:pt x="409" y="445"/>
                    <a:pt x="409" y="444"/>
                    <a:pt x="410" y="443"/>
                  </a:cubicBezTo>
                  <a:cubicBezTo>
                    <a:pt x="410" y="443"/>
                    <a:pt x="410" y="443"/>
                    <a:pt x="410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1"/>
                    <a:pt x="413" y="441"/>
                    <a:pt x="413" y="441"/>
                  </a:cubicBezTo>
                  <a:cubicBezTo>
                    <a:pt x="415" y="440"/>
                    <a:pt x="418" y="438"/>
                    <a:pt x="418" y="434"/>
                  </a:cubicBezTo>
                  <a:cubicBezTo>
                    <a:pt x="419" y="431"/>
                    <a:pt x="419" y="428"/>
                    <a:pt x="418" y="426"/>
                  </a:cubicBezTo>
                  <a:cubicBezTo>
                    <a:pt x="417" y="423"/>
                    <a:pt x="416" y="420"/>
                    <a:pt x="414" y="418"/>
                  </a:cubicBezTo>
                  <a:cubicBezTo>
                    <a:pt x="414" y="418"/>
                    <a:pt x="414" y="418"/>
                    <a:pt x="415" y="418"/>
                  </a:cubicBezTo>
                  <a:cubicBezTo>
                    <a:pt x="415" y="418"/>
                    <a:pt x="415" y="418"/>
                    <a:pt x="415" y="418"/>
                  </a:cubicBezTo>
                  <a:cubicBezTo>
                    <a:pt x="419" y="418"/>
                    <a:pt x="424" y="416"/>
                    <a:pt x="427" y="413"/>
                  </a:cubicBezTo>
                  <a:cubicBezTo>
                    <a:pt x="428" y="411"/>
                    <a:pt x="429" y="408"/>
                    <a:pt x="430" y="405"/>
                  </a:cubicBezTo>
                  <a:cubicBezTo>
                    <a:pt x="431" y="399"/>
                    <a:pt x="432" y="397"/>
                    <a:pt x="434" y="397"/>
                  </a:cubicBezTo>
                  <a:cubicBezTo>
                    <a:pt x="435" y="397"/>
                    <a:pt x="435" y="397"/>
                    <a:pt x="435" y="397"/>
                  </a:cubicBezTo>
                  <a:cubicBezTo>
                    <a:pt x="437" y="397"/>
                    <a:pt x="438" y="398"/>
                    <a:pt x="441" y="399"/>
                  </a:cubicBezTo>
                  <a:cubicBezTo>
                    <a:pt x="443" y="400"/>
                    <a:pt x="446" y="401"/>
                    <a:pt x="449" y="401"/>
                  </a:cubicBezTo>
                  <a:cubicBezTo>
                    <a:pt x="451" y="401"/>
                    <a:pt x="452" y="401"/>
                    <a:pt x="453" y="400"/>
                  </a:cubicBezTo>
                  <a:cubicBezTo>
                    <a:pt x="461" y="398"/>
                    <a:pt x="464" y="391"/>
                    <a:pt x="466" y="385"/>
                  </a:cubicBezTo>
                  <a:cubicBezTo>
                    <a:pt x="468" y="380"/>
                    <a:pt x="471" y="375"/>
                    <a:pt x="474" y="370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76" y="367"/>
                    <a:pt x="478" y="364"/>
                    <a:pt x="479" y="360"/>
                  </a:cubicBezTo>
                  <a:cubicBezTo>
                    <a:pt x="479" y="359"/>
                    <a:pt x="480" y="358"/>
                    <a:pt x="480" y="357"/>
                  </a:cubicBezTo>
                  <a:cubicBezTo>
                    <a:pt x="480" y="356"/>
                    <a:pt x="480" y="356"/>
                    <a:pt x="480" y="355"/>
                  </a:cubicBezTo>
                  <a:cubicBezTo>
                    <a:pt x="480" y="355"/>
                    <a:pt x="480" y="355"/>
                    <a:pt x="480" y="355"/>
                  </a:cubicBezTo>
                  <a:cubicBezTo>
                    <a:pt x="480" y="353"/>
                    <a:pt x="481" y="351"/>
                    <a:pt x="479" y="349"/>
                  </a:cubicBezTo>
                  <a:cubicBezTo>
                    <a:pt x="478" y="348"/>
                    <a:pt x="478" y="347"/>
                    <a:pt x="477" y="347"/>
                  </a:cubicBezTo>
                  <a:cubicBezTo>
                    <a:pt x="478" y="346"/>
                    <a:pt x="478" y="345"/>
                    <a:pt x="479" y="343"/>
                  </a:cubicBezTo>
                  <a:cubicBezTo>
                    <a:pt x="479" y="343"/>
                    <a:pt x="479" y="342"/>
                    <a:pt x="479" y="342"/>
                  </a:cubicBezTo>
                  <a:cubicBezTo>
                    <a:pt x="479" y="341"/>
                    <a:pt x="479" y="341"/>
                    <a:pt x="480" y="340"/>
                  </a:cubicBezTo>
                  <a:cubicBezTo>
                    <a:pt x="482" y="339"/>
                    <a:pt x="484" y="337"/>
                    <a:pt x="486" y="335"/>
                  </a:cubicBezTo>
                  <a:cubicBezTo>
                    <a:pt x="487" y="333"/>
                    <a:pt x="488" y="331"/>
                    <a:pt x="488" y="328"/>
                  </a:cubicBezTo>
                  <a:cubicBezTo>
                    <a:pt x="488" y="327"/>
                    <a:pt x="488" y="326"/>
                    <a:pt x="489" y="325"/>
                  </a:cubicBezTo>
                  <a:cubicBezTo>
                    <a:pt x="489" y="324"/>
                    <a:pt x="490" y="324"/>
                    <a:pt x="491" y="323"/>
                  </a:cubicBezTo>
                  <a:cubicBezTo>
                    <a:pt x="493" y="322"/>
                    <a:pt x="495" y="320"/>
                    <a:pt x="496" y="316"/>
                  </a:cubicBezTo>
                  <a:cubicBezTo>
                    <a:pt x="496" y="313"/>
                    <a:pt x="495" y="310"/>
                    <a:pt x="492" y="309"/>
                  </a:cubicBezTo>
                  <a:cubicBezTo>
                    <a:pt x="491" y="308"/>
                    <a:pt x="490" y="308"/>
                    <a:pt x="489" y="308"/>
                  </a:cubicBezTo>
                  <a:cubicBezTo>
                    <a:pt x="488" y="308"/>
                    <a:pt x="488" y="308"/>
                    <a:pt x="487" y="307"/>
                  </a:cubicBezTo>
                  <a:cubicBezTo>
                    <a:pt x="486" y="307"/>
                    <a:pt x="485" y="306"/>
                    <a:pt x="484" y="305"/>
                  </a:cubicBezTo>
                  <a:cubicBezTo>
                    <a:pt x="482" y="303"/>
                    <a:pt x="482" y="302"/>
                    <a:pt x="482" y="302"/>
                  </a:cubicBezTo>
                  <a:cubicBezTo>
                    <a:pt x="483" y="302"/>
                    <a:pt x="485" y="302"/>
                    <a:pt x="486" y="302"/>
                  </a:cubicBezTo>
                  <a:cubicBezTo>
                    <a:pt x="487" y="302"/>
                    <a:pt x="487" y="302"/>
                    <a:pt x="487" y="302"/>
                  </a:cubicBezTo>
                  <a:cubicBezTo>
                    <a:pt x="488" y="302"/>
                    <a:pt x="489" y="302"/>
                    <a:pt x="490" y="302"/>
                  </a:cubicBezTo>
                  <a:cubicBezTo>
                    <a:pt x="491" y="302"/>
                    <a:pt x="492" y="301"/>
                    <a:pt x="493" y="301"/>
                  </a:cubicBezTo>
                  <a:cubicBezTo>
                    <a:pt x="495" y="301"/>
                    <a:pt x="496" y="300"/>
                    <a:pt x="498" y="300"/>
                  </a:cubicBezTo>
                  <a:cubicBezTo>
                    <a:pt x="499" y="305"/>
                    <a:pt x="502" y="312"/>
                    <a:pt x="509" y="313"/>
                  </a:cubicBezTo>
                  <a:cubicBezTo>
                    <a:pt x="510" y="313"/>
                    <a:pt x="510" y="313"/>
                    <a:pt x="510" y="313"/>
                  </a:cubicBezTo>
                  <a:cubicBezTo>
                    <a:pt x="510" y="313"/>
                    <a:pt x="511" y="313"/>
                    <a:pt x="511" y="313"/>
                  </a:cubicBezTo>
                  <a:cubicBezTo>
                    <a:pt x="513" y="313"/>
                    <a:pt x="514" y="313"/>
                    <a:pt x="516" y="311"/>
                  </a:cubicBezTo>
                  <a:cubicBezTo>
                    <a:pt x="517" y="310"/>
                    <a:pt x="517" y="309"/>
                    <a:pt x="517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8" y="308"/>
                    <a:pt x="519" y="309"/>
                    <a:pt x="520" y="309"/>
                  </a:cubicBezTo>
                  <a:cubicBezTo>
                    <a:pt x="521" y="309"/>
                    <a:pt x="521" y="309"/>
                    <a:pt x="522" y="309"/>
                  </a:cubicBezTo>
                  <a:cubicBezTo>
                    <a:pt x="523" y="308"/>
                    <a:pt x="525" y="307"/>
                    <a:pt x="526" y="305"/>
                  </a:cubicBezTo>
                  <a:cubicBezTo>
                    <a:pt x="526" y="304"/>
                    <a:pt x="526" y="304"/>
                    <a:pt x="526" y="303"/>
                  </a:cubicBezTo>
                  <a:cubicBezTo>
                    <a:pt x="527" y="304"/>
                    <a:pt x="528" y="304"/>
                    <a:pt x="528" y="304"/>
                  </a:cubicBezTo>
                  <a:cubicBezTo>
                    <a:pt x="529" y="305"/>
                    <a:pt x="530" y="305"/>
                    <a:pt x="531" y="305"/>
                  </a:cubicBezTo>
                  <a:cubicBezTo>
                    <a:pt x="535" y="305"/>
                    <a:pt x="537" y="301"/>
                    <a:pt x="538" y="299"/>
                  </a:cubicBezTo>
                  <a:cubicBezTo>
                    <a:pt x="539" y="298"/>
                    <a:pt x="539" y="297"/>
                    <a:pt x="540" y="297"/>
                  </a:cubicBezTo>
                  <a:cubicBezTo>
                    <a:pt x="541" y="296"/>
                    <a:pt x="541" y="295"/>
                    <a:pt x="542" y="294"/>
                  </a:cubicBezTo>
                  <a:cubicBezTo>
                    <a:pt x="542" y="293"/>
                    <a:pt x="543" y="293"/>
                    <a:pt x="543" y="292"/>
                  </a:cubicBezTo>
                  <a:cubicBezTo>
                    <a:pt x="544" y="292"/>
                    <a:pt x="545" y="291"/>
                    <a:pt x="545" y="291"/>
                  </a:cubicBezTo>
                  <a:cubicBezTo>
                    <a:pt x="547" y="290"/>
                    <a:pt x="549" y="289"/>
                    <a:pt x="550" y="286"/>
                  </a:cubicBezTo>
                  <a:cubicBezTo>
                    <a:pt x="551" y="285"/>
                    <a:pt x="551" y="284"/>
                    <a:pt x="552" y="283"/>
                  </a:cubicBezTo>
                  <a:cubicBezTo>
                    <a:pt x="552" y="281"/>
                    <a:pt x="552" y="280"/>
                    <a:pt x="553" y="280"/>
                  </a:cubicBezTo>
                  <a:cubicBezTo>
                    <a:pt x="553" y="279"/>
                    <a:pt x="554" y="279"/>
                    <a:pt x="555" y="278"/>
                  </a:cubicBezTo>
                  <a:cubicBezTo>
                    <a:pt x="556" y="278"/>
                    <a:pt x="558" y="277"/>
                    <a:pt x="559" y="276"/>
                  </a:cubicBezTo>
                  <a:cubicBezTo>
                    <a:pt x="562" y="272"/>
                    <a:pt x="562" y="268"/>
                    <a:pt x="561" y="264"/>
                  </a:cubicBezTo>
                  <a:cubicBezTo>
                    <a:pt x="561" y="263"/>
                    <a:pt x="561" y="262"/>
                    <a:pt x="561" y="261"/>
                  </a:cubicBezTo>
                  <a:cubicBezTo>
                    <a:pt x="561" y="261"/>
                    <a:pt x="561" y="260"/>
                    <a:pt x="561" y="260"/>
                  </a:cubicBezTo>
                  <a:cubicBezTo>
                    <a:pt x="562" y="259"/>
                    <a:pt x="562" y="257"/>
                    <a:pt x="561" y="255"/>
                  </a:cubicBezTo>
                  <a:cubicBezTo>
                    <a:pt x="560" y="253"/>
                    <a:pt x="558" y="251"/>
                    <a:pt x="556" y="248"/>
                  </a:cubicBezTo>
                  <a:cubicBezTo>
                    <a:pt x="555" y="247"/>
                    <a:pt x="554" y="246"/>
                    <a:pt x="552" y="244"/>
                  </a:cubicBezTo>
                  <a:cubicBezTo>
                    <a:pt x="551" y="242"/>
                    <a:pt x="550" y="241"/>
                    <a:pt x="549" y="239"/>
                  </a:cubicBezTo>
                  <a:cubicBezTo>
                    <a:pt x="548" y="238"/>
                    <a:pt x="547" y="237"/>
                    <a:pt x="547" y="235"/>
                  </a:cubicBezTo>
                  <a:cubicBezTo>
                    <a:pt x="547" y="234"/>
                    <a:pt x="546" y="232"/>
                    <a:pt x="545" y="231"/>
                  </a:cubicBezTo>
                  <a:cubicBezTo>
                    <a:pt x="545" y="230"/>
                    <a:pt x="544" y="229"/>
                    <a:pt x="543" y="228"/>
                  </a:cubicBezTo>
                  <a:cubicBezTo>
                    <a:pt x="542" y="227"/>
                    <a:pt x="540" y="224"/>
                    <a:pt x="540" y="223"/>
                  </a:cubicBezTo>
                  <a:cubicBezTo>
                    <a:pt x="540" y="223"/>
                    <a:pt x="540" y="223"/>
                    <a:pt x="540" y="223"/>
                  </a:cubicBezTo>
                  <a:cubicBezTo>
                    <a:pt x="540" y="223"/>
                    <a:pt x="541" y="223"/>
                    <a:pt x="541" y="223"/>
                  </a:cubicBezTo>
                  <a:cubicBezTo>
                    <a:pt x="542" y="223"/>
                    <a:pt x="543" y="223"/>
                    <a:pt x="544" y="223"/>
                  </a:cubicBezTo>
                  <a:cubicBezTo>
                    <a:pt x="546" y="223"/>
                    <a:pt x="547" y="222"/>
                    <a:pt x="549" y="221"/>
                  </a:cubicBezTo>
                  <a:cubicBezTo>
                    <a:pt x="550" y="220"/>
                    <a:pt x="551" y="218"/>
                    <a:pt x="553" y="217"/>
                  </a:cubicBezTo>
                  <a:cubicBezTo>
                    <a:pt x="555" y="214"/>
                    <a:pt x="556" y="212"/>
                    <a:pt x="556" y="209"/>
                  </a:cubicBezTo>
                  <a:cubicBezTo>
                    <a:pt x="556" y="203"/>
                    <a:pt x="552" y="203"/>
                    <a:pt x="550" y="203"/>
                  </a:cubicBezTo>
                  <a:cubicBezTo>
                    <a:pt x="549" y="203"/>
                    <a:pt x="549" y="203"/>
                    <a:pt x="548" y="202"/>
                  </a:cubicBezTo>
                  <a:cubicBezTo>
                    <a:pt x="548" y="202"/>
                    <a:pt x="548" y="202"/>
                    <a:pt x="548" y="202"/>
                  </a:cubicBezTo>
                  <a:cubicBezTo>
                    <a:pt x="549" y="200"/>
                    <a:pt x="552" y="197"/>
                    <a:pt x="551" y="193"/>
                  </a:cubicBezTo>
                  <a:cubicBezTo>
                    <a:pt x="551" y="192"/>
                    <a:pt x="550" y="190"/>
                    <a:pt x="548" y="189"/>
                  </a:cubicBezTo>
                  <a:cubicBezTo>
                    <a:pt x="546" y="188"/>
                    <a:pt x="544" y="187"/>
                    <a:pt x="542" y="187"/>
                  </a:cubicBezTo>
                  <a:cubicBezTo>
                    <a:pt x="540" y="187"/>
                    <a:pt x="539" y="186"/>
                    <a:pt x="538" y="185"/>
                  </a:cubicBezTo>
                  <a:cubicBezTo>
                    <a:pt x="537" y="185"/>
                    <a:pt x="536" y="184"/>
                    <a:pt x="536" y="184"/>
                  </a:cubicBezTo>
                  <a:cubicBezTo>
                    <a:pt x="535" y="183"/>
                    <a:pt x="534" y="181"/>
                    <a:pt x="533" y="180"/>
                  </a:cubicBezTo>
                  <a:cubicBezTo>
                    <a:pt x="532" y="180"/>
                    <a:pt x="532" y="180"/>
                    <a:pt x="532" y="180"/>
                  </a:cubicBezTo>
                  <a:cubicBezTo>
                    <a:pt x="532" y="180"/>
                    <a:pt x="532" y="179"/>
                    <a:pt x="532" y="179"/>
                  </a:cubicBezTo>
                  <a:cubicBezTo>
                    <a:pt x="533" y="176"/>
                    <a:pt x="533" y="174"/>
                    <a:pt x="532" y="173"/>
                  </a:cubicBezTo>
                  <a:cubicBezTo>
                    <a:pt x="531" y="172"/>
                    <a:pt x="530" y="170"/>
                    <a:pt x="526" y="170"/>
                  </a:cubicBezTo>
                  <a:cubicBezTo>
                    <a:pt x="523" y="170"/>
                    <a:pt x="520" y="171"/>
                    <a:pt x="519" y="172"/>
                  </a:cubicBezTo>
                  <a:cubicBezTo>
                    <a:pt x="518" y="173"/>
                    <a:pt x="517" y="173"/>
                    <a:pt x="516" y="173"/>
                  </a:cubicBezTo>
                  <a:cubicBezTo>
                    <a:pt x="515" y="173"/>
                    <a:pt x="515" y="173"/>
                    <a:pt x="514" y="173"/>
                  </a:cubicBezTo>
                  <a:cubicBezTo>
                    <a:pt x="513" y="172"/>
                    <a:pt x="513" y="172"/>
                    <a:pt x="512" y="171"/>
                  </a:cubicBezTo>
                  <a:cubicBezTo>
                    <a:pt x="511" y="170"/>
                    <a:pt x="510" y="169"/>
                    <a:pt x="508" y="168"/>
                  </a:cubicBezTo>
                  <a:cubicBezTo>
                    <a:pt x="508" y="168"/>
                    <a:pt x="508" y="168"/>
                    <a:pt x="507" y="168"/>
                  </a:cubicBezTo>
                  <a:cubicBezTo>
                    <a:pt x="509" y="168"/>
                    <a:pt x="510" y="168"/>
                    <a:pt x="511" y="168"/>
                  </a:cubicBezTo>
                  <a:cubicBezTo>
                    <a:pt x="513" y="168"/>
                    <a:pt x="516" y="168"/>
                    <a:pt x="518" y="167"/>
                  </a:cubicBezTo>
                  <a:cubicBezTo>
                    <a:pt x="519" y="167"/>
                    <a:pt x="520" y="167"/>
                    <a:pt x="520" y="167"/>
                  </a:cubicBezTo>
                  <a:cubicBezTo>
                    <a:pt x="521" y="167"/>
                    <a:pt x="522" y="167"/>
                    <a:pt x="524" y="168"/>
                  </a:cubicBezTo>
                  <a:cubicBezTo>
                    <a:pt x="525" y="168"/>
                    <a:pt x="526" y="169"/>
                    <a:pt x="526" y="169"/>
                  </a:cubicBezTo>
                  <a:cubicBezTo>
                    <a:pt x="528" y="170"/>
                    <a:pt x="530" y="170"/>
                    <a:pt x="531" y="170"/>
                  </a:cubicBezTo>
                  <a:cubicBezTo>
                    <a:pt x="535" y="170"/>
                    <a:pt x="538" y="168"/>
                    <a:pt x="540" y="165"/>
                  </a:cubicBezTo>
                  <a:cubicBezTo>
                    <a:pt x="543" y="162"/>
                    <a:pt x="547" y="160"/>
                    <a:pt x="551" y="160"/>
                  </a:cubicBezTo>
                  <a:cubicBezTo>
                    <a:pt x="552" y="160"/>
                    <a:pt x="554" y="161"/>
                    <a:pt x="555" y="161"/>
                  </a:cubicBezTo>
                  <a:cubicBezTo>
                    <a:pt x="557" y="161"/>
                    <a:pt x="558" y="162"/>
                    <a:pt x="560" y="162"/>
                  </a:cubicBezTo>
                  <a:cubicBezTo>
                    <a:pt x="563" y="163"/>
                    <a:pt x="567" y="165"/>
                    <a:pt x="571" y="165"/>
                  </a:cubicBezTo>
                  <a:cubicBezTo>
                    <a:pt x="573" y="165"/>
                    <a:pt x="575" y="164"/>
                    <a:pt x="577" y="164"/>
                  </a:cubicBezTo>
                  <a:cubicBezTo>
                    <a:pt x="581" y="162"/>
                    <a:pt x="582" y="159"/>
                    <a:pt x="582" y="157"/>
                  </a:cubicBezTo>
                  <a:cubicBezTo>
                    <a:pt x="583" y="152"/>
                    <a:pt x="579" y="147"/>
                    <a:pt x="578" y="146"/>
                  </a:cubicBezTo>
                  <a:cubicBezTo>
                    <a:pt x="579" y="146"/>
                    <a:pt x="579" y="147"/>
                    <a:pt x="580" y="147"/>
                  </a:cubicBezTo>
                  <a:cubicBezTo>
                    <a:pt x="582" y="147"/>
                    <a:pt x="583" y="148"/>
                    <a:pt x="585" y="148"/>
                  </a:cubicBezTo>
                  <a:cubicBezTo>
                    <a:pt x="585" y="148"/>
                    <a:pt x="586" y="148"/>
                    <a:pt x="586" y="148"/>
                  </a:cubicBezTo>
                  <a:cubicBezTo>
                    <a:pt x="587" y="147"/>
                    <a:pt x="587" y="147"/>
                    <a:pt x="588" y="147"/>
                  </a:cubicBezTo>
                  <a:cubicBezTo>
                    <a:pt x="588" y="147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48"/>
                    <a:pt x="589" y="150"/>
                  </a:cubicBezTo>
                  <a:cubicBezTo>
                    <a:pt x="589" y="150"/>
                    <a:pt x="589" y="151"/>
                    <a:pt x="589" y="151"/>
                  </a:cubicBezTo>
                  <a:cubicBezTo>
                    <a:pt x="589" y="153"/>
                    <a:pt x="588" y="157"/>
                    <a:pt x="591" y="160"/>
                  </a:cubicBezTo>
                  <a:cubicBezTo>
                    <a:pt x="592" y="160"/>
                    <a:pt x="594" y="161"/>
                    <a:pt x="595" y="161"/>
                  </a:cubicBezTo>
                  <a:cubicBezTo>
                    <a:pt x="596" y="161"/>
                    <a:pt x="597" y="161"/>
                    <a:pt x="598" y="160"/>
                  </a:cubicBezTo>
                  <a:cubicBezTo>
                    <a:pt x="599" y="160"/>
                    <a:pt x="599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0" y="160"/>
                    <a:pt x="600" y="160"/>
                  </a:cubicBezTo>
                  <a:cubicBezTo>
                    <a:pt x="600" y="160"/>
                    <a:pt x="601" y="161"/>
                    <a:pt x="601" y="162"/>
                  </a:cubicBezTo>
                  <a:cubicBezTo>
                    <a:pt x="601" y="163"/>
                    <a:pt x="601" y="163"/>
                    <a:pt x="601" y="163"/>
                  </a:cubicBezTo>
                  <a:cubicBezTo>
                    <a:pt x="601" y="167"/>
                    <a:pt x="603" y="168"/>
                    <a:pt x="606" y="168"/>
                  </a:cubicBezTo>
                  <a:cubicBezTo>
                    <a:pt x="606" y="168"/>
                    <a:pt x="607" y="169"/>
                    <a:pt x="607" y="169"/>
                  </a:cubicBezTo>
                  <a:cubicBezTo>
                    <a:pt x="608" y="169"/>
                    <a:pt x="608" y="170"/>
                    <a:pt x="609" y="170"/>
                  </a:cubicBezTo>
                  <a:cubicBezTo>
                    <a:pt x="610" y="171"/>
                    <a:pt x="611" y="173"/>
                    <a:pt x="613" y="174"/>
                  </a:cubicBezTo>
                  <a:cubicBezTo>
                    <a:pt x="615" y="174"/>
                    <a:pt x="617" y="174"/>
                    <a:pt x="618" y="174"/>
                  </a:cubicBezTo>
                  <a:cubicBezTo>
                    <a:pt x="620" y="174"/>
                    <a:pt x="621" y="174"/>
                    <a:pt x="622" y="175"/>
                  </a:cubicBezTo>
                  <a:cubicBezTo>
                    <a:pt x="623" y="177"/>
                    <a:pt x="623" y="178"/>
                    <a:pt x="623" y="179"/>
                  </a:cubicBezTo>
                  <a:cubicBezTo>
                    <a:pt x="623" y="179"/>
                    <a:pt x="622" y="180"/>
                    <a:pt x="622" y="181"/>
                  </a:cubicBezTo>
                  <a:cubicBezTo>
                    <a:pt x="621" y="181"/>
                    <a:pt x="620" y="181"/>
                    <a:pt x="619" y="182"/>
                  </a:cubicBezTo>
                  <a:cubicBezTo>
                    <a:pt x="617" y="182"/>
                    <a:pt x="614" y="183"/>
                    <a:pt x="612" y="187"/>
                  </a:cubicBezTo>
                  <a:cubicBezTo>
                    <a:pt x="611" y="190"/>
                    <a:pt x="611" y="197"/>
                    <a:pt x="613" y="200"/>
                  </a:cubicBezTo>
                  <a:cubicBezTo>
                    <a:pt x="614" y="202"/>
                    <a:pt x="616" y="203"/>
                    <a:pt x="618" y="203"/>
                  </a:cubicBezTo>
                  <a:cubicBezTo>
                    <a:pt x="619" y="203"/>
                    <a:pt x="621" y="203"/>
                    <a:pt x="622" y="202"/>
                  </a:cubicBezTo>
                  <a:cubicBezTo>
                    <a:pt x="626" y="199"/>
                    <a:pt x="628" y="195"/>
                    <a:pt x="630" y="192"/>
                  </a:cubicBezTo>
                  <a:cubicBezTo>
                    <a:pt x="631" y="189"/>
                    <a:pt x="633" y="187"/>
                    <a:pt x="635" y="185"/>
                  </a:cubicBezTo>
                  <a:cubicBezTo>
                    <a:pt x="636" y="185"/>
                    <a:pt x="638" y="184"/>
                    <a:pt x="638" y="184"/>
                  </a:cubicBezTo>
                  <a:cubicBezTo>
                    <a:pt x="638" y="184"/>
                    <a:pt x="638" y="185"/>
                    <a:pt x="638" y="185"/>
                  </a:cubicBezTo>
                  <a:cubicBezTo>
                    <a:pt x="638" y="187"/>
                    <a:pt x="638" y="188"/>
                    <a:pt x="638" y="189"/>
                  </a:cubicBezTo>
                  <a:cubicBezTo>
                    <a:pt x="638" y="192"/>
                    <a:pt x="639" y="194"/>
                    <a:pt x="641" y="197"/>
                  </a:cubicBezTo>
                  <a:cubicBezTo>
                    <a:pt x="643" y="198"/>
                    <a:pt x="646" y="201"/>
                    <a:pt x="649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0" y="201"/>
                    <a:pt x="650" y="201"/>
                    <a:pt x="650" y="201"/>
                  </a:cubicBezTo>
                  <a:cubicBezTo>
                    <a:pt x="652" y="201"/>
                    <a:pt x="652" y="200"/>
                    <a:pt x="653" y="200"/>
                  </a:cubicBezTo>
                  <a:cubicBezTo>
                    <a:pt x="653" y="205"/>
                    <a:pt x="656" y="207"/>
                    <a:pt x="657" y="207"/>
                  </a:cubicBezTo>
                  <a:cubicBezTo>
                    <a:pt x="658" y="208"/>
                    <a:pt x="659" y="208"/>
                    <a:pt x="660" y="208"/>
                  </a:cubicBezTo>
                  <a:cubicBezTo>
                    <a:pt x="661" y="208"/>
                    <a:pt x="662" y="208"/>
                    <a:pt x="663" y="207"/>
                  </a:cubicBezTo>
                  <a:cubicBezTo>
                    <a:pt x="664" y="207"/>
                    <a:pt x="664" y="207"/>
                    <a:pt x="665" y="207"/>
                  </a:cubicBezTo>
                  <a:cubicBezTo>
                    <a:pt x="665" y="207"/>
                    <a:pt x="665" y="207"/>
                    <a:pt x="665" y="207"/>
                  </a:cubicBezTo>
                  <a:cubicBezTo>
                    <a:pt x="667" y="208"/>
                    <a:pt x="669" y="212"/>
                    <a:pt x="671" y="215"/>
                  </a:cubicBezTo>
                  <a:cubicBezTo>
                    <a:pt x="672" y="217"/>
                    <a:pt x="673" y="219"/>
                    <a:pt x="675" y="221"/>
                  </a:cubicBezTo>
                  <a:cubicBezTo>
                    <a:pt x="677" y="223"/>
                    <a:pt x="677" y="223"/>
                    <a:pt x="677" y="223"/>
                  </a:cubicBezTo>
                  <a:cubicBezTo>
                    <a:pt x="679" y="226"/>
                    <a:pt x="682" y="229"/>
                    <a:pt x="684" y="233"/>
                  </a:cubicBezTo>
                  <a:cubicBezTo>
                    <a:pt x="685" y="236"/>
                    <a:pt x="687" y="241"/>
                    <a:pt x="686" y="244"/>
                  </a:cubicBezTo>
                  <a:cubicBezTo>
                    <a:pt x="686" y="245"/>
                    <a:pt x="685" y="246"/>
                    <a:pt x="684" y="248"/>
                  </a:cubicBezTo>
                  <a:cubicBezTo>
                    <a:pt x="682" y="250"/>
                    <a:pt x="680" y="252"/>
                    <a:pt x="680" y="256"/>
                  </a:cubicBezTo>
                  <a:cubicBezTo>
                    <a:pt x="680" y="258"/>
                    <a:pt x="680" y="260"/>
                    <a:pt x="682" y="262"/>
                  </a:cubicBezTo>
                  <a:cubicBezTo>
                    <a:pt x="680" y="262"/>
                    <a:pt x="678" y="263"/>
                    <a:pt x="677" y="265"/>
                  </a:cubicBezTo>
                  <a:cubicBezTo>
                    <a:pt x="676" y="266"/>
                    <a:pt x="675" y="268"/>
                    <a:pt x="675" y="269"/>
                  </a:cubicBezTo>
                  <a:cubicBezTo>
                    <a:pt x="675" y="270"/>
                    <a:pt x="674" y="271"/>
                    <a:pt x="674" y="271"/>
                  </a:cubicBezTo>
                  <a:cubicBezTo>
                    <a:pt x="673" y="273"/>
                    <a:pt x="672" y="275"/>
                    <a:pt x="671" y="277"/>
                  </a:cubicBezTo>
                  <a:cubicBezTo>
                    <a:pt x="669" y="281"/>
                    <a:pt x="666" y="285"/>
                    <a:pt x="667" y="290"/>
                  </a:cubicBezTo>
                  <a:cubicBezTo>
                    <a:pt x="669" y="296"/>
                    <a:pt x="674" y="298"/>
                    <a:pt x="678" y="300"/>
                  </a:cubicBezTo>
                  <a:cubicBezTo>
                    <a:pt x="681" y="302"/>
                    <a:pt x="684" y="303"/>
                    <a:pt x="686" y="305"/>
                  </a:cubicBezTo>
                  <a:cubicBezTo>
                    <a:pt x="686" y="306"/>
                    <a:pt x="686" y="306"/>
                    <a:pt x="686" y="307"/>
                  </a:cubicBezTo>
                  <a:cubicBezTo>
                    <a:pt x="686" y="307"/>
                    <a:pt x="684" y="308"/>
                    <a:pt x="681" y="309"/>
                  </a:cubicBezTo>
                  <a:cubicBezTo>
                    <a:pt x="680" y="309"/>
                    <a:pt x="680" y="309"/>
                    <a:pt x="679" y="309"/>
                  </a:cubicBezTo>
                  <a:cubicBezTo>
                    <a:pt x="678" y="310"/>
                    <a:pt x="676" y="310"/>
                    <a:pt x="675" y="310"/>
                  </a:cubicBezTo>
                  <a:cubicBezTo>
                    <a:pt x="672" y="312"/>
                    <a:pt x="671" y="314"/>
                    <a:pt x="669" y="315"/>
                  </a:cubicBezTo>
                  <a:cubicBezTo>
                    <a:pt x="669" y="316"/>
                    <a:pt x="668" y="317"/>
                    <a:pt x="668" y="317"/>
                  </a:cubicBezTo>
                  <a:cubicBezTo>
                    <a:pt x="667" y="318"/>
                    <a:pt x="666" y="319"/>
                    <a:pt x="665" y="320"/>
                  </a:cubicBezTo>
                  <a:cubicBezTo>
                    <a:pt x="664" y="321"/>
                    <a:pt x="664" y="321"/>
                    <a:pt x="664" y="321"/>
                  </a:cubicBezTo>
                  <a:cubicBezTo>
                    <a:pt x="662" y="322"/>
                    <a:pt x="659" y="323"/>
                    <a:pt x="655" y="323"/>
                  </a:cubicBezTo>
                  <a:cubicBezTo>
                    <a:pt x="655" y="323"/>
                    <a:pt x="655" y="323"/>
                    <a:pt x="655" y="323"/>
                  </a:cubicBezTo>
                  <a:cubicBezTo>
                    <a:pt x="652" y="323"/>
                    <a:pt x="649" y="322"/>
                    <a:pt x="645" y="322"/>
                  </a:cubicBezTo>
                  <a:cubicBezTo>
                    <a:pt x="642" y="321"/>
                    <a:pt x="638" y="321"/>
                    <a:pt x="634" y="321"/>
                  </a:cubicBezTo>
                  <a:cubicBezTo>
                    <a:pt x="632" y="321"/>
                    <a:pt x="630" y="321"/>
                    <a:pt x="628" y="321"/>
                  </a:cubicBezTo>
                  <a:cubicBezTo>
                    <a:pt x="626" y="322"/>
                    <a:pt x="626" y="322"/>
                    <a:pt x="626" y="322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5"/>
                    <a:pt x="625" y="325"/>
                    <a:pt x="625" y="325"/>
                  </a:cubicBezTo>
                  <a:cubicBezTo>
                    <a:pt x="625" y="326"/>
                    <a:pt x="625" y="328"/>
                    <a:pt x="626" y="329"/>
                  </a:cubicBezTo>
                  <a:cubicBezTo>
                    <a:pt x="626" y="331"/>
                    <a:pt x="627" y="332"/>
                    <a:pt x="628" y="332"/>
                  </a:cubicBezTo>
                  <a:cubicBezTo>
                    <a:pt x="628" y="332"/>
                    <a:pt x="628" y="332"/>
                    <a:pt x="628" y="332"/>
                  </a:cubicBezTo>
                  <a:cubicBezTo>
                    <a:pt x="629" y="334"/>
                    <a:pt x="629" y="334"/>
                    <a:pt x="628" y="335"/>
                  </a:cubicBezTo>
                  <a:cubicBezTo>
                    <a:pt x="627" y="335"/>
                    <a:pt x="627" y="336"/>
                    <a:pt x="626" y="336"/>
                  </a:cubicBezTo>
                  <a:cubicBezTo>
                    <a:pt x="625" y="337"/>
                    <a:pt x="623" y="338"/>
                    <a:pt x="621" y="342"/>
                  </a:cubicBezTo>
                  <a:cubicBezTo>
                    <a:pt x="621" y="343"/>
                    <a:pt x="621" y="343"/>
                    <a:pt x="621" y="344"/>
                  </a:cubicBezTo>
                  <a:cubicBezTo>
                    <a:pt x="621" y="345"/>
                    <a:pt x="621" y="345"/>
                    <a:pt x="620" y="346"/>
                  </a:cubicBezTo>
                  <a:cubicBezTo>
                    <a:pt x="620" y="347"/>
                    <a:pt x="620" y="347"/>
                    <a:pt x="620" y="347"/>
                  </a:cubicBezTo>
                  <a:cubicBezTo>
                    <a:pt x="619" y="349"/>
                    <a:pt x="619" y="350"/>
                    <a:pt x="619" y="352"/>
                  </a:cubicBezTo>
                  <a:cubicBezTo>
                    <a:pt x="619" y="353"/>
                    <a:pt x="620" y="354"/>
                    <a:pt x="620" y="355"/>
                  </a:cubicBezTo>
                  <a:cubicBezTo>
                    <a:pt x="620" y="358"/>
                    <a:pt x="620" y="361"/>
                    <a:pt x="624" y="365"/>
                  </a:cubicBezTo>
                  <a:cubicBezTo>
                    <a:pt x="627" y="369"/>
                    <a:pt x="632" y="371"/>
                    <a:pt x="637" y="372"/>
                  </a:cubicBezTo>
                  <a:cubicBezTo>
                    <a:pt x="638" y="373"/>
                    <a:pt x="639" y="373"/>
                    <a:pt x="640" y="373"/>
                  </a:cubicBezTo>
                  <a:cubicBezTo>
                    <a:pt x="644" y="373"/>
                    <a:pt x="647" y="371"/>
                    <a:pt x="649" y="370"/>
                  </a:cubicBezTo>
                  <a:cubicBezTo>
                    <a:pt x="650" y="369"/>
                    <a:pt x="651" y="369"/>
                    <a:pt x="652" y="368"/>
                  </a:cubicBezTo>
                  <a:cubicBezTo>
                    <a:pt x="655" y="367"/>
                    <a:pt x="658" y="365"/>
                    <a:pt x="662" y="362"/>
                  </a:cubicBezTo>
                  <a:cubicBezTo>
                    <a:pt x="664" y="360"/>
                    <a:pt x="665" y="358"/>
                    <a:pt x="665" y="357"/>
                  </a:cubicBezTo>
                  <a:cubicBezTo>
                    <a:pt x="666" y="356"/>
                    <a:pt x="666" y="355"/>
                    <a:pt x="666" y="355"/>
                  </a:cubicBezTo>
                  <a:cubicBezTo>
                    <a:pt x="667" y="355"/>
                    <a:pt x="667" y="355"/>
                    <a:pt x="667" y="355"/>
                  </a:cubicBezTo>
                  <a:cubicBezTo>
                    <a:pt x="668" y="355"/>
                    <a:pt x="669" y="355"/>
                    <a:pt x="670" y="356"/>
                  </a:cubicBezTo>
                  <a:cubicBezTo>
                    <a:pt x="671" y="356"/>
                    <a:pt x="671" y="356"/>
                    <a:pt x="671" y="356"/>
                  </a:cubicBezTo>
                  <a:cubicBezTo>
                    <a:pt x="673" y="356"/>
                    <a:pt x="675" y="357"/>
                    <a:pt x="676" y="357"/>
                  </a:cubicBezTo>
                  <a:cubicBezTo>
                    <a:pt x="680" y="357"/>
                    <a:pt x="684" y="355"/>
                    <a:pt x="685" y="353"/>
                  </a:cubicBezTo>
                  <a:cubicBezTo>
                    <a:pt x="686" y="351"/>
                    <a:pt x="686" y="350"/>
                    <a:pt x="685" y="348"/>
                  </a:cubicBezTo>
                  <a:cubicBezTo>
                    <a:pt x="686" y="347"/>
                    <a:pt x="686" y="347"/>
                    <a:pt x="686" y="347"/>
                  </a:cubicBezTo>
                  <a:cubicBezTo>
                    <a:pt x="687" y="348"/>
                    <a:pt x="688" y="350"/>
                    <a:pt x="691" y="351"/>
                  </a:cubicBezTo>
                  <a:cubicBezTo>
                    <a:pt x="691" y="351"/>
                    <a:pt x="691" y="351"/>
                    <a:pt x="691" y="351"/>
                  </a:cubicBezTo>
                  <a:cubicBezTo>
                    <a:pt x="692" y="351"/>
                    <a:pt x="692" y="351"/>
                    <a:pt x="692" y="351"/>
                  </a:cubicBezTo>
                  <a:cubicBezTo>
                    <a:pt x="695" y="351"/>
                    <a:pt x="696" y="348"/>
                    <a:pt x="697" y="347"/>
                  </a:cubicBezTo>
                  <a:cubicBezTo>
                    <a:pt x="697" y="346"/>
                    <a:pt x="697" y="346"/>
                    <a:pt x="697" y="346"/>
                  </a:cubicBezTo>
                  <a:cubicBezTo>
                    <a:pt x="698" y="346"/>
                    <a:pt x="698" y="347"/>
                    <a:pt x="698" y="348"/>
                  </a:cubicBezTo>
                  <a:cubicBezTo>
                    <a:pt x="699" y="348"/>
                    <a:pt x="699" y="348"/>
                    <a:pt x="699" y="348"/>
                  </a:cubicBezTo>
                  <a:cubicBezTo>
                    <a:pt x="700" y="350"/>
                    <a:pt x="702" y="352"/>
                    <a:pt x="703" y="353"/>
                  </a:cubicBezTo>
                  <a:cubicBezTo>
                    <a:pt x="704" y="354"/>
                    <a:pt x="704" y="354"/>
                    <a:pt x="705" y="355"/>
                  </a:cubicBezTo>
                  <a:cubicBezTo>
                    <a:pt x="707" y="357"/>
                    <a:pt x="709" y="358"/>
                    <a:pt x="711" y="359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5" y="361"/>
                    <a:pt x="716" y="362"/>
                    <a:pt x="717" y="364"/>
                  </a:cubicBezTo>
                  <a:cubicBezTo>
                    <a:pt x="717" y="364"/>
                    <a:pt x="717" y="364"/>
                    <a:pt x="717" y="364"/>
                  </a:cubicBezTo>
                  <a:cubicBezTo>
                    <a:pt x="719" y="367"/>
                    <a:pt x="721" y="368"/>
                    <a:pt x="724" y="368"/>
                  </a:cubicBezTo>
                  <a:cubicBezTo>
                    <a:pt x="724" y="368"/>
                    <a:pt x="725" y="368"/>
                    <a:pt x="726" y="368"/>
                  </a:cubicBezTo>
                  <a:cubicBezTo>
                    <a:pt x="727" y="368"/>
                    <a:pt x="727" y="368"/>
                    <a:pt x="728" y="369"/>
                  </a:cubicBezTo>
                  <a:cubicBezTo>
                    <a:pt x="729" y="369"/>
                    <a:pt x="731" y="370"/>
                    <a:pt x="733" y="370"/>
                  </a:cubicBezTo>
                  <a:cubicBezTo>
                    <a:pt x="733" y="370"/>
                    <a:pt x="733" y="370"/>
                    <a:pt x="733" y="370"/>
                  </a:cubicBezTo>
                  <a:cubicBezTo>
                    <a:pt x="734" y="370"/>
                    <a:pt x="735" y="370"/>
                    <a:pt x="737" y="370"/>
                  </a:cubicBezTo>
                  <a:cubicBezTo>
                    <a:pt x="739" y="370"/>
                    <a:pt x="740" y="370"/>
                    <a:pt x="742" y="370"/>
                  </a:cubicBezTo>
                  <a:cubicBezTo>
                    <a:pt x="741" y="371"/>
                    <a:pt x="741" y="371"/>
                    <a:pt x="740" y="372"/>
                  </a:cubicBezTo>
                  <a:cubicBezTo>
                    <a:pt x="738" y="374"/>
                    <a:pt x="736" y="377"/>
                    <a:pt x="736" y="380"/>
                  </a:cubicBezTo>
                  <a:cubicBezTo>
                    <a:pt x="736" y="381"/>
                    <a:pt x="737" y="383"/>
                    <a:pt x="739" y="384"/>
                  </a:cubicBezTo>
                  <a:cubicBezTo>
                    <a:pt x="741" y="386"/>
                    <a:pt x="742" y="388"/>
                    <a:pt x="744" y="390"/>
                  </a:cubicBezTo>
                  <a:cubicBezTo>
                    <a:pt x="746" y="392"/>
                    <a:pt x="748" y="392"/>
                    <a:pt x="751" y="392"/>
                  </a:cubicBezTo>
                  <a:cubicBezTo>
                    <a:pt x="752" y="392"/>
                    <a:pt x="753" y="392"/>
                    <a:pt x="754" y="392"/>
                  </a:cubicBezTo>
                  <a:cubicBezTo>
                    <a:pt x="755" y="392"/>
                    <a:pt x="756" y="392"/>
                    <a:pt x="757" y="392"/>
                  </a:cubicBezTo>
                  <a:cubicBezTo>
                    <a:pt x="757" y="392"/>
                    <a:pt x="758" y="392"/>
                    <a:pt x="758" y="392"/>
                  </a:cubicBezTo>
                  <a:cubicBezTo>
                    <a:pt x="759" y="393"/>
                    <a:pt x="759" y="394"/>
                    <a:pt x="758" y="395"/>
                  </a:cubicBezTo>
                  <a:cubicBezTo>
                    <a:pt x="758" y="396"/>
                    <a:pt x="758" y="397"/>
                    <a:pt x="759" y="398"/>
                  </a:cubicBezTo>
                  <a:cubicBezTo>
                    <a:pt x="759" y="402"/>
                    <a:pt x="763" y="407"/>
                    <a:pt x="769" y="407"/>
                  </a:cubicBezTo>
                  <a:cubicBezTo>
                    <a:pt x="770" y="407"/>
                    <a:pt x="770" y="407"/>
                    <a:pt x="771" y="407"/>
                  </a:cubicBezTo>
                  <a:cubicBezTo>
                    <a:pt x="776" y="405"/>
                    <a:pt x="776" y="401"/>
                    <a:pt x="776" y="399"/>
                  </a:cubicBezTo>
                  <a:cubicBezTo>
                    <a:pt x="775" y="397"/>
                    <a:pt x="776" y="396"/>
                    <a:pt x="776" y="396"/>
                  </a:cubicBezTo>
                  <a:cubicBezTo>
                    <a:pt x="777" y="396"/>
                    <a:pt x="779" y="395"/>
                    <a:pt x="781" y="395"/>
                  </a:cubicBezTo>
                  <a:cubicBezTo>
                    <a:pt x="783" y="395"/>
                    <a:pt x="784" y="395"/>
                    <a:pt x="785" y="395"/>
                  </a:cubicBezTo>
                  <a:cubicBezTo>
                    <a:pt x="786" y="396"/>
                    <a:pt x="788" y="398"/>
                    <a:pt x="789" y="399"/>
                  </a:cubicBezTo>
                  <a:cubicBezTo>
                    <a:pt x="792" y="401"/>
                    <a:pt x="795" y="403"/>
                    <a:pt x="798" y="404"/>
                  </a:cubicBezTo>
                  <a:cubicBezTo>
                    <a:pt x="801" y="405"/>
                    <a:pt x="803" y="405"/>
                    <a:pt x="806" y="405"/>
                  </a:cubicBezTo>
                  <a:cubicBezTo>
                    <a:pt x="808" y="405"/>
                    <a:pt x="809" y="405"/>
                    <a:pt x="811" y="405"/>
                  </a:cubicBezTo>
                  <a:cubicBezTo>
                    <a:pt x="812" y="405"/>
                    <a:pt x="813" y="405"/>
                    <a:pt x="814" y="405"/>
                  </a:cubicBezTo>
                  <a:cubicBezTo>
                    <a:pt x="814" y="405"/>
                    <a:pt x="814" y="405"/>
                    <a:pt x="815" y="405"/>
                  </a:cubicBezTo>
                  <a:cubicBezTo>
                    <a:pt x="817" y="405"/>
                    <a:pt x="819" y="405"/>
                    <a:pt x="822" y="405"/>
                  </a:cubicBezTo>
                  <a:cubicBezTo>
                    <a:pt x="823" y="405"/>
                    <a:pt x="823" y="405"/>
                    <a:pt x="823" y="405"/>
                  </a:cubicBezTo>
                  <a:cubicBezTo>
                    <a:pt x="823" y="405"/>
                    <a:pt x="824" y="405"/>
                    <a:pt x="824" y="405"/>
                  </a:cubicBezTo>
                  <a:cubicBezTo>
                    <a:pt x="826" y="405"/>
                    <a:pt x="827" y="405"/>
                    <a:pt x="828" y="405"/>
                  </a:cubicBezTo>
                  <a:cubicBezTo>
                    <a:pt x="829" y="405"/>
                    <a:pt x="830" y="404"/>
                    <a:pt x="831" y="404"/>
                  </a:cubicBezTo>
                  <a:cubicBezTo>
                    <a:pt x="832" y="404"/>
                    <a:pt x="835" y="405"/>
                    <a:pt x="836" y="405"/>
                  </a:cubicBezTo>
                  <a:cubicBezTo>
                    <a:pt x="839" y="406"/>
                    <a:pt x="842" y="407"/>
                    <a:pt x="845" y="407"/>
                  </a:cubicBezTo>
                  <a:cubicBezTo>
                    <a:pt x="848" y="407"/>
                    <a:pt x="850" y="406"/>
                    <a:pt x="851" y="404"/>
                  </a:cubicBezTo>
                  <a:cubicBezTo>
                    <a:pt x="853" y="403"/>
                    <a:pt x="853" y="400"/>
                    <a:pt x="853" y="398"/>
                  </a:cubicBezTo>
                  <a:cubicBezTo>
                    <a:pt x="853" y="389"/>
                    <a:pt x="844" y="382"/>
                    <a:pt x="837" y="378"/>
                  </a:cubicBezTo>
                  <a:cubicBezTo>
                    <a:pt x="834" y="377"/>
                    <a:pt x="832" y="376"/>
                    <a:pt x="829" y="375"/>
                  </a:cubicBezTo>
                  <a:cubicBezTo>
                    <a:pt x="824" y="373"/>
                    <a:pt x="820" y="371"/>
                    <a:pt x="816" y="368"/>
                  </a:cubicBezTo>
                  <a:cubicBezTo>
                    <a:pt x="814" y="367"/>
                    <a:pt x="812" y="367"/>
                    <a:pt x="810" y="366"/>
                  </a:cubicBezTo>
                  <a:cubicBezTo>
                    <a:pt x="809" y="366"/>
                    <a:pt x="808" y="366"/>
                    <a:pt x="807" y="365"/>
                  </a:cubicBezTo>
                  <a:cubicBezTo>
                    <a:pt x="803" y="364"/>
                    <a:pt x="798" y="361"/>
                    <a:pt x="794" y="359"/>
                  </a:cubicBezTo>
                  <a:cubicBezTo>
                    <a:pt x="793" y="358"/>
                    <a:pt x="791" y="357"/>
                    <a:pt x="790" y="357"/>
                  </a:cubicBezTo>
                  <a:cubicBezTo>
                    <a:pt x="788" y="355"/>
                    <a:pt x="786" y="354"/>
                    <a:pt x="785" y="353"/>
                  </a:cubicBezTo>
                  <a:cubicBezTo>
                    <a:pt x="785" y="352"/>
                    <a:pt x="785" y="352"/>
                    <a:pt x="785" y="352"/>
                  </a:cubicBezTo>
                  <a:cubicBezTo>
                    <a:pt x="786" y="352"/>
                    <a:pt x="788" y="353"/>
                    <a:pt x="789" y="353"/>
                  </a:cubicBezTo>
                  <a:cubicBezTo>
                    <a:pt x="791" y="354"/>
                    <a:pt x="792" y="354"/>
                    <a:pt x="793" y="354"/>
                  </a:cubicBezTo>
                  <a:cubicBezTo>
                    <a:pt x="794" y="354"/>
                    <a:pt x="795" y="354"/>
                    <a:pt x="796" y="354"/>
                  </a:cubicBezTo>
                  <a:cubicBezTo>
                    <a:pt x="797" y="354"/>
                    <a:pt x="797" y="354"/>
                    <a:pt x="798" y="354"/>
                  </a:cubicBezTo>
                  <a:cubicBezTo>
                    <a:pt x="799" y="354"/>
                    <a:pt x="799" y="354"/>
                    <a:pt x="800" y="354"/>
                  </a:cubicBezTo>
                  <a:cubicBezTo>
                    <a:pt x="801" y="354"/>
                    <a:pt x="802" y="354"/>
                    <a:pt x="802" y="355"/>
                  </a:cubicBezTo>
                  <a:cubicBezTo>
                    <a:pt x="806" y="355"/>
                    <a:pt x="809" y="357"/>
                    <a:pt x="812" y="358"/>
                  </a:cubicBezTo>
                  <a:cubicBezTo>
                    <a:pt x="815" y="359"/>
                    <a:pt x="817" y="360"/>
                    <a:pt x="819" y="361"/>
                  </a:cubicBezTo>
                  <a:cubicBezTo>
                    <a:pt x="820" y="361"/>
                    <a:pt x="821" y="362"/>
                    <a:pt x="822" y="362"/>
                  </a:cubicBezTo>
                  <a:cubicBezTo>
                    <a:pt x="823" y="362"/>
                    <a:pt x="824" y="361"/>
                    <a:pt x="825" y="361"/>
                  </a:cubicBezTo>
                  <a:cubicBezTo>
                    <a:pt x="826" y="361"/>
                    <a:pt x="827" y="361"/>
                    <a:pt x="827" y="361"/>
                  </a:cubicBezTo>
                  <a:cubicBezTo>
                    <a:pt x="827" y="361"/>
                    <a:pt x="828" y="361"/>
                    <a:pt x="828" y="361"/>
                  </a:cubicBezTo>
                  <a:cubicBezTo>
                    <a:pt x="828" y="361"/>
                    <a:pt x="829" y="362"/>
                    <a:pt x="830" y="362"/>
                  </a:cubicBezTo>
                  <a:cubicBezTo>
                    <a:pt x="831" y="363"/>
                    <a:pt x="832" y="365"/>
                    <a:pt x="834" y="365"/>
                  </a:cubicBezTo>
                  <a:cubicBezTo>
                    <a:pt x="835" y="366"/>
                    <a:pt x="836" y="366"/>
                    <a:pt x="838" y="366"/>
                  </a:cubicBezTo>
                  <a:cubicBezTo>
                    <a:pt x="838" y="366"/>
                    <a:pt x="839" y="366"/>
                    <a:pt x="840" y="366"/>
                  </a:cubicBezTo>
                  <a:cubicBezTo>
                    <a:pt x="841" y="366"/>
                    <a:pt x="842" y="366"/>
                    <a:pt x="842" y="366"/>
                  </a:cubicBezTo>
                  <a:cubicBezTo>
                    <a:pt x="843" y="366"/>
                    <a:pt x="843" y="366"/>
                    <a:pt x="843" y="366"/>
                  </a:cubicBezTo>
                  <a:cubicBezTo>
                    <a:pt x="844" y="366"/>
                    <a:pt x="845" y="366"/>
                    <a:pt x="846" y="367"/>
                  </a:cubicBezTo>
                  <a:cubicBezTo>
                    <a:pt x="847" y="367"/>
                    <a:pt x="847" y="367"/>
                    <a:pt x="847" y="367"/>
                  </a:cubicBezTo>
                  <a:cubicBezTo>
                    <a:pt x="848" y="368"/>
                    <a:pt x="848" y="368"/>
                    <a:pt x="849" y="368"/>
                  </a:cubicBezTo>
                  <a:cubicBezTo>
                    <a:pt x="850" y="369"/>
                    <a:pt x="851" y="369"/>
                    <a:pt x="852" y="370"/>
                  </a:cubicBezTo>
                  <a:cubicBezTo>
                    <a:pt x="854" y="371"/>
                    <a:pt x="855" y="371"/>
                    <a:pt x="857" y="371"/>
                  </a:cubicBezTo>
                  <a:cubicBezTo>
                    <a:pt x="859" y="371"/>
                    <a:pt x="861" y="370"/>
                    <a:pt x="862" y="367"/>
                  </a:cubicBezTo>
                  <a:cubicBezTo>
                    <a:pt x="863" y="365"/>
                    <a:pt x="862" y="362"/>
                    <a:pt x="861" y="360"/>
                  </a:cubicBezTo>
                  <a:cubicBezTo>
                    <a:pt x="861" y="360"/>
                    <a:pt x="861" y="360"/>
                    <a:pt x="862" y="359"/>
                  </a:cubicBezTo>
                  <a:close/>
                  <a:moveTo>
                    <a:pt x="493" y="120"/>
                  </a:moveTo>
                  <a:cubicBezTo>
                    <a:pt x="493" y="120"/>
                    <a:pt x="493" y="121"/>
                    <a:pt x="493" y="121"/>
                  </a:cubicBezTo>
                  <a:cubicBezTo>
                    <a:pt x="492" y="120"/>
                    <a:pt x="490" y="120"/>
                    <a:pt x="489" y="120"/>
                  </a:cubicBezTo>
                  <a:cubicBezTo>
                    <a:pt x="489" y="120"/>
                    <a:pt x="489" y="120"/>
                    <a:pt x="489" y="120"/>
                  </a:cubicBezTo>
                  <a:cubicBezTo>
                    <a:pt x="490" y="120"/>
                    <a:pt x="490" y="120"/>
                    <a:pt x="490" y="120"/>
                  </a:cubicBezTo>
                  <a:cubicBezTo>
                    <a:pt x="492" y="118"/>
                    <a:pt x="493" y="116"/>
                    <a:pt x="494" y="115"/>
                  </a:cubicBezTo>
                  <a:cubicBezTo>
                    <a:pt x="494" y="116"/>
                    <a:pt x="493" y="120"/>
                    <a:pt x="493" y="120"/>
                  </a:cubicBezTo>
                  <a:close/>
                  <a:moveTo>
                    <a:pt x="457" y="346"/>
                  </a:moveTo>
                  <a:cubicBezTo>
                    <a:pt x="452" y="346"/>
                    <a:pt x="448" y="345"/>
                    <a:pt x="445" y="342"/>
                  </a:cubicBezTo>
                  <a:cubicBezTo>
                    <a:pt x="444" y="341"/>
                    <a:pt x="444" y="341"/>
                    <a:pt x="444" y="341"/>
                  </a:cubicBezTo>
                  <a:cubicBezTo>
                    <a:pt x="443" y="340"/>
                    <a:pt x="442" y="339"/>
                    <a:pt x="441" y="338"/>
                  </a:cubicBezTo>
                  <a:cubicBezTo>
                    <a:pt x="440" y="336"/>
                    <a:pt x="439" y="335"/>
                    <a:pt x="438" y="333"/>
                  </a:cubicBezTo>
                  <a:cubicBezTo>
                    <a:pt x="437" y="331"/>
                    <a:pt x="435" y="330"/>
                    <a:pt x="433" y="329"/>
                  </a:cubicBezTo>
                  <a:cubicBezTo>
                    <a:pt x="431" y="328"/>
                    <a:pt x="430" y="327"/>
                    <a:pt x="428" y="326"/>
                  </a:cubicBezTo>
                  <a:cubicBezTo>
                    <a:pt x="430" y="326"/>
                    <a:pt x="433" y="326"/>
                    <a:pt x="435" y="327"/>
                  </a:cubicBezTo>
                  <a:cubicBezTo>
                    <a:pt x="437" y="328"/>
                    <a:pt x="439" y="329"/>
                    <a:pt x="440" y="330"/>
                  </a:cubicBezTo>
                  <a:cubicBezTo>
                    <a:pt x="443" y="332"/>
                    <a:pt x="445" y="334"/>
                    <a:pt x="447" y="336"/>
                  </a:cubicBezTo>
                  <a:cubicBezTo>
                    <a:pt x="448" y="338"/>
                    <a:pt x="450" y="340"/>
                    <a:pt x="453" y="342"/>
                  </a:cubicBezTo>
                  <a:cubicBezTo>
                    <a:pt x="453" y="342"/>
                    <a:pt x="454" y="342"/>
                    <a:pt x="454" y="343"/>
                  </a:cubicBezTo>
                  <a:cubicBezTo>
                    <a:pt x="455" y="344"/>
                    <a:pt x="456" y="345"/>
                    <a:pt x="457" y="345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8" y="346"/>
                    <a:pt x="458" y="346"/>
                    <a:pt x="457" y="346"/>
                  </a:cubicBezTo>
                  <a:close/>
                  <a:moveTo>
                    <a:pt x="567" y="79"/>
                  </a:moveTo>
                  <a:cubicBezTo>
                    <a:pt x="566" y="78"/>
                    <a:pt x="566" y="78"/>
                    <a:pt x="566" y="78"/>
                  </a:cubicBezTo>
                  <a:cubicBezTo>
                    <a:pt x="565" y="77"/>
                    <a:pt x="564" y="76"/>
                    <a:pt x="563" y="75"/>
                  </a:cubicBezTo>
                  <a:cubicBezTo>
                    <a:pt x="563" y="75"/>
                    <a:pt x="563" y="75"/>
                    <a:pt x="563" y="74"/>
                  </a:cubicBezTo>
                  <a:cubicBezTo>
                    <a:pt x="563" y="74"/>
                    <a:pt x="564" y="74"/>
                    <a:pt x="564" y="74"/>
                  </a:cubicBezTo>
                  <a:cubicBezTo>
                    <a:pt x="567" y="75"/>
                    <a:pt x="572" y="79"/>
                    <a:pt x="573" y="81"/>
                  </a:cubicBezTo>
                  <a:cubicBezTo>
                    <a:pt x="573" y="82"/>
                    <a:pt x="573" y="82"/>
                    <a:pt x="573" y="82"/>
                  </a:cubicBezTo>
                  <a:cubicBezTo>
                    <a:pt x="573" y="82"/>
                    <a:pt x="573" y="82"/>
                    <a:pt x="572" y="82"/>
                  </a:cubicBezTo>
                  <a:cubicBezTo>
                    <a:pt x="571" y="82"/>
                    <a:pt x="569" y="81"/>
                    <a:pt x="567" y="79"/>
                  </a:cubicBezTo>
                  <a:close/>
                  <a:moveTo>
                    <a:pt x="573" y="140"/>
                  </a:moveTo>
                  <a:cubicBezTo>
                    <a:pt x="573" y="140"/>
                    <a:pt x="574" y="140"/>
                    <a:pt x="574" y="140"/>
                  </a:cubicBezTo>
                  <a:cubicBezTo>
                    <a:pt x="574" y="140"/>
                    <a:pt x="574" y="140"/>
                    <a:pt x="574" y="140"/>
                  </a:cubicBezTo>
                  <a:cubicBezTo>
                    <a:pt x="575" y="140"/>
                    <a:pt x="575" y="141"/>
                    <a:pt x="575" y="142"/>
                  </a:cubicBezTo>
                  <a:cubicBezTo>
                    <a:pt x="575" y="142"/>
                    <a:pt x="576" y="143"/>
                    <a:pt x="576" y="144"/>
                  </a:cubicBezTo>
                  <a:cubicBezTo>
                    <a:pt x="575" y="143"/>
                    <a:pt x="574" y="142"/>
                    <a:pt x="573" y="140"/>
                  </a:cubicBezTo>
                  <a:close/>
                  <a:moveTo>
                    <a:pt x="739" y="259"/>
                  </a:moveTo>
                  <a:cubicBezTo>
                    <a:pt x="739" y="260"/>
                    <a:pt x="738" y="261"/>
                    <a:pt x="736" y="261"/>
                  </a:cubicBezTo>
                  <a:cubicBezTo>
                    <a:pt x="736" y="261"/>
                    <a:pt x="735" y="261"/>
                    <a:pt x="735" y="261"/>
                  </a:cubicBezTo>
                  <a:cubicBezTo>
                    <a:pt x="734" y="261"/>
                    <a:pt x="732" y="261"/>
                    <a:pt x="732" y="261"/>
                  </a:cubicBezTo>
                  <a:cubicBezTo>
                    <a:pt x="731" y="261"/>
                    <a:pt x="731" y="261"/>
                    <a:pt x="730" y="261"/>
                  </a:cubicBezTo>
                  <a:cubicBezTo>
                    <a:pt x="726" y="263"/>
                    <a:pt x="723" y="268"/>
                    <a:pt x="720" y="273"/>
                  </a:cubicBezTo>
                  <a:cubicBezTo>
                    <a:pt x="719" y="273"/>
                    <a:pt x="719" y="273"/>
                    <a:pt x="719" y="273"/>
                  </a:cubicBezTo>
                  <a:cubicBezTo>
                    <a:pt x="720" y="271"/>
                    <a:pt x="720" y="270"/>
                    <a:pt x="719" y="267"/>
                  </a:cubicBezTo>
                  <a:cubicBezTo>
                    <a:pt x="717" y="262"/>
                    <a:pt x="714" y="259"/>
                    <a:pt x="710" y="258"/>
                  </a:cubicBezTo>
                  <a:cubicBezTo>
                    <a:pt x="712" y="254"/>
                    <a:pt x="713" y="250"/>
                    <a:pt x="713" y="246"/>
                  </a:cubicBezTo>
                  <a:cubicBezTo>
                    <a:pt x="716" y="247"/>
                    <a:pt x="719" y="249"/>
                    <a:pt x="723" y="250"/>
                  </a:cubicBezTo>
                  <a:cubicBezTo>
                    <a:pt x="725" y="250"/>
                    <a:pt x="727" y="251"/>
                    <a:pt x="729" y="251"/>
                  </a:cubicBezTo>
                  <a:cubicBezTo>
                    <a:pt x="731" y="251"/>
                    <a:pt x="734" y="251"/>
                    <a:pt x="736" y="252"/>
                  </a:cubicBezTo>
                  <a:cubicBezTo>
                    <a:pt x="738" y="253"/>
                    <a:pt x="739" y="255"/>
                    <a:pt x="740" y="257"/>
                  </a:cubicBezTo>
                  <a:cubicBezTo>
                    <a:pt x="740" y="258"/>
                    <a:pt x="740" y="259"/>
                    <a:pt x="739" y="259"/>
                  </a:cubicBezTo>
                  <a:close/>
                </a:path>
              </a:pathLst>
            </a:custGeom>
            <a:solidFill>
              <a:schemeClr val="accent4"/>
            </a:solidFill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15718247" y="7338739"/>
              <a:ext cx="3106348" cy="2881984"/>
            </a:xfrm>
            <a:custGeom>
              <a:avLst/>
              <a:gdLst>
                <a:gd name="T0" fmla="*/ 559 w 570"/>
                <a:gd name="T1" fmla="*/ 394 h 581"/>
                <a:gd name="T2" fmla="*/ 526 w 570"/>
                <a:gd name="T3" fmla="*/ 405 h 581"/>
                <a:gd name="T4" fmla="*/ 491 w 570"/>
                <a:gd name="T5" fmla="*/ 395 h 581"/>
                <a:gd name="T6" fmla="*/ 440 w 570"/>
                <a:gd name="T7" fmla="*/ 385 h 581"/>
                <a:gd name="T8" fmla="*/ 410 w 570"/>
                <a:gd name="T9" fmla="*/ 340 h 581"/>
                <a:gd name="T10" fmla="*/ 384 w 570"/>
                <a:gd name="T11" fmla="*/ 194 h 581"/>
                <a:gd name="T12" fmla="*/ 380 w 570"/>
                <a:gd name="T13" fmla="*/ 198 h 581"/>
                <a:gd name="T14" fmla="*/ 354 w 570"/>
                <a:gd name="T15" fmla="*/ 176 h 581"/>
                <a:gd name="T16" fmla="*/ 337 w 570"/>
                <a:gd name="T17" fmla="*/ 165 h 581"/>
                <a:gd name="T18" fmla="*/ 318 w 570"/>
                <a:gd name="T19" fmla="*/ 142 h 581"/>
                <a:gd name="T20" fmla="*/ 316 w 570"/>
                <a:gd name="T21" fmla="*/ 132 h 581"/>
                <a:gd name="T22" fmla="*/ 315 w 570"/>
                <a:gd name="T23" fmla="*/ 115 h 581"/>
                <a:gd name="T24" fmla="*/ 310 w 570"/>
                <a:gd name="T25" fmla="*/ 95 h 581"/>
                <a:gd name="T26" fmla="*/ 309 w 570"/>
                <a:gd name="T27" fmla="*/ 73 h 581"/>
                <a:gd name="T28" fmla="*/ 296 w 570"/>
                <a:gd name="T29" fmla="*/ 54 h 581"/>
                <a:gd name="T30" fmla="*/ 282 w 570"/>
                <a:gd name="T31" fmla="*/ 54 h 581"/>
                <a:gd name="T32" fmla="*/ 269 w 570"/>
                <a:gd name="T33" fmla="*/ 51 h 581"/>
                <a:gd name="T34" fmla="*/ 246 w 570"/>
                <a:gd name="T35" fmla="*/ 56 h 581"/>
                <a:gd name="T36" fmla="*/ 238 w 570"/>
                <a:gd name="T37" fmla="*/ 51 h 581"/>
                <a:gd name="T38" fmla="*/ 226 w 570"/>
                <a:gd name="T39" fmla="*/ 42 h 581"/>
                <a:gd name="T40" fmla="*/ 208 w 570"/>
                <a:gd name="T41" fmla="*/ 36 h 581"/>
                <a:gd name="T42" fmla="*/ 193 w 570"/>
                <a:gd name="T43" fmla="*/ 30 h 581"/>
                <a:gd name="T44" fmla="*/ 177 w 570"/>
                <a:gd name="T45" fmla="*/ 13 h 581"/>
                <a:gd name="T46" fmla="*/ 161 w 570"/>
                <a:gd name="T47" fmla="*/ 1 h 581"/>
                <a:gd name="T48" fmla="*/ 0 w 570"/>
                <a:gd name="T49" fmla="*/ 288 h 581"/>
                <a:gd name="T50" fmla="*/ 6 w 570"/>
                <a:gd name="T51" fmla="*/ 297 h 581"/>
                <a:gd name="T52" fmla="*/ 47 w 570"/>
                <a:gd name="T53" fmla="*/ 322 h 581"/>
                <a:gd name="T54" fmla="*/ 69 w 570"/>
                <a:gd name="T55" fmla="*/ 337 h 581"/>
                <a:gd name="T56" fmla="*/ 87 w 570"/>
                <a:gd name="T57" fmla="*/ 346 h 581"/>
                <a:gd name="T58" fmla="*/ 121 w 570"/>
                <a:gd name="T59" fmla="*/ 345 h 581"/>
                <a:gd name="T60" fmla="*/ 160 w 570"/>
                <a:gd name="T61" fmla="*/ 332 h 581"/>
                <a:gd name="T62" fmla="*/ 182 w 570"/>
                <a:gd name="T63" fmla="*/ 310 h 581"/>
                <a:gd name="T64" fmla="*/ 208 w 570"/>
                <a:gd name="T65" fmla="*/ 316 h 581"/>
                <a:gd name="T66" fmla="*/ 227 w 570"/>
                <a:gd name="T67" fmla="*/ 325 h 581"/>
                <a:gd name="T68" fmla="*/ 243 w 570"/>
                <a:gd name="T69" fmla="*/ 348 h 581"/>
                <a:gd name="T70" fmla="*/ 266 w 570"/>
                <a:gd name="T71" fmla="*/ 346 h 581"/>
                <a:gd name="T72" fmla="*/ 275 w 570"/>
                <a:gd name="T73" fmla="*/ 370 h 581"/>
                <a:gd name="T74" fmla="*/ 282 w 570"/>
                <a:gd name="T75" fmla="*/ 389 h 581"/>
                <a:gd name="T76" fmla="*/ 327 w 570"/>
                <a:gd name="T77" fmla="*/ 413 h 581"/>
                <a:gd name="T78" fmla="*/ 385 w 570"/>
                <a:gd name="T79" fmla="*/ 418 h 581"/>
                <a:gd name="T80" fmla="*/ 393 w 570"/>
                <a:gd name="T81" fmla="*/ 421 h 581"/>
                <a:gd name="T82" fmla="*/ 415 w 570"/>
                <a:gd name="T83" fmla="*/ 448 h 581"/>
                <a:gd name="T84" fmla="*/ 414 w 570"/>
                <a:gd name="T85" fmla="*/ 460 h 581"/>
                <a:gd name="T86" fmla="*/ 398 w 570"/>
                <a:gd name="T87" fmla="*/ 458 h 581"/>
                <a:gd name="T88" fmla="*/ 384 w 570"/>
                <a:gd name="T89" fmla="*/ 447 h 581"/>
                <a:gd name="T90" fmla="*/ 365 w 570"/>
                <a:gd name="T91" fmla="*/ 441 h 581"/>
                <a:gd name="T92" fmla="*/ 374 w 570"/>
                <a:gd name="T93" fmla="*/ 471 h 581"/>
                <a:gd name="T94" fmla="*/ 370 w 570"/>
                <a:gd name="T95" fmla="*/ 495 h 581"/>
                <a:gd name="T96" fmla="*/ 360 w 570"/>
                <a:gd name="T97" fmla="*/ 530 h 581"/>
                <a:gd name="T98" fmla="*/ 363 w 570"/>
                <a:gd name="T99" fmla="*/ 551 h 581"/>
                <a:gd name="T100" fmla="*/ 340 w 570"/>
                <a:gd name="T101" fmla="*/ 577 h 581"/>
                <a:gd name="T102" fmla="*/ 386 w 570"/>
                <a:gd name="T103" fmla="*/ 555 h 581"/>
                <a:gd name="T104" fmla="*/ 409 w 570"/>
                <a:gd name="T105" fmla="*/ 547 h 581"/>
                <a:gd name="T106" fmla="*/ 439 w 570"/>
                <a:gd name="T107" fmla="*/ 535 h 581"/>
                <a:gd name="T108" fmla="*/ 457 w 570"/>
                <a:gd name="T109" fmla="*/ 512 h 581"/>
                <a:gd name="T110" fmla="*/ 441 w 570"/>
                <a:gd name="T111" fmla="*/ 502 h 581"/>
                <a:gd name="T112" fmla="*/ 492 w 570"/>
                <a:gd name="T113" fmla="*/ 477 h 581"/>
                <a:gd name="T114" fmla="*/ 521 w 570"/>
                <a:gd name="T115" fmla="*/ 460 h 581"/>
                <a:gd name="T116" fmla="*/ 570 w 570"/>
                <a:gd name="T117" fmla="*/ 41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581">
                  <a:moveTo>
                    <a:pt x="569" y="413"/>
                  </a:moveTo>
                  <a:cubicBezTo>
                    <a:pt x="568" y="411"/>
                    <a:pt x="568" y="410"/>
                    <a:pt x="567" y="408"/>
                  </a:cubicBezTo>
                  <a:cubicBezTo>
                    <a:pt x="567" y="408"/>
                    <a:pt x="566" y="405"/>
                    <a:pt x="566" y="404"/>
                  </a:cubicBezTo>
                  <a:cubicBezTo>
                    <a:pt x="565" y="399"/>
                    <a:pt x="563" y="396"/>
                    <a:pt x="561" y="395"/>
                  </a:cubicBezTo>
                  <a:cubicBezTo>
                    <a:pt x="560" y="394"/>
                    <a:pt x="560" y="394"/>
                    <a:pt x="559" y="394"/>
                  </a:cubicBezTo>
                  <a:cubicBezTo>
                    <a:pt x="556" y="394"/>
                    <a:pt x="553" y="395"/>
                    <a:pt x="550" y="397"/>
                  </a:cubicBezTo>
                  <a:cubicBezTo>
                    <a:pt x="547" y="397"/>
                    <a:pt x="544" y="398"/>
                    <a:pt x="542" y="399"/>
                  </a:cubicBezTo>
                  <a:cubicBezTo>
                    <a:pt x="537" y="400"/>
                    <a:pt x="533" y="401"/>
                    <a:pt x="529" y="403"/>
                  </a:cubicBezTo>
                  <a:cubicBezTo>
                    <a:pt x="528" y="404"/>
                    <a:pt x="527" y="405"/>
                    <a:pt x="526" y="405"/>
                  </a:cubicBezTo>
                  <a:cubicBezTo>
                    <a:pt x="526" y="405"/>
                    <a:pt x="526" y="405"/>
                    <a:pt x="526" y="405"/>
                  </a:cubicBezTo>
                  <a:cubicBezTo>
                    <a:pt x="523" y="407"/>
                    <a:pt x="521" y="408"/>
                    <a:pt x="518" y="408"/>
                  </a:cubicBezTo>
                  <a:cubicBezTo>
                    <a:pt x="516" y="408"/>
                    <a:pt x="514" y="407"/>
                    <a:pt x="511" y="406"/>
                  </a:cubicBezTo>
                  <a:cubicBezTo>
                    <a:pt x="508" y="405"/>
                    <a:pt x="506" y="403"/>
                    <a:pt x="504" y="401"/>
                  </a:cubicBezTo>
                  <a:cubicBezTo>
                    <a:pt x="500" y="398"/>
                    <a:pt x="496" y="395"/>
                    <a:pt x="492" y="395"/>
                  </a:cubicBezTo>
                  <a:cubicBezTo>
                    <a:pt x="491" y="395"/>
                    <a:pt x="491" y="395"/>
                    <a:pt x="491" y="395"/>
                  </a:cubicBezTo>
                  <a:cubicBezTo>
                    <a:pt x="487" y="395"/>
                    <a:pt x="481" y="397"/>
                    <a:pt x="476" y="398"/>
                  </a:cubicBezTo>
                  <a:cubicBezTo>
                    <a:pt x="473" y="398"/>
                    <a:pt x="470" y="399"/>
                    <a:pt x="468" y="399"/>
                  </a:cubicBezTo>
                  <a:cubicBezTo>
                    <a:pt x="466" y="400"/>
                    <a:pt x="464" y="400"/>
                    <a:pt x="462" y="400"/>
                  </a:cubicBezTo>
                  <a:cubicBezTo>
                    <a:pt x="451" y="400"/>
                    <a:pt x="447" y="394"/>
                    <a:pt x="441" y="386"/>
                  </a:cubicBezTo>
                  <a:cubicBezTo>
                    <a:pt x="440" y="385"/>
                    <a:pt x="440" y="385"/>
                    <a:pt x="440" y="385"/>
                  </a:cubicBezTo>
                  <a:cubicBezTo>
                    <a:pt x="439" y="383"/>
                    <a:pt x="438" y="382"/>
                    <a:pt x="436" y="380"/>
                  </a:cubicBezTo>
                  <a:cubicBezTo>
                    <a:pt x="434" y="377"/>
                    <a:pt x="432" y="375"/>
                    <a:pt x="430" y="373"/>
                  </a:cubicBezTo>
                  <a:cubicBezTo>
                    <a:pt x="427" y="371"/>
                    <a:pt x="425" y="369"/>
                    <a:pt x="423" y="366"/>
                  </a:cubicBezTo>
                  <a:cubicBezTo>
                    <a:pt x="422" y="365"/>
                    <a:pt x="421" y="364"/>
                    <a:pt x="420" y="363"/>
                  </a:cubicBezTo>
                  <a:cubicBezTo>
                    <a:pt x="415" y="355"/>
                    <a:pt x="411" y="351"/>
                    <a:pt x="410" y="340"/>
                  </a:cubicBezTo>
                  <a:cubicBezTo>
                    <a:pt x="410" y="336"/>
                    <a:pt x="410" y="332"/>
                    <a:pt x="409" y="328"/>
                  </a:cubicBezTo>
                  <a:cubicBezTo>
                    <a:pt x="409" y="327"/>
                    <a:pt x="408" y="325"/>
                    <a:pt x="408" y="324"/>
                  </a:cubicBezTo>
                  <a:cubicBezTo>
                    <a:pt x="401" y="278"/>
                    <a:pt x="395" y="232"/>
                    <a:pt x="390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4"/>
                    <a:pt x="384" y="194"/>
                    <a:pt x="384" y="194"/>
                  </a:cubicBezTo>
                  <a:cubicBezTo>
                    <a:pt x="384" y="195"/>
                    <a:pt x="384" y="195"/>
                    <a:pt x="384" y="196"/>
                  </a:cubicBezTo>
                  <a:cubicBezTo>
                    <a:pt x="384" y="197"/>
                    <a:pt x="384" y="197"/>
                    <a:pt x="384" y="197"/>
                  </a:cubicBezTo>
                  <a:cubicBezTo>
                    <a:pt x="384" y="198"/>
                    <a:pt x="383" y="200"/>
                    <a:pt x="383" y="201"/>
                  </a:cubicBezTo>
                  <a:cubicBezTo>
                    <a:pt x="382" y="200"/>
                    <a:pt x="382" y="200"/>
                    <a:pt x="381" y="199"/>
                  </a:cubicBezTo>
                  <a:cubicBezTo>
                    <a:pt x="380" y="199"/>
                    <a:pt x="380" y="198"/>
                    <a:pt x="380" y="198"/>
                  </a:cubicBezTo>
                  <a:cubicBezTo>
                    <a:pt x="377" y="196"/>
                    <a:pt x="374" y="195"/>
                    <a:pt x="371" y="195"/>
                  </a:cubicBezTo>
                  <a:cubicBezTo>
                    <a:pt x="369" y="195"/>
                    <a:pt x="368" y="195"/>
                    <a:pt x="366" y="196"/>
                  </a:cubicBezTo>
                  <a:cubicBezTo>
                    <a:pt x="366" y="195"/>
                    <a:pt x="366" y="195"/>
                    <a:pt x="366" y="195"/>
                  </a:cubicBezTo>
                  <a:cubicBezTo>
                    <a:pt x="367" y="192"/>
                    <a:pt x="367" y="189"/>
                    <a:pt x="364" y="185"/>
                  </a:cubicBezTo>
                  <a:cubicBezTo>
                    <a:pt x="362" y="181"/>
                    <a:pt x="358" y="178"/>
                    <a:pt x="354" y="176"/>
                  </a:cubicBezTo>
                  <a:cubicBezTo>
                    <a:pt x="350" y="173"/>
                    <a:pt x="345" y="170"/>
                    <a:pt x="341" y="168"/>
                  </a:cubicBezTo>
                  <a:cubicBezTo>
                    <a:pt x="340" y="167"/>
                    <a:pt x="340" y="167"/>
                    <a:pt x="340" y="167"/>
                  </a:cubicBezTo>
                  <a:cubicBezTo>
                    <a:pt x="339" y="167"/>
                    <a:pt x="338" y="166"/>
                    <a:pt x="337" y="166"/>
                  </a:cubicBezTo>
                  <a:cubicBezTo>
                    <a:pt x="337" y="166"/>
                    <a:pt x="336" y="166"/>
                    <a:pt x="336" y="166"/>
                  </a:cubicBezTo>
                  <a:cubicBezTo>
                    <a:pt x="336" y="166"/>
                    <a:pt x="337" y="165"/>
                    <a:pt x="337" y="165"/>
                  </a:cubicBezTo>
                  <a:cubicBezTo>
                    <a:pt x="339" y="158"/>
                    <a:pt x="332" y="153"/>
                    <a:pt x="327" y="149"/>
                  </a:cubicBezTo>
                  <a:cubicBezTo>
                    <a:pt x="326" y="148"/>
                    <a:pt x="325" y="148"/>
                    <a:pt x="325" y="147"/>
                  </a:cubicBezTo>
                  <a:cubicBezTo>
                    <a:pt x="324" y="146"/>
                    <a:pt x="322" y="145"/>
                    <a:pt x="321" y="144"/>
                  </a:cubicBezTo>
                  <a:cubicBezTo>
                    <a:pt x="320" y="144"/>
                    <a:pt x="320" y="144"/>
                    <a:pt x="320" y="144"/>
                  </a:cubicBezTo>
                  <a:cubicBezTo>
                    <a:pt x="320" y="143"/>
                    <a:pt x="319" y="143"/>
                    <a:pt x="318" y="142"/>
                  </a:cubicBezTo>
                  <a:cubicBezTo>
                    <a:pt x="318" y="142"/>
                    <a:pt x="317" y="142"/>
                    <a:pt x="317" y="141"/>
                  </a:cubicBezTo>
                  <a:cubicBezTo>
                    <a:pt x="317" y="141"/>
                    <a:pt x="317" y="140"/>
                    <a:pt x="316" y="140"/>
                  </a:cubicBezTo>
                  <a:cubicBezTo>
                    <a:pt x="316" y="138"/>
                    <a:pt x="316" y="138"/>
                    <a:pt x="316" y="138"/>
                  </a:cubicBezTo>
                  <a:cubicBezTo>
                    <a:pt x="316" y="136"/>
                    <a:pt x="316" y="135"/>
                    <a:pt x="316" y="133"/>
                  </a:cubicBezTo>
                  <a:cubicBezTo>
                    <a:pt x="316" y="133"/>
                    <a:pt x="316" y="133"/>
                    <a:pt x="316" y="132"/>
                  </a:cubicBezTo>
                  <a:cubicBezTo>
                    <a:pt x="316" y="131"/>
                    <a:pt x="317" y="131"/>
                    <a:pt x="317" y="130"/>
                  </a:cubicBezTo>
                  <a:cubicBezTo>
                    <a:pt x="318" y="127"/>
                    <a:pt x="318" y="123"/>
                    <a:pt x="317" y="120"/>
                  </a:cubicBezTo>
                  <a:cubicBezTo>
                    <a:pt x="317" y="120"/>
                    <a:pt x="316" y="119"/>
                    <a:pt x="316" y="119"/>
                  </a:cubicBezTo>
                  <a:cubicBezTo>
                    <a:pt x="316" y="118"/>
                    <a:pt x="316" y="118"/>
                    <a:pt x="316" y="118"/>
                  </a:cubicBezTo>
                  <a:cubicBezTo>
                    <a:pt x="315" y="117"/>
                    <a:pt x="315" y="116"/>
                    <a:pt x="315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5" y="113"/>
                    <a:pt x="315" y="111"/>
                    <a:pt x="315" y="109"/>
                  </a:cubicBezTo>
                  <a:cubicBezTo>
                    <a:pt x="315" y="108"/>
                    <a:pt x="315" y="106"/>
                    <a:pt x="315" y="104"/>
                  </a:cubicBezTo>
                  <a:cubicBezTo>
                    <a:pt x="315" y="102"/>
                    <a:pt x="315" y="100"/>
                    <a:pt x="314" y="98"/>
                  </a:cubicBezTo>
                  <a:cubicBezTo>
                    <a:pt x="313" y="96"/>
                    <a:pt x="311" y="95"/>
                    <a:pt x="310" y="95"/>
                  </a:cubicBezTo>
                  <a:cubicBezTo>
                    <a:pt x="309" y="95"/>
                    <a:pt x="309" y="95"/>
                    <a:pt x="309" y="95"/>
                  </a:cubicBezTo>
                  <a:cubicBezTo>
                    <a:pt x="307" y="94"/>
                    <a:pt x="307" y="89"/>
                    <a:pt x="307" y="87"/>
                  </a:cubicBezTo>
                  <a:cubicBezTo>
                    <a:pt x="307" y="85"/>
                    <a:pt x="307" y="84"/>
                    <a:pt x="307" y="84"/>
                  </a:cubicBezTo>
                  <a:cubicBezTo>
                    <a:pt x="307" y="82"/>
                    <a:pt x="308" y="79"/>
                    <a:pt x="308" y="77"/>
                  </a:cubicBezTo>
                  <a:cubicBezTo>
                    <a:pt x="309" y="76"/>
                    <a:pt x="309" y="74"/>
                    <a:pt x="309" y="73"/>
                  </a:cubicBezTo>
                  <a:cubicBezTo>
                    <a:pt x="310" y="70"/>
                    <a:pt x="309" y="68"/>
                    <a:pt x="309" y="67"/>
                  </a:cubicBezTo>
                  <a:cubicBezTo>
                    <a:pt x="308" y="66"/>
                    <a:pt x="308" y="65"/>
                    <a:pt x="308" y="64"/>
                  </a:cubicBezTo>
                  <a:cubicBezTo>
                    <a:pt x="308" y="64"/>
                    <a:pt x="308" y="64"/>
                    <a:pt x="308" y="64"/>
                  </a:cubicBezTo>
                  <a:cubicBezTo>
                    <a:pt x="308" y="62"/>
                    <a:pt x="307" y="59"/>
                    <a:pt x="305" y="57"/>
                  </a:cubicBezTo>
                  <a:cubicBezTo>
                    <a:pt x="302" y="55"/>
                    <a:pt x="299" y="54"/>
                    <a:pt x="296" y="54"/>
                  </a:cubicBezTo>
                  <a:cubicBezTo>
                    <a:pt x="295" y="54"/>
                    <a:pt x="294" y="54"/>
                    <a:pt x="292" y="55"/>
                  </a:cubicBezTo>
                  <a:cubicBezTo>
                    <a:pt x="292" y="55"/>
                    <a:pt x="291" y="55"/>
                    <a:pt x="291" y="55"/>
                  </a:cubicBezTo>
                  <a:cubicBezTo>
                    <a:pt x="289" y="55"/>
                    <a:pt x="288" y="55"/>
                    <a:pt x="287" y="54"/>
                  </a:cubicBezTo>
                  <a:cubicBezTo>
                    <a:pt x="286" y="54"/>
                    <a:pt x="286" y="54"/>
                    <a:pt x="285" y="54"/>
                  </a:cubicBezTo>
                  <a:cubicBezTo>
                    <a:pt x="284" y="54"/>
                    <a:pt x="283" y="54"/>
                    <a:pt x="282" y="54"/>
                  </a:cubicBezTo>
                  <a:cubicBezTo>
                    <a:pt x="281" y="54"/>
                    <a:pt x="280" y="54"/>
                    <a:pt x="279" y="54"/>
                  </a:cubicBezTo>
                  <a:cubicBezTo>
                    <a:pt x="278" y="54"/>
                    <a:pt x="276" y="54"/>
                    <a:pt x="276" y="54"/>
                  </a:cubicBezTo>
                  <a:cubicBezTo>
                    <a:pt x="275" y="54"/>
                    <a:pt x="275" y="54"/>
                    <a:pt x="275" y="53"/>
                  </a:cubicBezTo>
                  <a:cubicBezTo>
                    <a:pt x="274" y="53"/>
                    <a:pt x="273" y="52"/>
                    <a:pt x="272" y="52"/>
                  </a:cubicBezTo>
                  <a:cubicBezTo>
                    <a:pt x="271" y="51"/>
                    <a:pt x="270" y="51"/>
                    <a:pt x="269" y="51"/>
                  </a:cubicBezTo>
                  <a:cubicBezTo>
                    <a:pt x="267" y="51"/>
                    <a:pt x="266" y="51"/>
                    <a:pt x="265" y="52"/>
                  </a:cubicBezTo>
                  <a:cubicBezTo>
                    <a:pt x="262" y="52"/>
                    <a:pt x="259" y="53"/>
                    <a:pt x="256" y="54"/>
                  </a:cubicBezTo>
                  <a:cubicBezTo>
                    <a:pt x="254" y="55"/>
                    <a:pt x="252" y="55"/>
                    <a:pt x="250" y="56"/>
                  </a:cubicBezTo>
                  <a:cubicBezTo>
                    <a:pt x="249" y="56"/>
                    <a:pt x="247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6" y="56"/>
                    <a:pt x="246" y="56"/>
                    <a:pt x="246" y="56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45" y="55"/>
                    <a:pt x="244" y="54"/>
                    <a:pt x="243" y="53"/>
                  </a:cubicBezTo>
                  <a:cubicBezTo>
                    <a:pt x="242" y="53"/>
                    <a:pt x="241" y="52"/>
                    <a:pt x="239" y="52"/>
                  </a:cubicBezTo>
                  <a:cubicBezTo>
                    <a:pt x="239" y="51"/>
                    <a:pt x="239" y="51"/>
                    <a:pt x="238" y="51"/>
                  </a:cubicBezTo>
                  <a:cubicBezTo>
                    <a:pt x="238" y="51"/>
                    <a:pt x="238" y="51"/>
                    <a:pt x="237" y="51"/>
                  </a:cubicBezTo>
                  <a:cubicBezTo>
                    <a:pt x="237" y="51"/>
                    <a:pt x="237" y="51"/>
                    <a:pt x="237" y="51"/>
                  </a:cubicBezTo>
                  <a:cubicBezTo>
                    <a:pt x="237" y="50"/>
                    <a:pt x="237" y="48"/>
                    <a:pt x="235" y="46"/>
                  </a:cubicBezTo>
                  <a:cubicBezTo>
                    <a:pt x="233" y="45"/>
                    <a:pt x="230" y="43"/>
                    <a:pt x="227" y="42"/>
                  </a:cubicBezTo>
                  <a:cubicBezTo>
                    <a:pt x="227" y="42"/>
                    <a:pt x="226" y="42"/>
                    <a:pt x="226" y="42"/>
                  </a:cubicBezTo>
                  <a:cubicBezTo>
                    <a:pt x="225" y="41"/>
                    <a:pt x="225" y="41"/>
                    <a:pt x="224" y="41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3" y="40"/>
                    <a:pt x="222" y="39"/>
                    <a:pt x="221" y="39"/>
                  </a:cubicBezTo>
                  <a:cubicBezTo>
                    <a:pt x="217" y="38"/>
                    <a:pt x="213" y="37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5"/>
                    <a:pt x="207" y="35"/>
                    <a:pt x="207" y="35"/>
                  </a:cubicBezTo>
                  <a:cubicBezTo>
                    <a:pt x="205" y="34"/>
                    <a:pt x="204" y="33"/>
                    <a:pt x="201" y="32"/>
                  </a:cubicBezTo>
                  <a:cubicBezTo>
                    <a:pt x="200" y="31"/>
                    <a:pt x="199" y="31"/>
                    <a:pt x="198" y="31"/>
                  </a:cubicBezTo>
                  <a:cubicBezTo>
                    <a:pt x="197" y="31"/>
                    <a:pt x="196" y="31"/>
                    <a:pt x="196" y="31"/>
                  </a:cubicBezTo>
                  <a:cubicBezTo>
                    <a:pt x="195" y="31"/>
                    <a:pt x="194" y="31"/>
                    <a:pt x="193" y="30"/>
                  </a:cubicBezTo>
                  <a:cubicBezTo>
                    <a:pt x="192" y="30"/>
                    <a:pt x="192" y="29"/>
                    <a:pt x="191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87" y="27"/>
                    <a:pt x="187" y="26"/>
                  </a:cubicBezTo>
                  <a:cubicBezTo>
                    <a:pt x="186" y="24"/>
                    <a:pt x="185" y="22"/>
                    <a:pt x="184" y="19"/>
                  </a:cubicBezTo>
                  <a:cubicBezTo>
                    <a:pt x="182" y="17"/>
                    <a:pt x="180" y="15"/>
                    <a:pt x="177" y="13"/>
                  </a:cubicBezTo>
                  <a:cubicBezTo>
                    <a:pt x="177" y="13"/>
                    <a:pt x="176" y="12"/>
                    <a:pt x="175" y="12"/>
                  </a:cubicBezTo>
                  <a:cubicBezTo>
                    <a:pt x="174" y="12"/>
                    <a:pt x="173" y="11"/>
                    <a:pt x="172" y="11"/>
                  </a:cubicBezTo>
                  <a:cubicBezTo>
                    <a:pt x="172" y="10"/>
                    <a:pt x="171" y="9"/>
                    <a:pt x="170" y="8"/>
                  </a:cubicBezTo>
                  <a:cubicBezTo>
                    <a:pt x="169" y="7"/>
                    <a:pt x="167" y="6"/>
                    <a:pt x="166" y="5"/>
                  </a:cubicBezTo>
                  <a:cubicBezTo>
                    <a:pt x="165" y="4"/>
                    <a:pt x="163" y="2"/>
                    <a:pt x="161" y="1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37" y="23"/>
                    <a:pt x="37" y="133"/>
                    <a:pt x="12" y="151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4" y="289"/>
                    <a:pt x="4" y="289"/>
                    <a:pt x="5" y="289"/>
                  </a:cubicBezTo>
                  <a:cubicBezTo>
                    <a:pt x="5" y="289"/>
                    <a:pt x="6" y="289"/>
                    <a:pt x="6" y="292"/>
                  </a:cubicBezTo>
                  <a:cubicBezTo>
                    <a:pt x="6" y="292"/>
                    <a:pt x="6" y="293"/>
                    <a:pt x="6" y="293"/>
                  </a:cubicBezTo>
                  <a:cubicBezTo>
                    <a:pt x="6" y="295"/>
                    <a:pt x="6" y="296"/>
                    <a:pt x="6" y="297"/>
                  </a:cubicBezTo>
                  <a:cubicBezTo>
                    <a:pt x="7" y="298"/>
                    <a:pt x="7" y="300"/>
                    <a:pt x="7" y="301"/>
                  </a:cubicBezTo>
                  <a:cubicBezTo>
                    <a:pt x="7" y="307"/>
                    <a:pt x="7" y="315"/>
                    <a:pt x="15" y="319"/>
                  </a:cubicBezTo>
                  <a:cubicBezTo>
                    <a:pt x="22" y="322"/>
                    <a:pt x="30" y="324"/>
                    <a:pt x="38" y="324"/>
                  </a:cubicBezTo>
                  <a:cubicBezTo>
                    <a:pt x="38" y="324"/>
                    <a:pt x="39" y="324"/>
                    <a:pt x="40" y="324"/>
                  </a:cubicBezTo>
                  <a:cubicBezTo>
                    <a:pt x="42" y="324"/>
                    <a:pt x="45" y="323"/>
                    <a:pt x="47" y="322"/>
                  </a:cubicBezTo>
                  <a:cubicBezTo>
                    <a:pt x="49" y="321"/>
                    <a:pt x="50" y="320"/>
                    <a:pt x="52" y="320"/>
                  </a:cubicBezTo>
                  <a:cubicBezTo>
                    <a:pt x="53" y="320"/>
                    <a:pt x="54" y="320"/>
                    <a:pt x="54" y="321"/>
                  </a:cubicBezTo>
                  <a:cubicBezTo>
                    <a:pt x="57" y="322"/>
                    <a:pt x="62" y="327"/>
                    <a:pt x="64" y="331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3"/>
                    <a:pt x="65" y="335"/>
                    <a:pt x="69" y="337"/>
                  </a:cubicBezTo>
                  <a:cubicBezTo>
                    <a:pt x="69" y="337"/>
                    <a:pt x="70" y="337"/>
                    <a:pt x="70" y="337"/>
                  </a:cubicBezTo>
                  <a:cubicBezTo>
                    <a:pt x="72" y="337"/>
                    <a:pt x="73" y="337"/>
                    <a:pt x="74" y="336"/>
                  </a:cubicBezTo>
                  <a:cubicBezTo>
                    <a:pt x="75" y="336"/>
                    <a:pt x="76" y="335"/>
                    <a:pt x="77" y="335"/>
                  </a:cubicBezTo>
                  <a:cubicBezTo>
                    <a:pt x="78" y="336"/>
                    <a:pt x="80" y="337"/>
                    <a:pt x="82" y="340"/>
                  </a:cubicBezTo>
                  <a:cubicBezTo>
                    <a:pt x="83" y="342"/>
                    <a:pt x="85" y="344"/>
                    <a:pt x="87" y="346"/>
                  </a:cubicBezTo>
                  <a:cubicBezTo>
                    <a:pt x="89" y="347"/>
                    <a:pt x="91" y="348"/>
                    <a:pt x="93" y="348"/>
                  </a:cubicBezTo>
                  <a:cubicBezTo>
                    <a:pt x="98" y="348"/>
                    <a:pt x="101" y="345"/>
                    <a:pt x="104" y="343"/>
                  </a:cubicBezTo>
                  <a:cubicBezTo>
                    <a:pt x="107" y="342"/>
                    <a:pt x="108" y="341"/>
                    <a:pt x="110" y="341"/>
                  </a:cubicBezTo>
                  <a:cubicBezTo>
                    <a:pt x="111" y="341"/>
                    <a:pt x="113" y="342"/>
                    <a:pt x="115" y="342"/>
                  </a:cubicBezTo>
                  <a:cubicBezTo>
                    <a:pt x="116" y="343"/>
                    <a:pt x="118" y="344"/>
                    <a:pt x="121" y="345"/>
                  </a:cubicBezTo>
                  <a:cubicBezTo>
                    <a:pt x="127" y="348"/>
                    <a:pt x="136" y="352"/>
                    <a:pt x="142" y="352"/>
                  </a:cubicBezTo>
                  <a:cubicBezTo>
                    <a:pt x="148" y="352"/>
                    <a:pt x="150" y="349"/>
                    <a:pt x="152" y="347"/>
                  </a:cubicBezTo>
                  <a:cubicBezTo>
                    <a:pt x="153" y="345"/>
                    <a:pt x="154" y="342"/>
                    <a:pt x="154" y="339"/>
                  </a:cubicBezTo>
                  <a:cubicBezTo>
                    <a:pt x="155" y="336"/>
                    <a:pt x="155" y="334"/>
                    <a:pt x="157" y="333"/>
                  </a:cubicBezTo>
                  <a:cubicBezTo>
                    <a:pt x="158" y="333"/>
                    <a:pt x="159" y="332"/>
                    <a:pt x="160" y="332"/>
                  </a:cubicBezTo>
                  <a:cubicBezTo>
                    <a:pt x="161" y="331"/>
                    <a:pt x="163" y="330"/>
                    <a:pt x="165" y="329"/>
                  </a:cubicBezTo>
                  <a:cubicBezTo>
                    <a:pt x="166" y="328"/>
                    <a:pt x="166" y="328"/>
                    <a:pt x="166" y="328"/>
                  </a:cubicBezTo>
                  <a:cubicBezTo>
                    <a:pt x="168" y="326"/>
                    <a:pt x="170" y="324"/>
                    <a:pt x="172" y="322"/>
                  </a:cubicBezTo>
                  <a:cubicBezTo>
                    <a:pt x="173" y="321"/>
                    <a:pt x="173" y="319"/>
                    <a:pt x="174" y="318"/>
                  </a:cubicBezTo>
                  <a:cubicBezTo>
                    <a:pt x="177" y="313"/>
                    <a:pt x="179" y="310"/>
                    <a:pt x="182" y="310"/>
                  </a:cubicBezTo>
                  <a:cubicBezTo>
                    <a:pt x="183" y="310"/>
                    <a:pt x="184" y="311"/>
                    <a:pt x="186" y="311"/>
                  </a:cubicBezTo>
                  <a:cubicBezTo>
                    <a:pt x="187" y="312"/>
                    <a:pt x="188" y="313"/>
                    <a:pt x="189" y="313"/>
                  </a:cubicBezTo>
                  <a:cubicBezTo>
                    <a:pt x="193" y="314"/>
                    <a:pt x="197" y="315"/>
                    <a:pt x="201" y="316"/>
                  </a:cubicBezTo>
                  <a:cubicBezTo>
                    <a:pt x="202" y="316"/>
                    <a:pt x="202" y="316"/>
                    <a:pt x="202" y="316"/>
                  </a:cubicBezTo>
                  <a:cubicBezTo>
                    <a:pt x="204" y="316"/>
                    <a:pt x="206" y="316"/>
                    <a:pt x="208" y="316"/>
                  </a:cubicBezTo>
                  <a:cubicBezTo>
                    <a:pt x="209" y="316"/>
                    <a:pt x="210" y="316"/>
                    <a:pt x="212" y="316"/>
                  </a:cubicBezTo>
                  <a:cubicBezTo>
                    <a:pt x="213" y="316"/>
                    <a:pt x="214" y="316"/>
                    <a:pt x="215" y="316"/>
                  </a:cubicBezTo>
                  <a:cubicBezTo>
                    <a:pt x="216" y="316"/>
                    <a:pt x="218" y="316"/>
                    <a:pt x="219" y="316"/>
                  </a:cubicBezTo>
                  <a:cubicBezTo>
                    <a:pt x="223" y="317"/>
                    <a:pt x="224" y="319"/>
                    <a:pt x="227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8" y="329"/>
                    <a:pt x="228" y="330"/>
                    <a:pt x="228" y="332"/>
                  </a:cubicBezTo>
                  <a:cubicBezTo>
                    <a:pt x="229" y="333"/>
                    <a:pt x="230" y="334"/>
                    <a:pt x="231" y="336"/>
                  </a:cubicBezTo>
                  <a:cubicBezTo>
                    <a:pt x="231" y="336"/>
                    <a:pt x="232" y="337"/>
                    <a:pt x="232" y="337"/>
                  </a:cubicBezTo>
                  <a:cubicBezTo>
                    <a:pt x="235" y="341"/>
                    <a:pt x="238" y="346"/>
                    <a:pt x="243" y="348"/>
                  </a:cubicBezTo>
                  <a:cubicBezTo>
                    <a:pt x="245" y="349"/>
                    <a:pt x="247" y="349"/>
                    <a:pt x="250" y="349"/>
                  </a:cubicBezTo>
                  <a:cubicBezTo>
                    <a:pt x="252" y="349"/>
                    <a:pt x="254" y="349"/>
                    <a:pt x="257" y="348"/>
                  </a:cubicBezTo>
                  <a:cubicBezTo>
                    <a:pt x="258" y="348"/>
                    <a:pt x="258" y="348"/>
                    <a:pt x="259" y="347"/>
                  </a:cubicBezTo>
                  <a:cubicBezTo>
                    <a:pt x="261" y="346"/>
                    <a:pt x="264" y="345"/>
                    <a:pt x="265" y="345"/>
                  </a:cubicBezTo>
                  <a:cubicBezTo>
                    <a:pt x="265" y="345"/>
                    <a:pt x="266" y="345"/>
                    <a:pt x="266" y="346"/>
                  </a:cubicBezTo>
                  <a:cubicBezTo>
                    <a:pt x="266" y="346"/>
                    <a:pt x="266" y="346"/>
                    <a:pt x="266" y="346"/>
                  </a:cubicBezTo>
                  <a:cubicBezTo>
                    <a:pt x="265" y="347"/>
                    <a:pt x="265" y="347"/>
                    <a:pt x="265" y="348"/>
                  </a:cubicBezTo>
                  <a:cubicBezTo>
                    <a:pt x="263" y="353"/>
                    <a:pt x="264" y="358"/>
                    <a:pt x="266" y="363"/>
                  </a:cubicBezTo>
                  <a:cubicBezTo>
                    <a:pt x="267" y="366"/>
                    <a:pt x="270" y="367"/>
                    <a:pt x="272" y="368"/>
                  </a:cubicBezTo>
                  <a:cubicBezTo>
                    <a:pt x="274" y="369"/>
                    <a:pt x="275" y="369"/>
                    <a:pt x="275" y="370"/>
                  </a:cubicBezTo>
                  <a:cubicBezTo>
                    <a:pt x="275" y="371"/>
                    <a:pt x="275" y="371"/>
                    <a:pt x="274" y="373"/>
                  </a:cubicBezTo>
                  <a:cubicBezTo>
                    <a:pt x="272" y="375"/>
                    <a:pt x="270" y="378"/>
                    <a:pt x="272" y="382"/>
                  </a:cubicBezTo>
                  <a:cubicBezTo>
                    <a:pt x="273" y="386"/>
                    <a:pt x="277" y="386"/>
                    <a:pt x="279" y="387"/>
                  </a:cubicBezTo>
                  <a:cubicBezTo>
                    <a:pt x="280" y="387"/>
                    <a:pt x="282" y="387"/>
                    <a:pt x="282" y="387"/>
                  </a:cubicBezTo>
                  <a:cubicBezTo>
                    <a:pt x="282" y="387"/>
                    <a:pt x="282" y="388"/>
                    <a:pt x="282" y="389"/>
                  </a:cubicBezTo>
                  <a:cubicBezTo>
                    <a:pt x="282" y="390"/>
                    <a:pt x="281" y="391"/>
                    <a:pt x="281" y="392"/>
                  </a:cubicBezTo>
                  <a:cubicBezTo>
                    <a:pt x="282" y="398"/>
                    <a:pt x="285" y="403"/>
                    <a:pt x="292" y="406"/>
                  </a:cubicBezTo>
                  <a:cubicBezTo>
                    <a:pt x="302" y="410"/>
                    <a:pt x="312" y="411"/>
                    <a:pt x="322" y="413"/>
                  </a:cubicBezTo>
                  <a:cubicBezTo>
                    <a:pt x="325" y="413"/>
                    <a:pt x="325" y="413"/>
                    <a:pt x="325" y="413"/>
                  </a:cubicBezTo>
                  <a:cubicBezTo>
                    <a:pt x="325" y="413"/>
                    <a:pt x="326" y="413"/>
                    <a:pt x="327" y="413"/>
                  </a:cubicBezTo>
                  <a:cubicBezTo>
                    <a:pt x="331" y="413"/>
                    <a:pt x="335" y="412"/>
                    <a:pt x="339" y="411"/>
                  </a:cubicBezTo>
                  <a:cubicBezTo>
                    <a:pt x="342" y="409"/>
                    <a:pt x="345" y="408"/>
                    <a:pt x="348" y="408"/>
                  </a:cubicBezTo>
                  <a:cubicBezTo>
                    <a:pt x="349" y="408"/>
                    <a:pt x="349" y="408"/>
                    <a:pt x="350" y="408"/>
                  </a:cubicBezTo>
                  <a:cubicBezTo>
                    <a:pt x="355" y="409"/>
                    <a:pt x="361" y="411"/>
                    <a:pt x="366" y="413"/>
                  </a:cubicBezTo>
                  <a:cubicBezTo>
                    <a:pt x="372" y="416"/>
                    <a:pt x="378" y="418"/>
                    <a:pt x="385" y="418"/>
                  </a:cubicBezTo>
                  <a:cubicBezTo>
                    <a:pt x="385" y="418"/>
                    <a:pt x="386" y="418"/>
                    <a:pt x="387" y="418"/>
                  </a:cubicBezTo>
                  <a:cubicBezTo>
                    <a:pt x="388" y="418"/>
                    <a:pt x="389" y="417"/>
                    <a:pt x="390" y="417"/>
                  </a:cubicBezTo>
                  <a:cubicBezTo>
                    <a:pt x="391" y="417"/>
                    <a:pt x="391" y="417"/>
                    <a:pt x="391" y="417"/>
                  </a:cubicBezTo>
                  <a:cubicBezTo>
                    <a:pt x="391" y="417"/>
                    <a:pt x="391" y="417"/>
                    <a:pt x="392" y="417"/>
                  </a:cubicBezTo>
                  <a:cubicBezTo>
                    <a:pt x="392" y="418"/>
                    <a:pt x="393" y="419"/>
                    <a:pt x="393" y="421"/>
                  </a:cubicBezTo>
                  <a:cubicBezTo>
                    <a:pt x="393" y="422"/>
                    <a:pt x="393" y="425"/>
                    <a:pt x="394" y="426"/>
                  </a:cubicBezTo>
                  <a:cubicBezTo>
                    <a:pt x="396" y="428"/>
                    <a:pt x="399" y="433"/>
                    <a:pt x="403" y="435"/>
                  </a:cubicBezTo>
                  <a:cubicBezTo>
                    <a:pt x="405" y="436"/>
                    <a:pt x="406" y="437"/>
                    <a:pt x="408" y="437"/>
                  </a:cubicBezTo>
                  <a:cubicBezTo>
                    <a:pt x="410" y="437"/>
                    <a:pt x="411" y="438"/>
                    <a:pt x="412" y="439"/>
                  </a:cubicBezTo>
                  <a:cubicBezTo>
                    <a:pt x="414" y="441"/>
                    <a:pt x="416" y="445"/>
                    <a:pt x="415" y="448"/>
                  </a:cubicBezTo>
                  <a:cubicBezTo>
                    <a:pt x="415" y="448"/>
                    <a:pt x="415" y="448"/>
                    <a:pt x="415" y="448"/>
                  </a:cubicBezTo>
                  <a:cubicBezTo>
                    <a:pt x="414" y="448"/>
                    <a:pt x="411" y="449"/>
                    <a:pt x="410" y="452"/>
                  </a:cubicBezTo>
                  <a:cubicBezTo>
                    <a:pt x="409" y="455"/>
                    <a:pt x="411" y="457"/>
                    <a:pt x="413" y="458"/>
                  </a:cubicBezTo>
                  <a:cubicBezTo>
                    <a:pt x="413" y="458"/>
                    <a:pt x="413" y="459"/>
                    <a:pt x="413" y="459"/>
                  </a:cubicBezTo>
                  <a:cubicBezTo>
                    <a:pt x="413" y="459"/>
                    <a:pt x="414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4" y="461"/>
                    <a:pt x="414" y="461"/>
                    <a:pt x="414" y="462"/>
                  </a:cubicBezTo>
                  <a:cubicBezTo>
                    <a:pt x="414" y="464"/>
                    <a:pt x="414" y="464"/>
                    <a:pt x="413" y="464"/>
                  </a:cubicBezTo>
                  <a:cubicBezTo>
                    <a:pt x="412" y="464"/>
                    <a:pt x="409" y="462"/>
                    <a:pt x="407" y="461"/>
                  </a:cubicBezTo>
                  <a:cubicBezTo>
                    <a:pt x="404" y="460"/>
                    <a:pt x="401" y="458"/>
                    <a:pt x="398" y="458"/>
                  </a:cubicBezTo>
                  <a:cubicBezTo>
                    <a:pt x="396" y="458"/>
                    <a:pt x="396" y="458"/>
                    <a:pt x="396" y="458"/>
                  </a:cubicBezTo>
                  <a:cubicBezTo>
                    <a:pt x="394" y="458"/>
                    <a:pt x="393" y="458"/>
                    <a:pt x="393" y="457"/>
                  </a:cubicBezTo>
                  <a:cubicBezTo>
                    <a:pt x="392" y="456"/>
                    <a:pt x="391" y="455"/>
                    <a:pt x="391" y="454"/>
                  </a:cubicBezTo>
                  <a:cubicBezTo>
                    <a:pt x="390" y="452"/>
                    <a:pt x="388" y="450"/>
                    <a:pt x="386" y="448"/>
                  </a:cubicBezTo>
                  <a:cubicBezTo>
                    <a:pt x="385" y="448"/>
                    <a:pt x="385" y="447"/>
                    <a:pt x="384" y="447"/>
                  </a:cubicBezTo>
                  <a:cubicBezTo>
                    <a:pt x="383" y="446"/>
                    <a:pt x="383" y="446"/>
                    <a:pt x="383" y="445"/>
                  </a:cubicBezTo>
                  <a:cubicBezTo>
                    <a:pt x="382" y="445"/>
                    <a:pt x="382" y="445"/>
                    <a:pt x="382" y="444"/>
                  </a:cubicBezTo>
                  <a:cubicBezTo>
                    <a:pt x="382" y="443"/>
                    <a:pt x="382" y="442"/>
                    <a:pt x="381" y="440"/>
                  </a:cubicBezTo>
                  <a:cubicBezTo>
                    <a:pt x="380" y="438"/>
                    <a:pt x="377" y="437"/>
                    <a:pt x="374" y="437"/>
                  </a:cubicBezTo>
                  <a:cubicBezTo>
                    <a:pt x="371" y="437"/>
                    <a:pt x="367" y="438"/>
                    <a:pt x="365" y="441"/>
                  </a:cubicBezTo>
                  <a:cubicBezTo>
                    <a:pt x="364" y="443"/>
                    <a:pt x="364" y="445"/>
                    <a:pt x="364" y="447"/>
                  </a:cubicBezTo>
                  <a:cubicBezTo>
                    <a:pt x="365" y="450"/>
                    <a:pt x="368" y="451"/>
                    <a:pt x="370" y="452"/>
                  </a:cubicBezTo>
                  <a:cubicBezTo>
                    <a:pt x="371" y="453"/>
                    <a:pt x="372" y="454"/>
                    <a:pt x="372" y="454"/>
                  </a:cubicBezTo>
                  <a:cubicBezTo>
                    <a:pt x="375" y="457"/>
                    <a:pt x="380" y="464"/>
                    <a:pt x="376" y="468"/>
                  </a:cubicBezTo>
                  <a:cubicBezTo>
                    <a:pt x="376" y="469"/>
                    <a:pt x="375" y="470"/>
                    <a:pt x="374" y="471"/>
                  </a:cubicBezTo>
                  <a:cubicBezTo>
                    <a:pt x="371" y="473"/>
                    <a:pt x="368" y="475"/>
                    <a:pt x="368" y="479"/>
                  </a:cubicBezTo>
                  <a:cubicBezTo>
                    <a:pt x="367" y="481"/>
                    <a:pt x="368" y="483"/>
                    <a:pt x="368" y="485"/>
                  </a:cubicBezTo>
                  <a:cubicBezTo>
                    <a:pt x="368" y="485"/>
                    <a:pt x="369" y="486"/>
                    <a:pt x="369" y="486"/>
                  </a:cubicBezTo>
                  <a:cubicBezTo>
                    <a:pt x="369" y="488"/>
                    <a:pt x="369" y="490"/>
                    <a:pt x="370" y="491"/>
                  </a:cubicBezTo>
                  <a:cubicBezTo>
                    <a:pt x="370" y="492"/>
                    <a:pt x="370" y="494"/>
                    <a:pt x="370" y="495"/>
                  </a:cubicBezTo>
                  <a:cubicBezTo>
                    <a:pt x="371" y="498"/>
                    <a:pt x="371" y="502"/>
                    <a:pt x="371" y="506"/>
                  </a:cubicBezTo>
                  <a:cubicBezTo>
                    <a:pt x="371" y="508"/>
                    <a:pt x="371" y="508"/>
                    <a:pt x="371" y="508"/>
                  </a:cubicBezTo>
                  <a:cubicBezTo>
                    <a:pt x="372" y="513"/>
                    <a:pt x="370" y="519"/>
                    <a:pt x="367" y="524"/>
                  </a:cubicBezTo>
                  <a:cubicBezTo>
                    <a:pt x="366" y="525"/>
                    <a:pt x="365" y="528"/>
                    <a:pt x="364" y="529"/>
                  </a:cubicBezTo>
                  <a:cubicBezTo>
                    <a:pt x="362" y="529"/>
                    <a:pt x="361" y="530"/>
                    <a:pt x="360" y="530"/>
                  </a:cubicBezTo>
                  <a:cubicBezTo>
                    <a:pt x="357" y="531"/>
                    <a:pt x="354" y="532"/>
                    <a:pt x="351" y="536"/>
                  </a:cubicBezTo>
                  <a:cubicBezTo>
                    <a:pt x="349" y="540"/>
                    <a:pt x="345" y="548"/>
                    <a:pt x="349" y="553"/>
                  </a:cubicBezTo>
                  <a:cubicBezTo>
                    <a:pt x="351" y="554"/>
                    <a:pt x="352" y="555"/>
                    <a:pt x="354" y="555"/>
                  </a:cubicBezTo>
                  <a:cubicBezTo>
                    <a:pt x="356" y="555"/>
                    <a:pt x="358" y="554"/>
                    <a:pt x="360" y="553"/>
                  </a:cubicBezTo>
                  <a:cubicBezTo>
                    <a:pt x="361" y="552"/>
                    <a:pt x="363" y="551"/>
                    <a:pt x="363" y="551"/>
                  </a:cubicBezTo>
                  <a:cubicBezTo>
                    <a:pt x="363" y="551"/>
                    <a:pt x="363" y="551"/>
                    <a:pt x="363" y="551"/>
                  </a:cubicBezTo>
                  <a:cubicBezTo>
                    <a:pt x="363" y="554"/>
                    <a:pt x="356" y="560"/>
                    <a:pt x="354" y="561"/>
                  </a:cubicBezTo>
                  <a:cubicBezTo>
                    <a:pt x="353" y="561"/>
                    <a:pt x="352" y="561"/>
                    <a:pt x="351" y="561"/>
                  </a:cubicBezTo>
                  <a:cubicBezTo>
                    <a:pt x="349" y="562"/>
                    <a:pt x="346" y="562"/>
                    <a:pt x="344" y="564"/>
                  </a:cubicBezTo>
                  <a:cubicBezTo>
                    <a:pt x="340" y="567"/>
                    <a:pt x="338" y="573"/>
                    <a:pt x="340" y="577"/>
                  </a:cubicBezTo>
                  <a:cubicBezTo>
                    <a:pt x="341" y="580"/>
                    <a:pt x="343" y="581"/>
                    <a:pt x="347" y="581"/>
                  </a:cubicBezTo>
                  <a:cubicBezTo>
                    <a:pt x="348" y="581"/>
                    <a:pt x="349" y="581"/>
                    <a:pt x="350" y="581"/>
                  </a:cubicBezTo>
                  <a:cubicBezTo>
                    <a:pt x="357" y="579"/>
                    <a:pt x="366" y="574"/>
                    <a:pt x="373" y="568"/>
                  </a:cubicBezTo>
                  <a:cubicBezTo>
                    <a:pt x="374" y="566"/>
                    <a:pt x="376" y="564"/>
                    <a:pt x="378" y="563"/>
                  </a:cubicBezTo>
                  <a:cubicBezTo>
                    <a:pt x="381" y="560"/>
                    <a:pt x="383" y="557"/>
                    <a:pt x="386" y="555"/>
                  </a:cubicBezTo>
                  <a:cubicBezTo>
                    <a:pt x="387" y="553"/>
                    <a:pt x="389" y="552"/>
                    <a:pt x="390" y="550"/>
                  </a:cubicBezTo>
                  <a:cubicBezTo>
                    <a:pt x="393" y="547"/>
                    <a:pt x="395" y="545"/>
                    <a:pt x="399" y="544"/>
                  </a:cubicBezTo>
                  <a:cubicBezTo>
                    <a:pt x="399" y="543"/>
                    <a:pt x="400" y="543"/>
                    <a:pt x="401" y="543"/>
                  </a:cubicBezTo>
                  <a:cubicBezTo>
                    <a:pt x="402" y="543"/>
                    <a:pt x="403" y="544"/>
                    <a:pt x="405" y="545"/>
                  </a:cubicBezTo>
                  <a:cubicBezTo>
                    <a:pt x="406" y="546"/>
                    <a:pt x="407" y="547"/>
                    <a:pt x="409" y="547"/>
                  </a:cubicBezTo>
                  <a:cubicBezTo>
                    <a:pt x="410" y="548"/>
                    <a:pt x="411" y="548"/>
                    <a:pt x="412" y="548"/>
                  </a:cubicBezTo>
                  <a:cubicBezTo>
                    <a:pt x="416" y="548"/>
                    <a:pt x="419" y="545"/>
                    <a:pt x="421" y="543"/>
                  </a:cubicBezTo>
                  <a:cubicBezTo>
                    <a:pt x="422" y="542"/>
                    <a:pt x="423" y="541"/>
                    <a:pt x="423" y="541"/>
                  </a:cubicBezTo>
                  <a:cubicBezTo>
                    <a:pt x="425" y="539"/>
                    <a:pt x="428" y="538"/>
                    <a:pt x="431" y="538"/>
                  </a:cubicBezTo>
                  <a:cubicBezTo>
                    <a:pt x="433" y="537"/>
                    <a:pt x="436" y="536"/>
                    <a:pt x="439" y="535"/>
                  </a:cubicBezTo>
                  <a:cubicBezTo>
                    <a:pt x="440" y="534"/>
                    <a:pt x="442" y="533"/>
                    <a:pt x="444" y="533"/>
                  </a:cubicBezTo>
                  <a:cubicBezTo>
                    <a:pt x="448" y="531"/>
                    <a:pt x="453" y="530"/>
                    <a:pt x="456" y="526"/>
                  </a:cubicBezTo>
                  <a:cubicBezTo>
                    <a:pt x="457" y="524"/>
                    <a:pt x="458" y="523"/>
                    <a:pt x="458" y="522"/>
                  </a:cubicBezTo>
                  <a:cubicBezTo>
                    <a:pt x="458" y="522"/>
                    <a:pt x="458" y="521"/>
                    <a:pt x="458" y="521"/>
                  </a:cubicBezTo>
                  <a:cubicBezTo>
                    <a:pt x="458" y="518"/>
                    <a:pt x="459" y="515"/>
                    <a:pt x="457" y="512"/>
                  </a:cubicBezTo>
                  <a:cubicBezTo>
                    <a:pt x="456" y="511"/>
                    <a:pt x="454" y="510"/>
                    <a:pt x="452" y="510"/>
                  </a:cubicBezTo>
                  <a:cubicBezTo>
                    <a:pt x="450" y="510"/>
                    <a:pt x="448" y="510"/>
                    <a:pt x="446" y="511"/>
                  </a:cubicBezTo>
                  <a:cubicBezTo>
                    <a:pt x="444" y="511"/>
                    <a:pt x="442" y="511"/>
                    <a:pt x="440" y="511"/>
                  </a:cubicBezTo>
                  <a:cubicBezTo>
                    <a:pt x="438" y="511"/>
                    <a:pt x="437" y="511"/>
                    <a:pt x="437" y="510"/>
                  </a:cubicBezTo>
                  <a:cubicBezTo>
                    <a:pt x="435" y="508"/>
                    <a:pt x="437" y="506"/>
                    <a:pt x="441" y="502"/>
                  </a:cubicBezTo>
                  <a:cubicBezTo>
                    <a:pt x="442" y="501"/>
                    <a:pt x="442" y="500"/>
                    <a:pt x="443" y="500"/>
                  </a:cubicBezTo>
                  <a:cubicBezTo>
                    <a:pt x="450" y="492"/>
                    <a:pt x="455" y="488"/>
                    <a:pt x="464" y="485"/>
                  </a:cubicBezTo>
                  <a:cubicBezTo>
                    <a:pt x="466" y="484"/>
                    <a:pt x="469" y="482"/>
                    <a:pt x="472" y="481"/>
                  </a:cubicBezTo>
                  <a:cubicBezTo>
                    <a:pt x="476" y="478"/>
                    <a:pt x="481" y="475"/>
                    <a:pt x="485" y="475"/>
                  </a:cubicBezTo>
                  <a:cubicBezTo>
                    <a:pt x="487" y="475"/>
                    <a:pt x="490" y="476"/>
                    <a:pt x="492" y="477"/>
                  </a:cubicBezTo>
                  <a:cubicBezTo>
                    <a:pt x="495" y="479"/>
                    <a:pt x="499" y="480"/>
                    <a:pt x="502" y="480"/>
                  </a:cubicBezTo>
                  <a:cubicBezTo>
                    <a:pt x="505" y="480"/>
                    <a:pt x="507" y="479"/>
                    <a:pt x="509" y="477"/>
                  </a:cubicBezTo>
                  <a:cubicBezTo>
                    <a:pt x="513" y="475"/>
                    <a:pt x="513" y="472"/>
                    <a:pt x="513" y="469"/>
                  </a:cubicBezTo>
                  <a:cubicBezTo>
                    <a:pt x="514" y="468"/>
                    <a:pt x="514" y="466"/>
                    <a:pt x="515" y="465"/>
                  </a:cubicBezTo>
                  <a:cubicBezTo>
                    <a:pt x="516" y="463"/>
                    <a:pt x="519" y="461"/>
                    <a:pt x="521" y="460"/>
                  </a:cubicBezTo>
                  <a:cubicBezTo>
                    <a:pt x="524" y="458"/>
                    <a:pt x="527" y="456"/>
                    <a:pt x="529" y="454"/>
                  </a:cubicBezTo>
                  <a:cubicBezTo>
                    <a:pt x="531" y="451"/>
                    <a:pt x="534" y="448"/>
                    <a:pt x="536" y="445"/>
                  </a:cubicBezTo>
                  <a:cubicBezTo>
                    <a:pt x="537" y="443"/>
                    <a:pt x="539" y="441"/>
                    <a:pt x="540" y="439"/>
                  </a:cubicBezTo>
                  <a:cubicBezTo>
                    <a:pt x="548" y="429"/>
                    <a:pt x="556" y="420"/>
                    <a:pt x="567" y="417"/>
                  </a:cubicBezTo>
                  <a:cubicBezTo>
                    <a:pt x="570" y="416"/>
                    <a:pt x="570" y="416"/>
                    <a:pt x="570" y="416"/>
                  </a:cubicBezTo>
                  <a:lnTo>
                    <a:pt x="569" y="413"/>
                  </a:lnTo>
                  <a:close/>
                </a:path>
              </a:pathLst>
            </a:custGeom>
            <a:grpFill/>
            <a:ln w="4763" cap="rnd">
              <a:solidFill>
                <a:schemeClr val="bg2"/>
              </a:solidFill>
              <a:prstDash val="solid"/>
              <a:round/>
              <a:headEnd/>
              <a:tailEnd/>
            </a:ln>
          </p:spPr>
          <p:txBody>
            <a:bodyPr vert="horz" wrap="square" lIns="243797" tIns="121899" rIns="243797" bIns="121899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Lato Light"/>
              </a:endParaRPr>
            </a:p>
          </p:txBody>
        </p:sp>
      </p:grpSp>
      <p:sp>
        <p:nvSpPr>
          <p:cNvPr id="115" name="Footer Placeholder 1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6" name="Slide Number Placeholder 1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5551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3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3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5" grpId="0" animBg="1"/>
          <p:bldP spid="87" grpId="0" animBg="1"/>
          <p:bldP spid="110" grpId="0"/>
          <p:bldP spid="111" grpId="0"/>
          <p:bldP spid="113" grpId="0"/>
          <p:bldP spid="114" grpId="0"/>
        </p:bldLst>
      </p:timing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557416" cy="7315200"/>
            <a:chOff x="10672937" y="2878775"/>
            <a:chExt cx="10083703" cy="976052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71"/>
            <p:cNvSpPr>
              <a:spLocks noChangeArrowheads="1"/>
            </p:cNvSpPr>
            <p:nvPr/>
          </p:nvSpPr>
          <p:spPr bwMode="auto">
            <a:xfrm>
              <a:off x="15772533" y="9403150"/>
              <a:ext cx="2314292" cy="2724339"/>
            </a:xfrm>
            <a:custGeom>
              <a:avLst/>
              <a:gdLst>
                <a:gd name="T0" fmla="*/ 2580 w 4505"/>
                <a:gd name="T1" fmla="*/ 340 h 5305"/>
                <a:gd name="T2" fmla="*/ 2972 w 4505"/>
                <a:gd name="T3" fmla="*/ 334 h 5305"/>
                <a:gd name="T4" fmla="*/ 4084 w 4505"/>
                <a:gd name="T5" fmla="*/ 1345 h 5305"/>
                <a:gd name="T6" fmla="*/ 4423 w 4505"/>
                <a:gd name="T7" fmla="*/ 1684 h 5305"/>
                <a:gd name="T8" fmla="*/ 3186 w 4505"/>
                <a:gd name="T9" fmla="*/ 804 h 5305"/>
                <a:gd name="T10" fmla="*/ 2645 w 4505"/>
                <a:gd name="T11" fmla="*/ 400 h 5305"/>
                <a:gd name="T12" fmla="*/ 2330 w 4505"/>
                <a:gd name="T13" fmla="*/ 25 h 5305"/>
                <a:gd name="T14" fmla="*/ 1902 w 4505"/>
                <a:gd name="T15" fmla="*/ 631 h 5305"/>
                <a:gd name="T16" fmla="*/ 2384 w 4505"/>
                <a:gd name="T17" fmla="*/ 1660 h 5305"/>
                <a:gd name="T18" fmla="*/ 2520 w 4505"/>
                <a:gd name="T19" fmla="*/ 1928 h 5305"/>
                <a:gd name="T20" fmla="*/ 1396 w 4505"/>
                <a:gd name="T21" fmla="*/ 2837 h 5305"/>
                <a:gd name="T22" fmla="*/ 809 w 4505"/>
                <a:gd name="T23" fmla="*/ 3182 h 5305"/>
                <a:gd name="T24" fmla="*/ 48 w 4505"/>
                <a:gd name="T25" fmla="*/ 3432 h 5305"/>
                <a:gd name="T26" fmla="*/ 458 w 4505"/>
                <a:gd name="T27" fmla="*/ 4151 h 5305"/>
                <a:gd name="T28" fmla="*/ 803 w 4505"/>
                <a:gd name="T29" fmla="*/ 4615 h 5305"/>
                <a:gd name="T30" fmla="*/ 18 w 4505"/>
                <a:gd name="T31" fmla="*/ 4971 h 5305"/>
                <a:gd name="T32" fmla="*/ 684 w 4505"/>
                <a:gd name="T33" fmla="*/ 5108 h 5305"/>
                <a:gd name="T34" fmla="*/ 1403 w 4505"/>
                <a:gd name="T35" fmla="*/ 5162 h 5305"/>
                <a:gd name="T36" fmla="*/ 1694 w 4505"/>
                <a:gd name="T37" fmla="*/ 5025 h 5305"/>
                <a:gd name="T38" fmla="*/ 2164 w 4505"/>
                <a:gd name="T39" fmla="*/ 5084 h 5305"/>
                <a:gd name="T40" fmla="*/ 1955 w 4505"/>
                <a:gd name="T41" fmla="*/ 4734 h 5305"/>
                <a:gd name="T42" fmla="*/ 1795 w 4505"/>
                <a:gd name="T43" fmla="*/ 4157 h 5305"/>
                <a:gd name="T44" fmla="*/ 1908 w 4505"/>
                <a:gd name="T45" fmla="*/ 3955 h 5305"/>
                <a:gd name="T46" fmla="*/ 2294 w 4505"/>
                <a:gd name="T47" fmla="*/ 3336 h 5305"/>
                <a:gd name="T48" fmla="*/ 2633 w 4505"/>
                <a:gd name="T49" fmla="*/ 3265 h 5305"/>
                <a:gd name="T50" fmla="*/ 2829 w 4505"/>
                <a:gd name="T51" fmla="*/ 3099 h 5305"/>
                <a:gd name="T52" fmla="*/ 3246 w 4505"/>
                <a:gd name="T53" fmla="*/ 2754 h 5305"/>
                <a:gd name="T54" fmla="*/ 3840 w 4505"/>
                <a:gd name="T55" fmla="*/ 2974 h 5305"/>
                <a:gd name="T56" fmla="*/ 4054 w 4505"/>
                <a:gd name="T57" fmla="*/ 2694 h 5305"/>
                <a:gd name="T58" fmla="*/ 4494 w 4505"/>
                <a:gd name="T59" fmla="*/ 1987 h 5305"/>
                <a:gd name="T60" fmla="*/ 4292 w 4505"/>
                <a:gd name="T61" fmla="*/ 2290 h 5305"/>
                <a:gd name="T62" fmla="*/ 3941 w 4505"/>
                <a:gd name="T63" fmla="*/ 2944 h 5305"/>
                <a:gd name="T64" fmla="*/ 3412 w 4505"/>
                <a:gd name="T65" fmla="*/ 2837 h 5305"/>
                <a:gd name="T66" fmla="*/ 2996 w 4505"/>
                <a:gd name="T67" fmla="*/ 2998 h 5305"/>
                <a:gd name="T68" fmla="*/ 2639 w 4505"/>
                <a:gd name="T69" fmla="*/ 3152 h 5305"/>
                <a:gd name="T70" fmla="*/ 2556 w 4505"/>
                <a:gd name="T71" fmla="*/ 3319 h 5305"/>
                <a:gd name="T72" fmla="*/ 2152 w 4505"/>
                <a:gd name="T73" fmla="*/ 3556 h 5305"/>
                <a:gd name="T74" fmla="*/ 1932 w 4505"/>
                <a:gd name="T75" fmla="*/ 4044 h 5305"/>
                <a:gd name="T76" fmla="*/ 1807 w 4505"/>
                <a:gd name="T77" fmla="*/ 4157 h 5305"/>
                <a:gd name="T78" fmla="*/ 1973 w 4505"/>
                <a:gd name="T79" fmla="*/ 4734 h 5305"/>
                <a:gd name="T80" fmla="*/ 2175 w 4505"/>
                <a:gd name="T81" fmla="*/ 5090 h 5305"/>
                <a:gd name="T82" fmla="*/ 1694 w 4505"/>
                <a:gd name="T83" fmla="*/ 5043 h 5305"/>
                <a:gd name="T84" fmla="*/ 1385 w 4505"/>
                <a:gd name="T85" fmla="*/ 5168 h 5305"/>
                <a:gd name="T86" fmla="*/ 684 w 4505"/>
                <a:gd name="T87" fmla="*/ 5120 h 5305"/>
                <a:gd name="T88" fmla="*/ 0 w 4505"/>
                <a:gd name="T89" fmla="*/ 4984 h 5305"/>
                <a:gd name="T90" fmla="*/ 625 w 4505"/>
                <a:gd name="T91" fmla="*/ 4508 h 5305"/>
                <a:gd name="T92" fmla="*/ 458 w 4505"/>
                <a:gd name="T93" fmla="*/ 4020 h 5305"/>
                <a:gd name="T94" fmla="*/ 601 w 4505"/>
                <a:gd name="T95" fmla="*/ 3200 h 5305"/>
                <a:gd name="T96" fmla="*/ 1385 w 4505"/>
                <a:gd name="T97" fmla="*/ 2950 h 5305"/>
                <a:gd name="T98" fmla="*/ 1831 w 4505"/>
                <a:gd name="T99" fmla="*/ 2605 h 5305"/>
                <a:gd name="T100" fmla="*/ 2508 w 4505"/>
                <a:gd name="T101" fmla="*/ 1933 h 5305"/>
                <a:gd name="T102" fmla="*/ 1896 w 4505"/>
                <a:gd name="T103" fmla="*/ 637 h 5305"/>
                <a:gd name="T104" fmla="*/ 2080 w 4505"/>
                <a:gd name="T105" fmla="*/ 203 h 5305"/>
                <a:gd name="T106" fmla="*/ 2325 w 4505"/>
                <a:gd name="T107" fmla="*/ 0 h 5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05" h="5305">
                  <a:moveTo>
                    <a:pt x="2376" y="0"/>
                  </a:moveTo>
                  <a:cubicBezTo>
                    <a:pt x="2406" y="18"/>
                    <a:pt x="2439" y="53"/>
                    <a:pt x="2473" y="91"/>
                  </a:cubicBezTo>
                  <a:cubicBezTo>
                    <a:pt x="2514" y="144"/>
                    <a:pt x="2556" y="209"/>
                    <a:pt x="2556" y="245"/>
                  </a:cubicBezTo>
                  <a:cubicBezTo>
                    <a:pt x="2556" y="275"/>
                    <a:pt x="2562" y="316"/>
                    <a:pt x="2580" y="340"/>
                  </a:cubicBezTo>
                  <a:cubicBezTo>
                    <a:pt x="2598" y="370"/>
                    <a:pt x="2621" y="388"/>
                    <a:pt x="2645" y="388"/>
                  </a:cubicBezTo>
                  <a:cubicBezTo>
                    <a:pt x="2657" y="388"/>
                    <a:pt x="2669" y="382"/>
                    <a:pt x="2681" y="370"/>
                  </a:cubicBezTo>
                  <a:cubicBezTo>
                    <a:pt x="2722" y="328"/>
                    <a:pt x="2782" y="310"/>
                    <a:pt x="2841" y="310"/>
                  </a:cubicBezTo>
                  <a:cubicBezTo>
                    <a:pt x="2889" y="310"/>
                    <a:pt x="2930" y="316"/>
                    <a:pt x="2972" y="334"/>
                  </a:cubicBezTo>
                  <a:cubicBezTo>
                    <a:pt x="3067" y="376"/>
                    <a:pt x="3162" y="715"/>
                    <a:pt x="3198" y="798"/>
                  </a:cubicBezTo>
                  <a:cubicBezTo>
                    <a:pt x="3228" y="875"/>
                    <a:pt x="3382" y="1006"/>
                    <a:pt x="3465" y="1190"/>
                  </a:cubicBezTo>
                  <a:cubicBezTo>
                    <a:pt x="3549" y="1375"/>
                    <a:pt x="3638" y="1369"/>
                    <a:pt x="3727" y="1375"/>
                  </a:cubicBezTo>
                  <a:cubicBezTo>
                    <a:pt x="3810" y="1375"/>
                    <a:pt x="3971" y="1345"/>
                    <a:pt x="4084" y="1345"/>
                  </a:cubicBezTo>
                  <a:cubicBezTo>
                    <a:pt x="4197" y="1351"/>
                    <a:pt x="4363" y="1553"/>
                    <a:pt x="4435" y="1672"/>
                  </a:cubicBezTo>
                  <a:cubicBezTo>
                    <a:pt x="4467" y="1726"/>
                    <a:pt x="4491" y="1772"/>
                    <a:pt x="4504" y="1817"/>
                  </a:cubicBezTo>
                  <a:lnTo>
                    <a:pt x="4504" y="1873"/>
                  </a:lnTo>
                  <a:cubicBezTo>
                    <a:pt x="4497" y="1814"/>
                    <a:pt x="4468" y="1760"/>
                    <a:pt x="4423" y="1684"/>
                  </a:cubicBezTo>
                  <a:cubicBezTo>
                    <a:pt x="4357" y="1559"/>
                    <a:pt x="4179" y="1357"/>
                    <a:pt x="4084" y="1363"/>
                  </a:cubicBezTo>
                  <a:cubicBezTo>
                    <a:pt x="3971" y="1363"/>
                    <a:pt x="3816" y="1386"/>
                    <a:pt x="3727" y="1386"/>
                  </a:cubicBezTo>
                  <a:cubicBezTo>
                    <a:pt x="3638" y="1386"/>
                    <a:pt x="3531" y="1386"/>
                    <a:pt x="3454" y="1196"/>
                  </a:cubicBezTo>
                  <a:cubicBezTo>
                    <a:pt x="3370" y="1012"/>
                    <a:pt x="3216" y="887"/>
                    <a:pt x="3186" y="804"/>
                  </a:cubicBezTo>
                  <a:cubicBezTo>
                    <a:pt x="3150" y="721"/>
                    <a:pt x="3049" y="382"/>
                    <a:pt x="2966" y="346"/>
                  </a:cubicBezTo>
                  <a:cubicBezTo>
                    <a:pt x="2925" y="334"/>
                    <a:pt x="2883" y="322"/>
                    <a:pt x="2841" y="322"/>
                  </a:cubicBezTo>
                  <a:cubicBezTo>
                    <a:pt x="2788" y="322"/>
                    <a:pt x="2728" y="340"/>
                    <a:pt x="2693" y="376"/>
                  </a:cubicBezTo>
                  <a:cubicBezTo>
                    <a:pt x="2675" y="394"/>
                    <a:pt x="2657" y="400"/>
                    <a:pt x="2645" y="400"/>
                  </a:cubicBezTo>
                  <a:cubicBezTo>
                    <a:pt x="2580" y="400"/>
                    <a:pt x="2538" y="316"/>
                    <a:pt x="2538" y="245"/>
                  </a:cubicBezTo>
                  <a:cubicBezTo>
                    <a:pt x="2538" y="215"/>
                    <a:pt x="2502" y="156"/>
                    <a:pt x="2461" y="102"/>
                  </a:cubicBezTo>
                  <a:cubicBezTo>
                    <a:pt x="2413" y="49"/>
                    <a:pt x="2360" y="1"/>
                    <a:pt x="2342" y="1"/>
                  </a:cubicBezTo>
                  <a:cubicBezTo>
                    <a:pt x="2336" y="7"/>
                    <a:pt x="2330" y="7"/>
                    <a:pt x="2330" y="25"/>
                  </a:cubicBezTo>
                  <a:cubicBezTo>
                    <a:pt x="2330" y="138"/>
                    <a:pt x="2181" y="215"/>
                    <a:pt x="2080" y="215"/>
                  </a:cubicBezTo>
                  <a:cubicBezTo>
                    <a:pt x="2056" y="215"/>
                    <a:pt x="2015" y="269"/>
                    <a:pt x="1973" y="340"/>
                  </a:cubicBezTo>
                  <a:cubicBezTo>
                    <a:pt x="1932" y="411"/>
                    <a:pt x="1890" y="501"/>
                    <a:pt x="1860" y="578"/>
                  </a:cubicBezTo>
                  <a:cubicBezTo>
                    <a:pt x="1878" y="602"/>
                    <a:pt x="1890" y="620"/>
                    <a:pt x="1902" y="631"/>
                  </a:cubicBezTo>
                  <a:cubicBezTo>
                    <a:pt x="1973" y="703"/>
                    <a:pt x="2080" y="994"/>
                    <a:pt x="2086" y="1238"/>
                  </a:cubicBezTo>
                  <a:cubicBezTo>
                    <a:pt x="2086" y="1357"/>
                    <a:pt x="2134" y="1464"/>
                    <a:pt x="2199" y="1541"/>
                  </a:cubicBezTo>
                  <a:cubicBezTo>
                    <a:pt x="2265" y="1612"/>
                    <a:pt x="2336" y="1660"/>
                    <a:pt x="2378" y="1660"/>
                  </a:cubicBezTo>
                  <a:cubicBezTo>
                    <a:pt x="2378" y="1660"/>
                    <a:pt x="2378" y="1660"/>
                    <a:pt x="2384" y="1660"/>
                  </a:cubicBezTo>
                  <a:lnTo>
                    <a:pt x="2384" y="1666"/>
                  </a:lnTo>
                  <a:cubicBezTo>
                    <a:pt x="2384" y="1666"/>
                    <a:pt x="2378" y="1690"/>
                    <a:pt x="2378" y="1719"/>
                  </a:cubicBezTo>
                  <a:cubicBezTo>
                    <a:pt x="2378" y="1779"/>
                    <a:pt x="2395" y="1880"/>
                    <a:pt x="2520" y="1922"/>
                  </a:cubicBezTo>
                  <a:lnTo>
                    <a:pt x="2520" y="1928"/>
                  </a:lnTo>
                  <a:cubicBezTo>
                    <a:pt x="2520" y="1928"/>
                    <a:pt x="2360" y="2314"/>
                    <a:pt x="2211" y="2350"/>
                  </a:cubicBezTo>
                  <a:cubicBezTo>
                    <a:pt x="2068" y="2379"/>
                    <a:pt x="1985" y="2397"/>
                    <a:pt x="1985" y="2462"/>
                  </a:cubicBezTo>
                  <a:cubicBezTo>
                    <a:pt x="1985" y="2546"/>
                    <a:pt x="1783" y="2706"/>
                    <a:pt x="1450" y="2712"/>
                  </a:cubicBezTo>
                  <a:cubicBezTo>
                    <a:pt x="1438" y="2724"/>
                    <a:pt x="1396" y="2778"/>
                    <a:pt x="1396" y="2837"/>
                  </a:cubicBezTo>
                  <a:cubicBezTo>
                    <a:pt x="1396" y="2861"/>
                    <a:pt x="1403" y="2903"/>
                    <a:pt x="1403" y="2950"/>
                  </a:cubicBezTo>
                  <a:cubicBezTo>
                    <a:pt x="1403" y="3051"/>
                    <a:pt x="1379" y="3182"/>
                    <a:pt x="1230" y="3182"/>
                  </a:cubicBezTo>
                  <a:cubicBezTo>
                    <a:pt x="1087" y="3182"/>
                    <a:pt x="1022" y="3152"/>
                    <a:pt x="945" y="3152"/>
                  </a:cubicBezTo>
                  <a:cubicBezTo>
                    <a:pt x="904" y="3152"/>
                    <a:pt x="863" y="3158"/>
                    <a:pt x="809" y="3182"/>
                  </a:cubicBezTo>
                  <a:cubicBezTo>
                    <a:pt x="744" y="3206"/>
                    <a:pt x="672" y="3212"/>
                    <a:pt x="601" y="3212"/>
                  </a:cubicBezTo>
                  <a:cubicBezTo>
                    <a:pt x="470" y="3212"/>
                    <a:pt x="333" y="3188"/>
                    <a:pt x="244" y="3188"/>
                  </a:cubicBezTo>
                  <a:cubicBezTo>
                    <a:pt x="197" y="3188"/>
                    <a:pt x="149" y="3218"/>
                    <a:pt x="107" y="3259"/>
                  </a:cubicBezTo>
                  <a:cubicBezTo>
                    <a:pt x="72" y="3307"/>
                    <a:pt x="48" y="3366"/>
                    <a:pt x="48" y="3432"/>
                  </a:cubicBezTo>
                  <a:cubicBezTo>
                    <a:pt x="48" y="3485"/>
                    <a:pt x="66" y="3539"/>
                    <a:pt x="107" y="3580"/>
                  </a:cubicBezTo>
                  <a:cubicBezTo>
                    <a:pt x="244" y="3717"/>
                    <a:pt x="476" y="3741"/>
                    <a:pt x="476" y="4020"/>
                  </a:cubicBezTo>
                  <a:cubicBezTo>
                    <a:pt x="476" y="4056"/>
                    <a:pt x="470" y="4103"/>
                    <a:pt x="464" y="4151"/>
                  </a:cubicBezTo>
                  <a:cubicBezTo>
                    <a:pt x="458" y="4151"/>
                    <a:pt x="458" y="4151"/>
                    <a:pt x="458" y="4151"/>
                  </a:cubicBezTo>
                  <a:cubicBezTo>
                    <a:pt x="458" y="4151"/>
                    <a:pt x="339" y="4264"/>
                    <a:pt x="339" y="4323"/>
                  </a:cubicBezTo>
                  <a:cubicBezTo>
                    <a:pt x="339" y="4353"/>
                    <a:pt x="381" y="4383"/>
                    <a:pt x="440" y="4412"/>
                  </a:cubicBezTo>
                  <a:cubicBezTo>
                    <a:pt x="500" y="4442"/>
                    <a:pt x="577" y="4466"/>
                    <a:pt x="631" y="4496"/>
                  </a:cubicBezTo>
                  <a:cubicBezTo>
                    <a:pt x="738" y="4555"/>
                    <a:pt x="797" y="4615"/>
                    <a:pt x="803" y="4615"/>
                  </a:cubicBezTo>
                  <a:lnTo>
                    <a:pt x="803" y="4621"/>
                  </a:lnTo>
                  <a:cubicBezTo>
                    <a:pt x="803" y="4626"/>
                    <a:pt x="797" y="4626"/>
                    <a:pt x="797" y="4626"/>
                  </a:cubicBezTo>
                  <a:cubicBezTo>
                    <a:pt x="797" y="4626"/>
                    <a:pt x="547" y="4680"/>
                    <a:pt x="458" y="4680"/>
                  </a:cubicBezTo>
                  <a:cubicBezTo>
                    <a:pt x="399" y="4680"/>
                    <a:pt x="185" y="4882"/>
                    <a:pt x="18" y="4971"/>
                  </a:cubicBezTo>
                  <a:cubicBezTo>
                    <a:pt x="60" y="4983"/>
                    <a:pt x="119" y="5013"/>
                    <a:pt x="220" y="5108"/>
                  </a:cubicBezTo>
                  <a:cubicBezTo>
                    <a:pt x="298" y="5191"/>
                    <a:pt x="333" y="5221"/>
                    <a:pt x="363" y="5221"/>
                  </a:cubicBezTo>
                  <a:cubicBezTo>
                    <a:pt x="393" y="5221"/>
                    <a:pt x="440" y="5185"/>
                    <a:pt x="565" y="5132"/>
                  </a:cubicBezTo>
                  <a:cubicBezTo>
                    <a:pt x="601" y="5114"/>
                    <a:pt x="642" y="5108"/>
                    <a:pt x="684" y="5108"/>
                  </a:cubicBezTo>
                  <a:cubicBezTo>
                    <a:pt x="922" y="5108"/>
                    <a:pt x="1224" y="5304"/>
                    <a:pt x="1266" y="5298"/>
                  </a:cubicBezTo>
                  <a:cubicBezTo>
                    <a:pt x="1284" y="5304"/>
                    <a:pt x="1307" y="5269"/>
                    <a:pt x="1325" y="5233"/>
                  </a:cubicBezTo>
                  <a:cubicBezTo>
                    <a:pt x="1343" y="5197"/>
                    <a:pt x="1355" y="5156"/>
                    <a:pt x="1385" y="5156"/>
                  </a:cubicBezTo>
                  <a:cubicBezTo>
                    <a:pt x="1391" y="5156"/>
                    <a:pt x="1396" y="5162"/>
                    <a:pt x="1403" y="5162"/>
                  </a:cubicBezTo>
                  <a:cubicBezTo>
                    <a:pt x="1414" y="5180"/>
                    <a:pt x="1426" y="5180"/>
                    <a:pt x="1444" y="5180"/>
                  </a:cubicBezTo>
                  <a:cubicBezTo>
                    <a:pt x="1456" y="5180"/>
                    <a:pt x="1468" y="5180"/>
                    <a:pt x="1480" y="5173"/>
                  </a:cubicBezTo>
                  <a:cubicBezTo>
                    <a:pt x="1492" y="5168"/>
                    <a:pt x="1498" y="5168"/>
                    <a:pt x="1498" y="5168"/>
                  </a:cubicBezTo>
                  <a:cubicBezTo>
                    <a:pt x="1593" y="5043"/>
                    <a:pt x="1670" y="5025"/>
                    <a:pt x="1694" y="5025"/>
                  </a:cubicBezTo>
                  <a:cubicBezTo>
                    <a:pt x="1700" y="5025"/>
                    <a:pt x="1700" y="5025"/>
                    <a:pt x="1706" y="5031"/>
                  </a:cubicBezTo>
                  <a:cubicBezTo>
                    <a:pt x="1860" y="5090"/>
                    <a:pt x="1973" y="5108"/>
                    <a:pt x="2045" y="5108"/>
                  </a:cubicBezTo>
                  <a:cubicBezTo>
                    <a:pt x="2092" y="5108"/>
                    <a:pt x="2122" y="5102"/>
                    <a:pt x="2140" y="5096"/>
                  </a:cubicBezTo>
                  <a:lnTo>
                    <a:pt x="2164" y="5084"/>
                  </a:lnTo>
                  <a:cubicBezTo>
                    <a:pt x="2169" y="5078"/>
                    <a:pt x="2169" y="5072"/>
                    <a:pt x="2169" y="5061"/>
                  </a:cubicBezTo>
                  <a:cubicBezTo>
                    <a:pt x="2169" y="5001"/>
                    <a:pt x="2110" y="4894"/>
                    <a:pt x="2062" y="4846"/>
                  </a:cubicBezTo>
                  <a:cubicBezTo>
                    <a:pt x="2039" y="4823"/>
                    <a:pt x="2009" y="4811"/>
                    <a:pt x="1991" y="4799"/>
                  </a:cubicBezTo>
                  <a:cubicBezTo>
                    <a:pt x="1973" y="4787"/>
                    <a:pt x="1955" y="4769"/>
                    <a:pt x="1955" y="4734"/>
                  </a:cubicBezTo>
                  <a:cubicBezTo>
                    <a:pt x="1955" y="4668"/>
                    <a:pt x="1908" y="4531"/>
                    <a:pt x="1908" y="4502"/>
                  </a:cubicBezTo>
                  <a:cubicBezTo>
                    <a:pt x="1908" y="4478"/>
                    <a:pt x="1932" y="4407"/>
                    <a:pt x="1932" y="4341"/>
                  </a:cubicBezTo>
                  <a:cubicBezTo>
                    <a:pt x="1932" y="4317"/>
                    <a:pt x="1932" y="4294"/>
                    <a:pt x="1920" y="4282"/>
                  </a:cubicBezTo>
                  <a:cubicBezTo>
                    <a:pt x="1890" y="4222"/>
                    <a:pt x="1795" y="4234"/>
                    <a:pt x="1795" y="4157"/>
                  </a:cubicBezTo>
                  <a:cubicBezTo>
                    <a:pt x="1795" y="4145"/>
                    <a:pt x="1795" y="4133"/>
                    <a:pt x="1801" y="4115"/>
                  </a:cubicBezTo>
                  <a:cubicBezTo>
                    <a:pt x="1825" y="4044"/>
                    <a:pt x="1854" y="4026"/>
                    <a:pt x="1884" y="4026"/>
                  </a:cubicBezTo>
                  <a:cubicBezTo>
                    <a:pt x="1896" y="4026"/>
                    <a:pt x="1908" y="4026"/>
                    <a:pt x="1920" y="4032"/>
                  </a:cubicBezTo>
                  <a:cubicBezTo>
                    <a:pt x="1914" y="4002"/>
                    <a:pt x="1908" y="3979"/>
                    <a:pt x="1908" y="3955"/>
                  </a:cubicBezTo>
                  <a:cubicBezTo>
                    <a:pt x="1908" y="3842"/>
                    <a:pt x="1961" y="3741"/>
                    <a:pt x="2015" y="3663"/>
                  </a:cubicBezTo>
                  <a:cubicBezTo>
                    <a:pt x="2074" y="3592"/>
                    <a:pt x="2128" y="3545"/>
                    <a:pt x="2152" y="3545"/>
                  </a:cubicBezTo>
                  <a:cubicBezTo>
                    <a:pt x="2164" y="3545"/>
                    <a:pt x="2175" y="3515"/>
                    <a:pt x="2193" y="3467"/>
                  </a:cubicBezTo>
                  <a:cubicBezTo>
                    <a:pt x="2217" y="3426"/>
                    <a:pt x="2247" y="3372"/>
                    <a:pt x="2294" y="3336"/>
                  </a:cubicBezTo>
                  <a:cubicBezTo>
                    <a:pt x="2336" y="3307"/>
                    <a:pt x="2395" y="3301"/>
                    <a:pt x="2449" y="3301"/>
                  </a:cubicBezTo>
                  <a:lnTo>
                    <a:pt x="2556" y="3301"/>
                  </a:lnTo>
                  <a:cubicBezTo>
                    <a:pt x="2586" y="3301"/>
                    <a:pt x="2609" y="3301"/>
                    <a:pt x="2621" y="3289"/>
                  </a:cubicBezTo>
                  <a:cubicBezTo>
                    <a:pt x="2627" y="3283"/>
                    <a:pt x="2627" y="3277"/>
                    <a:pt x="2633" y="3265"/>
                  </a:cubicBezTo>
                  <a:cubicBezTo>
                    <a:pt x="2633" y="3247"/>
                    <a:pt x="2609" y="3218"/>
                    <a:pt x="2609" y="3188"/>
                  </a:cubicBezTo>
                  <a:cubicBezTo>
                    <a:pt x="2609" y="3170"/>
                    <a:pt x="2615" y="3158"/>
                    <a:pt x="2633" y="3140"/>
                  </a:cubicBezTo>
                  <a:cubicBezTo>
                    <a:pt x="2669" y="3105"/>
                    <a:pt x="2740" y="3099"/>
                    <a:pt x="2788" y="3099"/>
                  </a:cubicBezTo>
                  <a:lnTo>
                    <a:pt x="2829" y="3099"/>
                  </a:lnTo>
                  <a:cubicBezTo>
                    <a:pt x="2835" y="3099"/>
                    <a:pt x="2859" y="3075"/>
                    <a:pt x="2889" y="3051"/>
                  </a:cubicBezTo>
                  <a:cubicBezTo>
                    <a:pt x="2919" y="3021"/>
                    <a:pt x="2954" y="2992"/>
                    <a:pt x="2990" y="2986"/>
                  </a:cubicBezTo>
                  <a:cubicBezTo>
                    <a:pt x="3014" y="2980"/>
                    <a:pt x="3037" y="2932"/>
                    <a:pt x="3073" y="2879"/>
                  </a:cubicBezTo>
                  <a:cubicBezTo>
                    <a:pt x="3103" y="2825"/>
                    <a:pt x="3156" y="2766"/>
                    <a:pt x="3246" y="2754"/>
                  </a:cubicBezTo>
                  <a:cubicBezTo>
                    <a:pt x="3258" y="2748"/>
                    <a:pt x="3269" y="2748"/>
                    <a:pt x="3281" y="2748"/>
                  </a:cubicBezTo>
                  <a:cubicBezTo>
                    <a:pt x="3353" y="2748"/>
                    <a:pt x="3394" y="2790"/>
                    <a:pt x="3418" y="2831"/>
                  </a:cubicBezTo>
                  <a:cubicBezTo>
                    <a:pt x="3448" y="2867"/>
                    <a:pt x="3472" y="2903"/>
                    <a:pt x="3513" y="2903"/>
                  </a:cubicBezTo>
                  <a:cubicBezTo>
                    <a:pt x="3620" y="2903"/>
                    <a:pt x="3816" y="2974"/>
                    <a:pt x="3840" y="2974"/>
                  </a:cubicBezTo>
                  <a:cubicBezTo>
                    <a:pt x="3864" y="2974"/>
                    <a:pt x="3870" y="2950"/>
                    <a:pt x="3870" y="2950"/>
                  </a:cubicBezTo>
                  <a:cubicBezTo>
                    <a:pt x="3870" y="2944"/>
                    <a:pt x="3870" y="2944"/>
                    <a:pt x="3876" y="2944"/>
                  </a:cubicBezTo>
                  <a:cubicBezTo>
                    <a:pt x="3900" y="2938"/>
                    <a:pt x="3917" y="2932"/>
                    <a:pt x="3935" y="2932"/>
                  </a:cubicBezTo>
                  <a:cubicBezTo>
                    <a:pt x="3983" y="2825"/>
                    <a:pt x="4036" y="2718"/>
                    <a:pt x="4054" y="2694"/>
                  </a:cubicBezTo>
                  <a:cubicBezTo>
                    <a:pt x="4084" y="2665"/>
                    <a:pt x="4280" y="2462"/>
                    <a:pt x="4280" y="2326"/>
                  </a:cubicBezTo>
                  <a:lnTo>
                    <a:pt x="4280" y="2290"/>
                  </a:lnTo>
                  <a:cubicBezTo>
                    <a:pt x="4274" y="2278"/>
                    <a:pt x="4274" y="2266"/>
                    <a:pt x="4274" y="2255"/>
                  </a:cubicBezTo>
                  <a:cubicBezTo>
                    <a:pt x="4274" y="2130"/>
                    <a:pt x="4470" y="2088"/>
                    <a:pt x="4494" y="1987"/>
                  </a:cubicBezTo>
                  <a:cubicBezTo>
                    <a:pt x="4498" y="1968"/>
                    <a:pt x="4502" y="1951"/>
                    <a:pt x="4504" y="1934"/>
                  </a:cubicBezTo>
                  <a:lnTo>
                    <a:pt x="4504" y="2000"/>
                  </a:lnTo>
                  <a:cubicBezTo>
                    <a:pt x="4469" y="2108"/>
                    <a:pt x="4286" y="2145"/>
                    <a:pt x="4286" y="2255"/>
                  </a:cubicBezTo>
                  <a:cubicBezTo>
                    <a:pt x="4286" y="2266"/>
                    <a:pt x="4286" y="2278"/>
                    <a:pt x="4292" y="2290"/>
                  </a:cubicBezTo>
                  <a:cubicBezTo>
                    <a:pt x="4292" y="2302"/>
                    <a:pt x="4298" y="2314"/>
                    <a:pt x="4298" y="2326"/>
                  </a:cubicBezTo>
                  <a:cubicBezTo>
                    <a:pt x="4298" y="2474"/>
                    <a:pt x="4096" y="2671"/>
                    <a:pt x="4066" y="2706"/>
                  </a:cubicBezTo>
                  <a:cubicBezTo>
                    <a:pt x="4048" y="2718"/>
                    <a:pt x="3995" y="2837"/>
                    <a:pt x="3947" y="2938"/>
                  </a:cubicBezTo>
                  <a:cubicBezTo>
                    <a:pt x="3947" y="2944"/>
                    <a:pt x="3947" y="2944"/>
                    <a:pt x="3941" y="2944"/>
                  </a:cubicBezTo>
                  <a:cubicBezTo>
                    <a:pt x="3923" y="2944"/>
                    <a:pt x="3906" y="2950"/>
                    <a:pt x="3882" y="2956"/>
                  </a:cubicBezTo>
                  <a:cubicBezTo>
                    <a:pt x="3882" y="2968"/>
                    <a:pt x="3870" y="2986"/>
                    <a:pt x="3840" y="2992"/>
                  </a:cubicBezTo>
                  <a:cubicBezTo>
                    <a:pt x="3810" y="2986"/>
                    <a:pt x="3620" y="2920"/>
                    <a:pt x="3513" y="2920"/>
                  </a:cubicBezTo>
                  <a:cubicBezTo>
                    <a:pt x="3465" y="2920"/>
                    <a:pt x="3436" y="2879"/>
                    <a:pt x="3412" y="2837"/>
                  </a:cubicBezTo>
                  <a:cubicBezTo>
                    <a:pt x="3382" y="2801"/>
                    <a:pt x="3347" y="2766"/>
                    <a:pt x="3281" y="2766"/>
                  </a:cubicBezTo>
                  <a:lnTo>
                    <a:pt x="3246" y="2766"/>
                  </a:lnTo>
                  <a:cubicBezTo>
                    <a:pt x="3162" y="2784"/>
                    <a:pt x="3115" y="2837"/>
                    <a:pt x="3085" y="2885"/>
                  </a:cubicBezTo>
                  <a:cubicBezTo>
                    <a:pt x="3049" y="2938"/>
                    <a:pt x="3032" y="2992"/>
                    <a:pt x="2996" y="2998"/>
                  </a:cubicBezTo>
                  <a:cubicBezTo>
                    <a:pt x="2966" y="3004"/>
                    <a:pt x="2930" y="3033"/>
                    <a:pt x="2901" y="3057"/>
                  </a:cubicBezTo>
                  <a:cubicBezTo>
                    <a:pt x="2871" y="3087"/>
                    <a:pt x="2847" y="3111"/>
                    <a:pt x="2829" y="3111"/>
                  </a:cubicBezTo>
                  <a:lnTo>
                    <a:pt x="2788" y="3111"/>
                  </a:lnTo>
                  <a:cubicBezTo>
                    <a:pt x="2740" y="3111"/>
                    <a:pt x="2675" y="3117"/>
                    <a:pt x="2639" y="3152"/>
                  </a:cubicBezTo>
                  <a:cubicBezTo>
                    <a:pt x="2627" y="3164"/>
                    <a:pt x="2627" y="3176"/>
                    <a:pt x="2627" y="3188"/>
                  </a:cubicBezTo>
                  <a:cubicBezTo>
                    <a:pt x="2621" y="3212"/>
                    <a:pt x="2645" y="3235"/>
                    <a:pt x="2645" y="3265"/>
                  </a:cubicBezTo>
                  <a:cubicBezTo>
                    <a:pt x="2645" y="3277"/>
                    <a:pt x="2639" y="3289"/>
                    <a:pt x="2633" y="3301"/>
                  </a:cubicBezTo>
                  <a:cubicBezTo>
                    <a:pt x="2615" y="3313"/>
                    <a:pt x="2592" y="3319"/>
                    <a:pt x="2556" y="3319"/>
                  </a:cubicBezTo>
                  <a:cubicBezTo>
                    <a:pt x="2526" y="3319"/>
                    <a:pt x="2485" y="3313"/>
                    <a:pt x="2449" y="3313"/>
                  </a:cubicBezTo>
                  <a:cubicBezTo>
                    <a:pt x="2395" y="3313"/>
                    <a:pt x="2342" y="3319"/>
                    <a:pt x="2306" y="3348"/>
                  </a:cubicBezTo>
                  <a:cubicBezTo>
                    <a:pt x="2259" y="3384"/>
                    <a:pt x="2229" y="3432"/>
                    <a:pt x="2211" y="3473"/>
                  </a:cubicBezTo>
                  <a:cubicBezTo>
                    <a:pt x="2187" y="3515"/>
                    <a:pt x="2181" y="3556"/>
                    <a:pt x="2152" y="3556"/>
                  </a:cubicBezTo>
                  <a:cubicBezTo>
                    <a:pt x="2140" y="3556"/>
                    <a:pt x="2080" y="3598"/>
                    <a:pt x="2027" y="3675"/>
                  </a:cubicBezTo>
                  <a:cubicBezTo>
                    <a:pt x="1973" y="3747"/>
                    <a:pt x="1926" y="3848"/>
                    <a:pt x="1926" y="3955"/>
                  </a:cubicBezTo>
                  <a:cubicBezTo>
                    <a:pt x="1926" y="3979"/>
                    <a:pt x="1926" y="4008"/>
                    <a:pt x="1932" y="4038"/>
                  </a:cubicBezTo>
                  <a:lnTo>
                    <a:pt x="1932" y="4044"/>
                  </a:lnTo>
                  <a:lnTo>
                    <a:pt x="1926" y="4044"/>
                  </a:lnTo>
                  <a:cubicBezTo>
                    <a:pt x="1914" y="4044"/>
                    <a:pt x="1896" y="4038"/>
                    <a:pt x="1884" y="4038"/>
                  </a:cubicBezTo>
                  <a:cubicBezTo>
                    <a:pt x="1860" y="4038"/>
                    <a:pt x="1842" y="4050"/>
                    <a:pt x="1813" y="4121"/>
                  </a:cubicBezTo>
                  <a:cubicBezTo>
                    <a:pt x="1813" y="4133"/>
                    <a:pt x="1807" y="4145"/>
                    <a:pt x="1807" y="4157"/>
                  </a:cubicBezTo>
                  <a:cubicBezTo>
                    <a:pt x="1807" y="4216"/>
                    <a:pt x="1890" y="4210"/>
                    <a:pt x="1932" y="4270"/>
                  </a:cubicBezTo>
                  <a:cubicBezTo>
                    <a:pt x="1943" y="4294"/>
                    <a:pt x="1950" y="4317"/>
                    <a:pt x="1950" y="4341"/>
                  </a:cubicBezTo>
                  <a:cubicBezTo>
                    <a:pt x="1950" y="4407"/>
                    <a:pt x="1920" y="4484"/>
                    <a:pt x="1920" y="4502"/>
                  </a:cubicBezTo>
                  <a:cubicBezTo>
                    <a:pt x="1920" y="4525"/>
                    <a:pt x="1967" y="4668"/>
                    <a:pt x="1973" y="4734"/>
                  </a:cubicBezTo>
                  <a:cubicBezTo>
                    <a:pt x="1973" y="4769"/>
                    <a:pt x="1979" y="4775"/>
                    <a:pt x="1997" y="4787"/>
                  </a:cubicBezTo>
                  <a:cubicBezTo>
                    <a:pt x="2015" y="4799"/>
                    <a:pt x="2045" y="4811"/>
                    <a:pt x="2074" y="4841"/>
                  </a:cubicBezTo>
                  <a:cubicBezTo>
                    <a:pt x="2122" y="4888"/>
                    <a:pt x="2181" y="4989"/>
                    <a:pt x="2181" y="5061"/>
                  </a:cubicBezTo>
                  <a:cubicBezTo>
                    <a:pt x="2181" y="5072"/>
                    <a:pt x="2181" y="5084"/>
                    <a:pt x="2175" y="5090"/>
                  </a:cubicBezTo>
                  <a:lnTo>
                    <a:pt x="2175" y="5096"/>
                  </a:lnTo>
                  <a:cubicBezTo>
                    <a:pt x="2175" y="5096"/>
                    <a:pt x="2140" y="5120"/>
                    <a:pt x="2045" y="5120"/>
                  </a:cubicBezTo>
                  <a:cubicBezTo>
                    <a:pt x="1967" y="5120"/>
                    <a:pt x="1860" y="5102"/>
                    <a:pt x="1700" y="5043"/>
                  </a:cubicBezTo>
                  <a:lnTo>
                    <a:pt x="1694" y="5043"/>
                  </a:lnTo>
                  <a:cubicBezTo>
                    <a:pt x="1676" y="5043"/>
                    <a:pt x="1605" y="5049"/>
                    <a:pt x="1509" y="5173"/>
                  </a:cubicBezTo>
                  <a:cubicBezTo>
                    <a:pt x="1504" y="5173"/>
                    <a:pt x="1480" y="5197"/>
                    <a:pt x="1444" y="5197"/>
                  </a:cubicBezTo>
                  <a:cubicBezTo>
                    <a:pt x="1426" y="5197"/>
                    <a:pt x="1408" y="5191"/>
                    <a:pt x="1391" y="5173"/>
                  </a:cubicBezTo>
                  <a:lnTo>
                    <a:pt x="1385" y="5168"/>
                  </a:lnTo>
                  <a:cubicBezTo>
                    <a:pt x="1373" y="5168"/>
                    <a:pt x="1355" y="5203"/>
                    <a:pt x="1337" y="5239"/>
                  </a:cubicBezTo>
                  <a:cubicBezTo>
                    <a:pt x="1325" y="5265"/>
                    <a:pt x="1312" y="5290"/>
                    <a:pt x="1293" y="5304"/>
                  </a:cubicBezTo>
                  <a:lnTo>
                    <a:pt x="1231" y="5304"/>
                  </a:lnTo>
                  <a:cubicBezTo>
                    <a:pt x="1132" y="5261"/>
                    <a:pt x="884" y="5120"/>
                    <a:pt x="684" y="5120"/>
                  </a:cubicBezTo>
                  <a:cubicBezTo>
                    <a:pt x="642" y="5120"/>
                    <a:pt x="607" y="5126"/>
                    <a:pt x="571" y="5144"/>
                  </a:cubicBezTo>
                  <a:cubicBezTo>
                    <a:pt x="446" y="5197"/>
                    <a:pt x="405" y="5233"/>
                    <a:pt x="363" y="5233"/>
                  </a:cubicBezTo>
                  <a:cubicBezTo>
                    <a:pt x="321" y="5233"/>
                    <a:pt x="292" y="5203"/>
                    <a:pt x="208" y="5120"/>
                  </a:cubicBezTo>
                  <a:cubicBezTo>
                    <a:pt x="101" y="5012"/>
                    <a:pt x="41" y="4991"/>
                    <a:pt x="0" y="4984"/>
                  </a:cubicBezTo>
                  <a:lnTo>
                    <a:pt x="0" y="4962"/>
                  </a:lnTo>
                  <a:cubicBezTo>
                    <a:pt x="166" y="4883"/>
                    <a:pt x="381" y="4668"/>
                    <a:pt x="458" y="4668"/>
                  </a:cubicBezTo>
                  <a:cubicBezTo>
                    <a:pt x="530" y="4668"/>
                    <a:pt x="726" y="4626"/>
                    <a:pt x="779" y="4615"/>
                  </a:cubicBezTo>
                  <a:cubicBezTo>
                    <a:pt x="761" y="4597"/>
                    <a:pt x="708" y="4555"/>
                    <a:pt x="625" y="4508"/>
                  </a:cubicBezTo>
                  <a:cubicBezTo>
                    <a:pt x="571" y="4484"/>
                    <a:pt x="494" y="4454"/>
                    <a:pt x="434" y="4424"/>
                  </a:cubicBezTo>
                  <a:cubicBezTo>
                    <a:pt x="375" y="4395"/>
                    <a:pt x="327" y="4365"/>
                    <a:pt x="327" y="4323"/>
                  </a:cubicBezTo>
                  <a:cubicBezTo>
                    <a:pt x="327" y="4252"/>
                    <a:pt x="434" y="4157"/>
                    <a:pt x="446" y="4145"/>
                  </a:cubicBezTo>
                  <a:cubicBezTo>
                    <a:pt x="458" y="4097"/>
                    <a:pt x="458" y="4056"/>
                    <a:pt x="458" y="4020"/>
                  </a:cubicBezTo>
                  <a:cubicBezTo>
                    <a:pt x="464" y="3753"/>
                    <a:pt x="244" y="3735"/>
                    <a:pt x="101" y="3592"/>
                  </a:cubicBezTo>
                  <a:cubicBezTo>
                    <a:pt x="54" y="3545"/>
                    <a:pt x="30" y="3485"/>
                    <a:pt x="30" y="3432"/>
                  </a:cubicBezTo>
                  <a:cubicBezTo>
                    <a:pt x="30" y="3301"/>
                    <a:pt x="143" y="3176"/>
                    <a:pt x="244" y="3170"/>
                  </a:cubicBezTo>
                  <a:cubicBezTo>
                    <a:pt x="333" y="3170"/>
                    <a:pt x="470" y="3200"/>
                    <a:pt x="601" y="3200"/>
                  </a:cubicBezTo>
                  <a:cubicBezTo>
                    <a:pt x="672" y="3200"/>
                    <a:pt x="744" y="3194"/>
                    <a:pt x="803" y="3164"/>
                  </a:cubicBezTo>
                  <a:cubicBezTo>
                    <a:pt x="863" y="3146"/>
                    <a:pt x="904" y="3134"/>
                    <a:pt x="945" y="3134"/>
                  </a:cubicBezTo>
                  <a:cubicBezTo>
                    <a:pt x="1028" y="3134"/>
                    <a:pt x="1093" y="3164"/>
                    <a:pt x="1230" y="3164"/>
                  </a:cubicBezTo>
                  <a:cubicBezTo>
                    <a:pt x="1367" y="3164"/>
                    <a:pt x="1385" y="3051"/>
                    <a:pt x="1385" y="2950"/>
                  </a:cubicBezTo>
                  <a:lnTo>
                    <a:pt x="1385" y="2837"/>
                  </a:lnTo>
                  <a:cubicBezTo>
                    <a:pt x="1385" y="2760"/>
                    <a:pt x="1438" y="2700"/>
                    <a:pt x="1438" y="2700"/>
                  </a:cubicBezTo>
                  <a:cubicBezTo>
                    <a:pt x="1444" y="2694"/>
                    <a:pt x="1444" y="2694"/>
                    <a:pt x="1444" y="2694"/>
                  </a:cubicBezTo>
                  <a:cubicBezTo>
                    <a:pt x="1611" y="2694"/>
                    <a:pt x="1741" y="2653"/>
                    <a:pt x="1831" y="2605"/>
                  </a:cubicBezTo>
                  <a:cubicBezTo>
                    <a:pt x="1926" y="2558"/>
                    <a:pt x="1973" y="2492"/>
                    <a:pt x="1973" y="2462"/>
                  </a:cubicBezTo>
                  <a:cubicBezTo>
                    <a:pt x="1973" y="2385"/>
                    <a:pt x="2068" y="2367"/>
                    <a:pt x="2211" y="2332"/>
                  </a:cubicBezTo>
                  <a:cubicBezTo>
                    <a:pt x="2276" y="2320"/>
                    <a:pt x="2354" y="2219"/>
                    <a:pt x="2407" y="2118"/>
                  </a:cubicBezTo>
                  <a:cubicBezTo>
                    <a:pt x="2461" y="2034"/>
                    <a:pt x="2497" y="1957"/>
                    <a:pt x="2508" y="1933"/>
                  </a:cubicBezTo>
                  <a:cubicBezTo>
                    <a:pt x="2384" y="1892"/>
                    <a:pt x="2366" y="1785"/>
                    <a:pt x="2366" y="1719"/>
                  </a:cubicBezTo>
                  <a:lnTo>
                    <a:pt x="2366" y="1672"/>
                  </a:lnTo>
                  <a:cubicBezTo>
                    <a:pt x="2271" y="1660"/>
                    <a:pt x="2068" y="1476"/>
                    <a:pt x="2068" y="1238"/>
                  </a:cubicBezTo>
                  <a:cubicBezTo>
                    <a:pt x="2068" y="1000"/>
                    <a:pt x="1955" y="703"/>
                    <a:pt x="1896" y="637"/>
                  </a:cubicBezTo>
                  <a:cubicBezTo>
                    <a:pt x="1878" y="625"/>
                    <a:pt x="1860" y="608"/>
                    <a:pt x="1842" y="578"/>
                  </a:cubicBezTo>
                  <a:lnTo>
                    <a:pt x="1842" y="572"/>
                  </a:lnTo>
                  <a:cubicBezTo>
                    <a:pt x="1872" y="501"/>
                    <a:pt x="1920" y="406"/>
                    <a:pt x="1961" y="334"/>
                  </a:cubicBezTo>
                  <a:cubicBezTo>
                    <a:pt x="2003" y="257"/>
                    <a:pt x="2045" y="203"/>
                    <a:pt x="2080" y="203"/>
                  </a:cubicBezTo>
                  <a:cubicBezTo>
                    <a:pt x="2128" y="203"/>
                    <a:pt x="2187" y="180"/>
                    <a:pt x="2235" y="150"/>
                  </a:cubicBezTo>
                  <a:cubicBezTo>
                    <a:pt x="2282" y="120"/>
                    <a:pt x="2318" y="73"/>
                    <a:pt x="2318" y="25"/>
                  </a:cubicBezTo>
                  <a:cubicBezTo>
                    <a:pt x="2318" y="13"/>
                    <a:pt x="2318" y="7"/>
                    <a:pt x="2324" y="1"/>
                  </a:cubicBezTo>
                  <a:cubicBezTo>
                    <a:pt x="2325" y="1"/>
                    <a:pt x="2325" y="1"/>
                    <a:pt x="2325" y="0"/>
                  </a:cubicBezTo>
                  <a:lnTo>
                    <a:pt x="2376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484"/>
            <p:cNvSpPr>
              <a:spLocks noChangeArrowheads="1"/>
            </p:cNvSpPr>
            <p:nvPr/>
          </p:nvSpPr>
          <p:spPr bwMode="auto">
            <a:xfrm>
              <a:off x="19959544" y="10924977"/>
              <a:ext cx="797096" cy="1714318"/>
            </a:xfrm>
            <a:custGeom>
              <a:avLst/>
              <a:gdLst>
                <a:gd name="T0" fmla="*/ 1113 w 1553"/>
                <a:gd name="T1" fmla="*/ 3303 h 3336"/>
                <a:gd name="T2" fmla="*/ 1113 w 1553"/>
                <a:gd name="T3" fmla="*/ 3303 h 3336"/>
                <a:gd name="T4" fmla="*/ 1203 w 1553"/>
                <a:gd name="T5" fmla="*/ 3010 h 3336"/>
                <a:gd name="T6" fmla="*/ 1253 w 1553"/>
                <a:gd name="T7" fmla="*/ 2959 h 3336"/>
                <a:gd name="T8" fmla="*/ 1304 w 1553"/>
                <a:gd name="T9" fmla="*/ 2876 h 3336"/>
                <a:gd name="T10" fmla="*/ 1285 w 1553"/>
                <a:gd name="T11" fmla="*/ 2813 h 3336"/>
                <a:gd name="T12" fmla="*/ 1234 w 1553"/>
                <a:gd name="T13" fmla="*/ 2768 h 3336"/>
                <a:gd name="T14" fmla="*/ 1317 w 1553"/>
                <a:gd name="T15" fmla="*/ 2692 h 3336"/>
                <a:gd name="T16" fmla="*/ 1349 w 1553"/>
                <a:gd name="T17" fmla="*/ 2590 h 3336"/>
                <a:gd name="T18" fmla="*/ 1387 w 1553"/>
                <a:gd name="T19" fmla="*/ 2494 h 3336"/>
                <a:gd name="T20" fmla="*/ 1502 w 1553"/>
                <a:gd name="T21" fmla="*/ 1801 h 3336"/>
                <a:gd name="T22" fmla="*/ 1502 w 1553"/>
                <a:gd name="T23" fmla="*/ 1744 h 3336"/>
                <a:gd name="T24" fmla="*/ 1533 w 1553"/>
                <a:gd name="T25" fmla="*/ 1616 h 3336"/>
                <a:gd name="T26" fmla="*/ 1489 w 1553"/>
                <a:gd name="T27" fmla="*/ 1387 h 3336"/>
                <a:gd name="T28" fmla="*/ 1489 w 1553"/>
                <a:gd name="T29" fmla="*/ 1247 h 3336"/>
                <a:gd name="T30" fmla="*/ 1451 w 1553"/>
                <a:gd name="T31" fmla="*/ 1088 h 3336"/>
                <a:gd name="T32" fmla="*/ 1406 w 1553"/>
                <a:gd name="T33" fmla="*/ 974 h 3336"/>
                <a:gd name="T34" fmla="*/ 1368 w 1553"/>
                <a:gd name="T35" fmla="*/ 814 h 3336"/>
                <a:gd name="T36" fmla="*/ 1304 w 1553"/>
                <a:gd name="T37" fmla="*/ 865 h 3336"/>
                <a:gd name="T38" fmla="*/ 1285 w 1553"/>
                <a:gd name="T39" fmla="*/ 662 h 3336"/>
                <a:gd name="T40" fmla="*/ 1304 w 1553"/>
                <a:gd name="T41" fmla="*/ 375 h 3336"/>
                <a:gd name="T42" fmla="*/ 1234 w 1553"/>
                <a:gd name="T43" fmla="*/ 121 h 3336"/>
                <a:gd name="T44" fmla="*/ 1177 w 1553"/>
                <a:gd name="T45" fmla="*/ 0 h 3336"/>
                <a:gd name="T46" fmla="*/ 1056 w 1553"/>
                <a:gd name="T47" fmla="*/ 51 h 3336"/>
                <a:gd name="T48" fmla="*/ 1094 w 1553"/>
                <a:gd name="T49" fmla="*/ 191 h 3336"/>
                <a:gd name="T50" fmla="*/ 1043 w 1553"/>
                <a:gd name="T51" fmla="*/ 248 h 3336"/>
                <a:gd name="T52" fmla="*/ 1062 w 1553"/>
                <a:gd name="T53" fmla="*/ 452 h 3336"/>
                <a:gd name="T54" fmla="*/ 1069 w 1553"/>
                <a:gd name="T55" fmla="*/ 655 h 3336"/>
                <a:gd name="T56" fmla="*/ 935 w 1553"/>
                <a:gd name="T57" fmla="*/ 592 h 3336"/>
                <a:gd name="T58" fmla="*/ 865 w 1553"/>
                <a:gd name="T59" fmla="*/ 662 h 3336"/>
                <a:gd name="T60" fmla="*/ 782 w 1553"/>
                <a:gd name="T61" fmla="*/ 611 h 3336"/>
                <a:gd name="T62" fmla="*/ 681 w 1553"/>
                <a:gd name="T63" fmla="*/ 776 h 3336"/>
                <a:gd name="T64" fmla="*/ 413 w 1553"/>
                <a:gd name="T65" fmla="*/ 904 h 3336"/>
                <a:gd name="T66" fmla="*/ 299 w 1553"/>
                <a:gd name="T67" fmla="*/ 929 h 3336"/>
                <a:gd name="T68" fmla="*/ 280 w 1553"/>
                <a:gd name="T69" fmla="*/ 1012 h 3336"/>
                <a:gd name="T70" fmla="*/ 210 w 1553"/>
                <a:gd name="T71" fmla="*/ 980 h 3336"/>
                <a:gd name="T72" fmla="*/ 203 w 1553"/>
                <a:gd name="T73" fmla="*/ 1075 h 3336"/>
                <a:gd name="T74" fmla="*/ 120 w 1553"/>
                <a:gd name="T75" fmla="*/ 1305 h 3336"/>
                <a:gd name="T76" fmla="*/ 0 w 1553"/>
                <a:gd name="T77" fmla="*/ 1457 h 3336"/>
                <a:gd name="T78" fmla="*/ 178 w 1553"/>
                <a:gd name="T79" fmla="*/ 1585 h 3336"/>
                <a:gd name="T80" fmla="*/ 25 w 1553"/>
                <a:gd name="T81" fmla="*/ 1661 h 3336"/>
                <a:gd name="T82" fmla="*/ 57 w 1553"/>
                <a:gd name="T83" fmla="*/ 1731 h 3336"/>
                <a:gd name="T84" fmla="*/ 146 w 1553"/>
                <a:gd name="T85" fmla="*/ 1864 h 3336"/>
                <a:gd name="T86" fmla="*/ 292 w 1553"/>
                <a:gd name="T87" fmla="*/ 1960 h 3336"/>
                <a:gd name="T88" fmla="*/ 140 w 1553"/>
                <a:gd name="T89" fmla="*/ 2310 h 3336"/>
                <a:gd name="T90" fmla="*/ 241 w 1553"/>
                <a:gd name="T91" fmla="*/ 2285 h 3336"/>
                <a:gd name="T92" fmla="*/ 337 w 1553"/>
                <a:gd name="T93" fmla="*/ 2297 h 3336"/>
                <a:gd name="T94" fmla="*/ 394 w 1553"/>
                <a:gd name="T95" fmla="*/ 2444 h 3336"/>
                <a:gd name="T96" fmla="*/ 305 w 1553"/>
                <a:gd name="T97" fmla="*/ 2666 h 3336"/>
                <a:gd name="T98" fmla="*/ 388 w 1553"/>
                <a:gd name="T99" fmla="*/ 2666 h 3336"/>
                <a:gd name="T100" fmla="*/ 604 w 1553"/>
                <a:gd name="T101" fmla="*/ 2692 h 3336"/>
                <a:gd name="T102" fmla="*/ 432 w 1553"/>
                <a:gd name="T103" fmla="*/ 2940 h 3336"/>
                <a:gd name="T104" fmla="*/ 483 w 1553"/>
                <a:gd name="T105" fmla="*/ 2991 h 3336"/>
                <a:gd name="T106" fmla="*/ 566 w 1553"/>
                <a:gd name="T107" fmla="*/ 3074 h 3336"/>
                <a:gd name="T108" fmla="*/ 751 w 1553"/>
                <a:gd name="T109" fmla="*/ 3137 h 3336"/>
                <a:gd name="T110" fmla="*/ 891 w 1553"/>
                <a:gd name="T111" fmla="*/ 3163 h 3336"/>
                <a:gd name="T112" fmla="*/ 1113 w 1553"/>
                <a:gd name="T113" fmla="*/ 3303 h 3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53" h="3336">
                  <a:moveTo>
                    <a:pt x="1113" y="3303"/>
                  </a:moveTo>
                  <a:lnTo>
                    <a:pt x="1113" y="3303"/>
                  </a:lnTo>
                  <a:cubicBezTo>
                    <a:pt x="1113" y="3303"/>
                    <a:pt x="1221" y="3303"/>
                    <a:pt x="1203" y="3010"/>
                  </a:cubicBezTo>
                  <a:cubicBezTo>
                    <a:pt x="1203" y="3010"/>
                    <a:pt x="1203" y="2972"/>
                    <a:pt x="1253" y="2959"/>
                  </a:cubicBezTo>
                  <a:cubicBezTo>
                    <a:pt x="1304" y="2946"/>
                    <a:pt x="1279" y="2902"/>
                    <a:pt x="1304" y="2876"/>
                  </a:cubicBezTo>
                  <a:cubicBezTo>
                    <a:pt x="1323" y="2857"/>
                    <a:pt x="1304" y="2838"/>
                    <a:pt x="1285" y="2813"/>
                  </a:cubicBezTo>
                  <a:cubicBezTo>
                    <a:pt x="1260" y="2794"/>
                    <a:pt x="1215" y="2794"/>
                    <a:pt x="1234" y="2768"/>
                  </a:cubicBezTo>
                  <a:cubicBezTo>
                    <a:pt x="1260" y="2749"/>
                    <a:pt x="1285" y="2724"/>
                    <a:pt x="1317" y="2692"/>
                  </a:cubicBezTo>
                  <a:cubicBezTo>
                    <a:pt x="1349" y="2660"/>
                    <a:pt x="1323" y="2609"/>
                    <a:pt x="1349" y="2590"/>
                  </a:cubicBezTo>
                  <a:cubicBezTo>
                    <a:pt x="1374" y="2565"/>
                    <a:pt x="1406" y="2539"/>
                    <a:pt x="1387" y="2494"/>
                  </a:cubicBezTo>
                  <a:cubicBezTo>
                    <a:pt x="1374" y="2450"/>
                    <a:pt x="1190" y="2202"/>
                    <a:pt x="1502" y="1801"/>
                  </a:cubicBezTo>
                  <a:cubicBezTo>
                    <a:pt x="1502" y="1801"/>
                    <a:pt x="1533" y="1775"/>
                    <a:pt x="1502" y="1744"/>
                  </a:cubicBezTo>
                  <a:cubicBezTo>
                    <a:pt x="1476" y="1718"/>
                    <a:pt x="1521" y="1635"/>
                    <a:pt x="1533" y="1616"/>
                  </a:cubicBezTo>
                  <a:cubicBezTo>
                    <a:pt x="1552" y="1603"/>
                    <a:pt x="1508" y="1438"/>
                    <a:pt x="1489" y="1387"/>
                  </a:cubicBezTo>
                  <a:cubicBezTo>
                    <a:pt x="1470" y="1336"/>
                    <a:pt x="1489" y="1273"/>
                    <a:pt x="1489" y="1247"/>
                  </a:cubicBezTo>
                  <a:cubicBezTo>
                    <a:pt x="1489" y="1228"/>
                    <a:pt x="1413" y="1209"/>
                    <a:pt x="1451" y="1088"/>
                  </a:cubicBezTo>
                  <a:cubicBezTo>
                    <a:pt x="1451" y="1088"/>
                    <a:pt x="1438" y="999"/>
                    <a:pt x="1406" y="974"/>
                  </a:cubicBezTo>
                  <a:cubicBezTo>
                    <a:pt x="1381" y="942"/>
                    <a:pt x="1432" y="827"/>
                    <a:pt x="1368" y="814"/>
                  </a:cubicBezTo>
                  <a:cubicBezTo>
                    <a:pt x="1304" y="795"/>
                    <a:pt x="1362" y="872"/>
                    <a:pt x="1304" y="865"/>
                  </a:cubicBezTo>
                  <a:cubicBezTo>
                    <a:pt x="1247" y="853"/>
                    <a:pt x="1266" y="706"/>
                    <a:pt x="1285" y="662"/>
                  </a:cubicBezTo>
                  <a:cubicBezTo>
                    <a:pt x="1304" y="611"/>
                    <a:pt x="1349" y="471"/>
                    <a:pt x="1304" y="375"/>
                  </a:cubicBezTo>
                  <a:cubicBezTo>
                    <a:pt x="1266" y="286"/>
                    <a:pt x="1266" y="178"/>
                    <a:pt x="1234" y="121"/>
                  </a:cubicBezTo>
                  <a:cubicBezTo>
                    <a:pt x="1203" y="63"/>
                    <a:pt x="1247" y="13"/>
                    <a:pt x="1177" y="0"/>
                  </a:cubicBezTo>
                  <a:cubicBezTo>
                    <a:pt x="1177" y="0"/>
                    <a:pt x="1056" y="13"/>
                    <a:pt x="1056" y="51"/>
                  </a:cubicBezTo>
                  <a:cubicBezTo>
                    <a:pt x="1056" y="89"/>
                    <a:pt x="1094" y="152"/>
                    <a:pt x="1094" y="191"/>
                  </a:cubicBezTo>
                  <a:cubicBezTo>
                    <a:pt x="1094" y="229"/>
                    <a:pt x="1043" y="216"/>
                    <a:pt x="1043" y="248"/>
                  </a:cubicBezTo>
                  <a:cubicBezTo>
                    <a:pt x="1043" y="280"/>
                    <a:pt x="1037" y="426"/>
                    <a:pt x="1062" y="452"/>
                  </a:cubicBezTo>
                  <a:cubicBezTo>
                    <a:pt x="1088" y="477"/>
                    <a:pt x="1139" y="636"/>
                    <a:pt x="1069" y="655"/>
                  </a:cubicBezTo>
                  <a:cubicBezTo>
                    <a:pt x="992" y="681"/>
                    <a:pt x="973" y="592"/>
                    <a:pt x="935" y="592"/>
                  </a:cubicBezTo>
                  <a:cubicBezTo>
                    <a:pt x="891" y="592"/>
                    <a:pt x="891" y="662"/>
                    <a:pt x="865" y="662"/>
                  </a:cubicBezTo>
                  <a:cubicBezTo>
                    <a:pt x="840" y="662"/>
                    <a:pt x="821" y="611"/>
                    <a:pt x="782" y="611"/>
                  </a:cubicBezTo>
                  <a:cubicBezTo>
                    <a:pt x="751" y="611"/>
                    <a:pt x="681" y="712"/>
                    <a:pt x="681" y="776"/>
                  </a:cubicBezTo>
                  <a:cubicBezTo>
                    <a:pt x="681" y="833"/>
                    <a:pt x="521" y="763"/>
                    <a:pt x="413" y="904"/>
                  </a:cubicBezTo>
                  <a:cubicBezTo>
                    <a:pt x="413" y="904"/>
                    <a:pt x="324" y="904"/>
                    <a:pt x="299" y="929"/>
                  </a:cubicBezTo>
                  <a:cubicBezTo>
                    <a:pt x="280" y="948"/>
                    <a:pt x="312" y="1012"/>
                    <a:pt x="280" y="1012"/>
                  </a:cubicBezTo>
                  <a:cubicBezTo>
                    <a:pt x="241" y="1012"/>
                    <a:pt x="241" y="954"/>
                    <a:pt x="210" y="980"/>
                  </a:cubicBezTo>
                  <a:cubicBezTo>
                    <a:pt x="184" y="1012"/>
                    <a:pt x="222" y="1056"/>
                    <a:pt x="203" y="1075"/>
                  </a:cubicBezTo>
                  <a:cubicBezTo>
                    <a:pt x="184" y="1101"/>
                    <a:pt x="101" y="1113"/>
                    <a:pt x="120" y="1305"/>
                  </a:cubicBezTo>
                  <a:cubicBezTo>
                    <a:pt x="120" y="1305"/>
                    <a:pt x="0" y="1387"/>
                    <a:pt x="0" y="1457"/>
                  </a:cubicBezTo>
                  <a:cubicBezTo>
                    <a:pt x="0" y="1521"/>
                    <a:pt x="178" y="1527"/>
                    <a:pt x="178" y="1585"/>
                  </a:cubicBezTo>
                  <a:cubicBezTo>
                    <a:pt x="178" y="1642"/>
                    <a:pt x="25" y="1597"/>
                    <a:pt x="25" y="1661"/>
                  </a:cubicBezTo>
                  <a:cubicBezTo>
                    <a:pt x="25" y="1731"/>
                    <a:pt x="57" y="1674"/>
                    <a:pt x="57" y="1731"/>
                  </a:cubicBezTo>
                  <a:cubicBezTo>
                    <a:pt x="57" y="1782"/>
                    <a:pt x="50" y="1864"/>
                    <a:pt x="146" y="1864"/>
                  </a:cubicBezTo>
                  <a:cubicBezTo>
                    <a:pt x="241" y="1864"/>
                    <a:pt x="292" y="1915"/>
                    <a:pt x="292" y="1960"/>
                  </a:cubicBezTo>
                  <a:cubicBezTo>
                    <a:pt x="292" y="2004"/>
                    <a:pt x="50" y="2189"/>
                    <a:pt x="140" y="2310"/>
                  </a:cubicBezTo>
                  <a:cubicBezTo>
                    <a:pt x="140" y="2310"/>
                    <a:pt x="197" y="2329"/>
                    <a:pt x="241" y="2285"/>
                  </a:cubicBezTo>
                  <a:cubicBezTo>
                    <a:pt x="280" y="2240"/>
                    <a:pt x="280" y="2355"/>
                    <a:pt x="337" y="2297"/>
                  </a:cubicBezTo>
                  <a:cubicBezTo>
                    <a:pt x="394" y="2240"/>
                    <a:pt x="464" y="2367"/>
                    <a:pt x="394" y="2444"/>
                  </a:cubicBezTo>
                  <a:cubicBezTo>
                    <a:pt x="324" y="2514"/>
                    <a:pt x="254" y="2641"/>
                    <a:pt x="305" y="2666"/>
                  </a:cubicBezTo>
                  <a:cubicBezTo>
                    <a:pt x="362" y="2692"/>
                    <a:pt x="343" y="2635"/>
                    <a:pt x="388" y="2666"/>
                  </a:cubicBezTo>
                  <a:cubicBezTo>
                    <a:pt x="432" y="2692"/>
                    <a:pt x="579" y="2635"/>
                    <a:pt x="604" y="2692"/>
                  </a:cubicBezTo>
                  <a:cubicBezTo>
                    <a:pt x="630" y="2743"/>
                    <a:pt x="388" y="2800"/>
                    <a:pt x="432" y="2940"/>
                  </a:cubicBezTo>
                  <a:cubicBezTo>
                    <a:pt x="432" y="2940"/>
                    <a:pt x="458" y="2966"/>
                    <a:pt x="483" y="2991"/>
                  </a:cubicBezTo>
                  <a:cubicBezTo>
                    <a:pt x="509" y="3010"/>
                    <a:pt x="534" y="3074"/>
                    <a:pt x="566" y="3074"/>
                  </a:cubicBezTo>
                  <a:cubicBezTo>
                    <a:pt x="598" y="3074"/>
                    <a:pt x="693" y="3105"/>
                    <a:pt x="751" y="3137"/>
                  </a:cubicBezTo>
                  <a:cubicBezTo>
                    <a:pt x="808" y="3163"/>
                    <a:pt x="852" y="3125"/>
                    <a:pt x="891" y="3163"/>
                  </a:cubicBezTo>
                  <a:cubicBezTo>
                    <a:pt x="929" y="3201"/>
                    <a:pt x="961" y="3335"/>
                    <a:pt x="1113" y="33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85"/>
            <p:cNvSpPr>
              <a:spLocks noChangeArrowheads="1"/>
            </p:cNvSpPr>
            <p:nvPr/>
          </p:nvSpPr>
          <p:spPr bwMode="auto">
            <a:xfrm>
              <a:off x="15172446" y="2878775"/>
              <a:ext cx="1827432" cy="1157222"/>
            </a:xfrm>
            <a:custGeom>
              <a:avLst/>
              <a:gdLst>
                <a:gd name="T0" fmla="*/ 382 w 3557"/>
                <a:gd name="T1" fmla="*/ 1623 h 2254"/>
                <a:gd name="T2" fmla="*/ 382 w 3557"/>
                <a:gd name="T3" fmla="*/ 1623 h 2254"/>
                <a:gd name="T4" fmla="*/ 1024 w 3557"/>
                <a:gd name="T5" fmla="*/ 1928 h 2254"/>
                <a:gd name="T6" fmla="*/ 2048 w 3557"/>
                <a:gd name="T7" fmla="*/ 2253 h 2254"/>
                <a:gd name="T8" fmla="*/ 3493 w 3557"/>
                <a:gd name="T9" fmla="*/ 2227 h 2254"/>
                <a:gd name="T10" fmla="*/ 3512 w 3557"/>
                <a:gd name="T11" fmla="*/ 2170 h 2254"/>
                <a:gd name="T12" fmla="*/ 3416 w 3557"/>
                <a:gd name="T13" fmla="*/ 1935 h 2254"/>
                <a:gd name="T14" fmla="*/ 3493 w 3557"/>
                <a:gd name="T15" fmla="*/ 1776 h 2254"/>
                <a:gd name="T16" fmla="*/ 3085 w 3557"/>
                <a:gd name="T17" fmla="*/ 1604 h 2254"/>
                <a:gd name="T18" fmla="*/ 2875 w 3557"/>
                <a:gd name="T19" fmla="*/ 1591 h 2254"/>
                <a:gd name="T20" fmla="*/ 2595 w 3557"/>
                <a:gd name="T21" fmla="*/ 1203 h 2254"/>
                <a:gd name="T22" fmla="*/ 2271 w 3557"/>
                <a:gd name="T23" fmla="*/ 1005 h 2254"/>
                <a:gd name="T24" fmla="*/ 2182 w 3557"/>
                <a:gd name="T25" fmla="*/ 719 h 2254"/>
                <a:gd name="T26" fmla="*/ 1743 w 3557"/>
                <a:gd name="T27" fmla="*/ 802 h 2254"/>
                <a:gd name="T28" fmla="*/ 1571 w 3557"/>
                <a:gd name="T29" fmla="*/ 623 h 2254"/>
                <a:gd name="T30" fmla="*/ 1399 w 3557"/>
                <a:gd name="T31" fmla="*/ 534 h 2254"/>
                <a:gd name="T32" fmla="*/ 1316 w 3557"/>
                <a:gd name="T33" fmla="*/ 32 h 2254"/>
                <a:gd name="T34" fmla="*/ 738 w 3557"/>
                <a:gd name="T35" fmla="*/ 159 h 2254"/>
                <a:gd name="T36" fmla="*/ 121 w 3557"/>
                <a:gd name="T37" fmla="*/ 452 h 2254"/>
                <a:gd name="T38" fmla="*/ 76 w 3557"/>
                <a:gd name="T39" fmla="*/ 1553 h 2254"/>
                <a:gd name="T40" fmla="*/ 382 w 3557"/>
                <a:gd name="T41" fmla="*/ 1623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7" h="2254">
                  <a:moveTo>
                    <a:pt x="382" y="1623"/>
                  </a:moveTo>
                  <a:lnTo>
                    <a:pt x="382" y="1623"/>
                  </a:lnTo>
                  <a:cubicBezTo>
                    <a:pt x="611" y="1756"/>
                    <a:pt x="929" y="1928"/>
                    <a:pt x="1024" y="1928"/>
                  </a:cubicBezTo>
                  <a:cubicBezTo>
                    <a:pt x="1119" y="1928"/>
                    <a:pt x="1692" y="2253"/>
                    <a:pt x="2048" y="2253"/>
                  </a:cubicBezTo>
                  <a:cubicBezTo>
                    <a:pt x="2385" y="2253"/>
                    <a:pt x="2863" y="2056"/>
                    <a:pt x="3493" y="2227"/>
                  </a:cubicBezTo>
                  <a:cubicBezTo>
                    <a:pt x="3499" y="2208"/>
                    <a:pt x="3506" y="2189"/>
                    <a:pt x="3512" y="2170"/>
                  </a:cubicBezTo>
                  <a:cubicBezTo>
                    <a:pt x="3556" y="2017"/>
                    <a:pt x="3416" y="1935"/>
                    <a:pt x="3416" y="1935"/>
                  </a:cubicBezTo>
                  <a:cubicBezTo>
                    <a:pt x="3499" y="1858"/>
                    <a:pt x="3493" y="1776"/>
                    <a:pt x="3493" y="1776"/>
                  </a:cubicBezTo>
                  <a:cubicBezTo>
                    <a:pt x="3397" y="1496"/>
                    <a:pt x="3085" y="1604"/>
                    <a:pt x="3085" y="1604"/>
                  </a:cubicBezTo>
                  <a:cubicBezTo>
                    <a:pt x="3085" y="1604"/>
                    <a:pt x="2990" y="1553"/>
                    <a:pt x="2875" y="1591"/>
                  </a:cubicBezTo>
                  <a:cubicBezTo>
                    <a:pt x="2754" y="1629"/>
                    <a:pt x="2805" y="1114"/>
                    <a:pt x="2595" y="1203"/>
                  </a:cubicBezTo>
                  <a:cubicBezTo>
                    <a:pt x="2385" y="1292"/>
                    <a:pt x="2271" y="1196"/>
                    <a:pt x="2271" y="1005"/>
                  </a:cubicBezTo>
                  <a:cubicBezTo>
                    <a:pt x="2271" y="814"/>
                    <a:pt x="2182" y="719"/>
                    <a:pt x="2182" y="719"/>
                  </a:cubicBezTo>
                  <a:cubicBezTo>
                    <a:pt x="2080" y="617"/>
                    <a:pt x="1794" y="757"/>
                    <a:pt x="1743" y="802"/>
                  </a:cubicBezTo>
                  <a:cubicBezTo>
                    <a:pt x="1717" y="827"/>
                    <a:pt x="1653" y="687"/>
                    <a:pt x="1571" y="623"/>
                  </a:cubicBezTo>
                  <a:cubicBezTo>
                    <a:pt x="1494" y="566"/>
                    <a:pt x="1399" y="592"/>
                    <a:pt x="1399" y="534"/>
                  </a:cubicBezTo>
                  <a:cubicBezTo>
                    <a:pt x="1399" y="197"/>
                    <a:pt x="1316" y="32"/>
                    <a:pt x="1316" y="32"/>
                  </a:cubicBezTo>
                  <a:cubicBezTo>
                    <a:pt x="1284" y="0"/>
                    <a:pt x="1012" y="32"/>
                    <a:pt x="738" y="159"/>
                  </a:cubicBezTo>
                  <a:cubicBezTo>
                    <a:pt x="490" y="267"/>
                    <a:pt x="210" y="229"/>
                    <a:pt x="121" y="452"/>
                  </a:cubicBezTo>
                  <a:cubicBezTo>
                    <a:pt x="0" y="770"/>
                    <a:pt x="44" y="1273"/>
                    <a:pt x="76" y="1553"/>
                  </a:cubicBezTo>
                  <a:cubicBezTo>
                    <a:pt x="133" y="1540"/>
                    <a:pt x="242" y="1540"/>
                    <a:pt x="382" y="16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486"/>
            <p:cNvSpPr>
              <a:spLocks noChangeArrowheads="1"/>
            </p:cNvSpPr>
            <p:nvPr/>
          </p:nvSpPr>
          <p:spPr bwMode="auto">
            <a:xfrm>
              <a:off x="15050165" y="3669127"/>
              <a:ext cx="1940655" cy="1555794"/>
            </a:xfrm>
            <a:custGeom>
              <a:avLst/>
              <a:gdLst>
                <a:gd name="T0" fmla="*/ 465 w 3781"/>
                <a:gd name="T1" fmla="*/ 1254 h 3030"/>
                <a:gd name="T2" fmla="*/ 465 w 3781"/>
                <a:gd name="T3" fmla="*/ 1254 h 3030"/>
                <a:gd name="T4" fmla="*/ 388 w 3781"/>
                <a:gd name="T5" fmla="*/ 1610 h 3030"/>
                <a:gd name="T6" fmla="*/ 465 w 3781"/>
                <a:gd name="T7" fmla="*/ 2087 h 3030"/>
                <a:gd name="T8" fmla="*/ 758 w 3781"/>
                <a:gd name="T9" fmla="*/ 2380 h 3030"/>
                <a:gd name="T10" fmla="*/ 1457 w 3781"/>
                <a:gd name="T11" fmla="*/ 2514 h 3030"/>
                <a:gd name="T12" fmla="*/ 2246 w 3781"/>
                <a:gd name="T13" fmla="*/ 2533 h 3030"/>
                <a:gd name="T14" fmla="*/ 2742 w 3781"/>
                <a:gd name="T15" fmla="*/ 3029 h 3030"/>
                <a:gd name="T16" fmla="*/ 3048 w 3781"/>
                <a:gd name="T17" fmla="*/ 2291 h 3030"/>
                <a:gd name="T18" fmla="*/ 3041 w 3781"/>
                <a:gd name="T19" fmla="*/ 2036 h 3030"/>
                <a:gd name="T20" fmla="*/ 3487 w 3781"/>
                <a:gd name="T21" fmla="*/ 1871 h 3030"/>
                <a:gd name="T22" fmla="*/ 3481 w 3781"/>
                <a:gd name="T23" fmla="*/ 1476 h 3030"/>
                <a:gd name="T24" fmla="*/ 3780 w 3781"/>
                <a:gd name="T25" fmla="*/ 808 h 3030"/>
                <a:gd name="T26" fmla="*/ 3729 w 3781"/>
                <a:gd name="T27" fmla="*/ 687 h 3030"/>
                <a:gd name="T28" fmla="*/ 2284 w 3781"/>
                <a:gd name="T29" fmla="*/ 713 h 3030"/>
                <a:gd name="T30" fmla="*/ 1260 w 3781"/>
                <a:gd name="T31" fmla="*/ 388 h 3030"/>
                <a:gd name="T32" fmla="*/ 618 w 3781"/>
                <a:gd name="T33" fmla="*/ 83 h 3030"/>
                <a:gd name="T34" fmla="*/ 312 w 3781"/>
                <a:gd name="T35" fmla="*/ 13 h 3030"/>
                <a:gd name="T36" fmla="*/ 318 w 3781"/>
                <a:gd name="T37" fmla="*/ 210 h 3030"/>
                <a:gd name="T38" fmla="*/ 217 w 3781"/>
                <a:gd name="T39" fmla="*/ 185 h 3030"/>
                <a:gd name="T40" fmla="*/ 0 w 3781"/>
                <a:gd name="T41" fmla="*/ 547 h 3030"/>
                <a:gd name="T42" fmla="*/ 465 w 3781"/>
                <a:gd name="T43" fmla="*/ 1254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81" h="3030">
                  <a:moveTo>
                    <a:pt x="465" y="1254"/>
                  </a:moveTo>
                  <a:lnTo>
                    <a:pt x="465" y="1254"/>
                  </a:lnTo>
                  <a:cubicBezTo>
                    <a:pt x="388" y="1337"/>
                    <a:pt x="306" y="1527"/>
                    <a:pt x="388" y="1610"/>
                  </a:cubicBezTo>
                  <a:cubicBezTo>
                    <a:pt x="465" y="1687"/>
                    <a:pt x="376" y="1998"/>
                    <a:pt x="465" y="2087"/>
                  </a:cubicBezTo>
                  <a:cubicBezTo>
                    <a:pt x="554" y="2177"/>
                    <a:pt x="325" y="2380"/>
                    <a:pt x="758" y="2380"/>
                  </a:cubicBezTo>
                  <a:cubicBezTo>
                    <a:pt x="1190" y="2380"/>
                    <a:pt x="1431" y="2361"/>
                    <a:pt x="1457" y="2514"/>
                  </a:cubicBezTo>
                  <a:cubicBezTo>
                    <a:pt x="1488" y="2673"/>
                    <a:pt x="2080" y="2533"/>
                    <a:pt x="2246" y="2533"/>
                  </a:cubicBezTo>
                  <a:cubicBezTo>
                    <a:pt x="2246" y="2533"/>
                    <a:pt x="2570" y="3029"/>
                    <a:pt x="2742" y="3029"/>
                  </a:cubicBezTo>
                  <a:cubicBezTo>
                    <a:pt x="2914" y="3029"/>
                    <a:pt x="3092" y="2342"/>
                    <a:pt x="3048" y="2291"/>
                  </a:cubicBezTo>
                  <a:cubicBezTo>
                    <a:pt x="2997" y="2246"/>
                    <a:pt x="2971" y="2107"/>
                    <a:pt x="3041" y="2036"/>
                  </a:cubicBezTo>
                  <a:cubicBezTo>
                    <a:pt x="3105" y="1973"/>
                    <a:pt x="3430" y="1871"/>
                    <a:pt x="3487" y="1871"/>
                  </a:cubicBezTo>
                  <a:cubicBezTo>
                    <a:pt x="3544" y="1871"/>
                    <a:pt x="3684" y="1629"/>
                    <a:pt x="3481" y="1476"/>
                  </a:cubicBezTo>
                  <a:cubicBezTo>
                    <a:pt x="3283" y="1330"/>
                    <a:pt x="3780" y="1356"/>
                    <a:pt x="3780" y="808"/>
                  </a:cubicBezTo>
                  <a:cubicBezTo>
                    <a:pt x="3716" y="789"/>
                    <a:pt x="3716" y="745"/>
                    <a:pt x="3729" y="687"/>
                  </a:cubicBezTo>
                  <a:cubicBezTo>
                    <a:pt x="3099" y="516"/>
                    <a:pt x="2621" y="713"/>
                    <a:pt x="2284" y="713"/>
                  </a:cubicBezTo>
                  <a:cubicBezTo>
                    <a:pt x="1928" y="713"/>
                    <a:pt x="1355" y="388"/>
                    <a:pt x="1260" y="388"/>
                  </a:cubicBezTo>
                  <a:cubicBezTo>
                    <a:pt x="1165" y="388"/>
                    <a:pt x="847" y="216"/>
                    <a:pt x="618" y="83"/>
                  </a:cubicBezTo>
                  <a:cubicBezTo>
                    <a:pt x="478" y="0"/>
                    <a:pt x="369" y="0"/>
                    <a:pt x="312" y="13"/>
                  </a:cubicBezTo>
                  <a:cubicBezTo>
                    <a:pt x="318" y="134"/>
                    <a:pt x="331" y="210"/>
                    <a:pt x="318" y="210"/>
                  </a:cubicBezTo>
                  <a:cubicBezTo>
                    <a:pt x="274" y="210"/>
                    <a:pt x="217" y="185"/>
                    <a:pt x="217" y="185"/>
                  </a:cubicBezTo>
                  <a:cubicBezTo>
                    <a:pt x="166" y="331"/>
                    <a:pt x="89" y="452"/>
                    <a:pt x="0" y="547"/>
                  </a:cubicBezTo>
                  <a:cubicBezTo>
                    <a:pt x="172" y="751"/>
                    <a:pt x="529" y="1196"/>
                    <a:pt x="465" y="12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487"/>
            <p:cNvSpPr>
              <a:spLocks noChangeArrowheads="1"/>
            </p:cNvSpPr>
            <p:nvPr/>
          </p:nvSpPr>
          <p:spPr bwMode="auto">
            <a:xfrm>
              <a:off x="14142111" y="3949942"/>
              <a:ext cx="1179790" cy="1408595"/>
            </a:xfrm>
            <a:custGeom>
              <a:avLst/>
              <a:gdLst>
                <a:gd name="T0" fmla="*/ 293 w 2299"/>
                <a:gd name="T1" fmla="*/ 1420 h 2744"/>
                <a:gd name="T2" fmla="*/ 293 w 2299"/>
                <a:gd name="T3" fmla="*/ 1420 h 2744"/>
                <a:gd name="T4" fmla="*/ 452 w 2299"/>
                <a:gd name="T5" fmla="*/ 2164 h 2744"/>
                <a:gd name="T6" fmla="*/ 579 w 2299"/>
                <a:gd name="T7" fmla="*/ 2298 h 2744"/>
                <a:gd name="T8" fmla="*/ 980 w 2299"/>
                <a:gd name="T9" fmla="*/ 2743 h 2744"/>
                <a:gd name="T10" fmla="*/ 1521 w 2299"/>
                <a:gd name="T11" fmla="*/ 2642 h 2744"/>
                <a:gd name="T12" fmla="*/ 1871 w 2299"/>
                <a:gd name="T13" fmla="*/ 2349 h 2744"/>
                <a:gd name="T14" fmla="*/ 2253 w 2299"/>
                <a:gd name="T15" fmla="*/ 1649 h 2744"/>
                <a:gd name="T16" fmla="*/ 2234 w 2299"/>
                <a:gd name="T17" fmla="*/ 1540 h 2744"/>
                <a:gd name="T18" fmla="*/ 2157 w 2299"/>
                <a:gd name="T19" fmla="*/ 1063 h 2744"/>
                <a:gd name="T20" fmla="*/ 2234 w 2299"/>
                <a:gd name="T21" fmla="*/ 707 h 2744"/>
                <a:gd name="T22" fmla="*/ 1769 w 2299"/>
                <a:gd name="T23" fmla="*/ 0 h 2744"/>
                <a:gd name="T24" fmla="*/ 846 w 2299"/>
                <a:gd name="T25" fmla="*/ 344 h 2744"/>
                <a:gd name="T26" fmla="*/ 242 w 2299"/>
                <a:gd name="T27" fmla="*/ 618 h 2744"/>
                <a:gd name="T28" fmla="*/ 25 w 2299"/>
                <a:gd name="T29" fmla="*/ 942 h 2744"/>
                <a:gd name="T30" fmla="*/ 223 w 2299"/>
                <a:gd name="T31" fmla="*/ 1216 h 2744"/>
                <a:gd name="T32" fmla="*/ 140 w 2299"/>
                <a:gd name="T33" fmla="*/ 1241 h 2744"/>
                <a:gd name="T34" fmla="*/ 293 w 2299"/>
                <a:gd name="T35" fmla="*/ 1420 h 2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9" h="2744">
                  <a:moveTo>
                    <a:pt x="293" y="1420"/>
                  </a:moveTo>
                  <a:lnTo>
                    <a:pt x="293" y="1420"/>
                  </a:lnTo>
                  <a:cubicBezTo>
                    <a:pt x="318" y="1566"/>
                    <a:pt x="509" y="2031"/>
                    <a:pt x="452" y="2164"/>
                  </a:cubicBezTo>
                  <a:cubicBezTo>
                    <a:pt x="395" y="2298"/>
                    <a:pt x="458" y="2253"/>
                    <a:pt x="579" y="2298"/>
                  </a:cubicBezTo>
                  <a:cubicBezTo>
                    <a:pt x="700" y="2342"/>
                    <a:pt x="923" y="2743"/>
                    <a:pt x="980" y="2743"/>
                  </a:cubicBezTo>
                  <a:cubicBezTo>
                    <a:pt x="1037" y="2743"/>
                    <a:pt x="1419" y="2616"/>
                    <a:pt x="1521" y="2642"/>
                  </a:cubicBezTo>
                  <a:cubicBezTo>
                    <a:pt x="1623" y="2667"/>
                    <a:pt x="1839" y="2317"/>
                    <a:pt x="1871" y="2349"/>
                  </a:cubicBezTo>
                  <a:cubicBezTo>
                    <a:pt x="1909" y="2387"/>
                    <a:pt x="1636" y="1980"/>
                    <a:pt x="2253" y="1649"/>
                  </a:cubicBezTo>
                  <a:cubicBezTo>
                    <a:pt x="2259" y="1604"/>
                    <a:pt x="2259" y="1566"/>
                    <a:pt x="2234" y="1540"/>
                  </a:cubicBezTo>
                  <a:cubicBezTo>
                    <a:pt x="2145" y="1451"/>
                    <a:pt x="2234" y="1140"/>
                    <a:pt x="2157" y="1063"/>
                  </a:cubicBezTo>
                  <a:cubicBezTo>
                    <a:pt x="2075" y="980"/>
                    <a:pt x="2157" y="790"/>
                    <a:pt x="2234" y="707"/>
                  </a:cubicBezTo>
                  <a:cubicBezTo>
                    <a:pt x="2298" y="649"/>
                    <a:pt x="1941" y="204"/>
                    <a:pt x="1769" y="0"/>
                  </a:cubicBezTo>
                  <a:cubicBezTo>
                    <a:pt x="1432" y="363"/>
                    <a:pt x="897" y="344"/>
                    <a:pt x="846" y="344"/>
                  </a:cubicBezTo>
                  <a:cubicBezTo>
                    <a:pt x="783" y="344"/>
                    <a:pt x="299" y="490"/>
                    <a:pt x="242" y="618"/>
                  </a:cubicBezTo>
                  <a:cubicBezTo>
                    <a:pt x="178" y="751"/>
                    <a:pt x="51" y="777"/>
                    <a:pt x="25" y="942"/>
                  </a:cubicBezTo>
                  <a:cubicBezTo>
                    <a:pt x="0" y="1101"/>
                    <a:pt x="223" y="1216"/>
                    <a:pt x="223" y="1216"/>
                  </a:cubicBezTo>
                  <a:cubicBezTo>
                    <a:pt x="197" y="1216"/>
                    <a:pt x="172" y="1229"/>
                    <a:pt x="140" y="1241"/>
                  </a:cubicBezTo>
                  <a:cubicBezTo>
                    <a:pt x="197" y="1267"/>
                    <a:pt x="280" y="1330"/>
                    <a:pt x="293" y="1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488"/>
            <p:cNvSpPr>
              <a:spLocks noChangeArrowheads="1"/>
            </p:cNvSpPr>
            <p:nvPr/>
          </p:nvSpPr>
          <p:spPr bwMode="auto">
            <a:xfrm>
              <a:off x="12756254" y="4205842"/>
              <a:ext cx="2069729" cy="1678085"/>
            </a:xfrm>
            <a:custGeom>
              <a:avLst/>
              <a:gdLst>
                <a:gd name="T0" fmla="*/ 1668 w 4030"/>
                <a:gd name="T1" fmla="*/ 2679 h 3266"/>
                <a:gd name="T2" fmla="*/ 1668 w 4030"/>
                <a:gd name="T3" fmla="*/ 2679 h 3266"/>
                <a:gd name="T4" fmla="*/ 2062 w 4030"/>
                <a:gd name="T5" fmla="*/ 2615 h 3266"/>
                <a:gd name="T6" fmla="*/ 2292 w 4030"/>
                <a:gd name="T7" fmla="*/ 2565 h 3266"/>
                <a:gd name="T8" fmla="*/ 2693 w 4030"/>
                <a:gd name="T9" fmla="*/ 2825 h 3266"/>
                <a:gd name="T10" fmla="*/ 3138 w 4030"/>
                <a:gd name="T11" fmla="*/ 3016 h 3266"/>
                <a:gd name="T12" fmla="*/ 3603 w 4030"/>
                <a:gd name="T13" fmla="*/ 3265 h 3266"/>
                <a:gd name="T14" fmla="*/ 3864 w 4030"/>
                <a:gd name="T15" fmla="*/ 2806 h 3266"/>
                <a:gd name="T16" fmla="*/ 3660 w 4030"/>
                <a:gd name="T17" fmla="*/ 2234 h 3266"/>
                <a:gd name="T18" fmla="*/ 3278 w 4030"/>
                <a:gd name="T19" fmla="*/ 1801 h 3266"/>
                <a:gd name="T20" fmla="*/ 3151 w 4030"/>
                <a:gd name="T21" fmla="*/ 1667 h 3266"/>
                <a:gd name="T22" fmla="*/ 2992 w 4030"/>
                <a:gd name="T23" fmla="*/ 923 h 3266"/>
                <a:gd name="T24" fmla="*/ 2839 w 4030"/>
                <a:gd name="T25" fmla="*/ 744 h 3266"/>
                <a:gd name="T26" fmla="*/ 2616 w 4030"/>
                <a:gd name="T27" fmla="*/ 891 h 3266"/>
                <a:gd name="T28" fmla="*/ 2018 w 4030"/>
                <a:gd name="T29" fmla="*/ 910 h 3266"/>
                <a:gd name="T30" fmla="*/ 1203 w 4030"/>
                <a:gd name="T31" fmla="*/ 757 h 3266"/>
                <a:gd name="T32" fmla="*/ 1044 w 4030"/>
                <a:gd name="T33" fmla="*/ 910 h 3266"/>
                <a:gd name="T34" fmla="*/ 879 w 4030"/>
                <a:gd name="T35" fmla="*/ 490 h 3266"/>
                <a:gd name="T36" fmla="*/ 930 w 4030"/>
                <a:gd name="T37" fmla="*/ 152 h 3266"/>
                <a:gd name="T38" fmla="*/ 478 w 4030"/>
                <a:gd name="T39" fmla="*/ 178 h 3266"/>
                <a:gd name="T40" fmla="*/ 39 w 4030"/>
                <a:gd name="T41" fmla="*/ 25 h 3266"/>
                <a:gd name="T42" fmla="*/ 39 w 4030"/>
                <a:gd name="T43" fmla="*/ 121 h 3266"/>
                <a:gd name="T44" fmla="*/ 185 w 4030"/>
                <a:gd name="T45" fmla="*/ 273 h 3266"/>
                <a:gd name="T46" fmla="*/ 77 w 4030"/>
                <a:gd name="T47" fmla="*/ 413 h 3266"/>
                <a:gd name="T48" fmla="*/ 140 w 4030"/>
                <a:gd name="T49" fmla="*/ 547 h 3266"/>
                <a:gd name="T50" fmla="*/ 312 w 4030"/>
                <a:gd name="T51" fmla="*/ 789 h 3266"/>
                <a:gd name="T52" fmla="*/ 306 w 4030"/>
                <a:gd name="T53" fmla="*/ 948 h 3266"/>
                <a:gd name="T54" fmla="*/ 452 w 4030"/>
                <a:gd name="T55" fmla="*/ 1069 h 3266"/>
                <a:gd name="T56" fmla="*/ 395 w 4030"/>
                <a:gd name="T57" fmla="*/ 1260 h 3266"/>
                <a:gd name="T58" fmla="*/ 465 w 4030"/>
                <a:gd name="T59" fmla="*/ 1387 h 3266"/>
                <a:gd name="T60" fmla="*/ 497 w 4030"/>
                <a:gd name="T61" fmla="*/ 2081 h 3266"/>
                <a:gd name="T62" fmla="*/ 624 w 4030"/>
                <a:gd name="T63" fmla="*/ 2202 h 3266"/>
                <a:gd name="T64" fmla="*/ 1114 w 4030"/>
                <a:gd name="T65" fmla="*/ 2577 h 3266"/>
                <a:gd name="T66" fmla="*/ 1668 w 4030"/>
                <a:gd name="T67" fmla="*/ 2679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30" h="3266">
                  <a:moveTo>
                    <a:pt x="1668" y="2679"/>
                  </a:moveTo>
                  <a:lnTo>
                    <a:pt x="1668" y="2679"/>
                  </a:lnTo>
                  <a:cubicBezTo>
                    <a:pt x="1833" y="2717"/>
                    <a:pt x="1782" y="2615"/>
                    <a:pt x="2062" y="2615"/>
                  </a:cubicBezTo>
                  <a:cubicBezTo>
                    <a:pt x="2062" y="2615"/>
                    <a:pt x="2190" y="2526"/>
                    <a:pt x="2292" y="2565"/>
                  </a:cubicBezTo>
                  <a:cubicBezTo>
                    <a:pt x="2393" y="2603"/>
                    <a:pt x="2559" y="2825"/>
                    <a:pt x="2693" y="2825"/>
                  </a:cubicBezTo>
                  <a:cubicBezTo>
                    <a:pt x="2826" y="2825"/>
                    <a:pt x="3036" y="2915"/>
                    <a:pt x="3138" y="3016"/>
                  </a:cubicBezTo>
                  <a:cubicBezTo>
                    <a:pt x="3240" y="3118"/>
                    <a:pt x="3526" y="3188"/>
                    <a:pt x="3603" y="3265"/>
                  </a:cubicBezTo>
                  <a:cubicBezTo>
                    <a:pt x="3603" y="3265"/>
                    <a:pt x="3647" y="2953"/>
                    <a:pt x="3864" y="2806"/>
                  </a:cubicBezTo>
                  <a:cubicBezTo>
                    <a:pt x="4029" y="2698"/>
                    <a:pt x="3768" y="2431"/>
                    <a:pt x="3660" y="2234"/>
                  </a:cubicBezTo>
                  <a:cubicBezTo>
                    <a:pt x="3577" y="2170"/>
                    <a:pt x="3386" y="1845"/>
                    <a:pt x="3278" y="1801"/>
                  </a:cubicBezTo>
                  <a:cubicBezTo>
                    <a:pt x="3157" y="1756"/>
                    <a:pt x="3094" y="1801"/>
                    <a:pt x="3151" y="1667"/>
                  </a:cubicBezTo>
                  <a:cubicBezTo>
                    <a:pt x="3208" y="1534"/>
                    <a:pt x="3017" y="1069"/>
                    <a:pt x="2992" y="923"/>
                  </a:cubicBezTo>
                  <a:cubicBezTo>
                    <a:pt x="2979" y="833"/>
                    <a:pt x="2896" y="770"/>
                    <a:pt x="2839" y="744"/>
                  </a:cubicBezTo>
                  <a:cubicBezTo>
                    <a:pt x="2737" y="783"/>
                    <a:pt x="2616" y="891"/>
                    <a:pt x="2616" y="891"/>
                  </a:cubicBezTo>
                  <a:cubicBezTo>
                    <a:pt x="2241" y="1177"/>
                    <a:pt x="2190" y="910"/>
                    <a:pt x="2018" y="910"/>
                  </a:cubicBezTo>
                  <a:cubicBezTo>
                    <a:pt x="1846" y="910"/>
                    <a:pt x="1292" y="757"/>
                    <a:pt x="1203" y="757"/>
                  </a:cubicBezTo>
                  <a:cubicBezTo>
                    <a:pt x="1120" y="757"/>
                    <a:pt x="1044" y="910"/>
                    <a:pt x="1044" y="910"/>
                  </a:cubicBezTo>
                  <a:cubicBezTo>
                    <a:pt x="1070" y="700"/>
                    <a:pt x="923" y="598"/>
                    <a:pt x="879" y="490"/>
                  </a:cubicBezTo>
                  <a:cubicBezTo>
                    <a:pt x="834" y="382"/>
                    <a:pt x="1006" y="229"/>
                    <a:pt x="930" y="152"/>
                  </a:cubicBezTo>
                  <a:cubicBezTo>
                    <a:pt x="777" y="0"/>
                    <a:pt x="573" y="152"/>
                    <a:pt x="478" y="178"/>
                  </a:cubicBezTo>
                  <a:cubicBezTo>
                    <a:pt x="382" y="203"/>
                    <a:pt x="179" y="25"/>
                    <a:pt x="39" y="25"/>
                  </a:cubicBezTo>
                  <a:cubicBezTo>
                    <a:pt x="0" y="25"/>
                    <a:pt x="39" y="121"/>
                    <a:pt x="39" y="121"/>
                  </a:cubicBezTo>
                  <a:cubicBezTo>
                    <a:pt x="58" y="184"/>
                    <a:pt x="166" y="133"/>
                    <a:pt x="185" y="273"/>
                  </a:cubicBezTo>
                  <a:cubicBezTo>
                    <a:pt x="185" y="331"/>
                    <a:pt x="45" y="375"/>
                    <a:pt x="77" y="413"/>
                  </a:cubicBezTo>
                  <a:cubicBezTo>
                    <a:pt x="115" y="445"/>
                    <a:pt x="140" y="547"/>
                    <a:pt x="140" y="547"/>
                  </a:cubicBezTo>
                  <a:cubicBezTo>
                    <a:pt x="140" y="770"/>
                    <a:pt x="236" y="751"/>
                    <a:pt x="312" y="789"/>
                  </a:cubicBezTo>
                  <a:cubicBezTo>
                    <a:pt x="389" y="821"/>
                    <a:pt x="306" y="884"/>
                    <a:pt x="306" y="948"/>
                  </a:cubicBezTo>
                  <a:cubicBezTo>
                    <a:pt x="306" y="1012"/>
                    <a:pt x="433" y="1018"/>
                    <a:pt x="452" y="1069"/>
                  </a:cubicBezTo>
                  <a:cubicBezTo>
                    <a:pt x="471" y="1120"/>
                    <a:pt x="395" y="1164"/>
                    <a:pt x="395" y="1260"/>
                  </a:cubicBezTo>
                  <a:cubicBezTo>
                    <a:pt x="395" y="1355"/>
                    <a:pt x="465" y="1387"/>
                    <a:pt x="465" y="1387"/>
                  </a:cubicBezTo>
                  <a:cubicBezTo>
                    <a:pt x="465" y="1387"/>
                    <a:pt x="331" y="1960"/>
                    <a:pt x="497" y="2081"/>
                  </a:cubicBezTo>
                  <a:cubicBezTo>
                    <a:pt x="662" y="2195"/>
                    <a:pt x="624" y="2202"/>
                    <a:pt x="624" y="2202"/>
                  </a:cubicBezTo>
                  <a:cubicBezTo>
                    <a:pt x="624" y="2202"/>
                    <a:pt x="1070" y="2533"/>
                    <a:pt x="1114" y="2577"/>
                  </a:cubicBezTo>
                  <a:cubicBezTo>
                    <a:pt x="1165" y="2628"/>
                    <a:pt x="1502" y="2641"/>
                    <a:pt x="1668" y="2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489"/>
            <p:cNvSpPr>
              <a:spLocks noChangeArrowheads="1"/>
            </p:cNvSpPr>
            <p:nvPr/>
          </p:nvSpPr>
          <p:spPr bwMode="auto">
            <a:xfrm>
              <a:off x="10672937" y="5012049"/>
              <a:ext cx="2685666" cy="1537679"/>
            </a:xfrm>
            <a:custGeom>
              <a:avLst/>
              <a:gdLst>
                <a:gd name="T0" fmla="*/ 3799 w 5232"/>
                <a:gd name="T1" fmla="*/ 2724 h 2992"/>
                <a:gd name="T2" fmla="*/ 4900 w 5232"/>
                <a:gd name="T3" fmla="*/ 2495 h 2992"/>
                <a:gd name="T4" fmla="*/ 5155 w 5232"/>
                <a:gd name="T5" fmla="*/ 1190 h 2992"/>
                <a:gd name="T6" fmla="*/ 5174 w 5232"/>
                <a:gd name="T7" fmla="*/ 1005 h 2992"/>
                <a:gd name="T8" fmla="*/ 4111 w 5232"/>
                <a:gd name="T9" fmla="*/ 655 h 2992"/>
                <a:gd name="T10" fmla="*/ 3876 w 5232"/>
                <a:gd name="T11" fmla="*/ 674 h 2992"/>
                <a:gd name="T12" fmla="*/ 3596 w 5232"/>
                <a:gd name="T13" fmla="*/ 706 h 2992"/>
                <a:gd name="T14" fmla="*/ 3462 w 5232"/>
                <a:gd name="T15" fmla="*/ 585 h 2992"/>
                <a:gd name="T16" fmla="*/ 3278 w 5232"/>
                <a:gd name="T17" fmla="*/ 547 h 2992"/>
                <a:gd name="T18" fmla="*/ 2768 w 5232"/>
                <a:gd name="T19" fmla="*/ 522 h 2992"/>
                <a:gd name="T20" fmla="*/ 2527 w 5232"/>
                <a:gd name="T21" fmla="*/ 242 h 2992"/>
                <a:gd name="T22" fmla="*/ 2399 w 5232"/>
                <a:gd name="T23" fmla="*/ 38 h 2992"/>
                <a:gd name="T24" fmla="*/ 2259 w 5232"/>
                <a:gd name="T25" fmla="*/ 31 h 2992"/>
                <a:gd name="T26" fmla="*/ 1839 w 5232"/>
                <a:gd name="T27" fmla="*/ 89 h 2992"/>
                <a:gd name="T28" fmla="*/ 1744 w 5232"/>
                <a:gd name="T29" fmla="*/ 401 h 2992"/>
                <a:gd name="T30" fmla="*/ 1387 w 5232"/>
                <a:gd name="T31" fmla="*/ 394 h 2992"/>
                <a:gd name="T32" fmla="*/ 1266 w 5232"/>
                <a:gd name="T33" fmla="*/ 248 h 2992"/>
                <a:gd name="T34" fmla="*/ 954 w 5232"/>
                <a:gd name="T35" fmla="*/ 305 h 2992"/>
                <a:gd name="T36" fmla="*/ 713 w 5232"/>
                <a:gd name="T37" fmla="*/ 311 h 2992"/>
                <a:gd name="T38" fmla="*/ 153 w 5232"/>
                <a:gd name="T39" fmla="*/ 541 h 2992"/>
                <a:gd name="T40" fmla="*/ 38 w 5232"/>
                <a:gd name="T41" fmla="*/ 929 h 2992"/>
                <a:gd name="T42" fmla="*/ 280 w 5232"/>
                <a:gd name="T43" fmla="*/ 948 h 2992"/>
                <a:gd name="T44" fmla="*/ 274 w 5232"/>
                <a:gd name="T45" fmla="*/ 1063 h 2992"/>
                <a:gd name="T46" fmla="*/ 363 w 5232"/>
                <a:gd name="T47" fmla="*/ 1317 h 2992"/>
                <a:gd name="T48" fmla="*/ 687 w 5232"/>
                <a:gd name="T49" fmla="*/ 1292 h 2992"/>
                <a:gd name="T50" fmla="*/ 267 w 5232"/>
                <a:gd name="T51" fmla="*/ 1508 h 2992"/>
                <a:gd name="T52" fmla="*/ 579 w 5232"/>
                <a:gd name="T53" fmla="*/ 1845 h 2992"/>
                <a:gd name="T54" fmla="*/ 795 w 5232"/>
                <a:gd name="T55" fmla="*/ 2119 h 2992"/>
                <a:gd name="T56" fmla="*/ 961 w 5232"/>
                <a:gd name="T57" fmla="*/ 1884 h 2992"/>
                <a:gd name="T58" fmla="*/ 1190 w 5232"/>
                <a:gd name="T59" fmla="*/ 2087 h 2992"/>
                <a:gd name="T60" fmla="*/ 1852 w 5232"/>
                <a:gd name="T61" fmla="*/ 2431 h 2992"/>
                <a:gd name="T62" fmla="*/ 2164 w 5232"/>
                <a:gd name="T63" fmla="*/ 2565 h 2992"/>
                <a:gd name="T64" fmla="*/ 2259 w 5232"/>
                <a:gd name="T65" fmla="*/ 2673 h 2992"/>
                <a:gd name="T66" fmla="*/ 2724 w 5232"/>
                <a:gd name="T67" fmla="*/ 2590 h 2992"/>
                <a:gd name="T68" fmla="*/ 2514 w 5232"/>
                <a:gd name="T69" fmla="*/ 2755 h 2992"/>
                <a:gd name="T70" fmla="*/ 2819 w 5232"/>
                <a:gd name="T71" fmla="*/ 2864 h 2992"/>
                <a:gd name="T72" fmla="*/ 3169 w 5232"/>
                <a:gd name="T73" fmla="*/ 2991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2" h="2992">
                  <a:moveTo>
                    <a:pt x="3799" y="2724"/>
                  </a:moveTo>
                  <a:lnTo>
                    <a:pt x="3799" y="2724"/>
                  </a:lnTo>
                  <a:cubicBezTo>
                    <a:pt x="3895" y="2571"/>
                    <a:pt x="4379" y="2412"/>
                    <a:pt x="4493" y="2412"/>
                  </a:cubicBezTo>
                  <a:cubicBezTo>
                    <a:pt x="4608" y="2412"/>
                    <a:pt x="4900" y="2495"/>
                    <a:pt x="4900" y="2495"/>
                  </a:cubicBezTo>
                  <a:cubicBezTo>
                    <a:pt x="4862" y="2221"/>
                    <a:pt x="5079" y="2119"/>
                    <a:pt x="5155" y="2043"/>
                  </a:cubicBezTo>
                  <a:cubicBezTo>
                    <a:pt x="5231" y="1966"/>
                    <a:pt x="5155" y="1298"/>
                    <a:pt x="5155" y="1190"/>
                  </a:cubicBezTo>
                  <a:cubicBezTo>
                    <a:pt x="5155" y="1139"/>
                    <a:pt x="5187" y="1075"/>
                    <a:pt x="5219" y="1031"/>
                  </a:cubicBezTo>
                  <a:cubicBezTo>
                    <a:pt x="5200" y="1024"/>
                    <a:pt x="5180" y="1018"/>
                    <a:pt x="5174" y="1005"/>
                  </a:cubicBezTo>
                  <a:cubicBezTo>
                    <a:pt x="5130" y="961"/>
                    <a:pt x="4684" y="630"/>
                    <a:pt x="4684" y="630"/>
                  </a:cubicBezTo>
                  <a:cubicBezTo>
                    <a:pt x="4417" y="853"/>
                    <a:pt x="4137" y="687"/>
                    <a:pt x="4111" y="655"/>
                  </a:cubicBezTo>
                  <a:cubicBezTo>
                    <a:pt x="4079" y="630"/>
                    <a:pt x="4150" y="534"/>
                    <a:pt x="4079" y="490"/>
                  </a:cubicBezTo>
                  <a:cubicBezTo>
                    <a:pt x="4016" y="452"/>
                    <a:pt x="3908" y="642"/>
                    <a:pt x="3876" y="674"/>
                  </a:cubicBezTo>
                  <a:cubicBezTo>
                    <a:pt x="3844" y="706"/>
                    <a:pt x="3793" y="630"/>
                    <a:pt x="3749" y="630"/>
                  </a:cubicBezTo>
                  <a:cubicBezTo>
                    <a:pt x="3704" y="630"/>
                    <a:pt x="3634" y="693"/>
                    <a:pt x="3596" y="706"/>
                  </a:cubicBezTo>
                  <a:cubicBezTo>
                    <a:pt x="3558" y="719"/>
                    <a:pt x="3558" y="617"/>
                    <a:pt x="3526" y="585"/>
                  </a:cubicBezTo>
                  <a:cubicBezTo>
                    <a:pt x="3494" y="547"/>
                    <a:pt x="3494" y="617"/>
                    <a:pt x="3462" y="585"/>
                  </a:cubicBezTo>
                  <a:cubicBezTo>
                    <a:pt x="3430" y="553"/>
                    <a:pt x="3558" y="515"/>
                    <a:pt x="3532" y="483"/>
                  </a:cubicBezTo>
                  <a:cubicBezTo>
                    <a:pt x="3507" y="458"/>
                    <a:pt x="3354" y="534"/>
                    <a:pt x="3278" y="547"/>
                  </a:cubicBezTo>
                  <a:cubicBezTo>
                    <a:pt x="3195" y="560"/>
                    <a:pt x="3036" y="719"/>
                    <a:pt x="2959" y="738"/>
                  </a:cubicBezTo>
                  <a:cubicBezTo>
                    <a:pt x="2889" y="763"/>
                    <a:pt x="2896" y="617"/>
                    <a:pt x="2768" y="522"/>
                  </a:cubicBezTo>
                  <a:cubicBezTo>
                    <a:pt x="2635" y="420"/>
                    <a:pt x="2635" y="254"/>
                    <a:pt x="2603" y="229"/>
                  </a:cubicBezTo>
                  <a:cubicBezTo>
                    <a:pt x="2577" y="197"/>
                    <a:pt x="2558" y="242"/>
                    <a:pt x="2527" y="242"/>
                  </a:cubicBezTo>
                  <a:cubicBezTo>
                    <a:pt x="2488" y="242"/>
                    <a:pt x="2520" y="184"/>
                    <a:pt x="2488" y="152"/>
                  </a:cubicBezTo>
                  <a:cubicBezTo>
                    <a:pt x="2456" y="121"/>
                    <a:pt x="2418" y="51"/>
                    <a:pt x="2399" y="38"/>
                  </a:cubicBezTo>
                  <a:cubicBezTo>
                    <a:pt x="2387" y="25"/>
                    <a:pt x="2342" y="95"/>
                    <a:pt x="2329" y="108"/>
                  </a:cubicBezTo>
                  <a:cubicBezTo>
                    <a:pt x="2310" y="127"/>
                    <a:pt x="2291" y="57"/>
                    <a:pt x="2259" y="31"/>
                  </a:cubicBezTo>
                  <a:cubicBezTo>
                    <a:pt x="2234" y="0"/>
                    <a:pt x="2068" y="114"/>
                    <a:pt x="2030" y="152"/>
                  </a:cubicBezTo>
                  <a:cubicBezTo>
                    <a:pt x="1992" y="191"/>
                    <a:pt x="1890" y="70"/>
                    <a:pt x="1839" y="89"/>
                  </a:cubicBezTo>
                  <a:cubicBezTo>
                    <a:pt x="1788" y="108"/>
                    <a:pt x="1839" y="273"/>
                    <a:pt x="1814" y="299"/>
                  </a:cubicBezTo>
                  <a:cubicBezTo>
                    <a:pt x="1788" y="324"/>
                    <a:pt x="1801" y="401"/>
                    <a:pt x="1744" y="401"/>
                  </a:cubicBezTo>
                  <a:cubicBezTo>
                    <a:pt x="1693" y="401"/>
                    <a:pt x="1547" y="299"/>
                    <a:pt x="1489" y="299"/>
                  </a:cubicBezTo>
                  <a:cubicBezTo>
                    <a:pt x="1432" y="299"/>
                    <a:pt x="1426" y="394"/>
                    <a:pt x="1387" y="394"/>
                  </a:cubicBezTo>
                  <a:cubicBezTo>
                    <a:pt x="1349" y="394"/>
                    <a:pt x="1317" y="350"/>
                    <a:pt x="1285" y="350"/>
                  </a:cubicBezTo>
                  <a:cubicBezTo>
                    <a:pt x="1260" y="350"/>
                    <a:pt x="1266" y="248"/>
                    <a:pt x="1266" y="248"/>
                  </a:cubicBezTo>
                  <a:cubicBezTo>
                    <a:pt x="1266" y="229"/>
                    <a:pt x="1165" y="286"/>
                    <a:pt x="1088" y="305"/>
                  </a:cubicBezTo>
                  <a:cubicBezTo>
                    <a:pt x="1012" y="324"/>
                    <a:pt x="961" y="305"/>
                    <a:pt x="954" y="305"/>
                  </a:cubicBezTo>
                  <a:cubicBezTo>
                    <a:pt x="929" y="305"/>
                    <a:pt x="936" y="337"/>
                    <a:pt x="891" y="375"/>
                  </a:cubicBezTo>
                  <a:cubicBezTo>
                    <a:pt x="846" y="420"/>
                    <a:pt x="745" y="311"/>
                    <a:pt x="713" y="311"/>
                  </a:cubicBezTo>
                  <a:cubicBezTo>
                    <a:pt x="674" y="311"/>
                    <a:pt x="388" y="420"/>
                    <a:pt x="388" y="464"/>
                  </a:cubicBezTo>
                  <a:cubicBezTo>
                    <a:pt x="388" y="503"/>
                    <a:pt x="210" y="515"/>
                    <a:pt x="153" y="541"/>
                  </a:cubicBezTo>
                  <a:cubicBezTo>
                    <a:pt x="89" y="560"/>
                    <a:pt x="70" y="655"/>
                    <a:pt x="89" y="712"/>
                  </a:cubicBezTo>
                  <a:cubicBezTo>
                    <a:pt x="102" y="770"/>
                    <a:pt x="38" y="840"/>
                    <a:pt x="38" y="929"/>
                  </a:cubicBezTo>
                  <a:cubicBezTo>
                    <a:pt x="38" y="1018"/>
                    <a:pt x="95" y="993"/>
                    <a:pt x="127" y="993"/>
                  </a:cubicBezTo>
                  <a:cubicBezTo>
                    <a:pt x="159" y="993"/>
                    <a:pt x="172" y="967"/>
                    <a:pt x="280" y="948"/>
                  </a:cubicBezTo>
                  <a:cubicBezTo>
                    <a:pt x="388" y="922"/>
                    <a:pt x="394" y="1024"/>
                    <a:pt x="369" y="999"/>
                  </a:cubicBezTo>
                  <a:cubicBezTo>
                    <a:pt x="343" y="967"/>
                    <a:pt x="337" y="1031"/>
                    <a:pt x="274" y="1063"/>
                  </a:cubicBezTo>
                  <a:cubicBezTo>
                    <a:pt x="210" y="1094"/>
                    <a:pt x="254" y="1133"/>
                    <a:pt x="254" y="1133"/>
                  </a:cubicBezTo>
                  <a:cubicBezTo>
                    <a:pt x="331" y="1158"/>
                    <a:pt x="286" y="1317"/>
                    <a:pt x="363" y="1317"/>
                  </a:cubicBezTo>
                  <a:cubicBezTo>
                    <a:pt x="439" y="1317"/>
                    <a:pt x="401" y="1215"/>
                    <a:pt x="477" y="1215"/>
                  </a:cubicBezTo>
                  <a:cubicBezTo>
                    <a:pt x="547" y="1215"/>
                    <a:pt x="687" y="1241"/>
                    <a:pt x="687" y="1292"/>
                  </a:cubicBezTo>
                  <a:cubicBezTo>
                    <a:pt x="687" y="1349"/>
                    <a:pt x="751" y="1406"/>
                    <a:pt x="719" y="1444"/>
                  </a:cubicBezTo>
                  <a:cubicBezTo>
                    <a:pt x="681" y="1483"/>
                    <a:pt x="496" y="1470"/>
                    <a:pt x="267" y="1508"/>
                  </a:cubicBezTo>
                  <a:cubicBezTo>
                    <a:pt x="38" y="1553"/>
                    <a:pt x="0" y="1648"/>
                    <a:pt x="210" y="1648"/>
                  </a:cubicBezTo>
                  <a:cubicBezTo>
                    <a:pt x="420" y="1648"/>
                    <a:pt x="547" y="1813"/>
                    <a:pt x="579" y="1845"/>
                  </a:cubicBezTo>
                  <a:cubicBezTo>
                    <a:pt x="617" y="1884"/>
                    <a:pt x="579" y="2062"/>
                    <a:pt x="579" y="2062"/>
                  </a:cubicBezTo>
                  <a:cubicBezTo>
                    <a:pt x="579" y="2189"/>
                    <a:pt x="738" y="2119"/>
                    <a:pt x="795" y="2119"/>
                  </a:cubicBezTo>
                  <a:cubicBezTo>
                    <a:pt x="821" y="2119"/>
                    <a:pt x="783" y="2081"/>
                    <a:pt x="802" y="2030"/>
                  </a:cubicBezTo>
                  <a:cubicBezTo>
                    <a:pt x="827" y="1966"/>
                    <a:pt x="916" y="1890"/>
                    <a:pt x="961" y="1884"/>
                  </a:cubicBezTo>
                  <a:cubicBezTo>
                    <a:pt x="1031" y="1871"/>
                    <a:pt x="974" y="2024"/>
                    <a:pt x="1031" y="2024"/>
                  </a:cubicBezTo>
                  <a:cubicBezTo>
                    <a:pt x="1088" y="2024"/>
                    <a:pt x="1177" y="1979"/>
                    <a:pt x="1190" y="2087"/>
                  </a:cubicBezTo>
                  <a:cubicBezTo>
                    <a:pt x="1203" y="2195"/>
                    <a:pt x="1279" y="2227"/>
                    <a:pt x="1279" y="2227"/>
                  </a:cubicBezTo>
                  <a:cubicBezTo>
                    <a:pt x="1623" y="2170"/>
                    <a:pt x="1776" y="2406"/>
                    <a:pt x="1852" y="2431"/>
                  </a:cubicBezTo>
                  <a:cubicBezTo>
                    <a:pt x="1928" y="2456"/>
                    <a:pt x="1922" y="2437"/>
                    <a:pt x="1979" y="2450"/>
                  </a:cubicBezTo>
                  <a:cubicBezTo>
                    <a:pt x="2043" y="2469"/>
                    <a:pt x="2132" y="2533"/>
                    <a:pt x="2164" y="2565"/>
                  </a:cubicBezTo>
                  <a:cubicBezTo>
                    <a:pt x="2196" y="2596"/>
                    <a:pt x="2176" y="2857"/>
                    <a:pt x="2221" y="2857"/>
                  </a:cubicBezTo>
                  <a:cubicBezTo>
                    <a:pt x="2272" y="2857"/>
                    <a:pt x="2259" y="2717"/>
                    <a:pt x="2259" y="2673"/>
                  </a:cubicBezTo>
                  <a:cubicBezTo>
                    <a:pt x="2259" y="2628"/>
                    <a:pt x="2444" y="2743"/>
                    <a:pt x="2469" y="2686"/>
                  </a:cubicBezTo>
                  <a:cubicBezTo>
                    <a:pt x="2495" y="2635"/>
                    <a:pt x="2679" y="2501"/>
                    <a:pt x="2724" y="2590"/>
                  </a:cubicBezTo>
                  <a:cubicBezTo>
                    <a:pt x="2768" y="2679"/>
                    <a:pt x="2781" y="2526"/>
                    <a:pt x="2826" y="2635"/>
                  </a:cubicBezTo>
                  <a:cubicBezTo>
                    <a:pt x="2870" y="2736"/>
                    <a:pt x="2546" y="2755"/>
                    <a:pt x="2514" y="2755"/>
                  </a:cubicBezTo>
                  <a:cubicBezTo>
                    <a:pt x="2476" y="2755"/>
                    <a:pt x="2622" y="2845"/>
                    <a:pt x="2622" y="2845"/>
                  </a:cubicBezTo>
                  <a:cubicBezTo>
                    <a:pt x="2622" y="2845"/>
                    <a:pt x="2781" y="2902"/>
                    <a:pt x="2819" y="2864"/>
                  </a:cubicBezTo>
                  <a:cubicBezTo>
                    <a:pt x="2857" y="2825"/>
                    <a:pt x="3112" y="2768"/>
                    <a:pt x="3074" y="2845"/>
                  </a:cubicBezTo>
                  <a:cubicBezTo>
                    <a:pt x="3042" y="2921"/>
                    <a:pt x="3157" y="2940"/>
                    <a:pt x="3169" y="2991"/>
                  </a:cubicBezTo>
                  <a:cubicBezTo>
                    <a:pt x="3443" y="2959"/>
                    <a:pt x="3717" y="2845"/>
                    <a:pt x="3799" y="27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490"/>
            <p:cNvSpPr>
              <a:spLocks noChangeArrowheads="1"/>
            </p:cNvSpPr>
            <p:nvPr/>
          </p:nvSpPr>
          <p:spPr bwMode="auto">
            <a:xfrm>
              <a:off x="12185606" y="5501207"/>
              <a:ext cx="2522625" cy="2343884"/>
            </a:xfrm>
            <a:custGeom>
              <a:avLst/>
              <a:gdLst>
                <a:gd name="T0" fmla="*/ 2641 w 4914"/>
                <a:gd name="T1" fmla="*/ 4563 h 4564"/>
                <a:gd name="T2" fmla="*/ 2641 w 4914"/>
                <a:gd name="T3" fmla="*/ 4563 h 4564"/>
                <a:gd name="T4" fmla="*/ 2475 w 4914"/>
                <a:gd name="T5" fmla="*/ 3227 h 4564"/>
                <a:gd name="T6" fmla="*/ 2685 w 4914"/>
                <a:gd name="T7" fmla="*/ 3087 h 4564"/>
                <a:gd name="T8" fmla="*/ 3093 w 4914"/>
                <a:gd name="T9" fmla="*/ 2928 h 4564"/>
                <a:gd name="T10" fmla="*/ 3672 w 4914"/>
                <a:gd name="T11" fmla="*/ 2871 h 4564"/>
                <a:gd name="T12" fmla="*/ 4009 w 4914"/>
                <a:gd name="T13" fmla="*/ 1992 h 4564"/>
                <a:gd name="T14" fmla="*/ 4537 w 4914"/>
                <a:gd name="T15" fmla="*/ 1560 h 4564"/>
                <a:gd name="T16" fmla="*/ 4747 w 4914"/>
                <a:gd name="T17" fmla="*/ 1241 h 4564"/>
                <a:gd name="T18" fmla="*/ 4913 w 4914"/>
                <a:gd name="T19" fmla="*/ 917 h 4564"/>
                <a:gd name="T20" fmla="*/ 4716 w 4914"/>
                <a:gd name="T21" fmla="*/ 739 h 4564"/>
                <a:gd name="T22" fmla="*/ 4251 w 4914"/>
                <a:gd name="T23" fmla="*/ 490 h 4564"/>
                <a:gd name="T24" fmla="*/ 3806 w 4914"/>
                <a:gd name="T25" fmla="*/ 299 h 4564"/>
                <a:gd name="T26" fmla="*/ 3405 w 4914"/>
                <a:gd name="T27" fmla="*/ 39 h 4564"/>
                <a:gd name="T28" fmla="*/ 3175 w 4914"/>
                <a:gd name="T29" fmla="*/ 89 h 4564"/>
                <a:gd name="T30" fmla="*/ 2781 w 4914"/>
                <a:gd name="T31" fmla="*/ 153 h 4564"/>
                <a:gd name="T32" fmla="*/ 2272 w 4914"/>
                <a:gd name="T33" fmla="*/ 77 h 4564"/>
                <a:gd name="T34" fmla="*/ 2208 w 4914"/>
                <a:gd name="T35" fmla="*/ 236 h 4564"/>
                <a:gd name="T36" fmla="*/ 2208 w 4914"/>
                <a:gd name="T37" fmla="*/ 1089 h 4564"/>
                <a:gd name="T38" fmla="*/ 1953 w 4914"/>
                <a:gd name="T39" fmla="*/ 1541 h 4564"/>
                <a:gd name="T40" fmla="*/ 1546 w 4914"/>
                <a:gd name="T41" fmla="*/ 1458 h 4564"/>
                <a:gd name="T42" fmla="*/ 852 w 4914"/>
                <a:gd name="T43" fmla="*/ 1770 h 4564"/>
                <a:gd name="T44" fmla="*/ 222 w 4914"/>
                <a:gd name="T45" fmla="*/ 2037 h 4564"/>
                <a:gd name="T46" fmla="*/ 222 w 4914"/>
                <a:gd name="T47" fmla="*/ 2043 h 4564"/>
                <a:gd name="T48" fmla="*/ 76 w 4914"/>
                <a:gd name="T49" fmla="*/ 2107 h 4564"/>
                <a:gd name="T50" fmla="*/ 63 w 4914"/>
                <a:gd name="T51" fmla="*/ 2209 h 4564"/>
                <a:gd name="T52" fmla="*/ 31 w 4914"/>
                <a:gd name="T53" fmla="*/ 2330 h 4564"/>
                <a:gd name="T54" fmla="*/ 210 w 4914"/>
                <a:gd name="T55" fmla="*/ 2393 h 4564"/>
                <a:gd name="T56" fmla="*/ 331 w 4914"/>
                <a:gd name="T57" fmla="*/ 2425 h 4564"/>
                <a:gd name="T58" fmla="*/ 458 w 4914"/>
                <a:gd name="T59" fmla="*/ 2406 h 4564"/>
                <a:gd name="T60" fmla="*/ 553 w 4914"/>
                <a:gd name="T61" fmla="*/ 2400 h 4564"/>
                <a:gd name="T62" fmla="*/ 572 w 4914"/>
                <a:gd name="T63" fmla="*/ 2540 h 4564"/>
                <a:gd name="T64" fmla="*/ 490 w 4914"/>
                <a:gd name="T65" fmla="*/ 2699 h 4564"/>
                <a:gd name="T66" fmla="*/ 776 w 4914"/>
                <a:gd name="T67" fmla="*/ 2864 h 4564"/>
                <a:gd name="T68" fmla="*/ 687 w 4914"/>
                <a:gd name="T69" fmla="*/ 2960 h 4564"/>
                <a:gd name="T70" fmla="*/ 528 w 4914"/>
                <a:gd name="T71" fmla="*/ 3119 h 4564"/>
                <a:gd name="T72" fmla="*/ 649 w 4914"/>
                <a:gd name="T73" fmla="*/ 3475 h 4564"/>
                <a:gd name="T74" fmla="*/ 770 w 4914"/>
                <a:gd name="T75" fmla="*/ 3596 h 4564"/>
                <a:gd name="T76" fmla="*/ 993 w 4914"/>
                <a:gd name="T77" fmla="*/ 3978 h 4564"/>
                <a:gd name="T78" fmla="*/ 1164 w 4914"/>
                <a:gd name="T79" fmla="*/ 4067 h 4564"/>
                <a:gd name="T80" fmla="*/ 1387 w 4914"/>
                <a:gd name="T81" fmla="*/ 4188 h 4564"/>
                <a:gd name="T82" fmla="*/ 1540 w 4914"/>
                <a:gd name="T83" fmla="*/ 4284 h 4564"/>
                <a:gd name="T84" fmla="*/ 1667 w 4914"/>
                <a:gd name="T85" fmla="*/ 4347 h 4564"/>
                <a:gd name="T86" fmla="*/ 1820 w 4914"/>
                <a:gd name="T87" fmla="*/ 4435 h 4564"/>
                <a:gd name="T88" fmla="*/ 1947 w 4914"/>
                <a:gd name="T89" fmla="*/ 4404 h 4564"/>
                <a:gd name="T90" fmla="*/ 1953 w 4914"/>
                <a:gd name="T91" fmla="*/ 4410 h 4564"/>
                <a:gd name="T92" fmla="*/ 2144 w 4914"/>
                <a:gd name="T93" fmla="*/ 4347 h 4564"/>
                <a:gd name="T94" fmla="*/ 2641 w 4914"/>
                <a:gd name="T95" fmla="*/ 4563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4" h="4564">
                  <a:moveTo>
                    <a:pt x="2641" y="4563"/>
                  </a:moveTo>
                  <a:lnTo>
                    <a:pt x="2641" y="4563"/>
                  </a:lnTo>
                  <a:cubicBezTo>
                    <a:pt x="2775" y="4563"/>
                    <a:pt x="2838" y="3819"/>
                    <a:pt x="2475" y="3227"/>
                  </a:cubicBezTo>
                  <a:cubicBezTo>
                    <a:pt x="2475" y="3227"/>
                    <a:pt x="2437" y="3087"/>
                    <a:pt x="2685" y="3087"/>
                  </a:cubicBezTo>
                  <a:cubicBezTo>
                    <a:pt x="2934" y="3087"/>
                    <a:pt x="2851" y="2928"/>
                    <a:pt x="3093" y="2928"/>
                  </a:cubicBezTo>
                  <a:cubicBezTo>
                    <a:pt x="3335" y="2928"/>
                    <a:pt x="3468" y="3074"/>
                    <a:pt x="3672" y="2871"/>
                  </a:cubicBezTo>
                  <a:cubicBezTo>
                    <a:pt x="3876" y="2667"/>
                    <a:pt x="3856" y="2145"/>
                    <a:pt x="4009" y="1992"/>
                  </a:cubicBezTo>
                  <a:cubicBezTo>
                    <a:pt x="4162" y="1840"/>
                    <a:pt x="4417" y="1967"/>
                    <a:pt x="4537" y="1560"/>
                  </a:cubicBezTo>
                  <a:cubicBezTo>
                    <a:pt x="4537" y="1560"/>
                    <a:pt x="4747" y="1407"/>
                    <a:pt x="4747" y="1241"/>
                  </a:cubicBezTo>
                  <a:cubicBezTo>
                    <a:pt x="4747" y="1076"/>
                    <a:pt x="4913" y="917"/>
                    <a:pt x="4913" y="917"/>
                  </a:cubicBezTo>
                  <a:cubicBezTo>
                    <a:pt x="4716" y="739"/>
                    <a:pt x="4716" y="739"/>
                    <a:pt x="4716" y="739"/>
                  </a:cubicBezTo>
                  <a:cubicBezTo>
                    <a:pt x="4639" y="662"/>
                    <a:pt x="4353" y="592"/>
                    <a:pt x="4251" y="490"/>
                  </a:cubicBezTo>
                  <a:cubicBezTo>
                    <a:pt x="4149" y="389"/>
                    <a:pt x="3939" y="299"/>
                    <a:pt x="3806" y="299"/>
                  </a:cubicBezTo>
                  <a:cubicBezTo>
                    <a:pt x="3672" y="299"/>
                    <a:pt x="3506" y="77"/>
                    <a:pt x="3405" y="39"/>
                  </a:cubicBezTo>
                  <a:cubicBezTo>
                    <a:pt x="3303" y="0"/>
                    <a:pt x="3175" y="89"/>
                    <a:pt x="3175" y="89"/>
                  </a:cubicBezTo>
                  <a:cubicBezTo>
                    <a:pt x="2895" y="89"/>
                    <a:pt x="2946" y="191"/>
                    <a:pt x="2781" y="153"/>
                  </a:cubicBezTo>
                  <a:cubicBezTo>
                    <a:pt x="2641" y="121"/>
                    <a:pt x="2380" y="109"/>
                    <a:pt x="2272" y="77"/>
                  </a:cubicBezTo>
                  <a:cubicBezTo>
                    <a:pt x="2240" y="121"/>
                    <a:pt x="2208" y="185"/>
                    <a:pt x="2208" y="236"/>
                  </a:cubicBezTo>
                  <a:cubicBezTo>
                    <a:pt x="2208" y="344"/>
                    <a:pt x="2284" y="1012"/>
                    <a:pt x="2208" y="1089"/>
                  </a:cubicBezTo>
                  <a:cubicBezTo>
                    <a:pt x="2132" y="1165"/>
                    <a:pt x="1915" y="1267"/>
                    <a:pt x="1953" y="1541"/>
                  </a:cubicBezTo>
                  <a:cubicBezTo>
                    <a:pt x="1953" y="1541"/>
                    <a:pt x="1661" y="1458"/>
                    <a:pt x="1546" y="1458"/>
                  </a:cubicBezTo>
                  <a:cubicBezTo>
                    <a:pt x="1432" y="1458"/>
                    <a:pt x="948" y="1617"/>
                    <a:pt x="852" y="1770"/>
                  </a:cubicBezTo>
                  <a:cubicBezTo>
                    <a:pt x="770" y="1891"/>
                    <a:pt x="496" y="2005"/>
                    <a:pt x="222" y="2037"/>
                  </a:cubicBezTo>
                  <a:cubicBezTo>
                    <a:pt x="222" y="2043"/>
                    <a:pt x="222" y="2043"/>
                    <a:pt x="222" y="2043"/>
                  </a:cubicBezTo>
                  <a:cubicBezTo>
                    <a:pt x="222" y="2101"/>
                    <a:pt x="120" y="2069"/>
                    <a:pt x="76" y="2107"/>
                  </a:cubicBezTo>
                  <a:cubicBezTo>
                    <a:pt x="38" y="2145"/>
                    <a:pt x="19" y="2164"/>
                    <a:pt x="63" y="2209"/>
                  </a:cubicBezTo>
                  <a:cubicBezTo>
                    <a:pt x="108" y="2253"/>
                    <a:pt x="63" y="2304"/>
                    <a:pt x="31" y="2330"/>
                  </a:cubicBezTo>
                  <a:cubicBezTo>
                    <a:pt x="0" y="2361"/>
                    <a:pt x="178" y="2425"/>
                    <a:pt x="210" y="2393"/>
                  </a:cubicBezTo>
                  <a:cubicBezTo>
                    <a:pt x="241" y="2368"/>
                    <a:pt x="286" y="2381"/>
                    <a:pt x="331" y="2425"/>
                  </a:cubicBezTo>
                  <a:cubicBezTo>
                    <a:pt x="369" y="2463"/>
                    <a:pt x="432" y="2457"/>
                    <a:pt x="458" y="2406"/>
                  </a:cubicBezTo>
                  <a:cubicBezTo>
                    <a:pt x="477" y="2355"/>
                    <a:pt x="604" y="2349"/>
                    <a:pt x="553" y="2400"/>
                  </a:cubicBezTo>
                  <a:cubicBezTo>
                    <a:pt x="502" y="2451"/>
                    <a:pt x="611" y="2463"/>
                    <a:pt x="572" y="2540"/>
                  </a:cubicBezTo>
                  <a:cubicBezTo>
                    <a:pt x="534" y="2610"/>
                    <a:pt x="343" y="2699"/>
                    <a:pt x="490" y="2699"/>
                  </a:cubicBezTo>
                  <a:cubicBezTo>
                    <a:pt x="642" y="2699"/>
                    <a:pt x="744" y="2801"/>
                    <a:pt x="776" y="2864"/>
                  </a:cubicBezTo>
                  <a:cubicBezTo>
                    <a:pt x="814" y="2934"/>
                    <a:pt x="687" y="2820"/>
                    <a:pt x="687" y="2960"/>
                  </a:cubicBezTo>
                  <a:cubicBezTo>
                    <a:pt x="687" y="3093"/>
                    <a:pt x="585" y="3055"/>
                    <a:pt x="528" y="3119"/>
                  </a:cubicBezTo>
                  <a:cubicBezTo>
                    <a:pt x="464" y="3176"/>
                    <a:pt x="592" y="3443"/>
                    <a:pt x="649" y="3475"/>
                  </a:cubicBezTo>
                  <a:cubicBezTo>
                    <a:pt x="706" y="3507"/>
                    <a:pt x="655" y="3558"/>
                    <a:pt x="770" y="3596"/>
                  </a:cubicBezTo>
                  <a:cubicBezTo>
                    <a:pt x="878" y="3641"/>
                    <a:pt x="929" y="3978"/>
                    <a:pt x="993" y="3978"/>
                  </a:cubicBezTo>
                  <a:cubicBezTo>
                    <a:pt x="1050" y="3978"/>
                    <a:pt x="1120" y="4023"/>
                    <a:pt x="1164" y="4067"/>
                  </a:cubicBezTo>
                  <a:cubicBezTo>
                    <a:pt x="1203" y="4105"/>
                    <a:pt x="1387" y="4169"/>
                    <a:pt x="1387" y="4188"/>
                  </a:cubicBezTo>
                  <a:cubicBezTo>
                    <a:pt x="1387" y="4207"/>
                    <a:pt x="1432" y="4284"/>
                    <a:pt x="1540" y="4284"/>
                  </a:cubicBezTo>
                  <a:cubicBezTo>
                    <a:pt x="1654" y="4284"/>
                    <a:pt x="1635" y="4347"/>
                    <a:pt x="1667" y="4347"/>
                  </a:cubicBezTo>
                  <a:cubicBezTo>
                    <a:pt x="1705" y="4347"/>
                    <a:pt x="1782" y="4435"/>
                    <a:pt x="1820" y="4435"/>
                  </a:cubicBezTo>
                  <a:cubicBezTo>
                    <a:pt x="1852" y="4435"/>
                    <a:pt x="1896" y="4354"/>
                    <a:pt x="1947" y="4404"/>
                  </a:cubicBezTo>
                  <a:cubicBezTo>
                    <a:pt x="1947" y="4404"/>
                    <a:pt x="1947" y="4410"/>
                    <a:pt x="1953" y="4410"/>
                  </a:cubicBezTo>
                  <a:cubicBezTo>
                    <a:pt x="2004" y="4379"/>
                    <a:pt x="2081" y="4347"/>
                    <a:pt x="2144" y="4347"/>
                  </a:cubicBezTo>
                  <a:cubicBezTo>
                    <a:pt x="2284" y="4347"/>
                    <a:pt x="2507" y="4563"/>
                    <a:pt x="2641" y="456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491"/>
            <p:cNvSpPr>
              <a:spLocks noChangeArrowheads="1"/>
            </p:cNvSpPr>
            <p:nvPr/>
          </p:nvSpPr>
          <p:spPr bwMode="auto">
            <a:xfrm>
              <a:off x="14982231" y="4796909"/>
              <a:ext cx="1591926" cy="1173074"/>
            </a:xfrm>
            <a:custGeom>
              <a:avLst/>
              <a:gdLst>
                <a:gd name="T0" fmla="*/ 668 w 3099"/>
                <a:gd name="T1" fmla="*/ 1616 h 2285"/>
                <a:gd name="T2" fmla="*/ 668 w 3099"/>
                <a:gd name="T3" fmla="*/ 1616 h 2285"/>
                <a:gd name="T4" fmla="*/ 897 w 3099"/>
                <a:gd name="T5" fmla="*/ 1998 h 2285"/>
                <a:gd name="T6" fmla="*/ 1596 w 3099"/>
                <a:gd name="T7" fmla="*/ 2164 h 2285"/>
                <a:gd name="T8" fmla="*/ 1793 w 3099"/>
                <a:gd name="T9" fmla="*/ 2284 h 2285"/>
                <a:gd name="T10" fmla="*/ 2131 w 3099"/>
                <a:gd name="T11" fmla="*/ 2202 h 2285"/>
                <a:gd name="T12" fmla="*/ 2328 w 3099"/>
                <a:gd name="T13" fmla="*/ 2004 h 2285"/>
                <a:gd name="T14" fmla="*/ 2735 w 3099"/>
                <a:gd name="T15" fmla="*/ 1756 h 2285"/>
                <a:gd name="T16" fmla="*/ 2735 w 3099"/>
                <a:gd name="T17" fmla="*/ 1584 h 2285"/>
                <a:gd name="T18" fmla="*/ 3034 w 3099"/>
                <a:gd name="T19" fmla="*/ 1285 h 2285"/>
                <a:gd name="T20" fmla="*/ 2863 w 3099"/>
                <a:gd name="T21" fmla="*/ 833 h 2285"/>
                <a:gd name="T22" fmla="*/ 2379 w 3099"/>
                <a:gd name="T23" fmla="*/ 337 h 2285"/>
                <a:gd name="T24" fmla="*/ 1590 w 3099"/>
                <a:gd name="T25" fmla="*/ 318 h 2285"/>
                <a:gd name="T26" fmla="*/ 891 w 3099"/>
                <a:gd name="T27" fmla="*/ 184 h 2285"/>
                <a:gd name="T28" fmla="*/ 617 w 3099"/>
                <a:gd name="T29" fmla="*/ 0 h 2285"/>
                <a:gd name="T30" fmla="*/ 235 w 3099"/>
                <a:gd name="T31" fmla="*/ 700 h 2285"/>
                <a:gd name="T32" fmla="*/ 413 w 3099"/>
                <a:gd name="T33" fmla="*/ 1024 h 2285"/>
                <a:gd name="T34" fmla="*/ 668 w 3099"/>
                <a:gd name="T35" fmla="*/ 1616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9" h="2285">
                  <a:moveTo>
                    <a:pt x="668" y="1616"/>
                  </a:moveTo>
                  <a:lnTo>
                    <a:pt x="668" y="1616"/>
                  </a:lnTo>
                  <a:cubicBezTo>
                    <a:pt x="789" y="1788"/>
                    <a:pt x="833" y="1935"/>
                    <a:pt x="897" y="1998"/>
                  </a:cubicBezTo>
                  <a:cubicBezTo>
                    <a:pt x="967" y="2068"/>
                    <a:pt x="1304" y="1705"/>
                    <a:pt x="1596" y="2164"/>
                  </a:cubicBezTo>
                  <a:cubicBezTo>
                    <a:pt x="1596" y="2164"/>
                    <a:pt x="1545" y="2284"/>
                    <a:pt x="1793" y="2284"/>
                  </a:cubicBezTo>
                  <a:cubicBezTo>
                    <a:pt x="2048" y="2284"/>
                    <a:pt x="2131" y="2202"/>
                    <a:pt x="2131" y="2202"/>
                  </a:cubicBezTo>
                  <a:cubicBezTo>
                    <a:pt x="2131" y="2202"/>
                    <a:pt x="2232" y="2043"/>
                    <a:pt x="2328" y="2004"/>
                  </a:cubicBezTo>
                  <a:cubicBezTo>
                    <a:pt x="2423" y="1966"/>
                    <a:pt x="2735" y="1756"/>
                    <a:pt x="2735" y="1756"/>
                  </a:cubicBezTo>
                  <a:cubicBezTo>
                    <a:pt x="2735" y="1756"/>
                    <a:pt x="2633" y="1686"/>
                    <a:pt x="2735" y="1584"/>
                  </a:cubicBezTo>
                  <a:cubicBezTo>
                    <a:pt x="2837" y="1483"/>
                    <a:pt x="3098" y="1342"/>
                    <a:pt x="3034" y="1285"/>
                  </a:cubicBezTo>
                  <a:cubicBezTo>
                    <a:pt x="2984" y="1234"/>
                    <a:pt x="2843" y="1094"/>
                    <a:pt x="2863" y="833"/>
                  </a:cubicBezTo>
                  <a:cubicBezTo>
                    <a:pt x="2691" y="814"/>
                    <a:pt x="2379" y="337"/>
                    <a:pt x="2379" y="337"/>
                  </a:cubicBezTo>
                  <a:cubicBezTo>
                    <a:pt x="2213" y="337"/>
                    <a:pt x="1621" y="477"/>
                    <a:pt x="1590" y="318"/>
                  </a:cubicBezTo>
                  <a:cubicBezTo>
                    <a:pt x="1564" y="165"/>
                    <a:pt x="1323" y="184"/>
                    <a:pt x="891" y="184"/>
                  </a:cubicBezTo>
                  <a:cubicBezTo>
                    <a:pt x="591" y="184"/>
                    <a:pt x="604" y="89"/>
                    <a:pt x="617" y="0"/>
                  </a:cubicBezTo>
                  <a:cubicBezTo>
                    <a:pt x="0" y="331"/>
                    <a:pt x="273" y="738"/>
                    <a:pt x="235" y="700"/>
                  </a:cubicBezTo>
                  <a:cubicBezTo>
                    <a:pt x="235" y="700"/>
                    <a:pt x="413" y="884"/>
                    <a:pt x="413" y="1024"/>
                  </a:cubicBezTo>
                  <a:cubicBezTo>
                    <a:pt x="413" y="1164"/>
                    <a:pt x="547" y="1444"/>
                    <a:pt x="668" y="161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492"/>
            <p:cNvSpPr>
              <a:spLocks noChangeArrowheads="1"/>
            </p:cNvSpPr>
            <p:nvPr/>
          </p:nvSpPr>
          <p:spPr bwMode="auto">
            <a:xfrm>
              <a:off x="15104512" y="5156983"/>
              <a:ext cx="2265" cy="226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493"/>
            <p:cNvSpPr>
              <a:spLocks noChangeArrowheads="1"/>
            </p:cNvSpPr>
            <p:nvPr/>
          </p:nvSpPr>
          <p:spPr bwMode="auto">
            <a:xfrm>
              <a:off x="13041577" y="6966417"/>
              <a:ext cx="1877248" cy="2140067"/>
            </a:xfrm>
            <a:custGeom>
              <a:avLst/>
              <a:gdLst>
                <a:gd name="T0" fmla="*/ 904 w 3654"/>
                <a:gd name="T1" fmla="*/ 3589 h 4169"/>
                <a:gd name="T2" fmla="*/ 904 w 3654"/>
                <a:gd name="T3" fmla="*/ 3589 h 4169"/>
                <a:gd name="T4" fmla="*/ 1457 w 3654"/>
                <a:gd name="T5" fmla="*/ 4003 h 4169"/>
                <a:gd name="T6" fmla="*/ 1814 w 3654"/>
                <a:gd name="T7" fmla="*/ 4085 h 4169"/>
                <a:gd name="T8" fmla="*/ 2011 w 3654"/>
                <a:gd name="T9" fmla="*/ 3831 h 4169"/>
                <a:gd name="T10" fmla="*/ 2355 w 3654"/>
                <a:gd name="T11" fmla="*/ 3404 h 4169"/>
                <a:gd name="T12" fmla="*/ 2820 w 3654"/>
                <a:gd name="T13" fmla="*/ 2895 h 4169"/>
                <a:gd name="T14" fmla="*/ 3036 w 3654"/>
                <a:gd name="T15" fmla="*/ 2571 h 4169"/>
                <a:gd name="T16" fmla="*/ 3170 w 3654"/>
                <a:gd name="T17" fmla="*/ 2272 h 4169"/>
                <a:gd name="T18" fmla="*/ 3055 w 3654"/>
                <a:gd name="T19" fmla="*/ 1871 h 4169"/>
                <a:gd name="T20" fmla="*/ 3653 w 3654"/>
                <a:gd name="T21" fmla="*/ 1509 h 4169"/>
                <a:gd name="T22" fmla="*/ 3310 w 3654"/>
                <a:gd name="T23" fmla="*/ 1159 h 4169"/>
                <a:gd name="T24" fmla="*/ 2845 w 3654"/>
                <a:gd name="T25" fmla="*/ 351 h 4169"/>
                <a:gd name="T26" fmla="*/ 2457 w 3654"/>
                <a:gd name="T27" fmla="*/ 414 h 4169"/>
                <a:gd name="T28" fmla="*/ 2018 w 3654"/>
                <a:gd name="T29" fmla="*/ 0 h 4169"/>
                <a:gd name="T30" fmla="*/ 2005 w 3654"/>
                <a:gd name="T31" fmla="*/ 20 h 4169"/>
                <a:gd name="T32" fmla="*/ 1426 w 3654"/>
                <a:gd name="T33" fmla="*/ 77 h 4169"/>
                <a:gd name="T34" fmla="*/ 1018 w 3654"/>
                <a:gd name="T35" fmla="*/ 236 h 4169"/>
                <a:gd name="T36" fmla="*/ 808 w 3654"/>
                <a:gd name="T37" fmla="*/ 376 h 4169"/>
                <a:gd name="T38" fmla="*/ 974 w 3654"/>
                <a:gd name="T39" fmla="*/ 1712 h 4169"/>
                <a:gd name="T40" fmla="*/ 477 w 3654"/>
                <a:gd name="T41" fmla="*/ 1496 h 4169"/>
                <a:gd name="T42" fmla="*/ 286 w 3654"/>
                <a:gd name="T43" fmla="*/ 1559 h 4169"/>
                <a:gd name="T44" fmla="*/ 115 w 3654"/>
                <a:gd name="T45" fmla="*/ 1820 h 4169"/>
                <a:gd name="T46" fmla="*/ 210 w 3654"/>
                <a:gd name="T47" fmla="*/ 1883 h 4169"/>
                <a:gd name="T48" fmla="*/ 337 w 3654"/>
                <a:gd name="T49" fmla="*/ 2093 h 4169"/>
                <a:gd name="T50" fmla="*/ 293 w 3654"/>
                <a:gd name="T51" fmla="*/ 2195 h 4169"/>
                <a:gd name="T52" fmla="*/ 331 w 3654"/>
                <a:gd name="T53" fmla="*/ 2361 h 4169"/>
                <a:gd name="T54" fmla="*/ 210 w 3654"/>
                <a:gd name="T55" fmla="*/ 2539 h 4169"/>
                <a:gd name="T56" fmla="*/ 76 w 3654"/>
                <a:gd name="T57" fmla="*/ 2628 h 4169"/>
                <a:gd name="T58" fmla="*/ 108 w 3654"/>
                <a:gd name="T59" fmla="*/ 2819 h 4169"/>
                <a:gd name="T60" fmla="*/ 223 w 3654"/>
                <a:gd name="T61" fmla="*/ 2927 h 4169"/>
                <a:gd name="T62" fmla="*/ 363 w 3654"/>
                <a:gd name="T63" fmla="*/ 2978 h 4169"/>
                <a:gd name="T64" fmla="*/ 904 w 3654"/>
                <a:gd name="T65" fmla="*/ 3589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54" h="4169">
                  <a:moveTo>
                    <a:pt x="904" y="3589"/>
                  </a:moveTo>
                  <a:lnTo>
                    <a:pt x="904" y="3589"/>
                  </a:lnTo>
                  <a:cubicBezTo>
                    <a:pt x="904" y="3589"/>
                    <a:pt x="1318" y="3723"/>
                    <a:pt x="1457" y="4003"/>
                  </a:cubicBezTo>
                  <a:cubicBezTo>
                    <a:pt x="1457" y="4003"/>
                    <a:pt x="1731" y="4168"/>
                    <a:pt x="1814" y="4085"/>
                  </a:cubicBezTo>
                  <a:cubicBezTo>
                    <a:pt x="1897" y="4003"/>
                    <a:pt x="1878" y="3831"/>
                    <a:pt x="2011" y="3831"/>
                  </a:cubicBezTo>
                  <a:cubicBezTo>
                    <a:pt x="2145" y="3831"/>
                    <a:pt x="2317" y="3595"/>
                    <a:pt x="2355" y="3404"/>
                  </a:cubicBezTo>
                  <a:cubicBezTo>
                    <a:pt x="2393" y="3214"/>
                    <a:pt x="2820" y="3042"/>
                    <a:pt x="2820" y="2895"/>
                  </a:cubicBezTo>
                  <a:cubicBezTo>
                    <a:pt x="2820" y="2749"/>
                    <a:pt x="2966" y="2641"/>
                    <a:pt x="3036" y="2571"/>
                  </a:cubicBezTo>
                  <a:cubicBezTo>
                    <a:pt x="3106" y="2501"/>
                    <a:pt x="3233" y="2335"/>
                    <a:pt x="3170" y="2272"/>
                  </a:cubicBezTo>
                  <a:cubicBezTo>
                    <a:pt x="3106" y="2208"/>
                    <a:pt x="3004" y="1992"/>
                    <a:pt x="3055" y="1871"/>
                  </a:cubicBezTo>
                  <a:cubicBezTo>
                    <a:pt x="3106" y="1750"/>
                    <a:pt x="3653" y="1509"/>
                    <a:pt x="3653" y="1509"/>
                  </a:cubicBezTo>
                  <a:cubicBezTo>
                    <a:pt x="3653" y="1509"/>
                    <a:pt x="3609" y="1210"/>
                    <a:pt x="3310" y="1159"/>
                  </a:cubicBezTo>
                  <a:cubicBezTo>
                    <a:pt x="3310" y="1159"/>
                    <a:pt x="3017" y="351"/>
                    <a:pt x="2845" y="351"/>
                  </a:cubicBezTo>
                  <a:cubicBezTo>
                    <a:pt x="2673" y="351"/>
                    <a:pt x="2622" y="516"/>
                    <a:pt x="2457" y="414"/>
                  </a:cubicBezTo>
                  <a:cubicBezTo>
                    <a:pt x="2317" y="325"/>
                    <a:pt x="2215" y="71"/>
                    <a:pt x="2018" y="0"/>
                  </a:cubicBezTo>
                  <a:cubicBezTo>
                    <a:pt x="2018" y="7"/>
                    <a:pt x="2011" y="13"/>
                    <a:pt x="2005" y="20"/>
                  </a:cubicBezTo>
                  <a:cubicBezTo>
                    <a:pt x="1801" y="223"/>
                    <a:pt x="1668" y="77"/>
                    <a:pt x="1426" y="77"/>
                  </a:cubicBezTo>
                  <a:cubicBezTo>
                    <a:pt x="1184" y="77"/>
                    <a:pt x="1267" y="236"/>
                    <a:pt x="1018" y="236"/>
                  </a:cubicBezTo>
                  <a:cubicBezTo>
                    <a:pt x="770" y="236"/>
                    <a:pt x="808" y="376"/>
                    <a:pt x="808" y="376"/>
                  </a:cubicBezTo>
                  <a:cubicBezTo>
                    <a:pt x="1171" y="968"/>
                    <a:pt x="1108" y="1712"/>
                    <a:pt x="974" y="1712"/>
                  </a:cubicBezTo>
                  <a:cubicBezTo>
                    <a:pt x="840" y="1712"/>
                    <a:pt x="617" y="1496"/>
                    <a:pt x="477" y="1496"/>
                  </a:cubicBezTo>
                  <a:cubicBezTo>
                    <a:pt x="414" y="1496"/>
                    <a:pt x="337" y="1528"/>
                    <a:pt x="286" y="1559"/>
                  </a:cubicBezTo>
                  <a:cubicBezTo>
                    <a:pt x="299" y="1616"/>
                    <a:pt x="115" y="1763"/>
                    <a:pt x="115" y="1820"/>
                  </a:cubicBezTo>
                  <a:cubicBezTo>
                    <a:pt x="115" y="1877"/>
                    <a:pt x="166" y="1871"/>
                    <a:pt x="210" y="1883"/>
                  </a:cubicBezTo>
                  <a:cubicBezTo>
                    <a:pt x="248" y="1896"/>
                    <a:pt x="337" y="2049"/>
                    <a:pt x="337" y="2093"/>
                  </a:cubicBezTo>
                  <a:cubicBezTo>
                    <a:pt x="337" y="2132"/>
                    <a:pt x="293" y="2125"/>
                    <a:pt x="293" y="2195"/>
                  </a:cubicBezTo>
                  <a:cubicBezTo>
                    <a:pt x="293" y="2265"/>
                    <a:pt x="363" y="2259"/>
                    <a:pt x="331" y="2361"/>
                  </a:cubicBezTo>
                  <a:cubicBezTo>
                    <a:pt x="299" y="2456"/>
                    <a:pt x="210" y="2488"/>
                    <a:pt x="210" y="2539"/>
                  </a:cubicBezTo>
                  <a:cubicBezTo>
                    <a:pt x="210" y="2590"/>
                    <a:pt x="115" y="2628"/>
                    <a:pt x="76" y="2628"/>
                  </a:cubicBezTo>
                  <a:cubicBezTo>
                    <a:pt x="38" y="2628"/>
                    <a:pt x="0" y="2787"/>
                    <a:pt x="108" y="2819"/>
                  </a:cubicBezTo>
                  <a:cubicBezTo>
                    <a:pt x="159" y="2838"/>
                    <a:pt x="197" y="2883"/>
                    <a:pt x="223" y="2927"/>
                  </a:cubicBezTo>
                  <a:cubicBezTo>
                    <a:pt x="280" y="2934"/>
                    <a:pt x="337" y="2946"/>
                    <a:pt x="363" y="2978"/>
                  </a:cubicBezTo>
                  <a:cubicBezTo>
                    <a:pt x="427" y="3042"/>
                    <a:pt x="840" y="3303"/>
                    <a:pt x="904" y="35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494"/>
            <p:cNvSpPr>
              <a:spLocks noChangeArrowheads="1"/>
            </p:cNvSpPr>
            <p:nvPr/>
          </p:nvSpPr>
          <p:spPr bwMode="auto">
            <a:xfrm>
              <a:off x="14488575" y="7691096"/>
              <a:ext cx="1415297" cy="1555794"/>
            </a:xfrm>
            <a:custGeom>
              <a:avLst/>
              <a:gdLst>
                <a:gd name="T0" fmla="*/ 954 w 2755"/>
                <a:gd name="T1" fmla="*/ 2596 h 3030"/>
                <a:gd name="T2" fmla="*/ 954 w 2755"/>
                <a:gd name="T3" fmla="*/ 2596 h 3030"/>
                <a:gd name="T4" fmla="*/ 1336 w 2755"/>
                <a:gd name="T5" fmla="*/ 2876 h 3030"/>
                <a:gd name="T6" fmla="*/ 1992 w 2755"/>
                <a:gd name="T7" fmla="*/ 2984 h 3030"/>
                <a:gd name="T8" fmla="*/ 2157 w 2755"/>
                <a:gd name="T9" fmla="*/ 2443 h 3030"/>
                <a:gd name="T10" fmla="*/ 2608 w 2755"/>
                <a:gd name="T11" fmla="*/ 2030 h 3030"/>
                <a:gd name="T12" fmla="*/ 2608 w 2755"/>
                <a:gd name="T13" fmla="*/ 1495 h 3030"/>
                <a:gd name="T14" fmla="*/ 2678 w 2755"/>
                <a:gd name="T15" fmla="*/ 967 h 3030"/>
                <a:gd name="T16" fmla="*/ 2608 w 2755"/>
                <a:gd name="T17" fmla="*/ 407 h 3030"/>
                <a:gd name="T18" fmla="*/ 2189 w 2755"/>
                <a:gd name="T19" fmla="*/ 77 h 3030"/>
                <a:gd name="T20" fmla="*/ 1387 w 2755"/>
                <a:gd name="T21" fmla="*/ 115 h 3030"/>
                <a:gd name="T22" fmla="*/ 1126 w 2755"/>
                <a:gd name="T23" fmla="*/ 178 h 3030"/>
                <a:gd name="T24" fmla="*/ 833 w 2755"/>
                <a:gd name="T25" fmla="*/ 96 h 3030"/>
                <a:gd name="T26" fmla="*/ 235 w 2755"/>
                <a:gd name="T27" fmla="*/ 458 h 3030"/>
                <a:gd name="T28" fmla="*/ 350 w 2755"/>
                <a:gd name="T29" fmla="*/ 859 h 3030"/>
                <a:gd name="T30" fmla="*/ 216 w 2755"/>
                <a:gd name="T31" fmla="*/ 1158 h 3030"/>
                <a:gd name="T32" fmla="*/ 0 w 2755"/>
                <a:gd name="T33" fmla="*/ 1482 h 3030"/>
                <a:gd name="T34" fmla="*/ 0 w 2755"/>
                <a:gd name="T35" fmla="*/ 1489 h 3030"/>
                <a:gd name="T36" fmla="*/ 935 w 2755"/>
                <a:gd name="T37" fmla="*/ 2106 h 3030"/>
                <a:gd name="T38" fmla="*/ 954 w 2755"/>
                <a:gd name="T39" fmla="*/ 2596 h 3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55" h="3030">
                  <a:moveTo>
                    <a:pt x="954" y="2596"/>
                  </a:moveTo>
                  <a:lnTo>
                    <a:pt x="954" y="2596"/>
                  </a:lnTo>
                  <a:cubicBezTo>
                    <a:pt x="1005" y="2813"/>
                    <a:pt x="1253" y="2793"/>
                    <a:pt x="1336" y="2876"/>
                  </a:cubicBezTo>
                  <a:cubicBezTo>
                    <a:pt x="1419" y="2959"/>
                    <a:pt x="1813" y="3029"/>
                    <a:pt x="1992" y="2984"/>
                  </a:cubicBezTo>
                  <a:cubicBezTo>
                    <a:pt x="2170" y="2940"/>
                    <a:pt x="2157" y="2520"/>
                    <a:pt x="2157" y="2443"/>
                  </a:cubicBezTo>
                  <a:cubicBezTo>
                    <a:pt x="2157" y="2367"/>
                    <a:pt x="2532" y="2106"/>
                    <a:pt x="2608" y="2030"/>
                  </a:cubicBezTo>
                  <a:cubicBezTo>
                    <a:pt x="2684" y="1947"/>
                    <a:pt x="2608" y="1603"/>
                    <a:pt x="2608" y="1495"/>
                  </a:cubicBezTo>
                  <a:cubicBezTo>
                    <a:pt x="2608" y="1387"/>
                    <a:pt x="2608" y="1126"/>
                    <a:pt x="2678" y="967"/>
                  </a:cubicBezTo>
                  <a:cubicBezTo>
                    <a:pt x="2754" y="808"/>
                    <a:pt x="2608" y="407"/>
                    <a:pt x="2608" y="407"/>
                  </a:cubicBezTo>
                  <a:cubicBezTo>
                    <a:pt x="2423" y="407"/>
                    <a:pt x="2348" y="152"/>
                    <a:pt x="2189" y="77"/>
                  </a:cubicBezTo>
                  <a:cubicBezTo>
                    <a:pt x="2030" y="0"/>
                    <a:pt x="1584" y="77"/>
                    <a:pt x="1387" y="115"/>
                  </a:cubicBezTo>
                  <a:cubicBezTo>
                    <a:pt x="1190" y="152"/>
                    <a:pt x="1222" y="178"/>
                    <a:pt x="1126" y="178"/>
                  </a:cubicBezTo>
                  <a:cubicBezTo>
                    <a:pt x="1030" y="178"/>
                    <a:pt x="833" y="96"/>
                    <a:pt x="833" y="96"/>
                  </a:cubicBezTo>
                  <a:cubicBezTo>
                    <a:pt x="833" y="96"/>
                    <a:pt x="286" y="337"/>
                    <a:pt x="235" y="458"/>
                  </a:cubicBezTo>
                  <a:cubicBezTo>
                    <a:pt x="184" y="579"/>
                    <a:pt x="286" y="795"/>
                    <a:pt x="350" y="859"/>
                  </a:cubicBezTo>
                  <a:cubicBezTo>
                    <a:pt x="413" y="922"/>
                    <a:pt x="286" y="1088"/>
                    <a:pt x="216" y="1158"/>
                  </a:cubicBezTo>
                  <a:cubicBezTo>
                    <a:pt x="146" y="1228"/>
                    <a:pt x="0" y="1336"/>
                    <a:pt x="0" y="1482"/>
                  </a:cubicBezTo>
                  <a:lnTo>
                    <a:pt x="0" y="1489"/>
                  </a:lnTo>
                  <a:cubicBezTo>
                    <a:pt x="375" y="1559"/>
                    <a:pt x="852" y="2017"/>
                    <a:pt x="935" y="2106"/>
                  </a:cubicBezTo>
                  <a:cubicBezTo>
                    <a:pt x="1030" y="2202"/>
                    <a:pt x="903" y="2380"/>
                    <a:pt x="954" y="259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495"/>
            <p:cNvSpPr>
              <a:spLocks noChangeArrowheads="1"/>
            </p:cNvSpPr>
            <p:nvPr/>
          </p:nvSpPr>
          <p:spPr bwMode="auto">
            <a:xfrm>
              <a:off x="12554713" y="8456538"/>
              <a:ext cx="2572444" cy="3007418"/>
            </a:xfrm>
            <a:custGeom>
              <a:avLst/>
              <a:gdLst>
                <a:gd name="T0" fmla="*/ 2806 w 5010"/>
                <a:gd name="T1" fmla="*/ 4544 h 5856"/>
                <a:gd name="T2" fmla="*/ 2806 w 5010"/>
                <a:gd name="T3" fmla="*/ 4544 h 5856"/>
                <a:gd name="T4" fmla="*/ 2616 w 5010"/>
                <a:gd name="T5" fmla="*/ 4226 h 5856"/>
                <a:gd name="T6" fmla="*/ 2476 w 5010"/>
                <a:gd name="T7" fmla="*/ 3876 h 5856"/>
                <a:gd name="T8" fmla="*/ 2635 w 5010"/>
                <a:gd name="T9" fmla="*/ 3462 h 5856"/>
                <a:gd name="T10" fmla="*/ 2794 w 5010"/>
                <a:gd name="T11" fmla="*/ 3564 h 5856"/>
                <a:gd name="T12" fmla="*/ 3112 w 5010"/>
                <a:gd name="T13" fmla="*/ 3430 h 5856"/>
                <a:gd name="T14" fmla="*/ 3570 w 5010"/>
                <a:gd name="T15" fmla="*/ 3341 h 5856"/>
                <a:gd name="T16" fmla="*/ 3907 w 5010"/>
                <a:gd name="T17" fmla="*/ 3265 h 5856"/>
                <a:gd name="T18" fmla="*/ 4149 w 5010"/>
                <a:gd name="T19" fmla="*/ 2965 h 5856"/>
                <a:gd name="T20" fmla="*/ 4118 w 5010"/>
                <a:gd name="T21" fmla="*/ 2749 h 5856"/>
                <a:gd name="T22" fmla="*/ 4442 w 5010"/>
                <a:gd name="T23" fmla="*/ 2711 h 5856"/>
                <a:gd name="T24" fmla="*/ 4270 w 5010"/>
                <a:gd name="T25" fmla="*/ 2354 h 5856"/>
                <a:gd name="T26" fmla="*/ 4798 w 5010"/>
                <a:gd name="T27" fmla="*/ 1826 h 5856"/>
                <a:gd name="T28" fmla="*/ 4900 w 5010"/>
                <a:gd name="T29" fmla="*/ 1476 h 5856"/>
                <a:gd name="T30" fmla="*/ 5009 w 5010"/>
                <a:gd name="T31" fmla="*/ 1330 h 5856"/>
                <a:gd name="T32" fmla="*/ 4722 w 5010"/>
                <a:gd name="T33" fmla="*/ 1107 h 5856"/>
                <a:gd name="T34" fmla="*/ 4703 w 5010"/>
                <a:gd name="T35" fmla="*/ 617 h 5856"/>
                <a:gd name="T36" fmla="*/ 3768 w 5010"/>
                <a:gd name="T37" fmla="*/ 0 h 5856"/>
                <a:gd name="T38" fmla="*/ 3303 w 5010"/>
                <a:gd name="T39" fmla="*/ 502 h 5856"/>
                <a:gd name="T40" fmla="*/ 2959 w 5010"/>
                <a:gd name="T41" fmla="*/ 929 h 5856"/>
                <a:gd name="T42" fmla="*/ 2762 w 5010"/>
                <a:gd name="T43" fmla="*/ 1183 h 5856"/>
                <a:gd name="T44" fmla="*/ 2405 w 5010"/>
                <a:gd name="T45" fmla="*/ 1101 h 5856"/>
                <a:gd name="T46" fmla="*/ 1852 w 5010"/>
                <a:gd name="T47" fmla="*/ 687 h 5856"/>
                <a:gd name="T48" fmla="*/ 1311 w 5010"/>
                <a:gd name="T49" fmla="*/ 76 h 5856"/>
                <a:gd name="T50" fmla="*/ 1171 w 5010"/>
                <a:gd name="T51" fmla="*/ 25 h 5856"/>
                <a:gd name="T52" fmla="*/ 1184 w 5010"/>
                <a:gd name="T53" fmla="*/ 159 h 5856"/>
                <a:gd name="T54" fmla="*/ 1133 w 5010"/>
                <a:gd name="T55" fmla="*/ 471 h 5856"/>
                <a:gd name="T56" fmla="*/ 1088 w 5010"/>
                <a:gd name="T57" fmla="*/ 744 h 5856"/>
                <a:gd name="T58" fmla="*/ 1044 w 5010"/>
                <a:gd name="T59" fmla="*/ 1126 h 5856"/>
                <a:gd name="T60" fmla="*/ 916 w 5010"/>
                <a:gd name="T61" fmla="*/ 1998 h 5856"/>
                <a:gd name="T62" fmla="*/ 916 w 5010"/>
                <a:gd name="T63" fmla="*/ 2215 h 5856"/>
                <a:gd name="T64" fmla="*/ 611 w 5010"/>
                <a:gd name="T65" fmla="*/ 3799 h 5856"/>
                <a:gd name="T66" fmla="*/ 541 w 5010"/>
                <a:gd name="T67" fmla="*/ 4098 h 5856"/>
                <a:gd name="T68" fmla="*/ 426 w 5010"/>
                <a:gd name="T69" fmla="*/ 4251 h 5856"/>
                <a:gd name="T70" fmla="*/ 140 w 5010"/>
                <a:gd name="T71" fmla="*/ 4512 h 5856"/>
                <a:gd name="T72" fmla="*/ 51 w 5010"/>
                <a:gd name="T73" fmla="*/ 4601 h 5856"/>
                <a:gd name="T74" fmla="*/ 280 w 5010"/>
                <a:gd name="T75" fmla="*/ 4786 h 5856"/>
                <a:gd name="T76" fmla="*/ 522 w 5010"/>
                <a:gd name="T77" fmla="*/ 4779 h 5856"/>
                <a:gd name="T78" fmla="*/ 464 w 5010"/>
                <a:gd name="T79" fmla="*/ 5091 h 5856"/>
                <a:gd name="T80" fmla="*/ 604 w 5010"/>
                <a:gd name="T81" fmla="*/ 5219 h 5856"/>
                <a:gd name="T82" fmla="*/ 821 w 5010"/>
                <a:gd name="T83" fmla="*/ 5257 h 5856"/>
                <a:gd name="T84" fmla="*/ 1470 w 5010"/>
                <a:gd name="T85" fmla="*/ 5505 h 5856"/>
                <a:gd name="T86" fmla="*/ 2005 w 5010"/>
                <a:gd name="T87" fmla="*/ 5791 h 5856"/>
                <a:gd name="T88" fmla="*/ 2259 w 5010"/>
                <a:gd name="T89" fmla="*/ 5798 h 5856"/>
                <a:gd name="T90" fmla="*/ 2647 w 5010"/>
                <a:gd name="T91" fmla="*/ 4970 h 5856"/>
                <a:gd name="T92" fmla="*/ 2806 w 5010"/>
                <a:gd name="T93" fmla="*/ 4544 h 5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10" h="5856">
                  <a:moveTo>
                    <a:pt x="2806" y="4544"/>
                  </a:moveTo>
                  <a:lnTo>
                    <a:pt x="2806" y="4544"/>
                  </a:lnTo>
                  <a:cubicBezTo>
                    <a:pt x="2806" y="4442"/>
                    <a:pt x="2616" y="4226"/>
                    <a:pt x="2616" y="4226"/>
                  </a:cubicBezTo>
                  <a:cubicBezTo>
                    <a:pt x="2291" y="4353"/>
                    <a:pt x="2405" y="3946"/>
                    <a:pt x="2476" y="3876"/>
                  </a:cubicBezTo>
                  <a:cubicBezTo>
                    <a:pt x="2552" y="3799"/>
                    <a:pt x="2577" y="3462"/>
                    <a:pt x="2635" y="3462"/>
                  </a:cubicBezTo>
                  <a:cubicBezTo>
                    <a:pt x="2692" y="3462"/>
                    <a:pt x="2730" y="3564"/>
                    <a:pt x="2794" y="3564"/>
                  </a:cubicBezTo>
                  <a:cubicBezTo>
                    <a:pt x="2857" y="3564"/>
                    <a:pt x="3029" y="3430"/>
                    <a:pt x="3112" y="3430"/>
                  </a:cubicBezTo>
                  <a:cubicBezTo>
                    <a:pt x="3195" y="3430"/>
                    <a:pt x="3507" y="3341"/>
                    <a:pt x="3570" y="3341"/>
                  </a:cubicBezTo>
                  <a:cubicBezTo>
                    <a:pt x="3634" y="3341"/>
                    <a:pt x="3831" y="3341"/>
                    <a:pt x="3907" y="3265"/>
                  </a:cubicBezTo>
                  <a:cubicBezTo>
                    <a:pt x="3990" y="3182"/>
                    <a:pt x="4092" y="3080"/>
                    <a:pt x="4149" y="2965"/>
                  </a:cubicBezTo>
                  <a:cubicBezTo>
                    <a:pt x="4207" y="2851"/>
                    <a:pt x="4060" y="2876"/>
                    <a:pt x="4118" y="2749"/>
                  </a:cubicBezTo>
                  <a:cubicBezTo>
                    <a:pt x="4175" y="2622"/>
                    <a:pt x="4372" y="2781"/>
                    <a:pt x="4442" y="2711"/>
                  </a:cubicBezTo>
                  <a:cubicBezTo>
                    <a:pt x="4518" y="2634"/>
                    <a:pt x="4308" y="2475"/>
                    <a:pt x="4270" y="2354"/>
                  </a:cubicBezTo>
                  <a:cubicBezTo>
                    <a:pt x="4232" y="2233"/>
                    <a:pt x="4697" y="1928"/>
                    <a:pt x="4798" y="1826"/>
                  </a:cubicBezTo>
                  <a:cubicBezTo>
                    <a:pt x="4900" y="1724"/>
                    <a:pt x="4900" y="1578"/>
                    <a:pt x="4900" y="1476"/>
                  </a:cubicBezTo>
                  <a:cubicBezTo>
                    <a:pt x="4900" y="1425"/>
                    <a:pt x="4958" y="1374"/>
                    <a:pt x="5009" y="1330"/>
                  </a:cubicBezTo>
                  <a:cubicBezTo>
                    <a:pt x="4900" y="1298"/>
                    <a:pt x="4760" y="1260"/>
                    <a:pt x="4722" y="1107"/>
                  </a:cubicBezTo>
                  <a:cubicBezTo>
                    <a:pt x="4671" y="891"/>
                    <a:pt x="4798" y="713"/>
                    <a:pt x="4703" y="617"/>
                  </a:cubicBezTo>
                  <a:cubicBezTo>
                    <a:pt x="4620" y="528"/>
                    <a:pt x="4143" y="70"/>
                    <a:pt x="3768" y="0"/>
                  </a:cubicBezTo>
                  <a:cubicBezTo>
                    <a:pt x="3755" y="146"/>
                    <a:pt x="3341" y="312"/>
                    <a:pt x="3303" y="502"/>
                  </a:cubicBezTo>
                  <a:cubicBezTo>
                    <a:pt x="3265" y="693"/>
                    <a:pt x="3093" y="929"/>
                    <a:pt x="2959" y="929"/>
                  </a:cubicBezTo>
                  <a:cubicBezTo>
                    <a:pt x="2826" y="929"/>
                    <a:pt x="2845" y="1101"/>
                    <a:pt x="2762" y="1183"/>
                  </a:cubicBezTo>
                  <a:cubicBezTo>
                    <a:pt x="2679" y="1266"/>
                    <a:pt x="2405" y="1101"/>
                    <a:pt x="2405" y="1101"/>
                  </a:cubicBezTo>
                  <a:cubicBezTo>
                    <a:pt x="2266" y="821"/>
                    <a:pt x="1852" y="687"/>
                    <a:pt x="1852" y="687"/>
                  </a:cubicBezTo>
                  <a:cubicBezTo>
                    <a:pt x="1788" y="401"/>
                    <a:pt x="1375" y="140"/>
                    <a:pt x="1311" y="76"/>
                  </a:cubicBezTo>
                  <a:cubicBezTo>
                    <a:pt x="1285" y="44"/>
                    <a:pt x="1228" y="32"/>
                    <a:pt x="1171" y="25"/>
                  </a:cubicBezTo>
                  <a:cubicBezTo>
                    <a:pt x="1196" y="82"/>
                    <a:pt x="1203" y="140"/>
                    <a:pt x="1184" y="159"/>
                  </a:cubicBezTo>
                  <a:cubicBezTo>
                    <a:pt x="1139" y="203"/>
                    <a:pt x="1158" y="394"/>
                    <a:pt x="1133" y="471"/>
                  </a:cubicBezTo>
                  <a:cubicBezTo>
                    <a:pt x="1114" y="547"/>
                    <a:pt x="1114" y="674"/>
                    <a:pt x="1088" y="744"/>
                  </a:cubicBezTo>
                  <a:cubicBezTo>
                    <a:pt x="1063" y="814"/>
                    <a:pt x="1044" y="1024"/>
                    <a:pt x="1044" y="1126"/>
                  </a:cubicBezTo>
                  <a:cubicBezTo>
                    <a:pt x="1044" y="1228"/>
                    <a:pt x="916" y="1935"/>
                    <a:pt x="916" y="1998"/>
                  </a:cubicBezTo>
                  <a:cubicBezTo>
                    <a:pt x="916" y="2062"/>
                    <a:pt x="916" y="2215"/>
                    <a:pt x="916" y="2215"/>
                  </a:cubicBezTo>
                  <a:cubicBezTo>
                    <a:pt x="916" y="2215"/>
                    <a:pt x="719" y="3666"/>
                    <a:pt x="611" y="3799"/>
                  </a:cubicBezTo>
                  <a:cubicBezTo>
                    <a:pt x="547" y="3876"/>
                    <a:pt x="566" y="4022"/>
                    <a:pt x="541" y="4098"/>
                  </a:cubicBezTo>
                  <a:cubicBezTo>
                    <a:pt x="515" y="4181"/>
                    <a:pt x="458" y="4168"/>
                    <a:pt x="426" y="4251"/>
                  </a:cubicBezTo>
                  <a:cubicBezTo>
                    <a:pt x="401" y="4334"/>
                    <a:pt x="242" y="4512"/>
                    <a:pt x="140" y="4512"/>
                  </a:cubicBezTo>
                  <a:cubicBezTo>
                    <a:pt x="38" y="4512"/>
                    <a:pt x="0" y="4582"/>
                    <a:pt x="51" y="4601"/>
                  </a:cubicBezTo>
                  <a:cubicBezTo>
                    <a:pt x="108" y="4614"/>
                    <a:pt x="229" y="4786"/>
                    <a:pt x="280" y="4786"/>
                  </a:cubicBezTo>
                  <a:cubicBezTo>
                    <a:pt x="331" y="4786"/>
                    <a:pt x="413" y="4703"/>
                    <a:pt x="522" y="4779"/>
                  </a:cubicBezTo>
                  <a:cubicBezTo>
                    <a:pt x="630" y="4856"/>
                    <a:pt x="579" y="4977"/>
                    <a:pt x="464" y="5091"/>
                  </a:cubicBezTo>
                  <a:cubicBezTo>
                    <a:pt x="350" y="5206"/>
                    <a:pt x="484" y="5219"/>
                    <a:pt x="604" y="5219"/>
                  </a:cubicBezTo>
                  <a:cubicBezTo>
                    <a:pt x="725" y="5219"/>
                    <a:pt x="821" y="5257"/>
                    <a:pt x="821" y="5257"/>
                  </a:cubicBezTo>
                  <a:cubicBezTo>
                    <a:pt x="1082" y="5473"/>
                    <a:pt x="1375" y="5409"/>
                    <a:pt x="1470" y="5505"/>
                  </a:cubicBezTo>
                  <a:cubicBezTo>
                    <a:pt x="1559" y="5594"/>
                    <a:pt x="1502" y="5855"/>
                    <a:pt x="2005" y="5791"/>
                  </a:cubicBezTo>
                  <a:cubicBezTo>
                    <a:pt x="2113" y="5779"/>
                    <a:pt x="2195" y="5785"/>
                    <a:pt x="2259" y="5798"/>
                  </a:cubicBezTo>
                  <a:cubicBezTo>
                    <a:pt x="2297" y="5530"/>
                    <a:pt x="2584" y="5091"/>
                    <a:pt x="2647" y="4970"/>
                  </a:cubicBezTo>
                  <a:cubicBezTo>
                    <a:pt x="2724" y="4830"/>
                    <a:pt x="2806" y="4646"/>
                    <a:pt x="2806" y="45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496"/>
            <p:cNvSpPr>
              <a:spLocks noChangeArrowheads="1"/>
            </p:cNvSpPr>
            <p:nvPr/>
          </p:nvSpPr>
          <p:spPr bwMode="auto">
            <a:xfrm>
              <a:off x="13714125" y="9140455"/>
              <a:ext cx="2823800" cy="2622432"/>
            </a:xfrm>
            <a:custGeom>
              <a:avLst/>
              <a:gdLst>
                <a:gd name="T0" fmla="*/ 3774 w 5499"/>
                <a:gd name="T1" fmla="*/ 4748 h 5105"/>
                <a:gd name="T2" fmla="*/ 3774 w 5499"/>
                <a:gd name="T3" fmla="*/ 4748 h 5105"/>
                <a:gd name="T4" fmla="*/ 3602 w 5499"/>
                <a:gd name="T5" fmla="*/ 4633 h 5105"/>
                <a:gd name="T6" fmla="*/ 3310 w 5499"/>
                <a:gd name="T7" fmla="*/ 4455 h 5105"/>
                <a:gd name="T8" fmla="*/ 3431 w 5499"/>
                <a:gd name="T9" fmla="*/ 4277 h 5105"/>
                <a:gd name="T10" fmla="*/ 3081 w 5499"/>
                <a:gd name="T11" fmla="*/ 3717 h 5105"/>
                <a:gd name="T12" fmla="*/ 3221 w 5499"/>
                <a:gd name="T13" fmla="*/ 3309 h 5105"/>
                <a:gd name="T14" fmla="*/ 3781 w 5499"/>
                <a:gd name="T15" fmla="*/ 3303 h 5105"/>
                <a:gd name="T16" fmla="*/ 4206 w 5499"/>
                <a:gd name="T17" fmla="*/ 3303 h 5105"/>
                <a:gd name="T18" fmla="*/ 4371 w 5499"/>
                <a:gd name="T19" fmla="*/ 2966 h 5105"/>
                <a:gd name="T20" fmla="*/ 4429 w 5499"/>
                <a:gd name="T21" fmla="*/ 2832 h 5105"/>
                <a:gd name="T22" fmla="*/ 4957 w 5499"/>
                <a:gd name="T23" fmla="*/ 2590 h 5105"/>
                <a:gd name="T24" fmla="*/ 5193 w 5499"/>
                <a:gd name="T25" fmla="*/ 2469 h 5105"/>
                <a:gd name="T26" fmla="*/ 5498 w 5499"/>
                <a:gd name="T27" fmla="*/ 2056 h 5105"/>
                <a:gd name="T28" fmla="*/ 5358 w 5499"/>
                <a:gd name="T29" fmla="*/ 1794 h 5105"/>
                <a:gd name="T30" fmla="*/ 5059 w 5499"/>
                <a:gd name="T31" fmla="*/ 1368 h 5105"/>
                <a:gd name="T32" fmla="*/ 4881 w 5499"/>
                <a:gd name="T33" fmla="*/ 764 h 5105"/>
                <a:gd name="T34" fmla="*/ 4543 w 5499"/>
                <a:gd name="T35" fmla="*/ 375 h 5105"/>
                <a:gd name="T36" fmla="*/ 4499 w 5499"/>
                <a:gd name="T37" fmla="*/ 197 h 5105"/>
                <a:gd name="T38" fmla="*/ 4104 w 5499"/>
                <a:gd name="T39" fmla="*/ 643 h 5105"/>
                <a:gd name="T40" fmla="*/ 3863 w 5499"/>
                <a:gd name="T41" fmla="*/ 834 h 5105"/>
                <a:gd name="T42" fmla="*/ 3628 w 5499"/>
                <a:gd name="T43" fmla="*/ 725 h 5105"/>
                <a:gd name="T44" fmla="*/ 3564 w 5499"/>
                <a:gd name="T45" fmla="*/ 324 h 5105"/>
                <a:gd name="T46" fmla="*/ 3526 w 5499"/>
                <a:gd name="T47" fmla="*/ 153 h 5105"/>
                <a:gd name="T48" fmla="*/ 3501 w 5499"/>
                <a:gd name="T49" fmla="*/ 165 h 5105"/>
                <a:gd name="T50" fmla="*/ 2845 w 5499"/>
                <a:gd name="T51" fmla="*/ 57 h 5105"/>
                <a:gd name="T52" fmla="*/ 2750 w 5499"/>
                <a:gd name="T53" fmla="*/ 0 h 5105"/>
                <a:gd name="T54" fmla="*/ 2641 w 5499"/>
                <a:gd name="T55" fmla="*/ 146 h 5105"/>
                <a:gd name="T56" fmla="*/ 2539 w 5499"/>
                <a:gd name="T57" fmla="*/ 496 h 5105"/>
                <a:gd name="T58" fmla="*/ 2011 w 5499"/>
                <a:gd name="T59" fmla="*/ 1024 h 5105"/>
                <a:gd name="T60" fmla="*/ 2183 w 5499"/>
                <a:gd name="T61" fmla="*/ 1381 h 5105"/>
                <a:gd name="T62" fmla="*/ 1859 w 5499"/>
                <a:gd name="T63" fmla="*/ 1419 h 5105"/>
                <a:gd name="T64" fmla="*/ 1890 w 5499"/>
                <a:gd name="T65" fmla="*/ 1635 h 5105"/>
                <a:gd name="T66" fmla="*/ 1648 w 5499"/>
                <a:gd name="T67" fmla="*/ 1935 h 5105"/>
                <a:gd name="T68" fmla="*/ 1311 w 5499"/>
                <a:gd name="T69" fmla="*/ 2011 h 5105"/>
                <a:gd name="T70" fmla="*/ 853 w 5499"/>
                <a:gd name="T71" fmla="*/ 2100 h 5105"/>
                <a:gd name="T72" fmla="*/ 535 w 5499"/>
                <a:gd name="T73" fmla="*/ 2234 h 5105"/>
                <a:gd name="T74" fmla="*/ 376 w 5499"/>
                <a:gd name="T75" fmla="*/ 2132 h 5105"/>
                <a:gd name="T76" fmla="*/ 217 w 5499"/>
                <a:gd name="T77" fmla="*/ 2546 h 5105"/>
                <a:gd name="T78" fmla="*/ 357 w 5499"/>
                <a:gd name="T79" fmla="*/ 2896 h 5105"/>
                <a:gd name="T80" fmla="*/ 547 w 5499"/>
                <a:gd name="T81" fmla="*/ 3214 h 5105"/>
                <a:gd name="T82" fmla="*/ 388 w 5499"/>
                <a:gd name="T83" fmla="*/ 3640 h 5105"/>
                <a:gd name="T84" fmla="*/ 0 w 5499"/>
                <a:gd name="T85" fmla="*/ 4468 h 5105"/>
                <a:gd name="T86" fmla="*/ 331 w 5499"/>
                <a:gd name="T87" fmla="*/ 4678 h 5105"/>
                <a:gd name="T88" fmla="*/ 1088 w 5499"/>
                <a:gd name="T89" fmla="*/ 4754 h 5105"/>
                <a:gd name="T90" fmla="*/ 1343 w 5499"/>
                <a:gd name="T91" fmla="*/ 4449 h 5105"/>
                <a:gd name="T92" fmla="*/ 2037 w 5499"/>
                <a:gd name="T93" fmla="*/ 4671 h 5105"/>
                <a:gd name="T94" fmla="*/ 2450 w 5499"/>
                <a:gd name="T95" fmla="*/ 4786 h 5105"/>
                <a:gd name="T96" fmla="*/ 2807 w 5499"/>
                <a:gd name="T97" fmla="*/ 4881 h 5105"/>
                <a:gd name="T98" fmla="*/ 2928 w 5499"/>
                <a:gd name="T99" fmla="*/ 5091 h 5105"/>
                <a:gd name="T100" fmla="*/ 2979 w 5499"/>
                <a:gd name="T101" fmla="*/ 5104 h 5105"/>
                <a:gd name="T102" fmla="*/ 3437 w 5499"/>
                <a:gd name="T103" fmla="*/ 4805 h 5105"/>
                <a:gd name="T104" fmla="*/ 3774 w 5499"/>
                <a:gd name="T105" fmla="*/ 4748 h 5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99" h="5105">
                  <a:moveTo>
                    <a:pt x="3774" y="4748"/>
                  </a:moveTo>
                  <a:lnTo>
                    <a:pt x="3774" y="4748"/>
                  </a:lnTo>
                  <a:cubicBezTo>
                    <a:pt x="3774" y="4748"/>
                    <a:pt x="3711" y="4690"/>
                    <a:pt x="3602" y="4633"/>
                  </a:cubicBezTo>
                  <a:cubicBezTo>
                    <a:pt x="3494" y="4576"/>
                    <a:pt x="3310" y="4525"/>
                    <a:pt x="3310" y="4455"/>
                  </a:cubicBezTo>
                  <a:cubicBezTo>
                    <a:pt x="3310" y="4385"/>
                    <a:pt x="3431" y="4277"/>
                    <a:pt x="3431" y="4277"/>
                  </a:cubicBezTo>
                  <a:cubicBezTo>
                    <a:pt x="3507" y="3882"/>
                    <a:pt x="3240" y="3876"/>
                    <a:pt x="3081" y="3717"/>
                  </a:cubicBezTo>
                  <a:cubicBezTo>
                    <a:pt x="2921" y="3558"/>
                    <a:pt x="3081" y="3309"/>
                    <a:pt x="3221" y="3309"/>
                  </a:cubicBezTo>
                  <a:cubicBezTo>
                    <a:pt x="3361" y="3309"/>
                    <a:pt x="3609" y="3373"/>
                    <a:pt x="3781" y="3303"/>
                  </a:cubicBezTo>
                  <a:cubicBezTo>
                    <a:pt x="3952" y="3233"/>
                    <a:pt x="3996" y="3303"/>
                    <a:pt x="4206" y="3303"/>
                  </a:cubicBezTo>
                  <a:cubicBezTo>
                    <a:pt x="4422" y="3303"/>
                    <a:pt x="4371" y="3036"/>
                    <a:pt x="4371" y="2966"/>
                  </a:cubicBezTo>
                  <a:cubicBezTo>
                    <a:pt x="4371" y="2896"/>
                    <a:pt x="4429" y="2832"/>
                    <a:pt x="4429" y="2832"/>
                  </a:cubicBezTo>
                  <a:cubicBezTo>
                    <a:pt x="4760" y="2832"/>
                    <a:pt x="4957" y="2667"/>
                    <a:pt x="4957" y="2590"/>
                  </a:cubicBezTo>
                  <a:cubicBezTo>
                    <a:pt x="4957" y="2520"/>
                    <a:pt x="5052" y="2501"/>
                    <a:pt x="5193" y="2469"/>
                  </a:cubicBezTo>
                  <a:cubicBezTo>
                    <a:pt x="5333" y="2437"/>
                    <a:pt x="5498" y="2056"/>
                    <a:pt x="5498" y="2056"/>
                  </a:cubicBezTo>
                  <a:cubicBezTo>
                    <a:pt x="5313" y="1998"/>
                    <a:pt x="5358" y="1794"/>
                    <a:pt x="5358" y="1794"/>
                  </a:cubicBezTo>
                  <a:cubicBezTo>
                    <a:pt x="5275" y="1794"/>
                    <a:pt x="5059" y="1610"/>
                    <a:pt x="5059" y="1368"/>
                  </a:cubicBezTo>
                  <a:cubicBezTo>
                    <a:pt x="5059" y="1126"/>
                    <a:pt x="4944" y="827"/>
                    <a:pt x="4881" y="764"/>
                  </a:cubicBezTo>
                  <a:cubicBezTo>
                    <a:pt x="4811" y="694"/>
                    <a:pt x="4633" y="413"/>
                    <a:pt x="4543" y="375"/>
                  </a:cubicBezTo>
                  <a:cubicBezTo>
                    <a:pt x="4454" y="337"/>
                    <a:pt x="4588" y="197"/>
                    <a:pt x="4499" y="197"/>
                  </a:cubicBezTo>
                  <a:cubicBezTo>
                    <a:pt x="4416" y="197"/>
                    <a:pt x="4142" y="490"/>
                    <a:pt x="4104" y="643"/>
                  </a:cubicBezTo>
                  <a:cubicBezTo>
                    <a:pt x="4066" y="802"/>
                    <a:pt x="4015" y="789"/>
                    <a:pt x="3863" y="834"/>
                  </a:cubicBezTo>
                  <a:cubicBezTo>
                    <a:pt x="3711" y="872"/>
                    <a:pt x="3577" y="834"/>
                    <a:pt x="3628" y="725"/>
                  </a:cubicBezTo>
                  <a:cubicBezTo>
                    <a:pt x="3679" y="623"/>
                    <a:pt x="3622" y="382"/>
                    <a:pt x="3564" y="324"/>
                  </a:cubicBezTo>
                  <a:cubicBezTo>
                    <a:pt x="3532" y="293"/>
                    <a:pt x="3526" y="216"/>
                    <a:pt x="3526" y="153"/>
                  </a:cubicBezTo>
                  <a:cubicBezTo>
                    <a:pt x="3520" y="159"/>
                    <a:pt x="3513" y="159"/>
                    <a:pt x="3501" y="165"/>
                  </a:cubicBezTo>
                  <a:cubicBezTo>
                    <a:pt x="3322" y="210"/>
                    <a:pt x="2928" y="140"/>
                    <a:pt x="2845" y="57"/>
                  </a:cubicBezTo>
                  <a:cubicBezTo>
                    <a:pt x="2826" y="32"/>
                    <a:pt x="2788" y="19"/>
                    <a:pt x="2750" y="0"/>
                  </a:cubicBezTo>
                  <a:cubicBezTo>
                    <a:pt x="2699" y="44"/>
                    <a:pt x="2641" y="95"/>
                    <a:pt x="2641" y="146"/>
                  </a:cubicBezTo>
                  <a:cubicBezTo>
                    <a:pt x="2641" y="248"/>
                    <a:pt x="2641" y="394"/>
                    <a:pt x="2539" y="496"/>
                  </a:cubicBezTo>
                  <a:cubicBezTo>
                    <a:pt x="2438" y="598"/>
                    <a:pt x="1973" y="903"/>
                    <a:pt x="2011" y="1024"/>
                  </a:cubicBezTo>
                  <a:cubicBezTo>
                    <a:pt x="2049" y="1145"/>
                    <a:pt x="2259" y="1304"/>
                    <a:pt x="2183" y="1381"/>
                  </a:cubicBezTo>
                  <a:cubicBezTo>
                    <a:pt x="2113" y="1451"/>
                    <a:pt x="1916" y="1292"/>
                    <a:pt x="1859" y="1419"/>
                  </a:cubicBezTo>
                  <a:cubicBezTo>
                    <a:pt x="1801" y="1546"/>
                    <a:pt x="1948" y="1521"/>
                    <a:pt x="1890" y="1635"/>
                  </a:cubicBezTo>
                  <a:cubicBezTo>
                    <a:pt x="1833" y="1750"/>
                    <a:pt x="1731" y="1852"/>
                    <a:pt x="1648" y="1935"/>
                  </a:cubicBezTo>
                  <a:cubicBezTo>
                    <a:pt x="1572" y="2011"/>
                    <a:pt x="1375" y="2011"/>
                    <a:pt x="1311" y="2011"/>
                  </a:cubicBezTo>
                  <a:cubicBezTo>
                    <a:pt x="1248" y="2011"/>
                    <a:pt x="936" y="2100"/>
                    <a:pt x="853" y="2100"/>
                  </a:cubicBezTo>
                  <a:cubicBezTo>
                    <a:pt x="770" y="2100"/>
                    <a:pt x="598" y="2234"/>
                    <a:pt x="535" y="2234"/>
                  </a:cubicBezTo>
                  <a:cubicBezTo>
                    <a:pt x="471" y="2234"/>
                    <a:pt x="433" y="2132"/>
                    <a:pt x="376" y="2132"/>
                  </a:cubicBezTo>
                  <a:cubicBezTo>
                    <a:pt x="318" y="2132"/>
                    <a:pt x="293" y="2469"/>
                    <a:pt x="217" y="2546"/>
                  </a:cubicBezTo>
                  <a:cubicBezTo>
                    <a:pt x="146" y="2616"/>
                    <a:pt x="32" y="3023"/>
                    <a:pt x="357" y="2896"/>
                  </a:cubicBezTo>
                  <a:cubicBezTo>
                    <a:pt x="357" y="2896"/>
                    <a:pt x="547" y="3112"/>
                    <a:pt x="547" y="3214"/>
                  </a:cubicBezTo>
                  <a:cubicBezTo>
                    <a:pt x="547" y="3316"/>
                    <a:pt x="465" y="3500"/>
                    <a:pt x="388" y="3640"/>
                  </a:cubicBezTo>
                  <a:cubicBezTo>
                    <a:pt x="325" y="3761"/>
                    <a:pt x="38" y="4200"/>
                    <a:pt x="0" y="4468"/>
                  </a:cubicBezTo>
                  <a:cubicBezTo>
                    <a:pt x="242" y="4525"/>
                    <a:pt x="242" y="4709"/>
                    <a:pt x="331" y="4678"/>
                  </a:cubicBezTo>
                  <a:cubicBezTo>
                    <a:pt x="560" y="4601"/>
                    <a:pt x="923" y="4735"/>
                    <a:pt x="1088" y="4754"/>
                  </a:cubicBezTo>
                  <a:cubicBezTo>
                    <a:pt x="1483" y="4792"/>
                    <a:pt x="1222" y="4468"/>
                    <a:pt x="1343" y="4449"/>
                  </a:cubicBezTo>
                  <a:cubicBezTo>
                    <a:pt x="1699" y="4398"/>
                    <a:pt x="1967" y="4646"/>
                    <a:pt x="2037" y="4671"/>
                  </a:cubicBezTo>
                  <a:cubicBezTo>
                    <a:pt x="2107" y="4703"/>
                    <a:pt x="2387" y="4633"/>
                    <a:pt x="2450" y="4786"/>
                  </a:cubicBezTo>
                  <a:cubicBezTo>
                    <a:pt x="2514" y="4945"/>
                    <a:pt x="2629" y="4786"/>
                    <a:pt x="2807" y="4881"/>
                  </a:cubicBezTo>
                  <a:cubicBezTo>
                    <a:pt x="2883" y="4919"/>
                    <a:pt x="2883" y="5072"/>
                    <a:pt x="2928" y="5091"/>
                  </a:cubicBezTo>
                  <a:cubicBezTo>
                    <a:pt x="2947" y="5098"/>
                    <a:pt x="2960" y="5098"/>
                    <a:pt x="2979" y="5104"/>
                  </a:cubicBezTo>
                  <a:cubicBezTo>
                    <a:pt x="3144" y="5021"/>
                    <a:pt x="3367" y="4805"/>
                    <a:pt x="3437" y="4805"/>
                  </a:cubicBezTo>
                  <a:cubicBezTo>
                    <a:pt x="3520" y="4805"/>
                    <a:pt x="3774" y="4748"/>
                    <a:pt x="3774" y="474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497"/>
            <p:cNvSpPr>
              <a:spLocks noChangeArrowheads="1"/>
            </p:cNvSpPr>
            <p:nvPr/>
          </p:nvSpPr>
          <p:spPr bwMode="auto">
            <a:xfrm>
              <a:off x="15215472" y="9163100"/>
              <a:ext cx="2359582" cy="2769632"/>
            </a:xfrm>
            <a:custGeom>
              <a:avLst/>
              <a:gdLst>
                <a:gd name="T0" fmla="*/ 4346 w 4596"/>
                <a:gd name="T1" fmla="*/ 2374 h 5392"/>
                <a:gd name="T2" fmla="*/ 4346 w 4596"/>
                <a:gd name="T3" fmla="*/ 2374 h 5392"/>
                <a:gd name="T4" fmla="*/ 4563 w 4596"/>
                <a:gd name="T5" fmla="*/ 2075 h 5392"/>
                <a:gd name="T6" fmla="*/ 4493 w 4596"/>
                <a:gd name="T7" fmla="*/ 1763 h 5392"/>
                <a:gd name="T8" fmla="*/ 4143 w 4596"/>
                <a:gd name="T9" fmla="*/ 1439 h 5392"/>
                <a:gd name="T10" fmla="*/ 3786 w 4596"/>
                <a:gd name="T11" fmla="*/ 1464 h 5392"/>
                <a:gd name="T12" fmla="*/ 3519 w 4596"/>
                <a:gd name="T13" fmla="*/ 1280 h 5392"/>
                <a:gd name="T14" fmla="*/ 3252 w 4596"/>
                <a:gd name="T15" fmla="*/ 885 h 5392"/>
                <a:gd name="T16" fmla="*/ 3029 w 4596"/>
                <a:gd name="T17" fmla="*/ 427 h 5392"/>
                <a:gd name="T18" fmla="*/ 2749 w 4596"/>
                <a:gd name="T19" fmla="*/ 459 h 5392"/>
                <a:gd name="T20" fmla="*/ 2609 w 4596"/>
                <a:gd name="T21" fmla="*/ 331 h 5392"/>
                <a:gd name="T22" fmla="*/ 2386 w 4596"/>
                <a:gd name="T23" fmla="*/ 109 h 5392"/>
                <a:gd name="T24" fmla="*/ 2144 w 4596"/>
                <a:gd name="T25" fmla="*/ 293 h 5392"/>
                <a:gd name="T26" fmla="*/ 1909 w 4596"/>
                <a:gd name="T27" fmla="*/ 662 h 5392"/>
                <a:gd name="T28" fmla="*/ 1960 w 4596"/>
                <a:gd name="T29" fmla="*/ 720 h 5392"/>
                <a:gd name="T30" fmla="*/ 2138 w 4596"/>
                <a:gd name="T31" fmla="*/ 1324 h 5392"/>
                <a:gd name="T32" fmla="*/ 2437 w 4596"/>
                <a:gd name="T33" fmla="*/ 1750 h 5392"/>
                <a:gd name="T34" fmla="*/ 2577 w 4596"/>
                <a:gd name="T35" fmla="*/ 2012 h 5392"/>
                <a:gd name="T36" fmla="*/ 2272 w 4596"/>
                <a:gd name="T37" fmla="*/ 2425 h 5392"/>
                <a:gd name="T38" fmla="*/ 2036 w 4596"/>
                <a:gd name="T39" fmla="*/ 2546 h 5392"/>
                <a:gd name="T40" fmla="*/ 1508 w 4596"/>
                <a:gd name="T41" fmla="*/ 2788 h 5392"/>
                <a:gd name="T42" fmla="*/ 1450 w 4596"/>
                <a:gd name="T43" fmla="*/ 2922 h 5392"/>
                <a:gd name="T44" fmla="*/ 1285 w 4596"/>
                <a:gd name="T45" fmla="*/ 3259 h 5392"/>
                <a:gd name="T46" fmla="*/ 860 w 4596"/>
                <a:gd name="T47" fmla="*/ 3259 h 5392"/>
                <a:gd name="T48" fmla="*/ 300 w 4596"/>
                <a:gd name="T49" fmla="*/ 3265 h 5392"/>
                <a:gd name="T50" fmla="*/ 160 w 4596"/>
                <a:gd name="T51" fmla="*/ 3673 h 5392"/>
                <a:gd name="T52" fmla="*/ 510 w 4596"/>
                <a:gd name="T53" fmla="*/ 4233 h 5392"/>
                <a:gd name="T54" fmla="*/ 389 w 4596"/>
                <a:gd name="T55" fmla="*/ 4411 h 5392"/>
                <a:gd name="T56" fmla="*/ 681 w 4596"/>
                <a:gd name="T57" fmla="*/ 4589 h 5392"/>
                <a:gd name="T58" fmla="*/ 853 w 4596"/>
                <a:gd name="T59" fmla="*/ 4704 h 5392"/>
                <a:gd name="T60" fmla="*/ 516 w 4596"/>
                <a:gd name="T61" fmla="*/ 4761 h 5392"/>
                <a:gd name="T62" fmla="*/ 58 w 4596"/>
                <a:gd name="T63" fmla="*/ 5060 h 5392"/>
                <a:gd name="T64" fmla="*/ 274 w 4596"/>
                <a:gd name="T65" fmla="*/ 5200 h 5392"/>
                <a:gd name="T66" fmla="*/ 624 w 4596"/>
                <a:gd name="T67" fmla="*/ 5219 h 5392"/>
                <a:gd name="T68" fmla="*/ 1323 w 4596"/>
                <a:gd name="T69" fmla="*/ 5391 h 5392"/>
                <a:gd name="T70" fmla="*/ 1450 w 4596"/>
                <a:gd name="T71" fmla="*/ 5257 h 5392"/>
                <a:gd name="T72" fmla="*/ 1559 w 4596"/>
                <a:gd name="T73" fmla="*/ 5257 h 5392"/>
                <a:gd name="T74" fmla="*/ 1762 w 4596"/>
                <a:gd name="T75" fmla="*/ 5117 h 5392"/>
                <a:gd name="T76" fmla="*/ 2227 w 4596"/>
                <a:gd name="T77" fmla="*/ 5175 h 5392"/>
                <a:gd name="T78" fmla="*/ 2125 w 4596"/>
                <a:gd name="T79" fmla="*/ 4926 h 5392"/>
                <a:gd name="T80" fmla="*/ 2023 w 4596"/>
                <a:gd name="T81" fmla="*/ 4818 h 5392"/>
                <a:gd name="T82" fmla="*/ 1972 w 4596"/>
                <a:gd name="T83" fmla="*/ 4589 h 5392"/>
                <a:gd name="T84" fmla="*/ 1985 w 4596"/>
                <a:gd name="T85" fmla="*/ 4360 h 5392"/>
                <a:gd name="T86" fmla="*/ 1864 w 4596"/>
                <a:gd name="T87" fmla="*/ 4201 h 5392"/>
                <a:gd name="T88" fmla="*/ 1985 w 4596"/>
                <a:gd name="T89" fmla="*/ 4125 h 5392"/>
                <a:gd name="T90" fmla="*/ 2208 w 4596"/>
                <a:gd name="T91" fmla="*/ 3634 h 5392"/>
                <a:gd name="T92" fmla="*/ 2361 w 4596"/>
                <a:gd name="T93" fmla="*/ 3424 h 5392"/>
                <a:gd name="T94" fmla="*/ 2685 w 4596"/>
                <a:gd name="T95" fmla="*/ 3380 h 5392"/>
                <a:gd name="T96" fmla="*/ 2692 w 4596"/>
                <a:gd name="T97" fmla="*/ 3234 h 5392"/>
                <a:gd name="T98" fmla="*/ 2889 w 4596"/>
                <a:gd name="T99" fmla="*/ 3189 h 5392"/>
                <a:gd name="T100" fmla="*/ 3048 w 4596"/>
                <a:gd name="T101" fmla="*/ 3074 h 5392"/>
                <a:gd name="T102" fmla="*/ 3309 w 4596"/>
                <a:gd name="T103" fmla="*/ 2845 h 5392"/>
                <a:gd name="T104" fmla="*/ 3576 w 4596"/>
                <a:gd name="T105" fmla="*/ 2998 h 5392"/>
                <a:gd name="T106" fmla="*/ 3901 w 4596"/>
                <a:gd name="T107" fmla="*/ 3068 h 5392"/>
                <a:gd name="T108" fmla="*/ 3933 w 4596"/>
                <a:gd name="T109" fmla="*/ 3030 h 5392"/>
                <a:gd name="T110" fmla="*/ 4003 w 4596"/>
                <a:gd name="T111" fmla="*/ 3023 h 5392"/>
                <a:gd name="T112" fmla="*/ 4117 w 4596"/>
                <a:gd name="T113" fmla="*/ 2782 h 5392"/>
                <a:gd name="T114" fmla="*/ 4346 w 4596"/>
                <a:gd name="T115" fmla="*/ 2374 h 5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6" h="5392">
                  <a:moveTo>
                    <a:pt x="4346" y="2374"/>
                  </a:moveTo>
                  <a:lnTo>
                    <a:pt x="4346" y="2374"/>
                  </a:lnTo>
                  <a:cubicBezTo>
                    <a:pt x="4308" y="2228"/>
                    <a:pt x="4531" y="2190"/>
                    <a:pt x="4563" y="2075"/>
                  </a:cubicBezTo>
                  <a:cubicBezTo>
                    <a:pt x="4595" y="1961"/>
                    <a:pt x="4563" y="1884"/>
                    <a:pt x="4493" y="1763"/>
                  </a:cubicBezTo>
                  <a:cubicBezTo>
                    <a:pt x="4423" y="1642"/>
                    <a:pt x="4251" y="1439"/>
                    <a:pt x="4143" y="1439"/>
                  </a:cubicBezTo>
                  <a:cubicBezTo>
                    <a:pt x="4035" y="1439"/>
                    <a:pt x="3875" y="1464"/>
                    <a:pt x="3786" y="1464"/>
                  </a:cubicBezTo>
                  <a:cubicBezTo>
                    <a:pt x="3697" y="1464"/>
                    <a:pt x="3602" y="1464"/>
                    <a:pt x="3519" y="1280"/>
                  </a:cubicBezTo>
                  <a:cubicBezTo>
                    <a:pt x="3436" y="1095"/>
                    <a:pt x="3283" y="968"/>
                    <a:pt x="3252" y="885"/>
                  </a:cubicBezTo>
                  <a:cubicBezTo>
                    <a:pt x="3220" y="802"/>
                    <a:pt x="3118" y="465"/>
                    <a:pt x="3029" y="427"/>
                  </a:cubicBezTo>
                  <a:cubicBezTo>
                    <a:pt x="2940" y="389"/>
                    <a:pt x="2819" y="389"/>
                    <a:pt x="2749" y="459"/>
                  </a:cubicBezTo>
                  <a:cubicBezTo>
                    <a:pt x="2679" y="529"/>
                    <a:pt x="2609" y="414"/>
                    <a:pt x="2609" y="331"/>
                  </a:cubicBezTo>
                  <a:cubicBezTo>
                    <a:pt x="2609" y="249"/>
                    <a:pt x="2386" y="0"/>
                    <a:pt x="2386" y="109"/>
                  </a:cubicBezTo>
                  <a:cubicBezTo>
                    <a:pt x="2386" y="217"/>
                    <a:pt x="2240" y="293"/>
                    <a:pt x="2144" y="293"/>
                  </a:cubicBezTo>
                  <a:cubicBezTo>
                    <a:pt x="2081" y="293"/>
                    <a:pt x="1972" y="516"/>
                    <a:pt x="1909" y="662"/>
                  </a:cubicBezTo>
                  <a:cubicBezTo>
                    <a:pt x="1928" y="688"/>
                    <a:pt x="1947" y="707"/>
                    <a:pt x="1960" y="720"/>
                  </a:cubicBezTo>
                  <a:cubicBezTo>
                    <a:pt x="2023" y="783"/>
                    <a:pt x="2138" y="1082"/>
                    <a:pt x="2138" y="1324"/>
                  </a:cubicBezTo>
                  <a:cubicBezTo>
                    <a:pt x="2138" y="1566"/>
                    <a:pt x="2354" y="1750"/>
                    <a:pt x="2437" y="1750"/>
                  </a:cubicBezTo>
                  <a:cubicBezTo>
                    <a:pt x="2437" y="1750"/>
                    <a:pt x="2392" y="1954"/>
                    <a:pt x="2577" y="2012"/>
                  </a:cubicBezTo>
                  <a:cubicBezTo>
                    <a:pt x="2577" y="2012"/>
                    <a:pt x="2412" y="2393"/>
                    <a:pt x="2272" y="2425"/>
                  </a:cubicBezTo>
                  <a:cubicBezTo>
                    <a:pt x="2131" y="2457"/>
                    <a:pt x="2036" y="2476"/>
                    <a:pt x="2036" y="2546"/>
                  </a:cubicBezTo>
                  <a:cubicBezTo>
                    <a:pt x="2036" y="2623"/>
                    <a:pt x="1839" y="2788"/>
                    <a:pt x="1508" y="2788"/>
                  </a:cubicBezTo>
                  <a:cubicBezTo>
                    <a:pt x="1508" y="2788"/>
                    <a:pt x="1450" y="2852"/>
                    <a:pt x="1450" y="2922"/>
                  </a:cubicBezTo>
                  <a:cubicBezTo>
                    <a:pt x="1450" y="2992"/>
                    <a:pt x="1501" y="3259"/>
                    <a:pt x="1285" y="3259"/>
                  </a:cubicBezTo>
                  <a:cubicBezTo>
                    <a:pt x="1075" y="3259"/>
                    <a:pt x="1031" y="3189"/>
                    <a:pt x="860" y="3259"/>
                  </a:cubicBezTo>
                  <a:cubicBezTo>
                    <a:pt x="688" y="3329"/>
                    <a:pt x="440" y="3265"/>
                    <a:pt x="300" y="3265"/>
                  </a:cubicBezTo>
                  <a:cubicBezTo>
                    <a:pt x="160" y="3265"/>
                    <a:pt x="0" y="3514"/>
                    <a:pt x="160" y="3673"/>
                  </a:cubicBezTo>
                  <a:cubicBezTo>
                    <a:pt x="319" y="3832"/>
                    <a:pt x="586" y="3838"/>
                    <a:pt x="510" y="4233"/>
                  </a:cubicBezTo>
                  <a:cubicBezTo>
                    <a:pt x="510" y="4233"/>
                    <a:pt x="389" y="4341"/>
                    <a:pt x="389" y="4411"/>
                  </a:cubicBezTo>
                  <a:cubicBezTo>
                    <a:pt x="389" y="4481"/>
                    <a:pt x="573" y="4532"/>
                    <a:pt x="681" y="4589"/>
                  </a:cubicBezTo>
                  <a:cubicBezTo>
                    <a:pt x="790" y="4646"/>
                    <a:pt x="853" y="4704"/>
                    <a:pt x="853" y="4704"/>
                  </a:cubicBezTo>
                  <a:cubicBezTo>
                    <a:pt x="853" y="4704"/>
                    <a:pt x="599" y="4761"/>
                    <a:pt x="516" y="4761"/>
                  </a:cubicBezTo>
                  <a:cubicBezTo>
                    <a:pt x="446" y="4761"/>
                    <a:pt x="223" y="4977"/>
                    <a:pt x="58" y="5060"/>
                  </a:cubicBezTo>
                  <a:cubicBezTo>
                    <a:pt x="96" y="5066"/>
                    <a:pt x="153" y="5085"/>
                    <a:pt x="274" y="5200"/>
                  </a:cubicBezTo>
                  <a:cubicBezTo>
                    <a:pt x="440" y="5372"/>
                    <a:pt x="395" y="5321"/>
                    <a:pt x="624" y="5219"/>
                  </a:cubicBezTo>
                  <a:cubicBezTo>
                    <a:pt x="853" y="5117"/>
                    <a:pt x="1266" y="5391"/>
                    <a:pt x="1323" y="5391"/>
                  </a:cubicBezTo>
                  <a:cubicBezTo>
                    <a:pt x="1381" y="5391"/>
                    <a:pt x="1412" y="5213"/>
                    <a:pt x="1450" y="5257"/>
                  </a:cubicBezTo>
                  <a:cubicBezTo>
                    <a:pt x="1495" y="5295"/>
                    <a:pt x="1559" y="5257"/>
                    <a:pt x="1559" y="5257"/>
                  </a:cubicBezTo>
                  <a:cubicBezTo>
                    <a:pt x="1680" y="5105"/>
                    <a:pt x="1762" y="5117"/>
                    <a:pt x="1762" y="5117"/>
                  </a:cubicBezTo>
                  <a:cubicBezTo>
                    <a:pt x="2112" y="5257"/>
                    <a:pt x="2227" y="5175"/>
                    <a:pt x="2227" y="5175"/>
                  </a:cubicBezTo>
                  <a:cubicBezTo>
                    <a:pt x="2252" y="5111"/>
                    <a:pt x="2182" y="4984"/>
                    <a:pt x="2125" y="4926"/>
                  </a:cubicBezTo>
                  <a:cubicBezTo>
                    <a:pt x="2074" y="4875"/>
                    <a:pt x="2023" y="4888"/>
                    <a:pt x="2023" y="4818"/>
                  </a:cubicBezTo>
                  <a:cubicBezTo>
                    <a:pt x="2023" y="4754"/>
                    <a:pt x="1972" y="4615"/>
                    <a:pt x="1972" y="4589"/>
                  </a:cubicBezTo>
                  <a:cubicBezTo>
                    <a:pt x="1972" y="4557"/>
                    <a:pt x="2023" y="4430"/>
                    <a:pt x="1985" y="4360"/>
                  </a:cubicBezTo>
                  <a:cubicBezTo>
                    <a:pt x="1947" y="4296"/>
                    <a:pt x="1832" y="4315"/>
                    <a:pt x="1864" y="4201"/>
                  </a:cubicBezTo>
                  <a:cubicBezTo>
                    <a:pt x="1902" y="4093"/>
                    <a:pt x="1947" y="4125"/>
                    <a:pt x="1985" y="4125"/>
                  </a:cubicBezTo>
                  <a:cubicBezTo>
                    <a:pt x="1922" y="3863"/>
                    <a:pt x="2176" y="3634"/>
                    <a:pt x="2208" y="3634"/>
                  </a:cubicBezTo>
                  <a:cubicBezTo>
                    <a:pt x="2246" y="3634"/>
                    <a:pt x="2259" y="3494"/>
                    <a:pt x="2361" y="3424"/>
                  </a:cubicBezTo>
                  <a:cubicBezTo>
                    <a:pt x="2456" y="3354"/>
                    <a:pt x="2641" y="3418"/>
                    <a:pt x="2685" y="3380"/>
                  </a:cubicBezTo>
                  <a:cubicBezTo>
                    <a:pt x="2723" y="3335"/>
                    <a:pt x="2641" y="3284"/>
                    <a:pt x="2692" y="3234"/>
                  </a:cubicBezTo>
                  <a:cubicBezTo>
                    <a:pt x="2749" y="3176"/>
                    <a:pt x="2870" y="3189"/>
                    <a:pt x="2889" y="3189"/>
                  </a:cubicBezTo>
                  <a:cubicBezTo>
                    <a:pt x="2908" y="3189"/>
                    <a:pt x="2991" y="3087"/>
                    <a:pt x="3048" y="3074"/>
                  </a:cubicBezTo>
                  <a:cubicBezTo>
                    <a:pt x="3112" y="3062"/>
                    <a:pt x="3131" y="2877"/>
                    <a:pt x="3309" y="2845"/>
                  </a:cubicBezTo>
                  <a:cubicBezTo>
                    <a:pt x="3481" y="2813"/>
                    <a:pt x="3468" y="2998"/>
                    <a:pt x="3576" y="2998"/>
                  </a:cubicBezTo>
                  <a:cubicBezTo>
                    <a:pt x="3678" y="2998"/>
                    <a:pt x="3869" y="3068"/>
                    <a:pt x="3901" y="3068"/>
                  </a:cubicBezTo>
                  <a:cubicBezTo>
                    <a:pt x="3933" y="3068"/>
                    <a:pt x="3933" y="3030"/>
                    <a:pt x="3933" y="3030"/>
                  </a:cubicBezTo>
                  <a:cubicBezTo>
                    <a:pt x="3958" y="3030"/>
                    <a:pt x="3984" y="3023"/>
                    <a:pt x="4003" y="3023"/>
                  </a:cubicBezTo>
                  <a:cubicBezTo>
                    <a:pt x="4047" y="2915"/>
                    <a:pt x="4098" y="2801"/>
                    <a:pt x="4117" y="2782"/>
                  </a:cubicBezTo>
                  <a:cubicBezTo>
                    <a:pt x="4155" y="2750"/>
                    <a:pt x="4385" y="2521"/>
                    <a:pt x="4346" y="2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498"/>
            <p:cNvSpPr>
              <a:spLocks noChangeArrowheads="1"/>
            </p:cNvSpPr>
            <p:nvPr/>
          </p:nvSpPr>
          <p:spPr bwMode="auto">
            <a:xfrm>
              <a:off x="17269349" y="8970608"/>
              <a:ext cx="2432046" cy="2124215"/>
            </a:xfrm>
            <a:custGeom>
              <a:avLst/>
              <a:gdLst>
                <a:gd name="T0" fmla="*/ 2609 w 4736"/>
                <a:gd name="T1" fmla="*/ 70 h 4138"/>
                <a:gd name="T2" fmla="*/ 2444 w 4736"/>
                <a:gd name="T3" fmla="*/ 592 h 4138"/>
                <a:gd name="T4" fmla="*/ 1833 w 4736"/>
                <a:gd name="T5" fmla="*/ 1056 h 4138"/>
                <a:gd name="T6" fmla="*/ 1489 w 4736"/>
                <a:gd name="T7" fmla="*/ 1515 h 4138"/>
                <a:gd name="T8" fmla="*/ 1852 w 4736"/>
                <a:gd name="T9" fmla="*/ 1954 h 4138"/>
                <a:gd name="T10" fmla="*/ 1044 w 4736"/>
                <a:gd name="T11" fmla="*/ 1827 h 4138"/>
                <a:gd name="T12" fmla="*/ 776 w 4736"/>
                <a:gd name="T13" fmla="*/ 1585 h 4138"/>
                <a:gd name="T14" fmla="*/ 464 w 4736"/>
                <a:gd name="T15" fmla="*/ 1782 h 4138"/>
                <a:gd name="T16" fmla="*/ 490 w 4736"/>
                <a:gd name="T17" fmla="*/ 2138 h 4138"/>
                <a:gd name="T18" fmla="*/ 343 w 4736"/>
                <a:gd name="T19" fmla="*/ 2749 h 4138"/>
                <a:gd name="T20" fmla="*/ 0 w 4736"/>
                <a:gd name="T21" fmla="*/ 3398 h 4138"/>
                <a:gd name="T22" fmla="*/ 572 w 4736"/>
                <a:gd name="T23" fmla="*/ 3583 h 4138"/>
                <a:gd name="T24" fmla="*/ 668 w 4736"/>
                <a:gd name="T25" fmla="*/ 3430 h 4138"/>
                <a:gd name="T26" fmla="*/ 795 w 4736"/>
                <a:gd name="T27" fmla="*/ 3316 h 4138"/>
                <a:gd name="T28" fmla="*/ 929 w 4736"/>
                <a:gd name="T29" fmla="*/ 3227 h 4138"/>
                <a:gd name="T30" fmla="*/ 1094 w 4736"/>
                <a:gd name="T31" fmla="*/ 3354 h 4138"/>
                <a:gd name="T32" fmla="*/ 1069 w 4736"/>
                <a:gd name="T33" fmla="*/ 3653 h 4138"/>
                <a:gd name="T34" fmla="*/ 1228 w 4736"/>
                <a:gd name="T35" fmla="*/ 3748 h 4138"/>
                <a:gd name="T36" fmla="*/ 1623 w 4736"/>
                <a:gd name="T37" fmla="*/ 3882 h 4138"/>
                <a:gd name="T38" fmla="*/ 2049 w 4736"/>
                <a:gd name="T39" fmla="*/ 4111 h 4138"/>
                <a:gd name="T40" fmla="*/ 2431 w 4736"/>
                <a:gd name="T41" fmla="*/ 4118 h 4138"/>
                <a:gd name="T42" fmla="*/ 2654 w 4736"/>
                <a:gd name="T43" fmla="*/ 3990 h 4138"/>
                <a:gd name="T44" fmla="*/ 2844 w 4736"/>
                <a:gd name="T45" fmla="*/ 3895 h 4138"/>
                <a:gd name="T46" fmla="*/ 3175 w 4736"/>
                <a:gd name="T47" fmla="*/ 3869 h 4138"/>
                <a:gd name="T48" fmla="*/ 3271 w 4736"/>
                <a:gd name="T49" fmla="*/ 3577 h 4138"/>
                <a:gd name="T50" fmla="*/ 3188 w 4736"/>
                <a:gd name="T51" fmla="*/ 3519 h 4138"/>
                <a:gd name="T52" fmla="*/ 3519 w 4736"/>
                <a:gd name="T53" fmla="*/ 3316 h 4138"/>
                <a:gd name="T54" fmla="*/ 3806 w 4736"/>
                <a:gd name="T55" fmla="*/ 3004 h 4138"/>
                <a:gd name="T56" fmla="*/ 3844 w 4736"/>
                <a:gd name="T57" fmla="*/ 2921 h 4138"/>
                <a:gd name="T58" fmla="*/ 4066 w 4736"/>
                <a:gd name="T59" fmla="*/ 2787 h 4138"/>
                <a:gd name="T60" fmla="*/ 4149 w 4736"/>
                <a:gd name="T61" fmla="*/ 2775 h 4138"/>
                <a:gd name="T62" fmla="*/ 4442 w 4736"/>
                <a:gd name="T63" fmla="*/ 1916 h 4138"/>
                <a:gd name="T64" fmla="*/ 3519 w 4736"/>
                <a:gd name="T65" fmla="*/ 1763 h 4138"/>
                <a:gd name="T66" fmla="*/ 3526 w 4736"/>
                <a:gd name="T67" fmla="*/ 827 h 4138"/>
                <a:gd name="T68" fmla="*/ 2940 w 4736"/>
                <a:gd name="T69" fmla="*/ 121 h 4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6" h="4138">
                  <a:moveTo>
                    <a:pt x="2609" y="70"/>
                  </a:moveTo>
                  <a:lnTo>
                    <a:pt x="2609" y="70"/>
                  </a:lnTo>
                  <a:cubicBezTo>
                    <a:pt x="2514" y="159"/>
                    <a:pt x="2666" y="299"/>
                    <a:pt x="2717" y="420"/>
                  </a:cubicBezTo>
                  <a:cubicBezTo>
                    <a:pt x="2775" y="547"/>
                    <a:pt x="2552" y="592"/>
                    <a:pt x="2444" y="592"/>
                  </a:cubicBezTo>
                  <a:cubicBezTo>
                    <a:pt x="2335" y="592"/>
                    <a:pt x="2202" y="764"/>
                    <a:pt x="2094" y="789"/>
                  </a:cubicBezTo>
                  <a:cubicBezTo>
                    <a:pt x="1992" y="821"/>
                    <a:pt x="1903" y="980"/>
                    <a:pt x="1833" y="1056"/>
                  </a:cubicBezTo>
                  <a:cubicBezTo>
                    <a:pt x="1756" y="1126"/>
                    <a:pt x="1743" y="1234"/>
                    <a:pt x="1743" y="1298"/>
                  </a:cubicBezTo>
                  <a:cubicBezTo>
                    <a:pt x="1743" y="1362"/>
                    <a:pt x="1527" y="1413"/>
                    <a:pt x="1489" y="1515"/>
                  </a:cubicBezTo>
                  <a:cubicBezTo>
                    <a:pt x="1451" y="1616"/>
                    <a:pt x="1584" y="1610"/>
                    <a:pt x="1680" y="1635"/>
                  </a:cubicBezTo>
                  <a:cubicBezTo>
                    <a:pt x="1782" y="1667"/>
                    <a:pt x="1922" y="1877"/>
                    <a:pt x="1852" y="1954"/>
                  </a:cubicBezTo>
                  <a:cubicBezTo>
                    <a:pt x="1775" y="2024"/>
                    <a:pt x="1514" y="1954"/>
                    <a:pt x="1355" y="1954"/>
                  </a:cubicBezTo>
                  <a:cubicBezTo>
                    <a:pt x="1196" y="1954"/>
                    <a:pt x="1113" y="1827"/>
                    <a:pt x="1044" y="1827"/>
                  </a:cubicBezTo>
                  <a:cubicBezTo>
                    <a:pt x="973" y="1827"/>
                    <a:pt x="903" y="1756"/>
                    <a:pt x="903" y="1680"/>
                  </a:cubicBezTo>
                  <a:cubicBezTo>
                    <a:pt x="903" y="1604"/>
                    <a:pt x="852" y="1508"/>
                    <a:pt x="776" y="1585"/>
                  </a:cubicBezTo>
                  <a:cubicBezTo>
                    <a:pt x="700" y="1661"/>
                    <a:pt x="802" y="1782"/>
                    <a:pt x="802" y="1782"/>
                  </a:cubicBezTo>
                  <a:cubicBezTo>
                    <a:pt x="744" y="1839"/>
                    <a:pt x="560" y="1782"/>
                    <a:pt x="464" y="1782"/>
                  </a:cubicBezTo>
                  <a:cubicBezTo>
                    <a:pt x="407" y="1782"/>
                    <a:pt x="337" y="1845"/>
                    <a:pt x="286" y="1896"/>
                  </a:cubicBezTo>
                  <a:cubicBezTo>
                    <a:pt x="369" y="1966"/>
                    <a:pt x="445" y="2062"/>
                    <a:pt x="490" y="2138"/>
                  </a:cubicBezTo>
                  <a:cubicBezTo>
                    <a:pt x="560" y="2259"/>
                    <a:pt x="592" y="2336"/>
                    <a:pt x="560" y="2450"/>
                  </a:cubicBezTo>
                  <a:cubicBezTo>
                    <a:pt x="528" y="2565"/>
                    <a:pt x="305" y="2603"/>
                    <a:pt x="343" y="2749"/>
                  </a:cubicBezTo>
                  <a:cubicBezTo>
                    <a:pt x="382" y="2896"/>
                    <a:pt x="152" y="3125"/>
                    <a:pt x="114" y="3157"/>
                  </a:cubicBezTo>
                  <a:cubicBezTo>
                    <a:pt x="95" y="3176"/>
                    <a:pt x="44" y="3290"/>
                    <a:pt x="0" y="3398"/>
                  </a:cubicBezTo>
                  <a:cubicBezTo>
                    <a:pt x="165" y="3379"/>
                    <a:pt x="159" y="3456"/>
                    <a:pt x="159" y="3456"/>
                  </a:cubicBezTo>
                  <a:cubicBezTo>
                    <a:pt x="216" y="3729"/>
                    <a:pt x="541" y="3615"/>
                    <a:pt x="572" y="3583"/>
                  </a:cubicBezTo>
                  <a:cubicBezTo>
                    <a:pt x="604" y="3551"/>
                    <a:pt x="528" y="3430"/>
                    <a:pt x="547" y="3405"/>
                  </a:cubicBezTo>
                  <a:cubicBezTo>
                    <a:pt x="572" y="3379"/>
                    <a:pt x="642" y="3430"/>
                    <a:pt x="668" y="3430"/>
                  </a:cubicBezTo>
                  <a:cubicBezTo>
                    <a:pt x="693" y="3430"/>
                    <a:pt x="865" y="3475"/>
                    <a:pt x="865" y="3417"/>
                  </a:cubicBezTo>
                  <a:cubicBezTo>
                    <a:pt x="865" y="3360"/>
                    <a:pt x="763" y="3316"/>
                    <a:pt x="795" y="3316"/>
                  </a:cubicBezTo>
                  <a:cubicBezTo>
                    <a:pt x="827" y="3316"/>
                    <a:pt x="840" y="3188"/>
                    <a:pt x="840" y="3188"/>
                  </a:cubicBezTo>
                  <a:cubicBezTo>
                    <a:pt x="840" y="3188"/>
                    <a:pt x="884" y="3227"/>
                    <a:pt x="929" y="3227"/>
                  </a:cubicBezTo>
                  <a:cubicBezTo>
                    <a:pt x="980" y="3227"/>
                    <a:pt x="929" y="3417"/>
                    <a:pt x="993" y="3354"/>
                  </a:cubicBezTo>
                  <a:cubicBezTo>
                    <a:pt x="1056" y="3290"/>
                    <a:pt x="1094" y="3354"/>
                    <a:pt x="1094" y="3354"/>
                  </a:cubicBezTo>
                  <a:cubicBezTo>
                    <a:pt x="1094" y="3551"/>
                    <a:pt x="929" y="3398"/>
                    <a:pt x="814" y="3513"/>
                  </a:cubicBezTo>
                  <a:cubicBezTo>
                    <a:pt x="700" y="3627"/>
                    <a:pt x="986" y="3627"/>
                    <a:pt x="1069" y="3653"/>
                  </a:cubicBezTo>
                  <a:cubicBezTo>
                    <a:pt x="1152" y="3678"/>
                    <a:pt x="1069" y="3545"/>
                    <a:pt x="1215" y="3570"/>
                  </a:cubicBezTo>
                  <a:cubicBezTo>
                    <a:pt x="1362" y="3602"/>
                    <a:pt x="1228" y="3653"/>
                    <a:pt x="1228" y="3748"/>
                  </a:cubicBezTo>
                  <a:cubicBezTo>
                    <a:pt x="1228" y="3850"/>
                    <a:pt x="1311" y="3831"/>
                    <a:pt x="1311" y="3831"/>
                  </a:cubicBezTo>
                  <a:cubicBezTo>
                    <a:pt x="1616" y="3780"/>
                    <a:pt x="1483" y="3908"/>
                    <a:pt x="1623" y="3882"/>
                  </a:cubicBezTo>
                  <a:cubicBezTo>
                    <a:pt x="1763" y="3857"/>
                    <a:pt x="1820" y="3952"/>
                    <a:pt x="1820" y="3952"/>
                  </a:cubicBezTo>
                  <a:cubicBezTo>
                    <a:pt x="1973" y="4022"/>
                    <a:pt x="1985" y="4137"/>
                    <a:pt x="2049" y="4111"/>
                  </a:cubicBezTo>
                  <a:cubicBezTo>
                    <a:pt x="2151" y="4009"/>
                    <a:pt x="2291" y="4022"/>
                    <a:pt x="2291" y="4022"/>
                  </a:cubicBezTo>
                  <a:cubicBezTo>
                    <a:pt x="2374" y="4003"/>
                    <a:pt x="2380" y="4118"/>
                    <a:pt x="2431" y="4118"/>
                  </a:cubicBezTo>
                  <a:cubicBezTo>
                    <a:pt x="2463" y="4118"/>
                    <a:pt x="2495" y="4054"/>
                    <a:pt x="2539" y="4022"/>
                  </a:cubicBezTo>
                  <a:cubicBezTo>
                    <a:pt x="2577" y="3990"/>
                    <a:pt x="2635" y="4003"/>
                    <a:pt x="2654" y="3990"/>
                  </a:cubicBezTo>
                  <a:cubicBezTo>
                    <a:pt x="2679" y="3958"/>
                    <a:pt x="2755" y="4028"/>
                    <a:pt x="2800" y="4028"/>
                  </a:cubicBezTo>
                  <a:cubicBezTo>
                    <a:pt x="2851" y="4028"/>
                    <a:pt x="2794" y="3869"/>
                    <a:pt x="2844" y="3895"/>
                  </a:cubicBezTo>
                  <a:cubicBezTo>
                    <a:pt x="2895" y="3920"/>
                    <a:pt x="3004" y="3850"/>
                    <a:pt x="3067" y="3825"/>
                  </a:cubicBezTo>
                  <a:cubicBezTo>
                    <a:pt x="3125" y="3799"/>
                    <a:pt x="3144" y="3869"/>
                    <a:pt x="3175" y="3869"/>
                  </a:cubicBezTo>
                  <a:cubicBezTo>
                    <a:pt x="3207" y="3869"/>
                    <a:pt x="3277" y="3710"/>
                    <a:pt x="3245" y="3685"/>
                  </a:cubicBezTo>
                  <a:cubicBezTo>
                    <a:pt x="3220" y="3653"/>
                    <a:pt x="3271" y="3609"/>
                    <a:pt x="3271" y="3577"/>
                  </a:cubicBezTo>
                  <a:cubicBezTo>
                    <a:pt x="3271" y="3551"/>
                    <a:pt x="3163" y="3609"/>
                    <a:pt x="3118" y="3609"/>
                  </a:cubicBezTo>
                  <a:cubicBezTo>
                    <a:pt x="3074" y="3609"/>
                    <a:pt x="3118" y="3500"/>
                    <a:pt x="3188" y="3519"/>
                  </a:cubicBezTo>
                  <a:cubicBezTo>
                    <a:pt x="3258" y="3538"/>
                    <a:pt x="3335" y="3373"/>
                    <a:pt x="3354" y="3316"/>
                  </a:cubicBezTo>
                  <a:cubicBezTo>
                    <a:pt x="3373" y="3258"/>
                    <a:pt x="3468" y="3316"/>
                    <a:pt x="3519" y="3316"/>
                  </a:cubicBezTo>
                  <a:cubicBezTo>
                    <a:pt x="3570" y="3316"/>
                    <a:pt x="3634" y="3067"/>
                    <a:pt x="3634" y="3067"/>
                  </a:cubicBezTo>
                  <a:cubicBezTo>
                    <a:pt x="3761" y="3112"/>
                    <a:pt x="3755" y="2953"/>
                    <a:pt x="3806" y="3004"/>
                  </a:cubicBezTo>
                  <a:cubicBezTo>
                    <a:pt x="3856" y="3055"/>
                    <a:pt x="3895" y="3036"/>
                    <a:pt x="3895" y="3036"/>
                  </a:cubicBezTo>
                  <a:cubicBezTo>
                    <a:pt x="3907" y="3016"/>
                    <a:pt x="3831" y="2972"/>
                    <a:pt x="3844" y="2921"/>
                  </a:cubicBezTo>
                  <a:cubicBezTo>
                    <a:pt x="3856" y="2845"/>
                    <a:pt x="3958" y="2749"/>
                    <a:pt x="3990" y="2730"/>
                  </a:cubicBezTo>
                  <a:cubicBezTo>
                    <a:pt x="4048" y="2698"/>
                    <a:pt x="4028" y="2762"/>
                    <a:pt x="4066" y="2787"/>
                  </a:cubicBezTo>
                  <a:cubicBezTo>
                    <a:pt x="4105" y="2807"/>
                    <a:pt x="4111" y="2679"/>
                    <a:pt x="4111" y="2736"/>
                  </a:cubicBezTo>
                  <a:cubicBezTo>
                    <a:pt x="4111" y="2794"/>
                    <a:pt x="4149" y="2775"/>
                    <a:pt x="4149" y="2775"/>
                  </a:cubicBezTo>
                  <a:cubicBezTo>
                    <a:pt x="4168" y="2692"/>
                    <a:pt x="4353" y="2603"/>
                    <a:pt x="4353" y="2603"/>
                  </a:cubicBezTo>
                  <a:cubicBezTo>
                    <a:pt x="4264" y="2514"/>
                    <a:pt x="4735" y="2094"/>
                    <a:pt x="4442" y="1916"/>
                  </a:cubicBezTo>
                  <a:cubicBezTo>
                    <a:pt x="4308" y="1839"/>
                    <a:pt x="4117" y="2011"/>
                    <a:pt x="3977" y="1979"/>
                  </a:cubicBezTo>
                  <a:cubicBezTo>
                    <a:pt x="3837" y="1954"/>
                    <a:pt x="3710" y="1827"/>
                    <a:pt x="3519" y="1763"/>
                  </a:cubicBezTo>
                  <a:cubicBezTo>
                    <a:pt x="3328" y="1699"/>
                    <a:pt x="3290" y="1336"/>
                    <a:pt x="3290" y="1273"/>
                  </a:cubicBezTo>
                  <a:cubicBezTo>
                    <a:pt x="3290" y="1203"/>
                    <a:pt x="3526" y="827"/>
                    <a:pt x="3526" y="827"/>
                  </a:cubicBezTo>
                  <a:cubicBezTo>
                    <a:pt x="3583" y="598"/>
                    <a:pt x="3169" y="617"/>
                    <a:pt x="3067" y="426"/>
                  </a:cubicBezTo>
                  <a:cubicBezTo>
                    <a:pt x="2991" y="394"/>
                    <a:pt x="2953" y="229"/>
                    <a:pt x="2940" y="121"/>
                  </a:cubicBezTo>
                  <a:cubicBezTo>
                    <a:pt x="2768" y="134"/>
                    <a:pt x="2679" y="0"/>
                    <a:pt x="2609" y="7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499"/>
            <p:cNvSpPr>
              <a:spLocks noChangeArrowheads="1"/>
            </p:cNvSpPr>
            <p:nvPr/>
          </p:nvSpPr>
          <p:spPr bwMode="auto">
            <a:xfrm>
              <a:off x="15525704" y="7321962"/>
              <a:ext cx="1811579" cy="2264622"/>
            </a:xfrm>
            <a:custGeom>
              <a:avLst/>
              <a:gdLst>
                <a:gd name="T0" fmla="*/ 3258 w 3526"/>
                <a:gd name="T1" fmla="*/ 3532 h 4411"/>
                <a:gd name="T2" fmla="*/ 3258 w 3526"/>
                <a:gd name="T3" fmla="*/ 3532 h 4411"/>
                <a:gd name="T4" fmla="*/ 3525 w 3526"/>
                <a:gd name="T5" fmla="*/ 3181 h 4411"/>
                <a:gd name="T6" fmla="*/ 3321 w 3526"/>
                <a:gd name="T7" fmla="*/ 3092 h 4411"/>
                <a:gd name="T8" fmla="*/ 3111 w 3526"/>
                <a:gd name="T9" fmla="*/ 2882 h 4411"/>
                <a:gd name="T10" fmla="*/ 2685 w 3526"/>
                <a:gd name="T11" fmla="*/ 2825 h 4411"/>
                <a:gd name="T12" fmla="*/ 2589 w 3526"/>
                <a:gd name="T13" fmla="*/ 2386 h 4411"/>
                <a:gd name="T14" fmla="*/ 2392 w 3526"/>
                <a:gd name="T15" fmla="*/ 1711 h 4411"/>
                <a:gd name="T16" fmla="*/ 2398 w 3526"/>
                <a:gd name="T17" fmla="*/ 1234 h 4411"/>
                <a:gd name="T18" fmla="*/ 2634 w 3526"/>
                <a:gd name="T19" fmla="*/ 1030 h 4411"/>
                <a:gd name="T20" fmla="*/ 2583 w 3526"/>
                <a:gd name="T21" fmla="*/ 630 h 4411"/>
                <a:gd name="T22" fmla="*/ 2048 w 3526"/>
                <a:gd name="T23" fmla="*/ 179 h 4411"/>
                <a:gd name="T24" fmla="*/ 1348 w 3526"/>
                <a:gd name="T25" fmla="*/ 115 h 4411"/>
                <a:gd name="T26" fmla="*/ 706 w 3526"/>
                <a:gd name="T27" fmla="*/ 382 h 4411"/>
                <a:gd name="T28" fmla="*/ 235 w 3526"/>
                <a:gd name="T29" fmla="*/ 834 h 4411"/>
                <a:gd name="T30" fmla="*/ 591 w 3526"/>
                <a:gd name="T31" fmla="*/ 1126 h 4411"/>
                <a:gd name="T32" fmla="*/ 661 w 3526"/>
                <a:gd name="T33" fmla="*/ 1686 h 4411"/>
                <a:gd name="T34" fmla="*/ 591 w 3526"/>
                <a:gd name="T35" fmla="*/ 2214 h 4411"/>
                <a:gd name="T36" fmla="*/ 591 w 3526"/>
                <a:gd name="T37" fmla="*/ 2749 h 4411"/>
                <a:gd name="T38" fmla="*/ 140 w 3526"/>
                <a:gd name="T39" fmla="*/ 3162 h 4411"/>
                <a:gd name="T40" fmla="*/ 0 w 3526"/>
                <a:gd name="T41" fmla="*/ 3691 h 4411"/>
                <a:gd name="T42" fmla="*/ 38 w 3526"/>
                <a:gd name="T43" fmla="*/ 3862 h 4411"/>
                <a:gd name="T44" fmla="*/ 102 w 3526"/>
                <a:gd name="T45" fmla="*/ 4263 h 4411"/>
                <a:gd name="T46" fmla="*/ 337 w 3526"/>
                <a:gd name="T47" fmla="*/ 4372 h 4411"/>
                <a:gd name="T48" fmla="*/ 578 w 3526"/>
                <a:gd name="T49" fmla="*/ 4181 h 4411"/>
                <a:gd name="T50" fmla="*/ 973 w 3526"/>
                <a:gd name="T51" fmla="*/ 3735 h 4411"/>
                <a:gd name="T52" fmla="*/ 1017 w 3526"/>
                <a:gd name="T53" fmla="*/ 3913 h 4411"/>
                <a:gd name="T54" fmla="*/ 1304 w 3526"/>
                <a:gd name="T55" fmla="*/ 4244 h 4411"/>
                <a:gd name="T56" fmla="*/ 1539 w 3526"/>
                <a:gd name="T57" fmla="*/ 3875 h 4411"/>
                <a:gd name="T58" fmla="*/ 1781 w 3526"/>
                <a:gd name="T59" fmla="*/ 3691 h 4411"/>
                <a:gd name="T60" fmla="*/ 2004 w 3526"/>
                <a:gd name="T61" fmla="*/ 3913 h 4411"/>
                <a:gd name="T62" fmla="*/ 2144 w 3526"/>
                <a:gd name="T63" fmla="*/ 4041 h 4411"/>
                <a:gd name="T64" fmla="*/ 2424 w 3526"/>
                <a:gd name="T65" fmla="*/ 4009 h 4411"/>
                <a:gd name="T66" fmla="*/ 2558 w 3526"/>
                <a:gd name="T67" fmla="*/ 4225 h 4411"/>
                <a:gd name="T68" fmla="*/ 2717 w 3526"/>
                <a:gd name="T69" fmla="*/ 4066 h 4411"/>
                <a:gd name="T70" fmla="*/ 3258 w 3526"/>
                <a:gd name="T71" fmla="*/ 3532 h 4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6" h="4411">
                  <a:moveTo>
                    <a:pt x="3258" y="3532"/>
                  </a:moveTo>
                  <a:lnTo>
                    <a:pt x="3258" y="3532"/>
                  </a:lnTo>
                  <a:cubicBezTo>
                    <a:pt x="3258" y="3302"/>
                    <a:pt x="3474" y="3372"/>
                    <a:pt x="3525" y="3181"/>
                  </a:cubicBezTo>
                  <a:cubicBezTo>
                    <a:pt x="3525" y="3181"/>
                    <a:pt x="3461" y="3137"/>
                    <a:pt x="3321" y="3092"/>
                  </a:cubicBezTo>
                  <a:cubicBezTo>
                    <a:pt x="3321" y="3092"/>
                    <a:pt x="3289" y="2882"/>
                    <a:pt x="3111" y="2882"/>
                  </a:cubicBezTo>
                  <a:cubicBezTo>
                    <a:pt x="2939" y="2882"/>
                    <a:pt x="2723" y="2965"/>
                    <a:pt x="2685" y="2825"/>
                  </a:cubicBezTo>
                  <a:cubicBezTo>
                    <a:pt x="2647" y="2685"/>
                    <a:pt x="2869" y="2494"/>
                    <a:pt x="2589" y="2386"/>
                  </a:cubicBezTo>
                  <a:cubicBezTo>
                    <a:pt x="2309" y="2278"/>
                    <a:pt x="2284" y="1813"/>
                    <a:pt x="2392" y="1711"/>
                  </a:cubicBezTo>
                  <a:cubicBezTo>
                    <a:pt x="2494" y="1603"/>
                    <a:pt x="2481" y="1317"/>
                    <a:pt x="2398" y="1234"/>
                  </a:cubicBezTo>
                  <a:cubicBezTo>
                    <a:pt x="2309" y="1145"/>
                    <a:pt x="2570" y="1088"/>
                    <a:pt x="2634" y="1030"/>
                  </a:cubicBezTo>
                  <a:cubicBezTo>
                    <a:pt x="2691" y="967"/>
                    <a:pt x="2812" y="630"/>
                    <a:pt x="2583" y="630"/>
                  </a:cubicBezTo>
                  <a:cubicBezTo>
                    <a:pt x="2354" y="630"/>
                    <a:pt x="2297" y="179"/>
                    <a:pt x="2048" y="179"/>
                  </a:cubicBezTo>
                  <a:cubicBezTo>
                    <a:pt x="1800" y="179"/>
                    <a:pt x="1463" y="229"/>
                    <a:pt x="1348" y="115"/>
                  </a:cubicBezTo>
                  <a:cubicBezTo>
                    <a:pt x="1234" y="0"/>
                    <a:pt x="565" y="115"/>
                    <a:pt x="706" y="382"/>
                  </a:cubicBezTo>
                  <a:cubicBezTo>
                    <a:pt x="839" y="624"/>
                    <a:pt x="363" y="528"/>
                    <a:pt x="235" y="834"/>
                  </a:cubicBezTo>
                  <a:cubicBezTo>
                    <a:pt x="356" y="928"/>
                    <a:pt x="432" y="1126"/>
                    <a:pt x="591" y="1126"/>
                  </a:cubicBezTo>
                  <a:cubicBezTo>
                    <a:pt x="591" y="1126"/>
                    <a:pt x="737" y="1527"/>
                    <a:pt x="661" y="1686"/>
                  </a:cubicBezTo>
                  <a:cubicBezTo>
                    <a:pt x="591" y="1845"/>
                    <a:pt x="591" y="2106"/>
                    <a:pt x="591" y="2214"/>
                  </a:cubicBezTo>
                  <a:cubicBezTo>
                    <a:pt x="591" y="2322"/>
                    <a:pt x="667" y="2666"/>
                    <a:pt x="591" y="2749"/>
                  </a:cubicBezTo>
                  <a:cubicBezTo>
                    <a:pt x="515" y="2825"/>
                    <a:pt x="140" y="3086"/>
                    <a:pt x="140" y="3162"/>
                  </a:cubicBezTo>
                  <a:cubicBezTo>
                    <a:pt x="140" y="3232"/>
                    <a:pt x="153" y="3621"/>
                    <a:pt x="0" y="3691"/>
                  </a:cubicBezTo>
                  <a:cubicBezTo>
                    <a:pt x="0" y="3754"/>
                    <a:pt x="6" y="3831"/>
                    <a:pt x="38" y="3862"/>
                  </a:cubicBezTo>
                  <a:cubicBezTo>
                    <a:pt x="96" y="3920"/>
                    <a:pt x="153" y="4161"/>
                    <a:pt x="102" y="4263"/>
                  </a:cubicBezTo>
                  <a:cubicBezTo>
                    <a:pt x="51" y="4372"/>
                    <a:pt x="185" y="4410"/>
                    <a:pt x="337" y="4372"/>
                  </a:cubicBezTo>
                  <a:cubicBezTo>
                    <a:pt x="489" y="4327"/>
                    <a:pt x="540" y="4340"/>
                    <a:pt x="578" y="4181"/>
                  </a:cubicBezTo>
                  <a:cubicBezTo>
                    <a:pt x="616" y="4028"/>
                    <a:pt x="890" y="3735"/>
                    <a:pt x="973" y="3735"/>
                  </a:cubicBezTo>
                  <a:cubicBezTo>
                    <a:pt x="1062" y="3735"/>
                    <a:pt x="928" y="3875"/>
                    <a:pt x="1017" y="3913"/>
                  </a:cubicBezTo>
                  <a:cubicBezTo>
                    <a:pt x="1087" y="3945"/>
                    <a:pt x="1221" y="4136"/>
                    <a:pt x="1304" y="4244"/>
                  </a:cubicBezTo>
                  <a:cubicBezTo>
                    <a:pt x="1367" y="4098"/>
                    <a:pt x="1476" y="3875"/>
                    <a:pt x="1539" y="3875"/>
                  </a:cubicBezTo>
                  <a:cubicBezTo>
                    <a:pt x="1635" y="3875"/>
                    <a:pt x="1781" y="3799"/>
                    <a:pt x="1781" y="3691"/>
                  </a:cubicBezTo>
                  <a:cubicBezTo>
                    <a:pt x="1781" y="3582"/>
                    <a:pt x="2004" y="3831"/>
                    <a:pt x="2004" y="3913"/>
                  </a:cubicBezTo>
                  <a:cubicBezTo>
                    <a:pt x="2004" y="3996"/>
                    <a:pt x="2074" y="4111"/>
                    <a:pt x="2144" y="4041"/>
                  </a:cubicBezTo>
                  <a:cubicBezTo>
                    <a:pt x="2214" y="3971"/>
                    <a:pt x="2335" y="3971"/>
                    <a:pt x="2424" y="4009"/>
                  </a:cubicBezTo>
                  <a:cubicBezTo>
                    <a:pt x="2468" y="4028"/>
                    <a:pt x="2513" y="4123"/>
                    <a:pt x="2558" y="4225"/>
                  </a:cubicBezTo>
                  <a:cubicBezTo>
                    <a:pt x="2596" y="4187"/>
                    <a:pt x="2647" y="4130"/>
                    <a:pt x="2717" y="4066"/>
                  </a:cubicBezTo>
                  <a:cubicBezTo>
                    <a:pt x="2850" y="3932"/>
                    <a:pt x="3258" y="3761"/>
                    <a:pt x="3258" y="353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500"/>
            <p:cNvSpPr>
              <a:spLocks noChangeArrowheads="1"/>
            </p:cNvSpPr>
            <p:nvPr/>
          </p:nvSpPr>
          <p:spPr bwMode="auto">
            <a:xfrm>
              <a:off x="16698701" y="7518984"/>
              <a:ext cx="2481864" cy="2491084"/>
            </a:xfrm>
            <a:custGeom>
              <a:avLst/>
              <a:gdLst>
                <a:gd name="T0" fmla="*/ 2928 w 4832"/>
                <a:gd name="T1" fmla="*/ 642 h 4850"/>
                <a:gd name="T2" fmla="*/ 2928 w 4832"/>
                <a:gd name="T3" fmla="*/ 642 h 4850"/>
                <a:gd name="T4" fmla="*/ 2794 w 4832"/>
                <a:gd name="T5" fmla="*/ 477 h 4850"/>
                <a:gd name="T6" fmla="*/ 2527 w 4832"/>
                <a:gd name="T7" fmla="*/ 629 h 4850"/>
                <a:gd name="T8" fmla="*/ 2151 w 4832"/>
                <a:gd name="T9" fmla="*/ 299 h 4850"/>
                <a:gd name="T10" fmla="*/ 1845 w 4832"/>
                <a:gd name="T11" fmla="*/ 299 h 4850"/>
                <a:gd name="T12" fmla="*/ 1355 w 4832"/>
                <a:gd name="T13" fmla="*/ 667 h 4850"/>
                <a:gd name="T14" fmla="*/ 942 w 4832"/>
                <a:gd name="T15" fmla="*/ 820 h 4850"/>
                <a:gd name="T16" fmla="*/ 95 w 4832"/>
                <a:gd name="T17" fmla="*/ 807 h 4850"/>
                <a:gd name="T18" fmla="*/ 114 w 4832"/>
                <a:gd name="T19" fmla="*/ 852 h 4850"/>
                <a:gd name="T20" fmla="*/ 108 w 4832"/>
                <a:gd name="T21" fmla="*/ 1329 h 4850"/>
                <a:gd name="T22" fmla="*/ 305 w 4832"/>
                <a:gd name="T23" fmla="*/ 2004 h 4850"/>
                <a:gd name="T24" fmla="*/ 401 w 4832"/>
                <a:gd name="T25" fmla="*/ 2443 h 4850"/>
                <a:gd name="T26" fmla="*/ 827 w 4832"/>
                <a:gd name="T27" fmla="*/ 2500 h 4850"/>
                <a:gd name="T28" fmla="*/ 1037 w 4832"/>
                <a:gd name="T29" fmla="*/ 2710 h 4850"/>
                <a:gd name="T30" fmla="*/ 1241 w 4832"/>
                <a:gd name="T31" fmla="*/ 2799 h 4850"/>
                <a:gd name="T32" fmla="*/ 974 w 4832"/>
                <a:gd name="T33" fmla="*/ 3150 h 4850"/>
                <a:gd name="T34" fmla="*/ 433 w 4832"/>
                <a:gd name="T35" fmla="*/ 3684 h 4850"/>
                <a:gd name="T36" fmla="*/ 274 w 4832"/>
                <a:gd name="T37" fmla="*/ 3843 h 4850"/>
                <a:gd name="T38" fmla="*/ 363 w 4832"/>
                <a:gd name="T39" fmla="*/ 4085 h 4850"/>
                <a:gd name="T40" fmla="*/ 630 w 4832"/>
                <a:gd name="T41" fmla="*/ 4480 h 4850"/>
                <a:gd name="T42" fmla="*/ 897 w 4832"/>
                <a:gd name="T43" fmla="*/ 4664 h 4850"/>
                <a:gd name="T44" fmla="*/ 1254 w 4832"/>
                <a:gd name="T45" fmla="*/ 4639 h 4850"/>
                <a:gd name="T46" fmla="*/ 1400 w 4832"/>
                <a:gd name="T47" fmla="*/ 4721 h 4850"/>
                <a:gd name="T48" fmla="*/ 1578 w 4832"/>
                <a:gd name="T49" fmla="*/ 4607 h 4850"/>
                <a:gd name="T50" fmla="*/ 1916 w 4832"/>
                <a:gd name="T51" fmla="*/ 4607 h 4850"/>
                <a:gd name="T52" fmla="*/ 1890 w 4832"/>
                <a:gd name="T53" fmla="*/ 4410 h 4850"/>
                <a:gd name="T54" fmla="*/ 2017 w 4832"/>
                <a:gd name="T55" fmla="*/ 4505 h 4850"/>
                <a:gd name="T56" fmla="*/ 2158 w 4832"/>
                <a:gd name="T57" fmla="*/ 4652 h 4850"/>
                <a:gd name="T58" fmla="*/ 2469 w 4832"/>
                <a:gd name="T59" fmla="*/ 4779 h 4850"/>
                <a:gd name="T60" fmla="*/ 2966 w 4832"/>
                <a:gd name="T61" fmla="*/ 4779 h 4850"/>
                <a:gd name="T62" fmla="*/ 2794 w 4832"/>
                <a:gd name="T63" fmla="*/ 4460 h 4850"/>
                <a:gd name="T64" fmla="*/ 2603 w 4832"/>
                <a:gd name="T65" fmla="*/ 4340 h 4850"/>
                <a:gd name="T66" fmla="*/ 2857 w 4832"/>
                <a:gd name="T67" fmla="*/ 4123 h 4850"/>
                <a:gd name="T68" fmla="*/ 2947 w 4832"/>
                <a:gd name="T69" fmla="*/ 3881 h 4850"/>
                <a:gd name="T70" fmla="*/ 3208 w 4832"/>
                <a:gd name="T71" fmla="*/ 3614 h 4850"/>
                <a:gd name="T72" fmla="*/ 3558 w 4832"/>
                <a:gd name="T73" fmla="*/ 3417 h 4850"/>
                <a:gd name="T74" fmla="*/ 3831 w 4832"/>
                <a:gd name="T75" fmla="*/ 3245 h 4850"/>
                <a:gd name="T76" fmla="*/ 3723 w 4832"/>
                <a:gd name="T77" fmla="*/ 2895 h 4850"/>
                <a:gd name="T78" fmla="*/ 4054 w 4832"/>
                <a:gd name="T79" fmla="*/ 2946 h 4850"/>
                <a:gd name="T80" fmla="*/ 4048 w 4832"/>
                <a:gd name="T81" fmla="*/ 2882 h 4850"/>
                <a:gd name="T82" fmla="*/ 4385 w 4832"/>
                <a:gd name="T83" fmla="*/ 2799 h 4850"/>
                <a:gd name="T84" fmla="*/ 4468 w 4832"/>
                <a:gd name="T85" fmla="*/ 2723 h 4850"/>
                <a:gd name="T86" fmla="*/ 4665 w 4832"/>
                <a:gd name="T87" fmla="*/ 2176 h 4850"/>
                <a:gd name="T88" fmla="*/ 4449 w 4832"/>
                <a:gd name="T89" fmla="*/ 1864 h 4850"/>
                <a:gd name="T90" fmla="*/ 4277 w 4832"/>
                <a:gd name="T91" fmla="*/ 1597 h 4850"/>
                <a:gd name="T92" fmla="*/ 4569 w 4832"/>
                <a:gd name="T93" fmla="*/ 1259 h 4850"/>
                <a:gd name="T94" fmla="*/ 4372 w 4832"/>
                <a:gd name="T95" fmla="*/ 896 h 4850"/>
                <a:gd name="T96" fmla="*/ 4181 w 4832"/>
                <a:gd name="T97" fmla="*/ 718 h 4850"/>
                <a:gd name="T98" fmla="*/ 4181 w 4832"/>
                <a:gd name="T99" fmla="*/ 407 h 4850"/>
                <a:gd name="T100" fmla="*/ 4181 w 4832"/>
                <a:gd name="T101" fmla="*/ 236 h 4850"/>
                <a:gd name="T102" fmla="*/ 4347 w 4832"/>
                <a:gd name="T103" fmla="*/ 89 h 4850"/>
                <a:gd name="T104" fmla="*/ 3895 w 4832"/>
                <a:gd name="T105" fmla="*/ 0 h 4850"/>
                <a:gd name="T106" fmla="*/ 3545 w 4832"/>
                <a:gd name="T107" fmla="*/ 153 h 4850"/>
                <a:gd name="T108" fmla="*/ 3430 w 4832"/>
                <a:gd name="T109" fmla="*/ 306 h 4850"/>
                <a:gd name="T110" fmla="*/ 3347 w 4832"/>
                <a:gd name="T111" fmla="*/ 648 h 4850"/>
                <a:gd name="T112" fmla="*/ 3437 w 4832"/>
                <a:gd name="T113" fmla="*/ 483 h 4850"/>
                <a:gd name="T114" fmla="*/ 3379 w 4832"/>
                <a:gd name="T115" fmla="*/ 801 h 4850"/>
                <a:gd name="T116" fmla="*/ 3093 w 4832"/>
                <a:gd name="T117" fmla="*/ 865 h 4850"/>
                <a:gd name="T118" fmla="*/ 3201 w 4832"/>
                <a:gd name="T119" fmla="*/ 464 h 4850"/>
                <a:gd name="T120" fmla="*/ 2928 w 4832"/>
                <a:gd name="T121" fmla="*/ 642 h 4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32" h="4850">
                  <a:moveTo>
                    <a:pt x="2928" y="642"/>
                  </a:moveTo>
                  <a:lnTo>
                    <a:pt x="2928" y="642"/>
                  </a:lnTo>
                  <a:cubicBezTo>
                    <a:pt x="2794" y="591"/>
                    <a:pt x="2908" y="477"/>
                    <a:pt x="2794" y="477"/>
                  </a:cubicBezTo>
                  <a:cubicBezTo>
                    <a:pt x="2679" y="477"/>
                    <a:pt x="2628" y="731"/>
                    <a:pt x="2527" y="629"/>
                  </a:cubicBezTo>
                  <a:cubicBezTo>
                    <a:pt x="2418" y="521"/>
                    <a:pt x="2278" y="299"/>
                    <a:pt x="2151" y="299"/>
                  </a:cubicBezTo>
                  <a:cubicBezTo>
                    <a:pt x="2024" y="299"/>
                    <a:pt x="1960" y="248"/>
                    <a:pt x="1845" y="299"/>
                  </a:cubicBezTo>
                  <a:cubicBezTo>
                    <a:pt x="1731" y="350"/>
                    <a:pt x="1496" y="667"/>
                    <a:pt x="1355" y="667"/>
                  </a:cubicBezTo>
                  <a:cubicBezTo>
                    <a:pt x="1216" y="667"/>
                    <a:pt x="1037" y="718"/>
                    <a:pt x="942" y="820"/>
                  </a:cubicBezTo>
                  <a:cubicBezTo>
                    <a:pt x="853" y="909"/>
                    <a:pt x="318" y="928"/>
                    <a:pt x="95" y="807"/>
                  </a:cubicBezTo>
                  <a:cubicBezTo>
                    <a:pt x="95" y="820"/>
                    <a:pt x="95" y="833"/>
                    <a:pt x="114" y="852"/>
                  </a:cubicBezTo>
                  <a:cubicBezTo>
                    <a:pt x="197" y="935"/>
                    <a:pt x="210" y="1221"/>
                    <a:pt x="108" y="1329"/>
                  </a:cubicBezTo>
                  <a:cubicBezTo>
                    <a:pt x="0" y="1431"/>
                    <a:pt x="25" y="1896"/>
                    <a:pt x="305" y="2004"/>
                  </a:cubicBezTo>
                  <a:cubicBezTo>
                    <a:pt x="585" y="2112"/>
                    <a:pt x="363" y="2303"/>
                    <a:pt x="401" y="2443"/>
                  </a:cubicBezTo>
                  <a:cubicBezTo>
                    <a:pt x="439" y="2583"/>
                    <a:pt x="655" y="2500"/>
                    <a:pt x="827" y="2500"/>
                  </a:cubicBezTo>
                  <a:cubicBezTo>
                    <a:pt x="1005" y="2500"/>
                    <a:pt x="1037" y="2710"/>
                    <a:pt x="1037" y="2710"/>
                  </a:cubicBezTo>
                  <a:cubicBezTo>
                    <a:pt x="1177" y="2755"/>
                    <a:pt x="1241" y="2799"/>
                    <a:pt x="1241" y="2799"/>
                  </a:cubicBezTo>
                  <a:cubicBezTo>
                    <a:pt x="1190" y="2990"/>
                    <a:pt x="974" y="2920"/>
                    <a:pt x="974" y="3150"/>
                  </a:cubicBezTo>
                  <a:cubicBezTo>
                    <a:pt x="974" y="3379"/>
                    <a:pt x="566" y="3550"/>
                    <a:pt x="433" y="3684"/>
                  </a:cubicBezTo>
                  <a:cubicBezTo>
                    <a:pt x="363" y="3748"/>
                    <a:pt x="312" y="3805"/>
                    <a:pt x="274" y="3843"/>
                  </a:cubicBezTo>
                  <a:cubicBezTo>
                    <a:pt x="312" y="3939"/>
                    <a:pt x="343" y="4041"/>
                    <a:pt x="363" y="4085"/>
                  </a:cubicBezTo>
                  <a:cubicBezTo>
                    <a:pt x="394" y="4168"/>
                    <a:pt x="547" y="4295"/>
                    <a:pt x="630" y="4480"/>
                  </a:cubicBezTo>
                  <a:cubicBezTo>
                    <a:pt x="713" y="4664"/>
                    <a:pt x="808" y="4664"/>
                    <a:pt x="897" y="4664"/>
                  </a:cubicBezTo>
                  <a:cubicBezTo>
                    <a:pt x="986" y="4664"/>
                    <a:pt x="1146" y="4639"/>
                    <a:pt x="1254" y="4639"/>
                  </a:cubicBezTo>
                  <a:cubicBezTo>
                    <a:pt x="1292" y="4639"/>
                    <a:pt x="1349" y="4670"/>
                    <a:pt x="1400" y="4721"/>
                  </a:cubicBezTo>
                  <a:cubicBezTo>
                    <a:pt x="1451" y="4670"/>
                    <a:pt x="1521" y="4607"/>
                    <a:pt x="1578" y="4607"/>
                  </a:cubicBezTo>
                  <a:cubicBezTo>
                    <a:pt x="1674" y="4607"/>
                    <a:pt x="1858" y="4664"/>
                    <a:pt x="1916" y="4607"/>
                  </a:cubicBezTo>
                  <a:cubicBezTo>
                    <a:pt x="1916" y="4607"/>
                    <a:pt x="1814" y="4486"/>
                    <a:pt x="1890" y="4410"/>
                  </a:cubicBezTo>
                  <a:cubicBezTo>
                    <a:pt x="1966" y="4333"/>
                    <a:pt x="2017" y="4429"/>
                    <a:pt x="2017" y="4505"/>
                  </a:cubicBezTo>
                  <a:cubicBezTo>
                    <a:pt x="2017" y="4581"/>
                    <a:pt x="2087" y="4652"/>
                    <a:pt x="2158" y="4652"/>
                  </a:cubicBezTo>
                  <a:cubicBezTo>
                    <a:pt x="2227" y="4652"/>
                    <a:pt x="2310" y="4779"/>
                    <a:pt x="2469" y="4779"/>
                  </a:cubicBezTo>
                  <a:cubicBezTo>
                    <a:pt x="2628" y="4779"/>
                    <a:pt x="2889" y="4849"/>
                    <a:pt x="2966" y="4779"/>
                  </a:cubicBezTo>
                  <a:cubicBezTo>
                    <a:pt x="3036" y="4702"/>
                    <a:pt x="2896" y="4492"/>
                    <a:pt x="2794" y="4460"/>
                  </a:cubicBezTo>
                  <a:cubicBezTo>
                    <a:pt x="2698" y="4435"/>
                    <a:pt x="2565" y="4441"/>
                    <a:pt x="2603" y="4340"/>
                  </a:cubicBezTo>
                  <a:cubicBezTo>
                    <a:pt x="2641" y="4238"/>
                    <a:pt x="2857" y="4187"/>
                    <a:pt x="2857" y="4123"/>
                  </a:cubicBezTo>
                  <a:cubicBezTo>
                    <a:pt x="2857" y="4059"/>
                    <a:pt x="2870" y="3951"/>
                    <a:pt x="2947" y="3881"/>
                  </a:cubicBezTo>
                  <a:cubicBezTo>
                    <a:pt x="3017" y="3805"/>
                    <a:pt x="3106" y="3646"/>
                    <a:pt x="3208" y="3614"/>
                  </a:cubicBezTo>
                  <a:cubicBezTo>
                    <a:pt x="3316" y="3589"/>
                    <a:pt x="3449" y="3417"/>
                    <a:pt x="3558" y="3417"/>
                  </a:cubicBezTo>
                  <a:cubicBezTo>
                    <a:pt x="3666" y="3417"/>
                    <a:pt x="3889" y="3372"/>
                    <a:pt x="3831" y="3245"/>
                  </a:cubicBezTo>
                  <a:cubicBezTo>
                    <a:pt x="3780" y="3124"/>
                    <a:pt x="3628" y="2984"/>
                    <a:pt x="3723" y="2895"/>
                  </a:cubicBezTo>
                  <a:cubicBezTo>
                    <a:pt x="3793" y="2825"/>
                    <a:pt x="3882" y="2959"/>
                    <a:pt x="4054" y="2946"/>
                  </a:cubicBezTo>
                  <a:cubicBezTo>
                    <a:pt x="4048" y="2920"/>
                    <a:pt x="4048" y="2895"/>
                    <a:pt x="4048" y="2882"/>
                  </a:cubicBezTo>
                  <a:cubicBezTo>
                    <a:pt x="4048" y="2793"/>
                    <a:pt x="4302" y="2825"/>
                    <a:pt x="4385" y="2799"/>
                  </a:cubicBezTo>
                  <a:cubicBezTo>
                    <a:pt x="4474" y="2780"/>
                    <a:pt x="4468" y="2723"/>
                    <a:pt x="4468" y="2723"/>
                  </a:cubicBezTo>
                  <a:cubicBezTo>
                    <a:pt x="4818" y="2640"/>
                    <a:pt x="4831" y="2259"/>
                    <a:pt x="4665" y="2176"/>
                  </a:cubicBezTo>
                  <a:cubicBezTo>
                    <a:pt x="4506" y="2099"/>
                    <a:pt x="4493" y="2004"/>
                    <a:pt x="4449" y="1864"/>
                  </a:cubicBezTo>
                  <a:cubicBezTo>
                    <a:pt x="4398" y="1730"/>
                    <a:pt x="4302" y="1724"/>
                    <a:pt x="4277" y="1597"/>
                  </a:cubicBezTo>
                  <a:cubicBezTo>
                    <a:pt x="4245" y="1476"/>
                    <a:pt x="4538" y="1406"/>
                    <a:pt x="4569" y="1259"/>
                  </a:cubicBezTo>
                  <a:cubicBezTo>
                    <a:pt x="4595" y="1113"/>
                    <a:pt x="4398" y="1017"/>
                    <a:pt x="4372" y="896"/>
                  </a:cubicBezTo>
                  <a:cubicBezTo>
                    <a:pt x="4347" y="776"/>
                    <a:pt x="4054" y="846"/>
                    <a:pt x="4181" y="718"/>
                  </a:cubicBezTo>
                  <a:cubicBezTo>
                    <a:pt x="4302" y="591"/>
                    <a:pt x="4264" y="495"/>
                    <a:pt x="4181" y="407"/>
                  </a:cubicBezTo>
                  <a:cubicBezTo>
                    <a:pt x="4092" y="325"/>
                    <a:pt x="4181" y="236"/>
                    <a:pt x="4181" y="236"/>
                  </a:cubicBezTo>
                  <a:cubicBezTo>
                    <a:pt x="4347" y="236"/>
                    <a:pt x="4385" y="134"/>
                    <a:pt x="4347" y="89"/>
                  </a:cubicBezTo>
                  <a:cubicBezTo>
                    <a:pt x="4302" y="51"/>
                    <a:pt x="4016" y="0"/>
                    <a:pt x="3895" y="0"/>
                  </a:cubicBezTo>
                  <a:cubicBezTo>
                    <a:pt x="3774" y="0"/>
                    <a:pt x="3634" y="140"/>
                    <a:pt x="3545" y="153"/>
                  </a:cubicBezTo>
                  <a:cubicBezTo>
                    <a:pt x="3449" y="166"/>
                    <a:pt x="3507" y="267"/>
                    <a:pt x="3430" y="306"/>
                  </a:cubicBezTo>
                  <a:cubicBezTo>
                    <a:pt x="3347" y="337"/>
                    <a:pt x="3271" y="648"/>
                    <a:pt x="3347" y="648"/>
                  </a:cubicBezTo>
                  <a:cubicBezTo>
                    <a:pt x="3424" y="648"/>
                    <a:pt x="3347" y="483"/>
                    <a:pt x="3437" y="483"/>
                  </a:cubicBezTo>
                  <a:cubicBezTo>
                    <a:pt x="3526" y="483"/>
                    <a:pt x="3443" y="801"/>
                    <a:pt x="3379" y="801"/>
                  </a:cubicBezTo>
                  <a:cubicBezTo>
                    <a:pt x="3322" y="801"/>
                    <a:pt x="3214" y="865"/>
                    <a:pt x="3093" y="865"/>
                  </a:cubicBezTo>
                  <a:cubicBezTo>
                    <a:pt x="2998" y="865"/>
                    <a:pt x="3163" y="674"/>
                    <a:pt x="3201" y="464"/>
                  </a:cubicBezTo>
                  <a:cubicBezTo>
                    <a:pt x="3131" y="546"/>
                    <a:pt x="3017" y="674"/>
                    <a:pt x="2928" y="64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501"/>
            <p:cNvSpPr>
              <a:spLocks noChangeArrowheads="1"/>
            </p:cNvSpPr>
            <p:nvPr/>
          </p:nvSpPr>
          <p:spPr bwMode="auto">
            <a:xfrm>
              <a:off x="17776592" y="5999422"/>
              <a:ext cx="1304337" cy="1895489"/>
            </a:xfrm>
            <a:custGeom>
              <a:avLst/>
              <a:gdLst>
                <a:gd name="T0" fmla="*/ 2126 w 2541"/>
                <a:gd name="T1" fmla="*/ 439 h 3691"/>
                <a:gd name="T2" fmla="*/ 2126 w 2541"/>
                <a:gd name="T3" fmla="*/ 439 h 3691"/>
                <a:gd name="T4" fmla="*/ 1591 w 2541"/>
                <a:gd name="T5" fmla="*/ 235 h 3691"/>
                <a:gd name="T6" fmla="*/ 1298 w 2541"/>
                <a:gd name="T7" fmla="*/ 235 h 3691"/>
                <a:gd name="T8" fmla="*/ 1114 w 2541"/>
                <a:gd name="T9" fmla="*/ 44 h 3691"/>
                <a:gd name="T10" fmla="*/ 859 w 2541"/>
                <a:gd name="T11" fmla="*/ 299 h 3691"/>
                <a:gd name="T12" fmla="*/ 649 w 2541"/>
                <a:gd name="T13" fmla="*/ 445 h 3691"/>
                <a:gd name="T14" fmla="*/ 598 w 2541"/>
                <a:gd name="T15" fmla="*/ 751 h 3691"/>
                <a:gd name="T16" fmla="*/ 236 w 2541"/>
                <a:gd name="T17" fmla="*/ 764 h 3691"/>
                <a:gd name="T18" fmla="*/ 261 w 2541"/>
                <a:gd name="T19" fmla="*/ 1094 h 3691"/>
                <a:gd name="T20" fmla="*/ 338 w 2541"/>
                <a:gd name="T21" fmla="*/ 1508 h 3691"/>
                <a:gd name="T22" fmla="*/ 229 w 2541"/>
                <a:gd name="T23" fmla="*/ 1801 h 3691"/>
                <a:gd name="T24" fmla="*/ 0 w 2541"/>
                <a:gd name="T25" fmla="*/ 2164 h 3691"/>
                <a:gd name="T26" fmla="*/ 325 w 2541"/>
                <a:gd name="T27" fmla="*/ 2444 h 3691"/>
                <a:gd name="T28" fmla="*/ 325 w 2541"/>
                <a:gd name="T29" fmla="*/ 2889 h 3691"/>
                <a:gd name="T30" fmla="*/ 210 w 2541"/>
                <a:gd name="T31" fmla="*/ 3347 h 3691"/>
                <a:gd name="T32" fmla="*/ 427 w 2541"/>
                <a:gd name="T33" fmla="*/ 3588 h 3691"/>
                <a:gd name="T34" fmla="*/ 694 w 2541"/>
                <a:gd name="T35" fmla="*/ 3436 h 3691"/>
                <a:gd name="T36" fmla="*/ 828 w 2541"/>
                <a:gd name="T37" fmla="*/ 3601 h 3691"/>
                <a:gd name="T38" fmla="*/ 1101 w 2541"/>
                <a:gd name="T39" fmla="*/ 3423 h 3691"/>
                <a:gd name="T40" fmla="*/ 1095 w 2541"/>
                <a:gd name="T41" fmla="*/ 3246 h 3691"/>
                <a:gd name="T42" fmla="*/ 1426 w 2541"/>
                <a:gd name="T43" fmla="*/ 2724 h 3691"/>
                <a:gd name="T44" fmla="*/ 1598 w 2541"/>
                <a:gd name="T45" fmla="*/ 2246 h 3691"/>
                <a:gd name="T46" fmla="*/ 2221 w 2541"/>
                <a:gd name="T47" fmla="*/ 1483 h 3691"/>
                <a:gd name="T48" fmla="*/ 2342 w 2541"/>
                <a:gd name="T49" fmla="*/ 1285 h 3691"/>
                <a:gd name="T50" fmla="*/ 2349 w 2541"/>
                <a:gd name="T51" fmla="*/ 1037 h 3691"/>
                <a:gd name="T52" fmla="*/ 2540 w 2541"/>
                <a:gd name="T53" fmla="*/ 1050 h 3691"/>
                <a:gd name="T54" fmla="*/ 2126 w 2541"/>
                <a:gd name="T55" fmla="*/ 439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1" h="3691">
                  <a:moveTo>
                    <a:pt x="2126" y="439"/>
                  </a:moveTo>
                  <a:lnTo>
                    <a:pt x="2126" y="439"/>
                  </a:lnTo>
                  <a:cubicBezTo>
                    <a:pt x="2018" y="337"/>
                    <a:pt x="1712" y="235"/>
                    <a:pt x="1591" y="235"/>
                  </a:cubicBezTo>
                  <a:cubicBezTo>
                    <a:pt x="1470" y="235"/>
                    <a:pt x="1419" y="203"/>
                    <a:pt x="1298" y="235"/>
                  </a:cubicBezTo>
                  <a:cubicBezTo>
                    <a:pt x="1184" y="261"/>
                    <a:pt x="1158" y="95"/>
                    <a:pt x="1114" y="44"/>
                  </a:cubicBezTo>
                  <a:cubicBezTo>
                    <a:pt x="1063" y="0"/>
                    <a:pt x="917" y="242"/>
                    <a:pt x="859" y="299"/>
                  </a:cubicBezTo>
                  <a:cubicBezTo>
                    <a:pt x="802" y="356"/>
                    <a:pt x="713" y="331"/>
                    <a:pt x="649" y="445"/>
                  </a:cubicBezTo>
                  <a:cubicBezTo>
                    <a:pt x="586" y="560"/>
                    <a:pt x="649" y="623"/>
                    <a:pt x="598" y="751"/>
                  </a:cubicBezTo>
                  <a:cubicBezTo>
                    <a:pt x="548" y="872"/>
                    <a:pt x="287" y="706"/>
                    <a:pt x="236" y="764"/>
                  </a:cubicBezTo>
                  <a:cubicBezTo>
                    <a:pt x="185" y="814"/>
                    <a:pt x="312" y="974"/>
                    <a:pt x="261" y="1094"/>
                  </a:cubicBezTo>
                  <a:cubicBezTo>
                    <a:pt x="210" y="1215"/>
                    <a:pt x="338" y="1508"/>
                    <a:pt x="338" y="1508"/>
                  </a:cubicBezTo>
                  <a:cubicBezTo>
                    <a:pt x="376" y="1546"/>
                    <a:pt x="325" y="1667"/>
                    <a:pt x="229" y="1801"/>
                  </a:cubicBezTo>
                  <a:cubicBezTo>
                    <a:pt x="134" y="1935"/>
                    <a:pt x="0" y="2074"/>
                    <a:pt x="0" y="2164"/>
                  </a:cubicBezTo>
                  <a:cubicBezTo>
                    <a:pt x="0" y="2342"/>
                    <a:pt x="471" y="2291"/>
                    <a:pt x="325" y="2444"/>
                  </a:cubicBezTo>
                  <a:cubicBezTo>
                    <a:pt x="172" y="2590"/>
                    <a:pt x="325" y="2762"/>
                    <a:pt x="325" y="2889"/>
                  </a:cubicBezTo>
                  <a:cubicBezTo>
                    <a:pt x="325" y="2965"/>
                    <a:pt x="261" y="3195"/>
                    <a:pt x="210" y="3347"/>
                  </a:cubicBezTo>
                  <a:cubicBezTo>
                    <a:pt x="287" y="3423"/>
                    <a:pt x="363" y="3525"/>
                    <a:pt x="427" y="3588"/>
                  </a:cubicBezTo>
                  <a:cubicBezTo>
                    <a:pt x="528" y="3690"/>
                    <a:pt x="579" y="3436"/>
                    <a:pt x="694" y="3436"/>
                  </a:cubicBezTo>
                  <a:cubicBezTo>
                    <a:pt x="808" y="3436"/>
                    <a:pt x="694" y="3550"/>
                    <a:pt x="828" y="3601"/>
                  </a:cubicBezTo>
                  <a:cubicBezTo>
                    <a:pt x="917" y="3633"/>
                    <a:pt x="1031" y="3505"/>
                    <a:pt x="1101" y="3423"/>
                  </a:cubicBezTo>
                  <a:cubicBezTo>
                    <a:pt x="1108" y="3366"/>
                    <a:pt x="1114" y="3303"/>
                    <a:pt x="1095" y="3246"/>
                  </a:cubicBezTo>
                  <a:cubicBezTo>
                    <a:pt x="1018" y="2978"/>
                    <a:pt x="1229" y="2857"/>
                    <a:pt x="1426" y="2724"/>
                  </a:cubicBezTo>
                  <a:cubicBezTo>
                    <a:pt x="1617" y="2590"/>
                    <a:pt x="1598" y="2246"/>
                    <a:pt x="1598" y="2246"/>
                  </a:cubicBezTo>
                  <a:cubicBezTo>
                    <a:pt x="1598" y="2246"/>
                    <a:pt x="2011" y="1769"/>
                    <a:pt x="2221" y="1483"/>
                  </a:cubicBezTo>
                  <a:cubicBezTo>
                    <a:pt x="2349" y="1400"/>
                    <a:pt x="2393" y="1298"/>
                    <a:pt x="2342" y="1285"/>
                  </a:cubicBezTo>
                  <a:cubicBezTo>
                    <a:pt x="2158" y="1241"/>
                    <a:pt x="2285" y="1094"/>
                    <a:pt x="2349" y="1037"/>
                  </a:cubicBezTo>
                  <a:cubicBezTo>
                    <a:pt x="2374" y="1005"/>
                    <a:pt x="2451" y="1024"/>
                    <a:pt x="2540" y="1050"/>
                  </a:cubicBezTo>
                  <a:cubicBezTo>
                    <a:pt x="2501" y="808"/>
                    <a:pt x="2215" y="534"/>
                    <a:pt x="2126" y="4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502"/>
            <p:cNvSpPr>
              <a:spLocks noChangeArrowheads="1"/>
            </p:cNvSpPr>
            <p:nvPr/>
          </p:nvSpPr>
          <p:spPr bwMode="auto">
            <a:xfrm>
              <a:off x="14078706" y="5152455"/>
              <a:ext cx="2210127" cy="2631491"/>
            </a:xfrm>
            <a:custGeom>
              <a:avLst/>
              <a:gdLst>
                <a:gd name="T0" fmla="*/ 4250 w 4302"/>
                <a:gd name="T1" fmla="*/ 3965 h 5124"/>
                <a:gd name="T2" fmla="*/ 4250 w 4302"/>
                <a:gd name="T3" fmla="*/ 3965 h 5124"/>
                <a:gd name="T4" fmla="*/ 4116 w 4302"/>
                <a:gd name="T5" fmla="*/ 3488 h 5124"/>
                <a:gd name="T6" fmla="*/ 3983 w 4302"/>
                <a:gd name="T7" fmla="*/ 3087 h 5124"/>
                <a:gd name="T8" fmla="*/ 4027 w 4302"/>
                <a:gd name="T9" fmla="*/ 2686 h 5124"/>
                <a:gd name="T10" fmla="*/ 3862 w 4302"/>
                <a:gd name="T11" fmla="*/ 2362 h 5124"/>
                <a:gd name="T12" fmla="*/ 4059 w 4302"/>
                <a:gd name="T13" fmla="*/ 2171 h 5124"/>
                <a:gd name="T14" fmla="*/ 4167 w 4302"/>
                <a:gd name="T15" fmla="*/ 1719 h 5124"/>
                <a:gd name="T16" fmla="*/ 3900 w 4302"/>
                <a:gd name="T17" fmla="*/ 1502 h 5124"/>
                <a:gd name="T18" fmla="*/ 3894 w 4302"/>
                <a:gd name="T19" fmla="*/ 1509 h 5124"/>
                <a:gd name="T20" fmla="*/ 3556 w 4302"/>
                <a:gd name="T21" fmla="*/ 1591 h 5124"/>
                <a:gd name="T22" fmla="*/ 3359 w 4302"/>
                <a:gd name="T23" fmla="*/ 1471 h 5124"/>
                <a:gd name="T24" fmla="*/ 2660 w 4302"/>
                <a:gd name="T25" fmla="*/ 1305 h 5124"/>
                <a:gd name="T26" fmla="*/ 2431 w 4302"/>
                <a:gd name="T27" fmla="*/ 923 h 5124"/>
                <a:gd name="T28" fmla="*/ 2176 w 4302"/>
                <a:gd name="T29" fmla="*/ 331 h 5124"/>
                <a:gd name="T30" fmla="*/ 1998 w 4302"/>
                <a:gd name="T31" fmla="*/ 7 h 5124"/>
                <a:gd name="T32" fmla="*/ 1998 w 4302"/>
                <a:gd name="T33" fmla="*/ 7 h 5124"/>
                <a:gd name="T34" fmla="*/ 1648 w 4302"/>
                <a:gd name="T35" fmla="*/ 300 h 5124"/>
                <a:gd name="T36" fmla="*/ 1107 w 4302"/>
                <a:gd name="T37" fmla="*/ 401 h 5124"/>
                <a:gd name="T38" fmla="*/ 1088 w 4302"/>
                <a:gd name="T39" fmla="*/ 389 h 5124"/>
                <a:gd name="T40" fmla="*/ 1292 w 4302"/>
                <a:gd name="T41" fmla="*/ 961 h 5124"/>
                <a:gd name="T42" fmla="*/ 1031 w 4302"/>
                <a:gd name="T43" fmla="*/ 1420 h 5124"/>
                <a:gd name="T44" fmla="*/ 1228 w 4302"/>
                <a:gd name="T45" fmla="*/ 1598 h 5124"/>
                <a:gd name="T46" fmla="*/ 1062 w 4302"/>
                <a:gd name="T47" fmla="*/ 1922 h 5124"/>
                <a:gd name="T48" fmla="*/ 852 w 4302"/>
                <a:gd name="T49" fmla="*/ 2241 h 5124"/>
                <a:gd name="T50" fmla="*/ 324 w 4302"/>
                <a:gd name="T51" fmla="*/ 2673 h 5124"/>
                <a:gd name="T52" fmla="*/ 0 w 4302"/>
                <a:gd name="T53" fmla="*/ 3532 h 5124"/>
                <a:gd name="T54" fmla="*/ 439 w 4302"/>
                <a:gd name="T55" fmla="*/ 3946 h 5124"/>
                <a:gd name="T56" fmla="*/ 827 w 4302"/>
                <a:gd name="T57" fmla="*/ 3883 h 5124"/>
                <a:gd name="T58" fmla="*/ 1292 w 4302"/>
                <a:gd name="T59" fmla="*/ 4691 h 5124"/>
                <a:gd name="T60" fmla="*/ 1635 w 4302"/>
                <a:gd name="T61" fmla="*/ 5041 h 5124"/>
                <a:gd name="T62" fmla="*/ 1928 w 4302"/>
                <a:gd name="T63" fmla="*/ 5123 h 5124"/>
                <a:gd name="T64" fmla="*/ 2189 w 4302"/>
                <a:gd name="T65" fmla="*/ 5060 h 5124"/>
                <a:gd name="T66" fmla="*/ 2991 w 4302"/>
                <a:gd name="T67" fmla="*/ 5022 h 5124"/>
                <a:gd name="T68" fmla="*/ 3054 w 4302"/>
                <a:gd name="T69" fmla="*/ 5060 h 5124"/>
                <a:gd name="T70" fmla="*/ 3525 w 4302"/>
                <a:gd name="T71" fmla="*/ 4608 h 5124"/>
                <a:gd name="T72" fmla="*/ 4167 w 4302"/>
                <a:gd name="T73" fmla="*/ 4341 h 5124"/>
                <a:gd name="T74" fmla="*/ 4167 w 4302"/>
                <a:gd name="T75" fmla="*/ 4341 h 5124"/>
                <a:gd name="T76" fmla="*/ 4250 w 4302"/>
                <a:gd name="T77" fmla="*/ 3965 h 5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302" h="5124">
                  <a:moveTo>
                    <a:pt x="4250" y="3965"/>
                  </a:moveTo>
                  <a:lnTo>
                    <a:pt x="4250" y="3965"/>
                  </a:lnTo>
                  <a:cubicBezTo>
                    <a:pt x="4180" y="3965"/>
                    <a:pt x="4116" y="3615"/>
                    <a:pt x="4116" y="3488"/>
                  </a:cubicBezTo>
                  <a:cubicBezTo>
                    <a:pt x="4116" y="3361"/>
                    <a:pt x="3983" y="3170"/>
                    <a:pt x="3983" y="3087"/>
                  </a:cubicBezTo>
                  <a:cubicBezTo>
                    <a:pt x="3983" y="3004"/>
                    <a:pt x="3983" y="2845"/>
                    <a:pt x="4027" y="2686"/>
                  </a:cubicBezTo>
                  <a:cubicBezTo>
                    <a:pt x="4072" y="2527"/>
                    <a:pt x="3862" y="2508"/>
                    <a:pt x="3862" y="2362"/>
                  </a:cubicBezTo>
                  <a:cubicBezTo>
                    <a:pt x="3862" y="2222"/>
                    <a:pt x="4091" y="2362"/>
                    <a:pt x="4059" y="2171"/>
                  </a:cubicBezTo>
                  <a:cubicBezTo>
                    <a:pt x="4040" y="2101"/>
                    <a:pt x="4193" y="1878"/>
                    <a:pt x="4167" y="1719"/>
                  </a:cubicBezTo>
                  <a:cubicBezTo>
                    <a:pt x="4148" y="1623"/>
                    <a:pt x="4008" y="1547"/>
                    <a:pt x="3900" y="1502"/>
                  </a:cubicBezTo>
                  <a:cubicBezTo>
                    <a:pt x="3894" y="1509"/>
                    <a:pt x="3894" y="1509"/>
                    <a:pt x="3894" y="1509"/>
                  </a:cubicBezTo>
                  <a:cubicBezTo>
                    <a:pt x="3894" y="1509"/>
                    <a:pt x="3811" y="1591"/>
                    <a:pt x="3556" y="1591"/>
                  </a:cubicBezTo>
                  <a:cubicBezTo>
                    <a:pt x="3308" y="1591"/>
                    <a:pt x="3359" y="1471"/>
                    <a:pt x="3359" y="1471"/>
                  </a:cubicBezTo>
                  <a:cubicBezTo>
                    <a:pt x="3067" y="1012"/>
                    <a:pt x="2730" y="1375"/>
                    <a:pt x="2660" y="1305"/>
                  </a:cubicBezTo>
                  <a:cubicBezTo>
                    <a:pt x="2596" y="1242"/>
                    <a:pt x="2552" y="1095"/>
                    <a:pt x="2431" y="923"/>
                  </a:cubicBezTo>
                  <a:cubicBezTo>
                    <a:pt x="2310" y="751"/>
                    <a:pt x="2176" y="471"/>
                    <a:pt x="2176" y="331"/>
                  </a:cubicBezTo>
                  <a:cubicBezTo>
                    <a:pt x="2176" y="191"/>
                    <a:pt x="1998" y="7"/>
                    <a:pt x="1998" y="7"/>
                  </a:cubicBezTo>
                  <a:lnTo>
                    <a:pt x="1998" y="7"/>
                  </a:lnTo>
                  <a:cubicBezTo>
                    <a:pt x="1953" y="0"/>
                    <a:pt x="1750" y="325"/>
                    <a:pt x="1648" y="300"/>
                  </a:cubicBezTo>
                  <a:cubicBezTo>
                    <a:pt x="1546" y="274"/>
                    <a:pt x="1164" y="401"/>
                    <a:pt x="1107" y="401"/>
                  </a:cubicBezTo>
                  <a:cubicBezTo>
                    <a:pt x="1101" y="401"/>
                    <a:pt x="1094" y="401"/>
                    <a:pt x="1088" y="389"/>
                  </a:cubicBezTo>
                  <a:cubicBezTo>
                    <a:pt x="1196" y="586"/>
                    <a:pt x="1457" y="853"/>
                    <a:pt x="1292" y="961"/>
                  </a:cubicBezTo>
                  <a:cubicBezTo>
                    <a:pt x="1075" y="1108"/>
                    <a:pt x="1031" y="1420"/>
                    <a:pt x="1031" y="1420"/>
                  </a:cubicBezTo>
                  <a:cubicBezTo>
                    <a:pt x="1228" y="1598"/>
                    <a:pt x="1228" y="1598"/>
                    <a:pt x="1228" y="1598"/>
                  </a:cubicBezTo>
                  <a:cubicBezTo>
                    <a:pt x="1228" y="1598"/>
                    <a:pt x="1062" y="1757"/>
                    <a:pt x="1062" y="1922"/>
                  </a:cubicBezTo>
                  <a:cubicBezTo>
                    <a:pt x="1062" y="2088"/>
                    <a:pt x="852" y="2241"/>
                    <a:pt x="852" y="2241"/>
                  </a:cubicBezTo>
                  <a:cubicBezTo>
                    <a:pt x="732" y="2648"/>
                    <a:pt x="477" y="2521"/>
                    <a:pt x="324" y="2673"/>
                  </a:cubicBezTo>
                  <a:cubicBezTo>
                    <a:pt x="178" y="2820"/>
                    <a:pt x="191" y="3322"/>
                    <a:pt x="0" y="3532"/>
                  </a:cubicBezTo>
                  <a:cubicBezTo>
                    <a:pt x="197" y="3603"/>
                    <a:pt x="299" y="3857"/>
                    <a:pt x="439" y="3946"/>
                  </a:cubicBezTo>
                  <a:cubicBezTo>
                    <a:pt x="604" y="4048"/>
                    <a:pt x="655" y="3883"/>
                    <a:pt x="827" y="3883"/>
                  </a:cubicBezTo>
                  <a:cubicBezTo>
                    <a:pt x="999" y="3883"/>
                    <a:pt x="1292" y="4691"/>
                    <a:pt x="1292" y="4691"/>
                  </a:cubicBezTo>
                  <a:cubicBezTo>
                    <a:pt x="1591" y="4742"/>
                    <a:pt x="1635" y="5041"/>
                    <a:pt x="1635" y="5041"/>
                  </a:cubicBezTo>
                  <a:cubicBezTo>
                    <a:pt x="1635" y="5041"/>
                    <a:pt x="1832" y="5123"/>
                    <a:pt x="1928" y="5123"/>
                  </a:cubicBezTo>
                  <a:cubicBezTo>
                    <a:pt x="2024" y="5123"/>
                    <a:pt x="1992" y="5097"/>
                    <a:pt x="2189" y="5060"/>
                  </a:cubicBezTo>
                  <a:cubicBezTo>
                    <a:pt x="2386" y="5022"/>
                    <a:pt x="2832" y="4945"/>
                    <a:pt x="2991" y="5022"/>
                  </a:cubicBezTo>
                  <a:cubicBezTo>
                    <a:pt x="3016" y="5028"/>
                    <a:pt x="3036" y="5041"/>
                    <a:pt x="3054" y="5060"/>
                  </a:cubicBezTo>
                  <a:cubicBezTo>
                    <a:pt x="3182" y="4754"/>
                    <a:pt x="3658" y="4850"/>
                    <a:pt x="3525" y="4608"/>
                  </a:cubicBezTo>
                  <a:cubicBezTo>
                    <a:pt x="3384" y="4341"/>
                    <a:pt x="4053" y="4226"/>
                    <a:pt x="4167" y="4341"/>
                  </a:cubicBezTo>
                  <a:lnTo>
                    <a:pt x="4167" y="4341"/>
                  </a:lnTo>
                  <a:cubicBezTo>
                    <a:pt x="4148" y="4169"/>
                    <a:pt x="4301" y="3965"/>
                    <a:pt x="4250" y="396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503"/>
            <p:cNvSpPr>
              <a:spLocks noChangeArrowheads="1"/>
            </p:cNvSpPr>
            <p:nvPr/>
          </p:nvSpPr>
          <p:spPr bwMode="auto">
            <a:xfrm>
              <a:off x="16060119" y="5677848"/>
              <a:ext cx="1958772" cy="2316709"/>
            </a:xfrm>
            <a:custGeom>
              <a:avLst/>
              <a:gdLst>
                <a:gd name="T0" fmla="*/ 3227 w 3813"/>
                <a:gd name="T1" fmla="*/ 1413 h 4512"/>
                <a:gd name="T2" fmla="*/ 3227 w 3813"/>
                <a:gd name="T3" fmla="*/ 1413 h 4512"/>
                <a:gd name="T4" fmla="*/ 2985 w 3813"/>
                <a:gd name="T5" fmla="*/ 1356 h 4512"/>
                <a:gd name="T6" fmla="*/ 2883 w 3813"/>
                <a:gd name="T7" fmla="*/ 1254 h 4512"/>
                <a:gd name="T8" fmla="*/ 2495 w 3813"/>
                <a:gd name="T9" fmla="*/ 738 h 4512"/>
                <a:gd name="T10" fmla="*/ 2202 w 3813"/>
                <a:gd name="T11" fmla="*/ 878 h 4512"/>
                <a:gd name="T12" fmla="*/ 1915 w 3813"/>
                <a:gd name="T13" fmla="*/ 967 h 4512"/>
                <a:gd name="T14" fmla="*/ 1489 w 3813"/>
                <a:gd name="T15" fmla="*/ 929 h 4512"/>
                <a:gd name="T16" fmla="*/ 1031 w 3813"/>
                <a:gd name="T17" fmla="*/ 382 h 4512"/>
                <a:gd name="T18" fmla="*/ 636 w 3813"/>
                <a:gd name="T19" fmla="*/ 38 h 4512"/>
                <a:gd name="T20" fmla="*/ 229 w 3813"/>
                <a:gd name="T21" fmla="*/ 286 h 4512"/>
                <a:gd name="T22" fmla="*/ 38 w 3813"/>
                <a:gd name="T23" fmla="*/ 477 h 4512"/>
                <a:gd name="T24" fmla="*/ 305 w 3813"/>
                <a:gd name="T25" fmla="*/ 694 h 4512"/>
                <a:gd name="T26" fmla="*/ 197 w 3813"/>
                <a:gd name="T27" fmla="*/ 1146 h 4512"/>
                <a:gd name="T28" fmla="*/ 0 w 3813"/>
                <a:gd name="T29" fmla="*/ 1337 h 4512"/>
                <a:gd name="T30" fmla="*/ 165 w 3813"/>
                <a:gd name="T31" fmla="*/ 1661 h 4512"/>
                <a:gd name="T32" fmla="*/ 121 w 3813"/>
                <a:gd name="T33" fmla="*/ 2062 h 4512"/>
                <a:gd name="T34" fmla="*/ 254 w 3813"/>
                <a:gd name="T35" fmla="*/ 2463 h 4512"/>
                <a:gd name="T36" fmla="*/ 388 w 3813"/>
                <a:gd name="T37" fmla="*/ 2940 h 4512"/>
                <a:gd name="T38" fmla="*/ 305 w 3813"/>
                <a:gd name="T39" fmla="*/ 3316 h 4512"/>
                <a:gd name="T40" fmla="*/ 1005 w 3813"/>
                <a:gd name="T41" fmla="*/ 3380 h 4512"/>
                <a:gd name="T42" fmla="*/ 1540 w 3813"/>
                <a:gd name="T43" fmla="*/ 3831 h 4512"/>
                <a:gd name="T44" fmla="*/ 1591 w 3813"/>
                <a:gd name="T45" fmla="*/ 4231 h 4512"/>
                <a:gd name="T46" fmla="*/ 1336 w 3813"/>
                <a:gd name="T47" fmla="*/ 4390 h 4512"/>
                <a:gd name="T48" fmla="*/ 2183 w 3813"/>
                <a:gd name="T49" fmla="*/ 4403 h 4512"/>
                <a:gd name="T50" fmla="*/ 2596 w 3813"/>
                <a:gd name="T51" fmla="*/ 4250 h 4512"/>
                <a:gd name="T52" fmla="*/ 3086 w 3813"/>
                <a:gd name="T53" fmla="*/ 3882 h 4512"/>
                <a:gd name="T54" fmla="*/ 3392 w 3813"/>
                <a:gd name="T55" fmla="*/ 3882 h 4512"/>
                <a:gd name="T56" fmla="*/ 3551 w 3813"/>
                <a:gd name="T57" fmla="*/ 3971 h 4512"/>
                <a:gd name="T58" fmla="*/ 3666 w 3813"/>
                <a:gd name="T59" fmla="*/ 3513 h 4512"/>
                <a:gd name="T60" fmla="*/ 3666 w 3813"/>
                <a:gd name="T61" fmla="*/ 3068 h 4512"/>
                <a:gd name="T62" fmla="*/ 3341 w 3813"/>
                <a:gd name="T63" fmla="*/ 2788 h 4512"/>
                <a:gd name="T64" fmla="*/ 3570 w 3813"/>
                <a:gd name="T65" fmla="*/ 2425 h 4512"/>
                <a:gd name="T66" fmla="*/ 3679 w 3813"/>
                <a:gd name="T67" fmla="*/ 2132 h 4512"/>
                <a:gd name="T68" fmla="*/ 3602 w 3813"/>
                <a:gd name="T69" fmla="*/ 1718 h 4512"/>
                <a:gd name="T70" fmla="*/ 3570 w 3813"/>
                <a:gd name="T71" fmla="*/ 1477 h 4512"/>
                <a:gd name="T72" fmla="*/ 3227 w 3813"/>
                <a:gd name="T73" fmla="*/ 141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13" h="4512">
                  <a:moveTo>
                    <a:pt x="3227" y="1413"/>
                  </a:moveTo>
                  <a:lnTo>
                    <a:pt x="3227" y="1413"/>
                  </a:lnTo>
                  <a:cubicBezTo>
                    <a:pt x="3099" y="1375"/>
                    <a:pt x="3099" y="1311"/>
                    <a:pt x="2985" y="1356"/>
                  </a:cubicBezTo>
                  <a:cubicBezTo>
                    <a:pt x="2870" y="1400"/>
                    <a:pt x="2883" y="1254"/>
                    <a:pt x="2883" y="1254"/>
                  </a:cubicBezTo>
                  <a:cubicBezTo>
                    <a:pt x="3004" y="1101"/>
                    <a:pt x="2762" y="738"/>
                    <a:pt x="2495" y="738"/>
                  </a:cubicBezTo>
                  <a:cubicBezTo>
                    <a:pt x="2227" y="738"/>
                    <a:pt x="2297" y="878"/>
                    <a:pt x="2202" y="878"/>
                  </a:cubicBezTo>
                  <a:cubicBezTo>
                    <a:pt x="2106" y="878"/>
                    <a:pt x="1954" y="929"/>
                    <a:pt x="1915" y="967"/>
                  </a:cubicBezTo>
                  <a:cubicBezTo>
                    <a:pt x="1877" y="1006"/>
                    <a:pt x="1489" y="929"/>
                    <a:pt x="1489" y="929"/>
                  </a:cubicBezTo>
                  <a:cubicBezTo>
                    <a:pt x="1165" y="127"/>
                    <a:pt x="1031" y="764"/>
                    <a:pt x="1031" y="382"/>
                  </a:cubicBezTo>
                  <a:cubicBezTo>
                    <a:pt x="1031" y="0"/>
                    <a:pt x="636" y="38"/>
                    <a:pt x="636" y="38"/>
                  </a:cubicBezTo>
                  <a:cubicBezTo>
                    <a:pt x="636" y="38"/>
                    <a:pt x="324" y="248"/>
                    <a:pt x="229" y="286"/>
                  </a:cubicBezTo>
                  <a:cubicBezTo>
                    <a:pt x="140" y="325"/>
                    <a:pt x="51" y="452"/>
                    <a:pt x="38" y="477"/>
                  </a:cubicBezTo>
                  <a:cubicBezTo>
                    <a:pt x="146" y="522"/>
                    <a:pt x="286" y="598"/>
                    <a:pt x="305" y="694"/>
                  </a:cubicBezTo>
                  <a:cubicBezTo>
                    <a:pt x="331" y="853"/>
                    <a:pt x="178" y="1076"/>
                    <a:pt x="197" y="1146"/>
                  </a:cubicBezTo>
                  <a:cubicBezTo>
                    <a:pt x="229" y="1337"/>
                    <a:pt x="0" y="1197"/>
                    <a:pt x="0" y="1337"/>
                  </a:cubicBezTo>
                  <a:cubicBezTo>
                    <a:pt x="0" y="1483"/>
                    <a:pt x="210" y="1502"/>
                    <a:pt x="165" y="1661"/>
                  </a:cubicBezTo>
                  <a:cubicBezTo>
                    <a:pt x="121" y="1820"/>
                    <a:pt x="121" y="1979"/>
                    <a:pt x="121" y="2062"/>
                  </a:cubicBezTo>
                  <a:cubicBezTo>
                    <a:pt x="121" y="2145"/>
                    <a:pt x="254" y="2336"/>
                    <a:pt x="254" y="2463"/>
                  </a:cubicBezTo>
                  <a:cubicBezTo>
                    <a:pt x="254" y="2590"/>
                    <a:pt x="318" y="2940"/>
                    <a:pt x="388" y="2940"/>
                  </a:cubicBezTo>
                  <a:cubicBezTo>
                    <a:pt x="439" y="2940"/>
                    <a:pt x="286" y="3144"/>
                    <a:pt x="305" y="3316"/>
                  </a:cubicBezTo>
                  <a:cubicBezTo>
                    <a:pt x="426" y="3424"/>
                    <a:pt x="757" y="3380"/>
                    <a:pt x="1005" y="3380"/>
                  </a:cubicBezTo>
                  <a:cubicBezTo>
                    <a:pt x="1254" y="3380"/>
                    <a:pt x="1311" y="3831"/>
                    <a:pt x="1540" y="3831"/>
                  </a:cubicBezTo>
                  <a:cubicBezTo>
                    <a:pt x="1769" y="3831"/>
                    <a:pt x="1648" y="4168"/>
                    <a:pt x="1591" y="4231"/>
                  </a:cubicBezTo>
                  <a:cubicBezTo>
                    <a:pt x="1540" y="4282"/>
                    <a:pt x="1349" y="4327"/>
                    <a:pt x="1336" y="4390"/>
                  </a:cubicBezTo>
                  <a:cubicBezTo>
                    <a:pt x="1559" y="4511"/>
                    <a:pt x="2094" y="4492"/>
                    <a:pt x="2183" y="4403"/>
                  </a:cubicBezTo>
                  <a:cubicBezTo>
                    <a:pt x="2278" y="4301"/>
                    <a:pt x="2457" y="4250"/>
                    <a:pt x="2596" y="4250"/>
                  </a:cubicBezTo>
                  <a:cubicBezTo>
                    <a:pt x="2737" y="4250"/>
                    <a:pt x="2972" y="3933"/>
                    <a:pt x="3086" y="3882"/>
                  </a:cubicBezTo>
                  <a:cubicBezTo>
                    <a:pt x="3201" y="3831"/>
                    <a:pt x="3265" y="3882"/>
                    <a:pt x="3392" y="3882"/>
                  </a:cubicBezTo>
                  <a:cubicBezTo>
                    <a:pt x="3443" y="3882"/>
                    <a:pt x="3500" y="3920"/>
                    <a:pt x="3551" y="3971"/>
                  </a:cubicBezTo>
                  <a:cubicBezTo>
                    <a:pt x="3602" y="3819"/>
                    <a:pt x="3666" y="3589"/>
                    <a:pt x="3666" y="3513"/>
                  </a:cubicBezTo>
                  <a:cubicBezTo>
                    <a:pt x="3666" y="3386"/>
                    <a:pt x="3513" y="3214"/>
                    <a:pt x="3666" y="3068"/>
                  </a:cubicBezTo>
                  <a:cubicBezTo>
                    <a:pt x="3812" y="2915"/>
                    <a:pt x="3341" y="2966"/>
                    <a:pt x="3341" y="2788"/>
                  </a:cubicBezTo>
                  <a:cubicBezTo>
                    <a:pt x="3341" y="2698"/>
                    <a:pt x="3475" y="2559"/>
                    <a:pt x="3570" y="2425"/>
                  </a:cubicBezTo>
                  <a:cubicBezTo>
                    <a:pt x="3666" y="2291"/>
                    <a:pt x="3717" y="2170"/>
                    <a:pt x="3679" y="2132"/>
                  </a:cubicBezTo>
                  <a:cubicBezTo>
                    <a:pt x="3679" y="2132"/>
                    <a:pt x="3551" y="1839"/>
                    <a:pt x="3602" y="1718"/>
                  </a:cubicBezTo>
                  <a:cubicBezTo>
                    <a:pt x="3634" y="1636"/>
                    <a:pt x="3596" y="1547"/>
                    <a:pt x="3570" y="1477"/>
                  </a:cubicBezTo>
                  <a:cubicBezTo>
                    <a:pt x="3386" y="1540"/>
                    <a:pt x="3341" y="1451"/>
                    <a:pt x="3227" y="1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04"/>
            <p:cNvSpPr>
              <a:spLocks noChangeArrowheads="1"/>
            </p:cNvSpPr>
            <p:nvPr/>
          </p:nvSpPr>
          <p:spPr bwMode="auto">
            <a:xfrm>
              <a:off x="17455035" y="4407395"/>
              <a:ext cx="1841018" cy="1813961"/>
            </a:xfrm>
            <a:custGeom>
              <a:avLst/>
              <a:gdLst>
                <a:gd name="T0" fmla="*/ 3577 w 3585"/>
                <a:gd name="T1" fmla="*/ 955 h 3534"/>
                <a:gd name="T2" fmla="*/ 3577 w 3585"/>
                <a:gd name="T3" fmla="*/ 955 h 3534"/>
                <a:gd name="T4" fmla="*/ 3265 w 3585"/>
                <a:gd name="T5" fmla="*/ 783 h 3534"/>
                <a:gd name="T6" fmla="*/ 2979 w 3585"/>
                <a:gd name="T7" fmla="*/ 885 h 3534"/>
                <a:gd name="T8" fmla="*/ 2712 w 3585"/>
                <a:gd name="T9" fmla="*/ 764 h 3534"/>
                <a:gd name="T10" fmla="*/ 2317 w 3585"/>
                <a:gd name="T11" fmla="*/ 586 h 3534"/>
                <a:gd name="T12" fmla="*/ 1706 w 3585"/>
                <a:gd name="T13" fmla="*/ 255 h 3534"/>
                <a:gd name="T14" fmla="*/ 1490 w 3585"/>
                <a:gd name="T15" fmla="*/ 300 h 3534"/>
                <a:gd name="T16" fmla="*/ 936 w 3585"/>
                <a:gd name="T17" fmla="*/ 166 h 3534"/>
                <a:gd name="T18" fmla="*/ 809 w 3585"/>
                <a:gd name="T19" fmla="*/ 166 h 3534"/>
                <a:gd name="T20" fmla="*/ 618 w 3585"/>
                <a:gd name="T21" fmla="*/ 7 h 3534"/>
                <a:gd name="T22" fmla="*/ 618 w 3585"/>
                <a:gd name="T23" fmla="*/ 7 h 3534"/>
                <a:gd name="T24" fmla="*/ 446 w 3585"/>
                <a:gd name="T25" fmla="*/ 96 h 3534"/>
                <a:gd name="T26" fmla="*/ 217 w 3585"/>
                <a:gd name="T27" fmla="*/ 140 h 3534"/>
                <a:gd name="T28" fmla="*/ 51 w 3585"/>
                <a:gd name="T29" fmla="*/ 681 h 3534"/>
                <a:gd name="T30" fmla="*/ 89 w 3585"/>
                <a:gd name="T31" fmla="*/ 802 h 3534"/>
                <a:gd name="T32" fmla="*/ 191 w 3585"/>
                <a:gd name="T33" fmla="*/ 1235 h 3534"/>
                <a:gd name="T34" fmla="*/ 153 w 3585"/>
                <a:gd name="T35" fmla="*/ 1636 h 3534"/>
                <a:gd name="T36" fmla="*/ 153 w 3585"/>
                <a:gd name="T37" fmla="*/ 1763 h 3534"/>
                <a:gd name="T38" fmla="*/ 351 w 3585"/>
                <a:gd name="T39" fmla="*/ 2031 h 3534"/>
                <a:gd name="T40" fmla="*/ 815 w 3585"/>
                <a:gd name="T41" fmla="*/ 2323 h 3534"/>
                <a:gd name="T42" fmla="*/ 815 w 3585"/>
                <a:gd name="T43" fmla="*/ 2482 h 3534"/>
                <a:gd name="T44" fmla="*/ 1051 w 3585"/>
                <a:gd name="T45" fmla="*/ 2622 h 3534"/>
                <a:gd name="T46" fmla="*/ 1197 w 3585"/>
                <a:gd name="T47" fmla="*/ 2928 h 3534"/>
                <a:gd name="T48" fmla="*/ 1502 w 3585"/>
                <a:gd name="T49" fmla="*/ 3380 h 3534"/>
                <a:gd name="T50" fmla="*/ 1738 w 3585"/>
                <a:gd name="T51" fmla="*/ 3144 h 3534"/>
                <a:gd name="T52" fmla="*/ 1922 w 3585"/>
                <a:gd name="T53" fmla="*/ 3335 h 3534"/>
                <a:gd name="T54" fmla="*/ 2215 w 3585"/>
                <a:gd name="T55" fmla="*/ 3335 h 3534"/>
                <a:gd name="T56" fmla="*/ 2737 w 3585"/>
                <a:gd name="T57" fmla="*/ 3533 h 3534"/>
                <a:gd name="T58" fmla="*/ 3144 w 3585"/>
                <a:gd name="T59" fmla="*/ 2444 h 3534"/>
                <a:gd name="T60" fmla="*/ 3043 w 3585"/>
                <a:gd name="T61" fmla="*/ 1980 h 3534"/>
                <a:gd name="T62" fmla="*/ 3227 w 3585"/>
                <a:gd name="T63" fmla="*/ 1693 h 3534"/>
                <a:gd name="T64" fmla="*/ 2979 w 3585"/>
                <a:gd name="T65" fmla="*/ 1451 h 3534"/>
                <a:gd name="T66" fmla="*/ 2864 w 3585"/>
                <a:gd name="T67" fmla="*/ 1140 h 3534"/>
                <a:gd name="T68" fmla="*/ 3444 w 3585"/>
                <a:gd name="T69" fmla="*/ 1089 h 3534"/>
                <a:gd name="T70" fmla="*/ 3584 w 3585"/>
                <a:gd name="T71" fmla="*/ 961 h 3534"/>
                <a:gd name="T72" fmla="*/ 3577 w 3585"/>
                <a:gd name="T73" fmla="*/ 955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85" h="3534">
                  <a:moveTo>
                    <a:pt x="3577" y="955"/>
                  </a:moveTo>
                  <a:lnTo>
                    <a:pt x="3577" y="955"/>
                  </a:lnTo>
                  <a:cubicBezTo>
                    <a:pt x="3380" y="764"/>
                    <a:pt x="3265" y="783"/>
                    <a:pt x="3265" y="783"/>
                  </a:cubicBezTo>
                  <a:cubicBezTo>
                    <a:pt x="3176" y="802"/>
                    <a:pt x="3062" y="917"/>
                    <a:pt x="2979" y="885"/>
                  </a:cubicBezTo>
                  <a:cubicBezTo>
                    <a:pt x="2903" y="860"/>
                    <a:pt x="2864" y="688"/>
                    <a:pt x="2712" y="764"/>
                  </a:cubicBezTo>
                  <a:cubicBezTo>
                    <a:pt x="2413" y="923"/>
                    <a:pt x="2317" y="586"/>
                    <a:pt x="2317" y="586"/>
                  </a:cubicBezTo>
                  <a:cubicBezTo>
                    <a:pt x="2184" y="185"/>
                    <a:pt x="1795" y="159"/>
                    <a:pt x="1706" y="255"/>
                  </a:cubicBezTo>
                  <a:cubicBezTo>
                    <a:pt x="1611" y="344"/>
                    <a:pt x="1490" y="300"/>
                    <a:pt x="1490" y="300"/>
                  </a:cubicBezTo>
                  <a:cubicBezTo>
                    <a:pt x="1318" y="134"/>
                    <a:pt x="1076" y="108"/>
                    <a:pt x="936" y="166"/>
                  </a:cubicBezTo>
                  <a:cubicBezTo>
                    <a:pt x="802" y="223"/>
                    <a:pt x="809" y="166"/>
                    <a:pt x="809" y="166"/>
                  </a:cubicBezTo>
                  <a:cubicBezTo>
                    <a:pt x="751" y="0"/>
                    <a:pt x="618" y="51"/>
                    <a:pt x="618" y="7"/>
                  </a:cubicBezTo>
                  <a:lnTo>
                    <a:pt x="618" y="7"/>
                  </a:lnTo>
                  <a:cubicBezTo>
                    <a:pt x="561" y="51"/>
                    <a:pt x="490" y="96"/>
                    <a:pt x="446" y="96"/>
                  </a:cubicBezTo>
                  <a:cubicBezTo>
                    <a:pt x="357" y="96"/>
                    <a:pt x="261" y="0"/>
                    <a:pt x="217" y="140"/>
                  </a:cubicBezTo>
                  <a:cubicBezTo>
                    <a:pt x="166" y="287"/>
                    <a:pt x="198" y="535"/>
                    <a:pt x="51" y="681"/>
                  </a:cubicBezTo>
                  <a:cubicBezTo>
                    <a:pt x="51" y="681"/>
                    <a:pt x="89" y="719"/>
                    <a:pt x="89" y="802"/>
                  </a:cubicBezTo>
                  <a:cubicBezTo>
                    <a:pt x="89" y="885"/>
                    <a:pt x="77" y="1120"/>
                    <a:pt x="191" y="1235"/>
                  </a:cubicBezTo>
                  <a:cubicBezTo>
                    <a:pt x="306" y="1350"/>
                    <a:pt x="0" y="1375"/>
                    <a:pt x="153" y="1636"/>
                  </a:cubicBezTo>
                  <a:cubicBezTo>
                    <a:pt x="153" y="1636"/>
                    <a:pt x="223" y="1693"/>
                    <a:pt x="153" y="1763"/>
                  </a:cubicBezTo>
                  <a:cubicBezTo>
                    <a:pt x="77" y="1840"/>
                    <a:pt x="230" y="1986"/>
                    <a:pt x="351" y="2031"/>
                  </a:cubicBezTo>
                  <a:cubicBezTo>
                    <a:pt x="471" y="2075"/>
                    <a:pt x="815" y="2323"/>
                    <a:pt x="815" y="2323"/>
                  </a:cubicBezTo>
                  <a:cubicBezTo>
                    <a:pt x="815" y="2323"/>
                    <a:pt x="713" y="2482"/>
                    <a:pt x="815" y="2482"/>
                  </a:cubicBezTo>
                  <a:cubicBezTo>
                    <a:pt x="917" y="2482"/>
                    <a:pt x="1006" y="2514"/>
                    <a:pt x="1051" y="2622"/>
                  </a:cubicBezTo>
                  <a:cubicBezTo>
                    <a:pt x="1101" y="2724"/>
                    <a:pt x="1254" y="2813"/>
                    <a:pt x="1197" y="2928"/>
                  </a:cubicBezTo>
                  <a:cubicBezTo>
                    <a:pt x="1146" y="3023"/>
                    <a:pt x="1337" y="3265"/>
                    <a:pt x="1502" y="3380"/>
                  </a:cubicBezTo>
                  <a:cubicBezTo>
                    <a:pt x="1566" y="3297"/>
                    <a:pt x="1693" y="3106"/>
                    <a:pt x="1738" y="3144"/>
                  </a:cubicBezTo>
                  <a:cubicBezTo>
                    <a:pt x="1782" y="3195"/>
                    <a:pt x="1808" y="3361"/>
                    <a:pt x="1922" y="3335"/>
                  </a:cubicBezTo>
                  <a:cubicBezTo>
                    <a:pt x="2043" y="3303"/>
                    <a:pt x="2094" y="3335"/>
                    <a:pt x="2215" y="3335"/>
                  </a:cubicBezTo>
                  <a:cubicBezTo>
                    <a:pt x="2330" y="3335"/>
                    <a:pt x="2623" y="3431"/>
                    <a:pt x="2737" y="3533"/>
                  </a:cubicBezTo>
                  <a:cubicBezTo>
                    <a:pt x="2922" y="3227"/>
                    <a:pt x="3144" y="2444"/>
                    <a:pt x="3144" y="2444"/>
                  </a:cubicBezTo>
                  <a:cubicBezTo>
                    <a:pt x="2883" y="2362"/>
                    <a:pt x="2985" y="2107"/>
                    <a:pt x="3043" y="1980"/>
                  </a:cubicBezTo>
                  <a:cubicBezTo>
                    <a:pt x="3100" y="1852"/>
                    <a:pt x="3227" y="1865"/>
                    <a:pt x="3227" y="1693"/>
                  </a:cubicBezTo>
                  <a:cubicBezTo>
                    <a:pt x="3227" y="1521"/>
                    <a:pt x="2979" y="1534"/>
                    <a:pt x="2979" y="1451"/>
                  </a:cubicBezTo>
                  <a:cubicBezTo>
                    <a:pt x="2979" y="1369"/>
                    <a:pt x="2763" y="1241"/>
                    <a:pt x="2864" y="1140"/>
                  </a:cubicBezTo>
                  <a:cubicBezTo>
                    <a:pt x="2960" y="1044"/>
                    <a:pt x="3297" y="1089"/>
                    <a:pt x="3444" y="1089"/>
                  </a:cubicBezTo>
                  <a:cubicBezTo>
                    <a:pt x="3520" y="1089"/>
                    <a:pt x="3558" y="1025"/>
                    <a:pt x="3584" y="961"/>
                  </a:cubicBezTo>
                  <a:cubicBezTo>
                    <a:pt x="3577" y="961"/>
                    <a:pt x="3577" y="961"/>
                    <a:pt x="3577" y="955"/>
                  </a:cubicBez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505"/>
            <p:cNvSpPr>
              <a:spLocks noChangeArrowheads="1"/>
            </p:cNvSpPr>
            <p:nvPr/>
          </p:nvSpPr>
          <p:spPr bwMode="auto">
            <a:xfrm>
              <a:off x="16334121" y="3882002"/>
              <a:ext cx="1893101" cy="2588462"/>
            </a:xfrm>
            <a:custGeom>
              <a:avLst/>
              <a:gdLst>
                <a:gd name="T0" fmla="*/ 3380 w 3686"/>
                <a:gd name="T1" fmla="*/ 3952 h 5041"/>
                <a:gd name="T2" fmla="*/ 3380 w 3686"/>
                <a:gd name="T3" fmla="*/ 3952 h 5041"/>
                <a:gd name="T4" fmla="*/ 3234 w 3686"/>
                <a:gd name="T5" fmla="*/ 3646 h 5041"/>
                <a:gd name="T6" fmla="*/ 2998 w 3686"/>
                <a:gd name="T7" fmla="*/ 3506 h 5041"/>
                <a:gd name="T8" fmla="*/ 2998 w 3686"/>
                <a:gd name="T9" fmla="*/ 3347 h 5041"/>
                <a:gd name="T10" fmla="*/ 2534 w 3686"/>
                <a:gd name="T11" fmla="*/ 3055 h 5041"/>
                <a:gd name="T12" fmla="*/ 2336 w 3686"/>
                <a:gd name="T13" fmla="*/ 2787 h 5041"/>
                <a:gd name="T14" fmla="*/ 2336 w 3686"/>
                <a:gd name="T15" fmla="*/ 2660 h 5041"/>
                <a:gd name="T16" fmla="*/ 2374 w 3686"/>
                <a:gd name="T17" fmla="*/ 2259 h 5041"/>
                <a:gd name="T18" fmla="*/ 2272 w 3686"/>
                <a:gd name="T19" fmla="*/ 1826 h 5041"/>
                <a:gd name="T20" fmla="*/ 2234 w 3686"/>
                <a:gd name="T21" fmla="*/ 1705 h 5041"/>
                <a:gd name="T22" fmla="*/ 2400 w 3686"/>
                <a:gd name="T23" fmla="*/ 1164 h 5041"/>
                <a:gd name="T24" fmla="*/ 2629 w 3686"/>
                <a:gd name="T25" fmla="*/ 1120 h 5041"/>
                <a:gd name="T26" fmla="*/ 2801 w 3686"/>
                <a:gd name="T27" fmla="*/ 1031 h 5041"/>
                <a:gd name="T28" fmla="*/ 2203 w 3686"/>
                <a:gd name="T29" fmla="*/ 655 h 5041"/>
                <a:gd name="T30" fmla="*/ 2069 w 3686"/>
                <a:gd name="T31" fmla="*/ 63 h 5041"/>
                <a:gd name="T32" fmla="*/ 1878 w 3686"/>
                <a:gd name="T33" fmla="*/ 184 h 5041"/>
                <a:gd name="T34" fmla="*/ 1872 w 3686"/>
                <a:gd name="T35" fmla="*/ 337 h 5041"/>
                <a:gd name="T36" fmla="*/ 1280 w 3686"/>
                <a:gd name="T37" fmla="*/ 394 h 5041"/>
                <a:gd name="T38" fmla="*/ 981 w 3686"/>
                <a:gd name="T39" fmla="*/ 1062 h 5041"/>
                <a:gd name="T40" fmla="*/ 987 w 3686"/>
                <a:gd name="T41" fmla="*/ 1457 h 5041"/>
                <a:gd name="T42" fmla="*/ 541 w 3686"/>
                <a:gd name="T43" fmla="*/ 1622 h 5041"/>
                <a:gd name="T44" fmla="*/ 548 w 3686"/>
                <a:gd name="T45" fmla="*/ 1877 h 5041"/>
                <a:gd name="T46" fmla="*/ 242 w 3686"/>
                <a:gd name="T47" fmla="*/ 2615 h 5041"/>
                <a:gd name="T48" fmla="*/ 230 w 3686"/>
                <a:gd name="T49" fmla="*/ 2615 h 5041"/>
                <a:gd name="T50" fmla="*/ 401 w 3686"/>
                <a:gd name="T51" fmla="*/ 3067 h 5041"/>
                <a:gd name="T52" fmla="*/ 102 w 3686"/>
                <a:gd name="T53" fmla="*/ 3366 h 5041"/>
                <a:gd name="T54" fmla="*/ 102 w 3686"/>
                <a:gd name="T55" fmla="*/ 3538 h 5041"/>
                <a:gd name="T56" fmla="*/ 497 w 3686"/>
                <a:gd name="T57" fmla="*/ 3882 h 5041"/>
                <a:gd name="T58" fmla="*/ 955 w 3686"/>
                <a:gd name="T59" fmla="*/ 4429 h 5041"/>
                <a:gd name="T60" fmla="*/ 1381 w 3686"/>
                <a:gd name="T61" fmla="*/ 4467 h 5041"/>
                <a:gd name="T62" fmla="*/ 1668 w 3686"/>
                <a:gd name="T63" fmla="*/ 4378 h 5041"/>
                <a:gd name="T64" fmla="*/ 1961 w 3686"/>
                <a:gd name="T65" fmla="*/ 4238 h 5041"/>
                <a:gd name="T66" fmla="*/ 2349 w 3686"/>
                <a:gd name="T67" fmla="*/ 4754 h 5041"/>
                <a:gd name="T68" fmla="*/ 2451 w 3686"/>
                <a:gd name="T69" fmla="*/ 4856 h 5041"/>
                <a:gd name="T70" fmla="*/ 2693 w 3686"/>
                <a:gd name="T71" fmla="*/ 4913 h 5041"/>
                <a:gd name="T72" fmla="*/ 3036 w 3686"/>
                <a:gd name="T73" fmla="*/ 4977 h 5041"/>
                <a:gd name="T74" fmla="*/ 3043 w 3686"/>
                <a:gd name="T75" fmla="*/ 4888 h 5041"/>
                <a:gd name="T76" fmla="*/ 3405 w 3686"/>
                <a:gd name="T77" fmla="*/ 4875 h 5041"/>
                <a:gd name="T78" fmla="*/ 3456 w 3686"/>
                <a:gd name="T79" fmla="*/ 4569 h 5041"/>
                <a:gd name="T80" fmla="*/ 3666 w 3686"/>
                <a:gd name="T81" fmla="*/ 4423 h 5041"/>
                <a:gd name="T82" fmla="*/ 3685 w 3686"/>
                <a:gd name="T83" fmla="*/ 4404 h 5041"/>
                <a:gd name="T84" fmla="*/ 3380 w 3686"/>
                <a:gd name="T85" fmla="*/ 3952 h 5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86" h="5041">
                  <a:moveTo>
                    <a:pt x="3380" y="3952"/>
                  </a:moveTo>
                  <a:lnTo>
                    <a:pt x="3380" y="3952"/>
                  </a:lnTo>
                  <a:cubicBezTo>
                    <a:pt x="3437" y="3837"/>
                    <a:pt x="3284" y="3748"/>
                    <a:pt x="3234" y="3646"/>
                  </a:cubicBezTo>
                  <a:cubicBezTo>
                    <a:pt x="3189" y="3538"/>
                    <a:pt x="3100" y="3506"/>
                    <a:pt x="2998" y="3506"/>
                  </a:cubicBezTo>
                  <a:cubicBezTo>
                    <a:pt x="2896" y="3506"/>
                    <a:pt x="2998" y="3347"/>
                    <a:pt x="2998" y="3347"/>
                  </a:cubicBezTo>
                  <a:cubicBezTo>
                    <a:pt x="2998" y="3347"/>
                    <a:pt x="2654" y="3099"/>
                    <a:pt x="2534" y="3055"/>
                  </a:cubicBezTo>
                  <a:cubicBezTo>
                    <a:pt x="2413" y="3010"/>
                    <a:pt x="2260" y="2864"/>
                    <a:pt x="2336" y="2787"/>
                  </a:cubicBezTo>
                  <a:cubicBezTo>
                    <a:pt x="2406" y="2717"/>
                    <a:pt x="2336" y="2660"/>
                    <a:pt x="2336" y="2660"/>
                  </a:cubicBezTo>
                  <a:cubicBezTo>
                    <a:pt x="2183" y="2399"/>
                    <a:pt x="2489" y="2374"/>
                    <a:pt x="2374" y="2259"/>
                  </a:cubicBezTo>
                  <a:cubicBezTo>
                    <a:pt x="2260" y="2144"/>
                    <a:pt x="2272" y="1909"/>
                    <a:pt x="2272" y="1826"/>
                  </a:cubicBezTo>
                  <a:cubicBezTo>
                    <a:pt x="2272" y="1743"/>
                    <a:pt x="2234" y="1705"/>
                    <a:pt x="2234" y="1705"/>
                  </a:cubicBezTo>
                  <a:cubicBezTo>
                    <a:pt x="2381" y="1559"/>
                    <a:pt x="2349" y="1311"/>
                    <a:pt x="2400" y="1164"/>
                  </a:cubicBezTo>
                  <a:cubicBezTo>
                    <a:pt x="2444" y="1024"/>
                    <a:pt x="2540" y="1120"/>
                    <a:pt x="2629" y="1120"/>
                  </a:cubicBezTo>
                  <a:cubicBezTo>
                    <a:pt x="2673" y="1120"/>
                    <a:pt x="2744" y="1075"/>
                    <a:pt x="2801" y="1031"/>
                  </a:cubicBezTo>
                  <a:cubicBezTo>
                    <a:pt x="2782" y="980"/>
                    <a:pt x="2323" y="706"/>
                    <a:pt x="2203" y="655"/>
                  </a:cubicBezTo>
                  <a:cubicBezTo>
                    <a:pt x="2082" y="604"/>
                    <a:pt x="2133" y="127"/>
                    <a:pt x="2069" y="63"/>
                  </a:cubicBezTo>
                  <a:cubicBezTo>
                    <a:pt x="2012" y="0"/>
                    <a:pt x="1827" y="63"/>
                    <a:pt x="1878" y="184"/>
                  </a:cubicBezTo>
                  <a:cubicBezTo>
                    <a:pt x="1929" y="305"/>
                    <a:pt x="1872" y="337"/>
                    <a:pt x="1872" y="337"/>
                  </a:cubicBezTo>
                  <a:cubicBezTo>
                    <a:pt x="1522" y="407"/>
                    <a:pt x="1356" y="420"/>
                    <a:pt x="1280" y="394"/>
                  </a:cubicBezTo>
                  <a:cubicBezTo>
                    <a:pt x="1280" y="942"/>
                    <a:pt x="783" y="916"/>
                    <a:pt x="981" y="1062"/>
                  </a:cubicBezTo>
                  <a:cubicBezTo>
                    <a:pt x="1184" y="1215"/>
                    <a:pt x="1044" y="1457"/>
                    <a:pt x="987" y="1457"/>
                  </a:cubicBezTo>
                  <a:cubicBezTo>
                    <a:pt x="930" y="1457"/>
                    <a:pt x="605" y="1559"/>
                    <a:pt x="541" y="1622"/>
                  </a:cubicBezTo>
                  <a:cubicBezTo>
                    <a:pt x="471" y="1693"/>
                    <a:pt x="497" y="1832"/>
                    <a:pt x="548" y="1877"/>
                  </a:cubicBezTo>
                  <a:cubicBezTo>
                    <a:pt x="592" y="1928"/>
                    <a:pt x="414" y="2615"/>
                    <a:pt x="242" y="2615"/>
                  </a:cubicBezTo>
                  <a:cubicBezTo>
                    <a:pt x="236" y="2615"/>
                    <a:pt x="230" y="2615"/>
                    <a:pt x="230" y="2615"/>
                  </a:cubicBezTo>
                  <a:cubicBezTo>
                    <a:pt x="210" y="2876"/>
                    <a:pt x="351" y="3016"/>
                    <a:pt x="401" y="3067"/>
                  </a:cubicBezTo>
                  <a:cubicBezTo>
                    <a:pt x="465" y="3124"/>
                    <a:pt x="204" y="3265"/>
                    <a:pt x="102" y="3366"/>
                  </a:cubicBezTo>
                  <a:cubicBezTo>
                    <a:pt x="0" y="3468"/>
                    <a:pt x="102" y="3538"/>
                    <a:pt x="102" y="3538"/>
                  </a:cubicBezTo>
                  <a:cubicBezTo>
                    <a:pt x="102" y="3538"/>
                    <a:pt x="497" y="3500"/>
                    <a:pt x="497" y="3882"/>
                  </a:cubicBezTo>
                  <a:cubicBezTo>
                    <a:pt x="497" y="4264"/>
                    <a:pt x="631" y="3627"/>
                    <a:pt x="955" y="4429"/>
                  </a:cubicBezTo>
                  <a:cubicBezTo>
                    <a:pt x="955" y="4429"/>
                    <a:pt x="1343" y="4506"/>
                    <a:pt x="1381" y="4467"/>
                  </a:cubicBezTo>
                  <a:cubicBezTo>
                    <a:pt x="1420" y="4429"/>
                    <a:pt x="1572" y="4378"/>
                    <a:pt x="1668" y="4378"/>
                  </a:cubicBezTo>
                  <a:cubicBezTo>
                    <a:pt x="1763" y="4378"/>
                    <a:pt x="1693" y="4238"/>
                    <a:pt x="1961" y="4238"/>
                  </a:cubicBezTo>
                  <a:cubicBezTo>
                    <a:pt x="2228" y="4238"/>
                    <a:pt x="2470" y="4601"/>
                    <a:pt x="2349" y="4754"/>
                  </a:cubicBezTo>
                  <a:cubicBezTo>
                    <a:pt x="2349" y="4754"/>
                    <a:pt x="2336" y="4900"/>
                    <a:pt x="2451" y="4856"/>
                  </a:cubicBezTo>
                  <a:cubicBezTo>
                    <a:pt x="2565" y="4811"/>
                    <a:pt x="2565" y="4875"/>
                    <a:pt x="2693" y="4913"/>
                  </a:cubicBezTo>
                  <a:cubicBezTo>
                    <a:pt x="2807" y="4951"/>
                    <a:pt x="2852" y="5040"/>
                    <a:pt x="3036" y="4977"/>
                  </a:cubicBezTo>
                  <a:cubicBezTo>
                    <a:pt x="3030" y="4938"/>
                    <a:pt x="3024" y="4900"/>
                    <a:pt x="3043" y="4888"/>
                  </a:cubicBezTo>
                  <a:cubicBezTo>
                    <a:pt x="3094" y="4830"/>
                    <a:pt x="3355" y="4996"/>
                    <a:pt x="3405" y="4875"/>
                  </a:cubicBezTo>
                  <a:cubicBezTo>
                    <a:pt x="3456" y="4747"/>
                    <a:pt x="3393" y="4684"/>
                    <a:pt x="3456" y="4569"/>
                  </a:cubicBezTo>
                  <a:cubicBezTo>
                    <a:pt x="3520" y="4455"/>
                    <a:pt x="3609" y="4480"/>
                    <a:pt x="3666" y="4423"/>
                  </a:cubicBezTo>
                  <a:cubicBezTo>
                    <a:pt x="3673" y="4423"/>
                    <a:pt x="3679" y="4410"/>
                    <a:pt x="3685" y="4404"/>
                  </a:cubicBezTo>
                  <a:cubicBezTo>
                    <a:pt x="3520" y="4289"/>
                    <a:pt x="3329" y="4047"/>
                    <a:pt x="3380" y="39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506"/>
            <p:cNvSpPr>
              <a:spLocks noChangeArrowheads="1"/>
            </p:cNvSpPr>
            <p:nvPr/>
          </p:nvSpPr>
          <p:spPr bwMode="auto">
            <a:xfrm>
              <a:off x="18861276" y="4815026"/>
              <a:ext cx="855971" cy="1755081"/>
            </a:xfrm>
            <a:custGeom>
              <a:avLst/>
              <a:gdLst>
                <a:gd name="T0" fmla="*/ 1648 w 1669"/>
                <a:gd name="T1" fmla="*/ 356 h 3418"/>
                <a:gd name="T2" fmla="*/ 1648 w 1669"/>
                <a:gd name="T3" fmla="*/ 356 h 3418"/>
                <a:gd name="T4" fmla="*/ 847 w 1669"/>
                <a:gd name="T5" fmla="*/ 165 h 3418"/>
                <a:gd name="T6" fmla="*/ 707 w 1669"/>
                <a:gd name="T7" fmla="*/ 293 h 3418"/>
                <a:gd name="T8" fmla="*/ 127 w 1669"/>
                <a:gd name="T9" fmla="*/ 344 h 3418"/>
                <a:gd name="T10" fmla="*/ 242 w 1669"/>
                <a:gd name="T11" fmla="*/ 655 h 3418"/>
                <a:gd name="T12" fmla="*/ 490 w 1669"/>
                <a:gd name="T13" fmla="*/ 897 h 3418"/>
                <a:gd name="T14" fmla="*/ 306 w 1669"/>
                <a:gd name="T15" fmla="*/ 1184 h 3418"/>
                <a:gd name="T16" fmla="*/ 407 w 1669"/>
                <a:gd name="T17" fmla="*/ 1648 h 3418"/>
                <a:gd name="T18" fmla="*/ 0 w 1669"/>
                <a:gd name="T19" fmla="*/ 2737 h 3418"/>
                <a:gd name="T20" fmla="*/ 13 w 1669"/>
                <a:gd name="T21" fmla="*/ 2743 h 3418"/>
                <a:gd name="T22" fmla="*/ 427 w 1669"/>
                <a:gd name="T23" fmla="*/ 3354 h 3418"/>
                <a:gd name="T24" fmla="*/ 732 w 1669"/>
                <a:gd name="T25" fmla="*/ 3392 h 3418"/>
                <a:gd name="T26" fmla="*/ 936 w 1669"/>
                <a:gd name="T27" fmla="*/ 3112 h 3418"/>
                <a:gd name="T28" fmla="*/ 853 w 1669"/>
                <a:gd name="T29" fmla="*/ 2908 h 3418"/>
                <a:gd name="T30" fmla="*/ 891 w 1669"/>
                <a:gd name="T31" fmla="*/ 2469 h 3418"/>
                <a:gd name="T32" fmla="*/ 872 w 1669"/>
                <a:gd name="T33" fmla="*/ 2106 h 3418"/>
                <a:gd name="T34" fmla="*/ 1031 w 1669"/>
                <a:gd name="T35" fmla="*/ 1788 h 3418"/>
                <a:gd name="T36" fmla="*/ 1165 w 1669"/>
                <a:gd name="T37" fmla="*/ 1177 h 3418"/>
                <a:gd name="T38" fmla="*/ 1292 w 1669"/>
                <a:gd name="T39" fmla="*/ 910 h 3418"/>
                <a:gd name="T40" fmla="*/ 1362 w 1669"/>
                <a:gd name="T41" fmla="*/ 789 h 3418"/>
                <a:gd name="T42" fmla="*/ 1547 w 1669"/>
                <a:gd name="T43" fmla="*/ 554 h 3418"/>
                <a:gd name="T44" fmla="*/ 1648 w 1669"/>
                <a:gd name="T45" fmla="*/ 356 h 3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9" h="3418">
                  <a:moveTo>
                    <a:pt x="1648" y="356"/>
                  </a:moveTo>
                  <a:lnTo>
                    <a:pt x="1648" y="356"/>
                  </a:lnTo>
                  <a:cubicBezTo>
                    <a:pt x="1057" y="0"/>
                    <a:pt x="1038" y="242"/>
                    <a:pt x="847" y="165"/>
                  </a:cubicBezTo>
                  <a:cubicBezTo>
                    <a:pt x="821" y="229"/>
                    <a:pt x="783" y="293"/>
                    <a:pt x="707" y="293"/>
                  </a:cubicBezTo>
                  <a:cubicBezTo>
                    <a:pt x="560" y="293"/>
                    <a:pt x="223" y="248"/>
                    <a:pt x="127" y="344"/>
                  </a:cubicBezTo>
                  <a:cubicBezTo>
                    <a:pt x="26" y="445"/>
                    <a:pt x="242" y="573"/>
                    <a:pt x="242" y="655"/>
                  </a:cubicBezTo>
                  <a:cubicBezTo>
                    <a:pt x="242" y="738"/>
                    <a:pt x="490" y="725"/>
                    <a:pt x="490" y="897"/>
                  </a:cubicBezTo>
                  <a:cubicBezTo>
                    <a:pt x="490" y="1069"/>
                    <a:pt x="363" y="1056"/>
                    <a:pt x="306" y="1184"/>
                  </a:cubicBezTo>
                  <a:cubicBezTo>
                    <a:pt x="248" y="1311"/>
                    <a:pt x="146" y="1566"/>
                    <a:pt x="407" y="1648"/>
                  </a:cubicBezTo>
                  <a:cubicBezTo>
                    <a:pt x="407" y="1648"/>
                    <a:pt x="185" y="2431"/>
                    <a:pt x="0" y="2737"/>
                  </a:cubicBezTo>
                  <a:cubicBezTo>
                    <a:pt x="7" y="2737"/>
                    <a:pt x="7" y="2743"/>
                    <a:pt x="13" y="2743"/>
                  </a:cubicBezTo>
                  <a:cubicBezTo>
                    <a:pt x="102" y="2838"/>
                    <a:pt x="388" y="3112"/>
                    <a:pt x="427" y="3354"/>
                  </a:cubicBezTo>
                  <a:cubicBezTo>
                    <a:pt x="541" y="3379"/>
                    <a:pt x="662" y="3417"/>
                    <a:pt x="732" y="3392"/>
                  </a:cubicBezTo>
                  <a:cubicBezTo>
                    <a:pt x="853" y="3354"/>
                    <a:pt x="878" y="3163"/>
                    <a:pt x="936" y="3112"/>
                  </a:cubicBezTo>
                  <a:cubicBezTo>
                    <a:pt x="987" y="3061"/>
                    <a:pt x="853" y="2908"/>
                    <a:pt x="853" y="2908"/>
                  </a:cubicBezTo>
                  <a:cubicBezTo>
                    <a:pt x="796" y="2749"/>
                    <a:pt x="885" y="2603"/>
                    <a:pt x="891" y="2469"/>
                  </a:cubicBezTo>
                  <a:cubicBezTo>
                    <a:pt x="904" y="2259"/>
                    <a:pt x="872" y="2106"/>
                    <a:pt x="872" y="2106"/>
                  </a:cubicBezTo>
                  <a:cubicBezTo>
                    <a:pt x="1018" y="1960"/>
                    <a:pt x="1031" y="1788"/>
                    <a:pt x="1031" y="1788"/>
                  </a:cubicBezTo>
                  <a:cubicBezTo>
                    <a:pt x="1031" y="1445"/>
                    <a:pt x="1222" y="1330"/>
                    <a:pt x="1165" y="1177"/>
                  </a:cubicBezTo>
                  <a:cubicBezTo>
                    <a:pt x="1108" y="1018"/>
                    <a:pt x="1292" y="974"/>
                    <a:pt x="1292" y="910"/>
                  </a:cubicBezTo>
                  <a:cubicBezTo>
                    <a:pt x="1292" y="840"/>
                    <a:pt x="1362" y="789"/>
                    <a:pt x="1362" y="789"/>
                  </a:cubicBezTo>
                  <a:cubicBezTo>
                    <a:pt x="1642" y="681"/>
                    <a:pt x="1547" y="554"/>
                    <a:pt x="1547" y="554"/>
                  </a:cubicBezTo>
                  <a:cubicBezTo>
                    <a:pt x="1668" y="433"/>
                    <a:pt x="1648" y="356"/>
                    <a:pt x="1648" y="35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" name="Rectangle 26"/>
          <p:cNvSpPr/>
          <p:nvPr/>
        </p:nvSpPr>
        <p:spPr>
          <a:xfrm>
            <a:off x="11787449" y="4877930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France 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802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/>
      <p:bldP spid="33" grpId="0" animBg="1"/>
      <p:bldP spid="34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0058400" y="1828800"/>
            <a:ext cx="7754654" cy="7315200"/>
            <a:chOff x="12898875" y="3276917"/>
            <a:chExt cx="8617982" cy="8129603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" name="Freeform 1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3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4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5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63420" y="4471190"/>
            <a:ext cx="492128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Australia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63421" y="5306295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863167" y="6507192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763420" y="7230893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4" name="Oval 13"/>
          <p:cNvSpPr/>
          <p:nvPr/>
        </p:nvSpPr>
        <p:spPr>
          <a:xfrm>
            <a:off x="13194562" y="1732293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Arc 14"/>
          <p:cNvSpPr/>
          <p:nvPr/>
        </p:nvSpPr>
        <p:spPr>
          <a:xfrm>
            <a:off x="13194562" y="1732293"/>
            <a:ext cx="2319421" cy="2319421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1556077" y="5629110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Arc 16"/>
          <p:cNvSpPr/>
          <p:nvPr/>
        </p:nvSpPr>
        <p:spPr>
          <a:xfrm>
            <a:off x="11556077" y="5629110"/>
            <a:ext cx="2319421" cy="2319421"/>
          </a:xfrm>
          <a:prstGeom prst="arc">
            <a:avLst>
              <a:gd name="adj1" fmla="val 16200000"/>
              <a:gd name="adj2" fmla="val 6896479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16396069" y="4414404"/>
            <a:ext cx="2319421" cy="2319421"/>
          </a:xfrm>
          <a:prstGeom prst="ellipse">
            <a:avLst/>
          </a:prstGeom>
          <a:solidFill>
            <a:schemeClr val="tx2">
              <a:alpha val="85000"/>
            </a:schemeClr>
          </a:solidFill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Arc 18"/>
          <p:cNvSpPr/>
          <p:nvPr/>
        </p:nvSpPr>
        <p:spPr>
          <a:xfrm>
            <a:off x="16396069" y="4414404"/>
            <a:ext cx="2319421" cy="2319421"/>
          </a:xfrm>
          <a:prstGeom prst="arc">
            <a:avLst>
              <a:gd name="adj1" fmla="val 16200000"/>
              <a:gd name="adj2" fmla="val 1309108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63167" y="2174332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63167" y="2174332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560033" y="23391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66235" y="1748918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5" grpId="0" animBg="1"/>
      <p:bldP spid="2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g1"/>
          <p:cNvSpPr/>
          <p:nvPr/>
        </p:nvSpPr>
        <p:spPr>
          <a:xfrm>
            <a:off x="11520308" y="8757459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bg2"/>
          <p:cNvSpPr/>
          <p:nvPr/>
        </p:nvSpPr>
        <p:spPr>
          <a:xfrm>
            <a:off x="11536933" y="8075816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bg3"/>
          <p:cNvSpPr/>
          <p:nvPr/>
        </p:nvSpPr>
        <p:spPr>
          <a:xfrm>
            <a:off x="11553560" y="7394172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bg4"/>
          <p:cNvSpPr/>
          <p:nvPr/>
        </p:nvSpPr>
        <p:spPr>
          <a:xfrm>
            <a:off x="11653312" y="6714605"/>
            <a:ext cx="5934456" cy="27432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r load"/>
          <p:cNvSpPr/>
          <p:nvPr/>
        </p:nvSpPr>
        <p:spPr>
          <a:xfrm>
            <a:off x="11222186" y="8075816"/>
            <a:ext cx="5852160" cy="274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d load"/>
          <p:cNvSpPr/>
          <p:nvPr/>
        </p:nvSpPr>
        <p:spPr>
          <a:xfrm>
            <a:off x="11222186" y="6712530"/>
            <a:ext cx="4754880" cy="2743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ye loda"/>
          <p:cNvSpPr/>
          <p:nvPr/>
        </p:nvSpPr>
        <p:spPr>
          <a:xfrm>
            <a:off x="11222186" y="7394172"/>
            <a:ext cx="4297680" cy="2743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em load"/>
          <p:cNvSpPr/>
          <p:nvPr/>
        </p:nvSpPr>
        <p:spPr>
          <a:xfrm>
            <a:off x="11222186" y="8757459"/>
            <a:ext cx="3749040" cy="27432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bg"/>
          <p:cNvSpPr/>
          <p:nvPr/>
        </p:nvSpPr>
        <p:spPr>
          <a:xfrm>
            <a:off x="0" y="5486400"/>
            <a:ext cx="11902690" cy="3657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11653314" y="6600308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1653314" y="7281952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11653313" y="7963594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653312" y="8645236"/>
            <a:ext cx="5935287" cy="498764"/>
          </a:xfrm>
          <a:custGeom>
            <a:avLst/>
            <a:gdLst>
              <a:gd name="connsiteX0" fmla="*/ 5399123 w 5935287"/>
              <a:gd name="connsiteY0" fmla="*/ 157942 h 498764"/>
              <a:gd name="connsiteX1" fmla="*/ 5307683 w 5935287"/>
              <a:gd name="connsiteY1" fmla="*/ 249382 h 498764"/>
              <a:gd name="connsiteX2" fmla="*/ 5307683 w 5935287"/>
              <a:gd name="connsiteY2" fmla="*/ 340822 h 498764"/>
              <a:gd name="connsiteX3" fmla="*/ 5582003 w 5935287"/>
              <a:gd name="connsiteY3" fmla="*/ 340822 h 498764"/>
              <a:gd name="connsiteX4" fmla="*/ 5673443 w 5935287"/>
              <a:gd name="connsiteY4" fmla="*/ 249382 h 498764"/>
              <a:gd name="connsiteX5" fmla="*/ 5673443 w 5935287"/>
              <a:gd name="connsiteY5" fmla="*/ 157942 h 498764"/>
              <a:gd name="connsiteX6" fmla="*/ 4838479 w 5935287"/>
              <a:gd name="connsiteY6" fmla="*/ 157942 h 498764"/>
              <a:gd name="connsiteX7" fmla="*/ 4747039 w 5935287"/>
              <a:gd name="connsiteY7" fmla="*/ 249382 h 498764"/>
              <a:gd name="connsiteX8" fmla="*/ 4747039 w 5935287"/>
              <a:gd name="connsiteY8" fmla="*/ 340822 h 498764"/>
              <a:gd name="connsiteX9" fmla="*/ 5021359 w 5935287"/>
              <a:gd name="connsiteY9" fmla="*/ 340822 h 498764"/>
              <a:gd name="connsiteX10" fmla="*/ 5112799 w 5935287"/>
              <a:gd name="connsiteY10" fmla="*/ 249382 h 498764"/>
              <a:gd name="connsiteX11" fmla="*/ 5112799 w 5935287"/>
              <a:gd name="connsiteY11" fmla="*/ 157942 h 498764"/>
              <a:gd name="connsiteX12" fmla="*/ 4277827 w 5935287"/>
              <a:gd name="connsiteY12" fmla="*/ 157942 h 498764"/>
              <a:gd name="connsiteX13" fmla="*/ 4186387 w 5935287"/>
              <a:gd name="connsiteY13" fmla="*/ 249382 h 498764"/>
              <a:gd name="connsiteX14" fmla="*/ 4186387 w 5935287"/>
              <a:gd name="connsiteY14" fmla="*/ 340822 h 498764"/>
              <a:gd name="connsiteX15" fmla="*/ 4460707 w 5935287"/>
              <a:gd name="connsiteY15" fmla="*/ 340822 h 498764"/>
              <a:gd name="connsiteX16" fmla="*/ 4552147 w 5935287"/>
              <a:gd name="connsiteY16" fmla="*/ 249382 h 498764"/>
              <a:gd name="connsiteX17" fmla="*/ 4552147 w 5935287"/>
              <a:gd name="connsiteY17" fmla="*/ 157942 h 498764"/>
              <a:gd name="connsiteX18" fmla="*/ 3717179 w 5935287"/>
              <a:gd name="connsiteY18" fmla="*/ 157942 h 498764"/>
              <a:gd name="connsiteX19" fmla="*/ 3625739 w 5935287"/>
              <a:gd name="connsiteY19" fmla="*/ 249382 h 498764"/>
              <a:gd name="connsiteX20" fmla="*/ 3625739 w 5935287"/>
              <a:gd name="connsiteY20" fmla="*/ 340822 h 498764"/>
              <a:gd name="connsiteX21" fmla="*/ 3900059 w 5935287"/>
              <a:gd name="connsiteY21" fmla="*/ 340822 h 498764"/>
              <a:gd name="connsiteX22" fmla="*/ 3991499 w 5935287"/>
              <a:gd name="connsiteY22" fmla="*/ 249382 h 498764"/>
              <a:gd name="connsiteX23" fmla="*/ 3991499 w 5935287"/>
              <a:gd name="connsiteY23" fmla="*/ 157942 h 498764"/>
              <a:gd name="connsiteX24" fmla="*/ 3156530 w 5935287"/>
              <a:gd name="connsiteY24" fmla="*/ 157942 h 498764"/>
              <a:gd name="connsiteX25" fmla="*/ 3065090 w 5935287"/>
              <a:gd name="connsiteY25" fmla="*/ 249382 h 498764"/>
              <a:gd name="connsiteX26" fmla="*/ 3065090 w 5935287"/>
              <a:gd name="connsiteY26" fmla="*/ 340822 h 498764"/>
              <a:gd name="connsiteX27" fmla="*/ 3339410 w 5935287"/>
              <a:gd name="connsiteY27" fmla="*/ 340822 h 498764"/>
              <a:gd name="connsiteX28" fmla="*/ 3430850 w 5935287"/>
              <a:gd name="connsiteY28" fmla="*/ 249382 h 498764"/>
              <a:gd name="connsiteX29" fmla="*/ 3430850 w 5935287"/>
              <a:gd name="connsiteY29" fmla="*/ 157942 h 498764"/>
              <a:gd name="connsiteX30" fmla="*/ 2595881 w 5935287"/>
              <a:gd name="connsiteY30" fmla="*/ 157942 h 498764"/>
              <a:gd name="connsiteX31" fmla="*/ 2504441 w 5935287"/>
              <a:gd name="connsiteY31" fmla="*/ 249382 h 498764"/>
              <a:gd name="connsiteX32" fmla="*/ 2504441 w 5935287"/>
              <a:gd name="connsiteY32" fmla="*/ 340822 h 498764"/>
              <a:gd name="connsiteX33" fmla="*/ 2778761 w 5935287"/>
              <a:gd name="connsiteY33" fmla="*/ 340822 h 498764"/>
              <a:gd name="connsiteX34" fmla="*/ 2870201 w 5935287"/>
              <a:gd name="connsiteY34" fmla="*/ 249382 h 498764"/>
              <a:gd name="connsiteX35" fmla="*/ 2870201 w 5935287"/>
              <a:gd name="connsiteY35" fmla="*/ 157942 h 498764"/>
              <a:gd name="connsiteX36" fmla="*/ 2035232 w 5935287"/>
              <a:gd name="connsiteY36" fmla="*/ 157942 h 498764"/>
              <a:gd name="connsiteX37" fmla="*/ 1943792 w 5935287"/>
              <a:gd name="connsiteY37" fmla="*/ 249382 h 498764"/>
              <a:gd name="connsiteX38" fmla="*/ 1943792 w 5935287"/>
              <a:gd name="connsiteY38" fmla="*/ 340822 h 498764"/>
              <a:gd name="connsiteX39" fmla="*/ 2218112 w 5935287"/>
              <a:gd name="connsiteY39" fmla="*/ 340822 h 498764"/>
              <a:gd name="connsiteX40" fmla="*/ 2309552 w 5935287"/>
              <a:gd name="connsiteY40" fmla="*/ 249382 h 498764"/>
              <a:gd name="connsiteX41" fmla="*/ 2309552 w 5935287"/>
              <a:gd name="connsiteY41" fmla="*/ 157942 h 498764"/>
              <a:gd name="connsiteX42" fmla="*/ 1474583 w 5935287"/>
              <a:gd name="connsiteY42" fmla="*/ 157942 h 498764"/>
              <a:gd name="connsiteX43" fmla="*/ 1383143 w 5935287"/>
              <a:gd name="connsiteY43" fmla="*/ 249382 h 498764"/>
              <a:gd name="connsiteX44" fmla="*/ 1383143 w 5935287"/>
              <a:gd name="connsiteY44" fmla="*/ 340822 h 498764"/>
              <a:gd name="connsiteX45" fmla="*/ 1657463 w 5935287"/>
              <a:gd name="connsiteY45" fmla="*/ 340822 h 498764"/>
              <a:gd name="connsiteX46" fmla="*/ 1748903 w 5935287"/>
              <a:gd name="connsiteY46" fmla="*/ 249382 h 498764"/>
              <a:gd name="connsiteX47" fmla="*/ 1748903 w 5935287"/>
              <a:gd name="connsiteY47" fmla="*/ 157942 h 498764"/>
              <a:gd name="connsiteX48" fmla="*/ 913934 w 5935287"/>
              <a:gd name="connsiteY48" fmla="*/ 157942 h 498764"/>
              <a:gd name="connsiteX49" fmla="*/ 822494 w 5935287"/>
              <a:gd name="connsiteY49" fmla="*/ 249382 h 498764"/>
              <a:gd name="connsiteX50" fmla="*/ 822494 w 5935287"/>
              <a:gd name="connsiteY50" fmla="*/ 340822 h 498764"/>
              <a:gd name="connsiteX51" fmla="*/ 1096814 w 5935287"/>
              <a:gd name="connsiteY51" fmla="*/ 340822 h 498764"/>
              <a:gd name="connsiteX52" fmla="*/ 1188254 w 5935287"/>
              <a:gd name="connsiteY52" fmla="*/ 249382 h 498764"/>
              <a:gd name="connsiteX53" fmla="*/ 1188254 w 5935287"/>
              <a:gd name="connsiteY53" fmla="*/ 157942 h 498764"/>
              <a:gd name="connsiteX54" fmla="*/ 353285 w 5935287"/>
              <a:gd name="connsiteY54" fmla="*/ 157942 h 498764"/>
              <a:gd name="connsiteX55" fmla="*/ 261845 w 5935287"/>
              <a:gd name="connsiteY55" fmla="*/ 249382 h 498764"/>
              <a:gd name="connsiteX56" fmla="*/ 261845 w 5935287"/>
              <a:gd name="connsiteY56" fmla="*/ 340822 h 498764"/>
              <a:gd name="connsiteX57" fmla="*/ 536165 w 5935287"/>
              <a:gd name="connsiteY57" fmla="*/ 340822 h 498764"/>
              <a:gd name="connsiteX58" fmla="*/ 627605 w 5935287"/>
              <a:gd name="connsiteY58" fmla="*/ 249382 h 498764"/>
              <a:gd name="connsiteX59" fmla="*/ 627605 w 5935287"/>
              <a:gd name="connsiteY59" fmla="*/ 157942 h 498764"/>
              <a:gd name="connsiteX60" fmla="*/ 0 w 5935287"/>
              <a:gd name="connsiteY60" fmla="*/ 0 h 498764"/>
              <a:gd name="connsiteX61" fmla="*/ 5935287 w 5935287"/>
              <a:gd name="connsiteY61" fmla="*/ 0 h 498764"/>
              <a:gd name="connsiteX62" fmla="*/ 5935287 w 5935287"/>
              <a:gd name="connsiteY62" fmla="*/ 498764 h 498764"/>
              <a:gd name="connsiteX63" fmla="*/ 0 w 5935287"/>
              <a:gd name="connsiteY63" fmla="*/ 498764 h 498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935287" h="498764">
                <a:moveTo>
                  <a:pt x="5399123" y="157942"/>
                </a:moveTo>
                <a:cubicBezTo>
                  <a:pt x="5348623" y="157942"/>
                  <a:pt x="5307683" y="198881"/>
                  <a:pt x="5307683" y="249382"/>
                </a:cubicBezTo>
                <a:lnTo>
                  <a:pt x="5307683" y="340822"/>
                </a:lnTo>
                <a:lnTo>
                  <a:pt x="5582003" y="340822"/>
                </a:lnTo>
                <a:cubicBezTo>
                  <a:pt x="5632507" y="340822"/>
                  <a:pt x="5673443" y="299883"/>
                  <a:pt x="5673443" y="249382"/>
                </a:cubicBezTo>
                <a:lnTo>
                  <a:pt x="5673443" y="157942"/>
                </a:lnTo>
                <a:close/>
                <a:moveTo>
                  <a:pt x="4838479" y="157942"/>
                </a:moveTo>
                <a:cubicBezTo>
                  <a:pt x="4787975" y="157942"/>
                  <a:pt x="4747039" y="198881"/>
                  <a:pt x="4747039" y="249382"/>
                </a:cubicBezTo>
                <a:lnTo>
                  <a:pt x="4747039" y="340822"/>
                </a:lnTo>
                <a:lnTo>
                  <a:pt x="5021359" y="340822"/>
                </a:lnTo>
                <a:cubicBezTo>
                  <a:pt x="5071859" y="340822"/>
                  <a:pt x="5112799" y="299883"/>
                  <a:pt x="5112799" y="249382"/>
                </a:cubicBezTo>
                <a:lnTo>
                  <a:pt x="5112799" y="157942"/>
                </a:lnTo>
                <a:close/>
                <a:moveTo>
                  <a:pt x="4277827" y="157942"/>
                </a:moveTo>
                <a:cubicBezTo>
                  <a:pt x="4227327" y="157942"/>
                  <a:pt x="4186387" y="198881"/>
                  <a:pt x="4186387" y="249382"/>
                </a:cubicBezTo>
                <a:lnTo>
                  <a:pt x="4186387" y="340822"/>
                </a:lnTo>
                <a:lnTo>
                  <a:pt x="4460707" y="340822"/>
                </a:lnTo>
                <a:cubicBezTo>
                  <a:pt x="4511211" y="340822"/>
                  <a:pt x="4552147" y="299883"/>
                  <a:pt x="4552147" y="249382"/>
                </a:cubicBezTo>
                <a:lnTo>
                  <a:pt x="4552147" y="157942"/>
                </a:lnTo>
                <a:close/>
                <a:moveTo>
                  <a:pt x="3717179" y="157942"/>
                </a:moveTo>
                <a:cubicBezTo>
                  <a:pt x="3666678" y="157942"/>
                  <a:pt x="3625739" y="198881"/>
                  <a:pt x="3625739" y="249382"/>
                </a:cubicBezTo>
                <a:lnTo>
                  <a:pt x="3625739" y="340822"/>
                </a:lnTo>
                <a:lnTo>
                  <a:pt x="3900059" y="340822"/>
                </a:lnTo>
                <a:cubicBezTo>
                  <a:pt x="3950560" y="340822"/>
                  <a:pt x="3991499" y="299883"/>
                  <a:pt x="3991499" y="249382"/>
                </a:cubicBezTo>
                <a:lnTo>
                  <a:pt x="3991499" y="157942"/>
                </a:lnTo>
                <a:close/>
                <a:moveTo>
                  <a:pt x="3156530" y="157942"/>
                </a:moveTo>
                <a:cubicBezTo>
                  <a:pt x="3106029" y="157942"/>
                  <a:pt x="3065090" y="198881"/>
                  <a:pt x="3065090" y="249382"/>
                </a:cubicBezTo>
                <a:lnTo>
                  <a:pt x="3065090" y="340822"/>
                </a:lnTo>
                <a:lnTo>
                  <a:pt x="3339410" y="340822"/>
                </a:lnTo>
                <a:cubicBezTo>
                  <a:pt x="3389911" y="340822"/>
                  <a:pt x="3430850" y="299883"/>
                  <a:pt x="3430850" y="249382"/>
                </a:cubicBezTo>
                <a:lnTo>
                  <a:pt x="3430850" y="157942"/>
                </a:lnTo>
                <a:close/>
                <a:moveTo>
                  <a:pt x="2595881" y="157942"/>
                </a:moveTo>
                <a:cubicBezTo>
                  <a:pt x="2545380" y="157942"/>
                  <a:pt x="2504441" y="198881"/>
                  <a:pt x="2504441" y="249382"/>
                </a:cubicBezTo>
                <a:lnTo>
                  <a:pt x="2504441" y="340822"/>
                </a:lnTo>
                <a:lnTo>
                  <a:pt x="2778761" y="340822"/>
                </a:lnTo>
                <a:cubicBezTo>
                  <a:pt x="2829262" y="340822"/>
                  <a:pt x="2870201" y="299883"/>
                  <a:pt x="2870201" y="249382"/>
                </a:cubicBezTo>
                <a:lnTo>
                  <a:pt x="2870201" y="157942"/>
                </a:lnTo>
                <a:close/>
                <a:moveTo>
                  <a:pt x="2035232" y="157942"/>
                </a:moveTo>
                <a:cubicBezTo>
                  <a:pt x="1984731" y="157942"/>
                  <a:pt x="1943792" y="198881"/>
                  <a:pt x="1943792" y="249382"/>
                </a:cubicBezTo>
                <a:lnTo>
                  <a:pt x="1943792" y="340822"/>
                </a:lnTo>
                <a:lnTo>
                  <a:pt x="2218112" y="340822"/>
                </a:lnTo>
                <a:cubicBezTo>
                  <a:pt x="2268613" y="340822"/>
                  <a:pt x="2309552" y="299883"/>
                  <a:pt x="2309552" y="249382"/>
                </a:cubicBezTo>
                <a:lnTo>
                  <a:pt x="2309552" y="157942"/>
                </a:lnTo>
                <a:close/>
                <a:moveTo>
                  <a:pt x="1474583" y="157942"/>
                </a:moveTo>
                <a:cubicBezTo>
                  <a:pt x="1424082" y="157942"/>
                  <a:pt x="1383143" y="198881"/>
                  <a:pt x="1383143" y="249382"/>
                </a:cubicBezTo>
                <a:lnTo>
                  <a:pt x="1383143" y="340822"/>
                </a:lnTo>
                <a:lnTo>
                  <a:pt x="1657463" y="340822"/>
                </a:lnTo>
                <a:cubicBezTo>
                  <a:pt x="1707964" y="340822"/>
                  <a:pt x="1748903" y="299883"/>
                  <a:pt x="1748903" y="249382"/>
                </a:cubicBezTo>
                <a:lnTo>
                  <a:pt x="1748903" y="157942"/>
                </a:lnTo>
                <a:close/>
                <a:moveTo>
                  <a:pt x="913934" y="157942"/>
                </a:moveTo>
                <a:cubicBezTo>
                  <a:pt x="863433" y="157942"/>
                  <a:pt x="822494" y="198881"/>
                  <a:pt x="822494" y="249382"/>
                </a:cubicBezTo>
                <a:lnTo>
                  <a:pt x="822494" y="340822"/>
                </a:lnTo>
                <a:lnTo>
                  <a:pt x="1096814" y="340822"/>
                </a:lnTo>
                <a:cubicBezTo>
                  <a:pt x="1147315" y="340822"/>
                  <a:pt x="1188254" y="299883"/>
                  <a:pt x="1188254" y="249382"/>
                </a:cubicBezTo>
                <a:lnTo>
                  <a:pt x="1188254" y="157942"/>
                </a:lnTo>
                <a:close/>
                <a:moveTo>
                  <a:pt x="353285" y="157942"/>
                </a:moveTo>
                <a:cubicBezTo>
                  <a:pt x="302784" y="157942"/>
                  <a:pt x="261845" y="198881"/>
                  <a:pt x="261845" y="249382"/>
                </a:cubicBezTo>
                <a:lnTo>
                  <a:pt x="261845" y="340822"/>
                </a:lnTo>
                <a:lnTo>
                  <a:pt x="536165" y="340822"/>
                </a:lnTo>
                <a:cubicBezTo>
                  <a:pt x="586666" y="340822"/>
                  <a:pt x="627605" y="299883"/>
                  <a:pt x="627605" y="249382"/>
                </a:cubicBezTo>
                <a:lnTo>
                  <a:pt x="627605" y="157942"/>
                </a:lnTo>
                <a:close/>
                <a:moveTo>
                  <a:pt x="0" y="0"/>
                </a:moveTo>
                <a:lnTo>
                  <a:pt x="5935287" y="0"/>
                </a:lnTo>
                <a:lnTo>
                  <a:pt x="5935287" y="498764"/>
                </a:lnTo>
                <a:lnTo>
                  <a:pt x="0" y="4987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17770644" y="6670058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770643" y="734800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67%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770643" y="870995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58%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0643" y="802831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92%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934396" y="1884910"/>
            <a:ext cx="4337416" cy="7202979"/>
            <a:chOff x="3338296" y="1084264"/>
            <a:chExt cx="5625733" cy="9342436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20" name="Freeform 1"/>
            <p:cNvSpPr>
              <a:spLocks noChangeArrowheads="1"/>
            </p:cNvSpPr>
            <p:nvPr/>
          </p:nvSpPr>
          <p:spPr bwMode="auto">
            <a:xfrm>
              <a:off x="6651192" y="3397250"/>
              <a:ext cx="160328" cy="173038"/>
            </a:xfrm>
            <a:custGeom>
              <a:avLst/>
              <a:gdLst>
                <a:gd name="T0" fmla="*/ 404 w 444"/>
                <a:gd name="T1" fmla="*/ 420 h 482"/>
                <a:gd name="T2" fmla="*/ 404 w 444"/>
                <a:gd name="T3" fmla="*/ 420 h 482"/>
                <a:gd name="T4" fmla="*/ 404 w 444"/>
                <a:gd name="T5" fmla="*/ 413 h 482"/>
                <a:gd name="T6" fmla="*/ 389 w 444"/>
                <a:gd name="T7" fmla="*/ 260 h 482"/>
                <a:gd name="T8" fmla="*/ 427 w 444"/>
                <a:gd name="T9" fmla="*/ 46 h 482"/>
                <a:gd name="T10" fmla="*/ 427 w 444"/>
                <a:gd name="T11" fmla="*/ 46 h 482"/>
                <a:gd name="T12" fmla="*/ 366 w 444"/>
                <a:gd name="T13" fmla="*/ 39 h 482"/>
                <a:gd name="T14" fmla="*/ 298 w 444"/>
                <a:gd name="T15" fmla="*/ 84 h 482"/>
                <a:gd name="T16" fmla="*/ 237 w 444"/>
                <a:gd name="T17" fmla="*/ 23 h 482"/>
                <a:gd name="T18" fmla="*/ 152 w 444"/>
                <a:gd name="T19" fmla="*/ 16 h 482"/>
                <a:gd name="T20" fmla="*/ 114 w 444"/>
                <a:gd name="T21" fmla="*/ 107 h 482"/>
                <a:gd name="T22" fmla="*/ 183 w 444"/>
                <a:gd name="T23" fmla="*/ 229 h 482"/>
                <a:gd name="T24" fmla="*/ 152 w 444"/>
                <a:gd name="T25" fmla="*/ 306 h 482"/>
                <a:gd name="T26" fmla="*/ 38 w 444"/>
                <a:gd name="T27" fmla="*/ 298 h 482"/>
                <a:gd name="T28" fmla="*/ 23 w 444"/>
                <a:gd name="T29" fmla="*/ 420 h 482"/>
                <a:gd name="T30" fmla="*/ 137 w 444"/>
                <a:gd name="T31" fmla="*/ 413 h 482"/>
                <a:gd name="T32" fmla="*/ 122 w 444"/>
                <a:gd name="T33" fmla="*/ 466 h 482"/>
                <a:gd name="T34" fmla="*/ 168 w 444"/>
                <a:gd name="T35" fmla="*/ 466 h 482"/>
                <a:gd name="T36" fmla="*/ 229 w 444"/>
                <a:gd name="T37" fmla="*/ 420 h 482"/>
                <a:gd name="T38" fmla="*/ 366 w 444"/>
                <a:gd name="T39" fmla="*/ 359 h 482"/>
                <a:gd name="T40" fmla="*/ 404 w 444"/>
                <a:gd name="T41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4" h="482">
                  <a:moveTo>
                    <a:pt x="404" y="420"/>
                  </a:moveTo>
                  <a:lnTo>
                    <a:pt x="404" y="420"/>
                  </a:lnTo>
                  <a:lnTo>
                    <a:pt x="404" y="413"/>
                  </a:lnTo>
                  <a:cubicBezTo>
                    <a:pt x="443" y="306"/>
                    <a:pt x="389" y="336"/>
                    <a:pt x="389" y="260"/>
                  </a:cubicBezTo>
                  <a:cubicBezTo>
                    <a:pt x="389" y="191"/>
                    <a:pt x="404" y="115"/>
                    <a:pt x="427" y="46"/>
                  </a:cubicBezTo>
                  <a:lnTo>
                    <a:pt x="427" y="46"/>
                  </a:lnTo>
                  <a:cubicBezTo>
                    <a:pt x="404" y="39"/>
                    <a:pt x="389" y="31"/>
                    <a:pt x="366" y="39"/>
                  </a:cubicBezTo>
                  <a:cubicBezTo>
                    <a:pt x="343" y="39"/>
                    <a:pt x="328" y="84"/>
                    <a:pt x="298" y="84"/>
                  </a:cubicBezTo>
                  <a:cubicBezTo>
                    <a:pt x="267" y="77"/>
                    <a:pt x="259" y="39"/>
                    <a:pt x="237" y="23"/>
                  </a:cubicBezTo>
                  <a:cubicBezTo>
                    <a:pt x="206" y="16"/>
                    <a:pt x="175" y="0"/>
                    <a:pt x="152" y="16"/>
                  </a:cubicBezTo>
                  <a:cubicBezTo>
                    <a:pt x="130" y="31"/>
                    <a:pt x="107" y="69"/>
                    <a:pt x="114" y="107"/>
                  </a:cubicBezTo>
                  <a:cubicBezTo>
                    <a:pt x="122" y="153"/>
                    <a:pt x="175" y="184"/>
                    <a:pt x="183" y="229"/>
                  </a:cubicBezTo>
                  <a:cubicBezTo>
                    <a:pt x="183" y="260"/>
                    <a:pt x="175" y="291"/>
                    <a:pt x="152" y="306"/>
                  </a:cubicBezTo>
                  <a:cubicBezTo>
                    <a:pt x="114" y="321"/>
                    <a:pt x="68" y="275"/>
                    <a:pt x="38" y="298"/>
                  </a:cubicBezTo>
                  <a:cubicBezTo>
                    <a:pt x="7" y="329"/>
                    <a:pt x="0" y="390"/>
                    <a:pt x="23" y="420"/>
                  </a:cubicBezTo>
                  <a:cubicBezTo>
                    <a:pt x="45" y="451"/>
                    <a:pt x="99" y="390"/>
                    <a:pt x="137" y="413"/>
                  </a:cubicBezTo>
                  <a:cubicBezTo>
                    <a:pt x="152" y="420"/>
                    <a:pt x="107" y="451"/>
                    <a:pt x="122" y="466"/>
                  </a:cubicBezTo>
                  <a:cubicBezTo>
                    <a:pt x="130" y="481"/>
                    <a:pt x="152" y="474"/>
                    <a:pt x="168" y="466"/>
                  </a:cubicBezTo>
                  <a:cubicBezTo>
                    <a:pt x="191" y="458"/>
                    <a:pt x="206" y="436"/>
                    <a:pt x="229" y="420"/>
                  </a:cubicBezTo>
                  <a:cubicBezTo>
                    <a:pt x="275" y="397"/>
                    <a:pt x="313" y="352"/>
                    <a:pt x="366" y="359"/>
                  </a:cubicBezTo>
                  <a:cubicBezTo>
                    <a:pt x="397" y="359"/>
                    <a:pt x="389" y="397"/>
                    <a:pt x="404" y="4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2"/>
            <p:cNvSpPr>
              <a:spLocks noChangeArrowheads="1"/>
            </p:cNvSpPr>
            <p:nvPr/>
          </p:nvSpPr>
          <p:spPr bwMode="auto">
            <a:xfrm>
              <a:off x="6257518" y="7145339"/>
              <a:ext cx="119055" cy="153987"/>
            </a:xfrm>
            <a:custGeom>
              <a:avLst/>
              <a:gdLst>
                <a:gd name="T0" fmla="*/ 306 w 330"/>
                <a:gd name="T1" fmla="*/ 428 h 429"/>
                <a:gd name="T2" fmla="*/ 306 w 330"/>
                <a:gd name="T3" fmla="*/ 428 h 429"/>
                <a:gd name="T4" fmla="*/ 314 w 330"/>
                <a:gd name="T5" fmla="*/ 367 h 429"/>
                <a:gd name="T6" fmla="*/ 314 w 330"/>
                <a:gd name="T7" fmla="*/ 367 h 429"/>
                <a:gd name="T8" fmla="*/ 260 w 330"/>
                <a:gd name="T9" fmla="*/ 275 h 429"/>
                <a:gd name="T10" fmla="*/ 321 w 330"/>
                <a:gd name="T11" fmla="*/ 245 h 429"/>
                <a:gd name="T12" fmla="*/ 230 w 330"/>
                <a:gd name="T13" fmla="*/ 176 h 429"/>
                <a:gd name="T14" fmla="*/ 260 w 330"/>
                <a:gd name="T15" fmla="*/ 138 h 429"/>
                <a:gd name="T16" fmla="*/ 230 w 330"/>
                <a:gd name="T17" fmla="*/ 54 h 429"/>
                <a:gd name="T18" fmla="*/ 169 w 330"/>
                <a:gd name="T19" fmla="*/ 16 h 429"/>
                <a:gd name="T20" fmla="*/ 169 w 330"/>
                <a:gd name="T21" fmla="*/ 16 h 429"/>
                <a:gd name="T22" fmla="*/ 100 w 330"/>
                <a:gd name="T23" fmla="*/ 16 h 429"/>
                <a:gd name="T24" fmla="*/ 92 w 330"/>
                <a:gd name="T25" fmla="*/ 107 h 429"/>
                <a:gd name="T26" fmla="*/ 0 w 330"/>
                <a:gd name="T27" fmla="*/ 130 h 429"/>
                <a:gd name="T28" fmla="*/ 0 w 330"/>
                <a:gd name="T29" fmla="*/ 130 h 429"/>
                <a:gd name="T30" fmla="*/ 69 w 330"/>
                <a:gd name="T31" fmla="*/ 291 h 429"/>
                <a:gd name="T32" fmla="*/ 306 w 330"/>
                <a:gd name="T33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0" h="429">
                  <a:moveTo>
                    <a:pt x="306" y="428"/>
                  </a:moveTo>
                  <a:lnTo>
                    <a:pt x="306" y="428"/>
                  </a:lnTo>
                  <a:cubicBezTo>
                    <a:pt x="314" y="367"/>
                    <a:pt x="314" y="367"/>
                    <a:pt x="314" y="367"/>
                  </a:cubicBezTo>
                  <a:lnTo>
                    <a:pt x="314" y="367"/>
                  </a:lnTo>
                  <a:cubicBezTo>
                    <a:pt x="298" y="336"/>
                    <a:pt x="260" y="313"/>
                    <a:pt x="260" y="275"/>
                  </a:cubicBezTo>
                  <a:cubicBezTo>
                    <a:pt x="268" y="252"/>
                    <a:pt x="329" y="268"/>
                    <a:pt x="321" y="245"/>
                  </a:cubicBezTo>
                  <a:cubicBezTo>
                    <a:pt x="314" y="207"/>
                    <a:pt x="252" y="207"/>
                    <a:pt x="230" y="176"/>
                  </a:cubicBezTo>
                  <a:cubicBezTo>
                    <a:pt x="222" y="161"/>
                    <a:pt x="260" y="153"/>
                    <a:pt x="260" y="138"/>
                  </a:cubicBezTo>
                  <a:cubicBezTo>
                    <a:pt x="260" y="107"/>
                    <a:pt x="245" y="77"/>
                    <a:pt x="230" y="54"/>
                  </a:cubicBezTo>
                  <a:cubicBezTo>
                    <a:pt x="214" y="38"/>
                    <a:pt x="191" y="31"/>
                    <a:pt x="169" y="16"/>
                  </a:cubicBezTo>
                  <a:lnTo>
                    <a:pt x="169" y="16"/>
                  </a:lnTo>
                  <a:cubicBezTo>
                    <a:pt x="146" y="16"/>
                    <a:pt x="115" y="0"/>
                    <a:pt x="100" y="16"/>
                  </a:cubicBezTo>
                  <a:cubicBezTo>
                    <a:pt x="77" y="38"/>
                    <a:pt x="107" y="84"/>
                    <a:pt x="92" y="107"/>
                  </a:cubicBezTo>
                  <a:cubicBezTo>
                    <a:pt x="77" y="130"/>
                    <a:pt x="23" y="123"/>
                    <a:pt x="0" y="130"/>
                  </a:cubicBezTo>
                  <a:lnTo>
                    <a:pt x="0" y="130"/>
                  </a:lnTo>
                  <a:cubicBezTo>
                    <a:pt x="16" y="184"/>
                    <a:pt x="39" y="245"/>
                    <a:pt x="69" y="291"/>
                  </a:cubicBezTo>
                  <a:cubicBezTo>
                    <a:pt x="130" y="375"/>
                    <a:pt x="214" y="428"/>
                    <a:pt x="306" y="4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"/>
            <p:cNvSpPr>
              <a:spLocks noChangeArrowheads="1"/>
            </p:cNvSpPr>
            <p:nvPr/>
          </p:nvSpPr>
          <p:spPr bwMode="auto">
            <a:xfrm>
              <a:off x="6367048" y="7219950"/>
              <a:ext cx="131753" cy="90488"/>
            </a:xfrm>
            <a:custGeom>
              <a:avLst/>
              <a:gdLst>
                <a:gd name="T0" fmla="*/ 0 w 368"/>
                <a:gd name="T1" fmla="*/ 221 h 253"/>
                <a:gd name="T2" fmla="*/ 0 w 368"/>
                <a:gd name="T3" fmla="*/ 221 h 253"/>
                <a:gd name="T4" fmla="*/ 8 w 368"/>
                <a:gd name="T5" fmla="*/ 160 h 253"/>
                <a:gd name="T6" fmla="*/ 8 w 368"/>
                <a:gd name="T7" fmla="*/ 160 h 253"/>
                <a:gd name="T8" fmla="*/ 76 w 368"/>
                <a:gd name="T9" fmla="*/ 114 h 253"/>
                <a:gd name="T10" fmla="*/ 84 w 368"/>
                <a:gd name="T11" fmla="*/ 68 h 253"/>
                <a:gd name="T12" fmla="*/ 122 w 368"/>
                <a:gd name="T13" fmla="*/ 68 h 253"/>
                <a:gd name="T14" fmla="*/ 130 w 368"/>
                <a:gd name="T15" fmla="*/ 15 h 253"/>
                <a:gd name="T16" fmla="*/ 130 w 368"/>
                <a:gd name="T17" fmla="*/ 15 h 253"/>
                <a:gd name="T18" fmla="*/ 183 w 368"/>
                <a:gd name="T19" fmla="*/ 7 h 253"/>
                <a:gd name="T20" fmla="*/ 214 w 368"/>
                <a:gd name="T21" fmla="*/ 53 h 253"/>
                <a:gd name="T22" fmla="*/ 214 w 368"/>
                <a:gd name="T23" fmla="*/ 53 h 253"/>
                <a:gd name="T24" fmla="*/ 221 w 368"/>
                <a:gd name="T25" fmla="*/ 129 h 253"/>
                <a:gd name="T26" fmla="*/ 313 w 368"/>
                <a:gd name="T27" fmla="*/ 106 h 253"/>
                <a:gd name="T28" fmla="*/ 298 w 368"/>
                <a:gd name="T29" fmla="*/ 145 h 253"/>
                <a:gd name="T30" fmla="*/ 336 w 368"/>
                <a:gd name="T31" fmla="*/ 160 h 253"/>
                <a:gd name="T32" fmla="*/ 336 w 368"/>
                <a:gd name="T33" fmla="*/ 183 h 253"/>
                <a:gd name="T34" fmla="*/ 367 w 368"/>
                <a:gd name="T35" fmla="*/ 221 h 253"/>
                <a:gd name="T36" fmla="*/ 367 w 368"/>
                <a:gd name="T37" fmla="*/ 221 h 253"/>
                <a:gd name="T38" fmla="*/ 298 w 368"/>
                <a:gd name="T39" fmla="*/ 244 h 253"/>
                <a:gd name="T40" fmla="*/ 229 w 368"/>
                <a:gd name="T41" fmla="*/ 252 h 253"/>
                <a:gd name="T42" fmla="*/ 160 w 368"/>
                <a:gd name="T43" fmla="*/ 244 h 253"/>
                <a:gd name="T44" fmla="*/ 122 w 368"/>
                <a:gd name="T45" fmla="*/ 229 h 253"/>
                <a:gd name="T46" fmla="*/ 122 w 368"/>
                <a:gd name="T47" fmla="*/ 229 h 253"/>
                <a:gd name="T48" fmla="*/ 130 w 368"/>
                <a:gd name="T49" fmla="*/ 168 h 253"/>
                <a:gd name="T50" fmla="*/ 0 w 368"/>
                <a:gd name="T51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68" h="253">
                  <a:moveTo>
                    <a:pt x="0" y="221"/>
                  </a:moveTo>
                  <a:lnTo>
                    <a:pt x="0" y="221"/>
                  </a:lnTo>
                  <a:cubicBezTo>
                    <a:pt x="8" y="160"/>
                    <a:pt x="8" y="160"/>
                    <a:pt x="8" y="160"/>
                  </a:cubicBezTo>
                  <a:lnTo>
                    <a:pt x="8" y="160"/>
                  </a:lnTo>
                  <a:cubicBezTo>
                    <a:pt x="30" y="145"/>
                    <a:pt x="53" y="137"/>
                    <a:pt x="76" y="114"/>
                  </a:cubicBezTo>
                  <a:cubicBezTo>
                    <a:pt x="84" y="106"/>
                    <a:pt x="76" y="84"/>
                    <a:pt x="84" y="68"/>
                  </a:cubicBezTo>
                  <a:cubicBezTo>
                    <a:pt x="92" y="61"/>
                    <a:pt x="115" y="76"/>
                    <a:pt x="122" y="68"/>
                  </a:cubicBezTo>
                  <a:cubicBezTo>
                    <a:pt x="138" y="53"/>
                    <a:pt x="130" y="30"/>
                    <a:pt x="130" y="15"/>
                  </a:cubicBezTo>
                  <a:lnTo>
                    <a:pt x="130" y="15"/>
                  </a:lnTo>
                  <a:cubicBezTo>
                    <a:pt x="153" y="15"/>
                    <a:pt x="168" y="0"/>
                    <a:pt x="183" y="7"/>
                  </a:cubicBezTo>
                  <a:cubicBezTo>
                    <a:pt x="199" y="15"/>
                    <a:pt x="206" y="38"/>
                    <a:pt x="214" y="53"/>
                  </a:cubicBezTo>
                  <a:lnTo>
                    <a:pt x="214" y="53"/>
                  </a:lnTo>
                  <a:cubicBezTo>
                    <a:pt x="221" y="76"/>
                    <a:pt x="199" y="114"/>
                    <a:pt x="221" y="129"/>
                  </a:cubicBezTo>
                  <a:cubicBezTo>
                    <a:pt x="252" y="145"/>
                    <a:pt x="282" y="99"/>
                    <a:pt x="313" y="106"/>
                  </a:cubicBezTo>
                  <a:cubicBezTo>
                    <a:pt x="328" y="114"/>
                    <a:pt x="298" y="137"/>
                    <a:pt x="298" y="145"/>
                  </a:cubicBezTo>
                  <a:cubicBezTo>
                    <a:pt x="305" y="160"/>
                    <a:pt x="328" y="145"/>
                    <a:pt x="336" y="160"/>
                  </a:cubicBezTo>
                  <a:cubicBezTo>
                    <a:pt x="344" y="160"/>
                    <a:pt x="328" y="175"/>
                    <a:pt x="336" y="183"/>
                  </a:cubicBezTo>
                  <a:cubicBezTo>
                    <a:pt x="344" y="198"/>
                    <a:pt x="351" y="206"/>
                    <a:pt x="367" y="221"/>
                  </a:cubicBezTo>
                  <a:lnTo>
                    <a:pt x="367" y="221"/>
                  </a:lnTo>
                  <a:cubicBezTo>
                    <a:pt x="344" y="229"/>
                    <a:pt x="321" y="244"/>
                    <a:pt x="298" y="244"/>
                  </a:cubicBezTo>
                  <a:cubicBezTo>
                    <a:pt x="275" y="252"/>
                    <a:pt x="252" y="252"/>
                    <a:pt x="229" y="252"/>
                  </a:cubicBezTo>
                  <a:cubicBezTo>
                    <a:pt x="206" y="252"/>
                    <a:pt x="183" y="252"/>
                    <a:pt x="160" y="244"/>
                  </a:cubicBezTo>
                  <a:cubicBezTo>
                    <a:pt x="138" y="244"/>
                    <a:pt x="138" y="236"/>
                    <a:pt x="122" y="229"/>
                  </a:cubicBezTo>
                  <a:lnTo>
                    <a:pt x="122" y="229"/>
                  </a:lnTo>
                  <a:cubicBezTo>
                    <a:pt x="138" y="206"/>
                    <a:pt x="138" y="183"/>
                    <a:pt x="130" y="168"/>
                  </a:cubicBezTo>
                  <a:cubicBezTo>
                    <a:pt x="84" y="206"/>
                    <a:pt x="38" y="221"/>
                    <a:pt x="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4"/>
            <p:cNvSpPr>
              <a:spLocks noChangeArrowheads="1"/>
            </p:cNvSpPr>
            <p:nvPr/>
          </p:nvSpPr>
          <p:spPr bwMode="auto">
            <a:xfrm>
              <a:off x="6317839" y="7123114"/>
              <a:ext cx="100006" cy="153987"/>
            </a:xfrm>
            <a:custGeom>
              <a:avLst/>
              <a:gdLst>
                <a:gd name="T0" fmla="*/ 0 w 276"/>
                <a:gd name="T1" fmla="*/ 77 h 429"/>
                <a:gd name="T2" fmla="*/ 0 w 276"/>
                <a:gd name="T3" fmla="*/ 77 h 429"/>
                <a:gd name="T4" fmla="*/ 61 w 276"/>
                <a:gd name="T5" fmla="*/ 115 h 429"/>
                <a:gd name="T6" fmla="*/ 91 w 276"/>
                <a:gd name="T7" fmla="*/ 199 h 429"/>
                <a:gd name="T8" fmla="*/ 61 w 276"/>
                <a:gd name="T9" fmla="*/ 237 h 429"/>
                <a:gd name="T10" fmla="*/ 152 w 276"/>
                <a:gd name="T11" fmla="*/ 306 h 429"/>
                <a:gd name="T12" fmla="*/ 91 w 276"/>
                <a:gd name="T13" fmla="*/ 336 h 429"/>
                <a:gd name="T14" fmla="*/ 145 w 276"/>
                <a:gd name="T15" fmla="*/ 428 h 429"/>
                <a:gd name="T16" fmla="*/ 145 w 276"/>
                <a:gd name="T17" fmla="*/ 428 h 429"/>
                <a:gd name="T18" fmla="*/ 213 w 276"/>
                <a:gd name="T19" fmla="*/ 382 h 429"/>
                <a:gd name="T20" fmla="*/ 221 w 276"/>
                <a:gd name="T21" fmla="*/ 336 h 429"/>
                <a:gd name="T22" fmla="*/ 259 w 276"/>
                <a:gd name="T23" fmla="*/ 336 h 429"/>
                <a:gd name="T24" fmla="*/ 267 w 276"/>
                <a:gd name="T25" fmla="*/ 283 h 429"/>
                <a:gd name="T26" fmla="*/ 267 w 276"/>
                <a:gd name="T27" fmla="*/ 283 h 429"/>
                <a:gd name="T28" fmla="*/ 236 w 276"/>
                <a:gd name="T29" fmla="*/ 260 h 429"/>
                <a:gd name="T30" fmla="*/ 213 w 276"/>
                <a:gd name="T31" fmla="*/ 222 h 429"/>
                <a:gd name="T32" fmla="*/ 190 w 276"/>
                <a:gd name="T33" fmla="*/ 168 h 429"/>
                <a:gd name="T34" fmla="*/ 167 w 276"/>
                <a:gd name="T35" fmla="*/ 46 h 429"/>
                <a:gd name="T36" fmla="*/ 167 w 276"/>
                <a:gd name="T37" fmla="*/ 46 h 429"/>
                <a:gd name="T38" fmla="*/ 53 w 276"/>
                <a:gd name="T39" fmla="*/ 0 h 429"/>
                <a:gd name="T40" fmla="*/ 53 w 276"/>
                <a:gd name="T41" fmla="*/ 0 h 429"/>
                <a:gd name="T42" fmla="*/ 0 w 276"/>
                <a:gd name="T43" fmla="*/ 7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6" h="429">
                  <a:moveTo>
                    <a:pt x="0" y="77"/>
                  </a:moveTo>
                  <a:lnTo>
                    <a:pt x="0" y="77"/>
                  </a:lnTo>
                  <a:cubicBezTo>
                    <a:pt x="22" y="92"/>
                    <a:pt x="45" y="99"/>
                    <a:pt x="61" y="115"/>
                  </a:cubicBezTo>
                  <a:cubicBezTo>
                    <a:pt x="76" y="138"/>
                    <a:pt x="91" y="168"/>
                    <a:pt x="91" y="199"/>
                  </a:cubicBezTo>
                  <a:cubicBezTo>
                    <a:pt x="91" y="214"/>
                    <a:pt x="53" y="222"/>
                    <a:pt x="61" y="237"/>
                  </a:cubicBezTo>
                  <a:cubicBezTo>
                    <a:pt x="83" y="268"/>
                    <a:pt x="145" y="268"/>
                    <a:pt x="152" y="306"/>
                  </a:cubicBezTo>
                  <a:cubicBezTo>
                    <a:pt x="160" y="329"/>
                    <a:pt x="99" y="313"/>
                    <a:pt x="91" y="336"/>
                  </a:cubicBezTo>
                  <a:cubicBezTo>
                    <a:pt x="91" y="374"/>
                    <a:pt x="129" y="397"/>
                    <a:pt x="145" y="428"/>
                  </a:cubicBezTo>
                  <a:lnTo>
                    <a:pt x="145" y="428"/>
                  </a:lnTo>
                  <a:cubicBezTo>
                    <a:pt x="167" y="413"/>
                    <a:pt x="190" y="405"/>
                    <a:pt x="213" y="382"/>
                  </a:cubicBezTo>
                  <a:cubicBezTo>
                    <a:pt x="221" y="374"/>
                    <a:pt x="213" y="352"/>
                    <a:pt x="221" y="336"/>
                  </a:cubicBezTo>
                  <a:cubicBezTo>
                    <a:pt x="229" y="329"/>
                    <a:pt x="252" y="344"/>
                    <a:pt x="259" y="336"/>
                  </a:cubicBezTo>
                  <a:cubicBezTo>
                    <a:pt x="275" y="321"/>
                    <a:pt x="267" y="298"/>
                    <a:pt x="267" y="283"/>
                  </a:cubicBezTo>
                  <a:lnTo>
                    <a:pt x="267" y="283"/>
                  </a:lnTo>
                  <a:cubicBezTo>
                    <a:pt x="259" y="275"/>
                    <a:pt x="244" y="268"/>
                    <a:pt x="236" y="260"/>
                  </a:cubicBezTo>
                  <a:cubicBezTo>
                    <a:pt x="221" y="252"/>
                    <a:pt x="221" y="237"/>
                    <a:pt x="213" y="222"/>
                  </a:cubicBezTo>
                  <a:cubicBezTo>
                    <a:pt x="206" y="206"/>
                    <a:pt x="190" y="184"/>
                    <a:pt x="190" y="168"/>
                  </a:cubicBezTo>
                  <a:cubicBezTo>
                    <a:pt x="175" y="130"/>
                    <a:pt x="175" y="84"/>
                    <a:pt x="167" y="46"/>
                  </a:cubicBezTo>
                  <a:lnTo>
                    <a:pt x="167" y="46"/>
                  </a:lnTo>
                  <a:cubicBezTo>
                    <a:pt x="53" y="0"/>
                    <a:pt x="53" y="0"/>
                    <a:pt x="53" y="0"/>
                  </a:cubicBezTo>
                  <a:lnTo>
                    <a:pt x="53" y="0"/>
                  </a:ln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5"/>
            <p:cNvSpPr>
              <a:spLocks noChangeArrowheads="1"/>
            </p:cNvSpPr>
            <p:nvPr/>
          </p:nvSpPr>
          <p:spPr bwMode="auto">
            <a:xfrm>
              <a:off x="6181322" y="6946901"/>
              <a:ext cx="165089" cy="244475"/>
            </a:xfrm>
            <a:custGeom>
              <a:avLst/>
              <a:gdLst>
                <a:gd name="T0" fmla="*/ 359 w 459"/>
                <a:gd name="T1" fmla="*/ 0 h 681"/>
                <a:gd name="T2" fmla="*/ 359 w 459"/>
                <a:gd name="T3" fmla="*/ 0 h 681"/>
                <a:gd name="T4" fmla="*/ 374 w 459"/>
                <a:gd name="T5" fmla="*/ 61 h 681"/>
                <a:gd name="T6" fmla="*/ 320 w 459"/>
                <a:gd name="T7" fmla="*/ 176 h 681"/>
                <a:gd name="T8" fmla="*/ 275 w 459"/>
                <a:gd name="T9" fmla="*/ 176 h 681"/>
                <a:gd name="T10" fmla="*/ 213 w 459"/>
                <a:gd name="T11" fmla="*/ 260 h 681"/>
                <a:gd name="T12" fmla="*/ 244 w 459"/>
                <a:gd name="T13" fmla="*/ 298 h 681"/>
                <a:gd name="T14" fmla="*/ 213 w 459"/>
                <a:gd name="T15" fmla="*/ 336 h 681"/>
                <a:gd name="T16" fmla="*/ 206 w 459"/>
                <a:gd name="T17" fmla="*/ 390 h 681"/>
                <a:gd name="T18" fmla="*/ 290 w 459"/>
                <a:gd name="T19" fmla="*/ 451 h 681"/>
                <a:gd name="T20" fmla="*/ 336 w 459"/>
                <a:gd name="T21" fmla="*/ 451 h 681"/>
                <a:gd name="T22" fmla="*/ 305 w 459"/>
                <a:gd name="T23" fmla="*/ 352 h 681"/>
                <a:gd name="T24" fmla="*/ 382 w 459"/>
                <a:gd name="T25" fmla="*/ 421 h 681"/>
                <a:gd name="T26" fmla="*/ 443 w 459"/>
                <a:gd name="T27" fmla="*/ 436 h 681"/>
                <a:gd name="T28" fmla="*/ 435 w 459"/>
                <a:gd name="T29" fmla="*/ 489 h 681"/>
                <a:gd name="T30" fmla="*/ 435 w 459"/>
                <a:gd name="T31" fmla="*/ 489 h 681"/>
                <a:gd name="T32" fmla="*/ 382 w 459"/>
                <a:gd name="T33" fmla="*/ 566 h 681"/>
                <a:gd name="T34" fmla="*/ 382 w 459"/>
                <a:gd name="T35" fmla="*/ 566 h 681"/>
                <a:gd name="T36" fmla="*/ 313 w 459"/>
                <a:gd name="T37" fmla="*/ 566 h 681"/>
                <a:gd name="T38" fmla="*/ 305 w 459"/>
                <a:gd name="T39" fmla="*/ 657 h 681"/>
                <a:gd name="T40" fmla="*/ 213 w 459"/>
                <a:gd name="T41" fmla="*/ 680 h 681"/>
                <a:gd name="T42" fmla="*/ 213 w 459"/>
                <a:gd name="T43" fmla="*/ 680 h 681"/>
                <a:gd name="T44" fmla="*/ 137 w 459"/>
                <a:gd name="T45" fmla="*/ 466 h 681"/>
                <a:gd name="T46" fmla="*/ 221 w 459"/>
                <a:gd name="T47" fmla="*/ 115 h 681"/>
                <a:gd name="T48" fmla="*/ 351 w 459"/>
                <a:gd name="T49" fmla="*/ 16 h 681"/>
                <a:gd name="T50" fmla="*/ 359 w 459"/>
                <a:gd name="T51" fmla="*/ 0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" h="681">
                  <a:moveTo>
                    <a:pt x="359" y="0"/>
                  </a:moveTo>
                  <a:lnTo>
                    <a:pt x="359" y="0"/>
                  </a:lnTo>
                  <a:cubicBezTo>
                    <a:pt x="366" y="16"/>
                    <a:pt x="374" y="38"/>
                    <a:pt x="374" y="61"/>
                  </a:cubicBezTo>
                  <a:cubicBezTo>
                    <a:pt x="366" y="100"/>
                    <a:pt x="351" y="146"/>
                    <a:pt x="320" y="176"/>
                  </a:cubicBezTo>
                  <a:cubicBezTo>
                    <a:pt x="313" y="184"/>
                    <a:pt x="290" y="168"/>
                    <a:pt x="275" y="176"/>
                  </a:cubicBezTo>
                  <a:cubicBezTo>
                    <a:pt x="252" y="199"/>
                    <a:pt x="221" y="222"/>
                    <a:pt x="213" y="260"/>
                  </a:cubicBezTo>
                  <a:cubicBezTo>
                    <a:pt x="213" y="275"/>
                    <a:pt x="252" y="283"/>
                    <a:pt x="244" y="298"/>
                  </a:cubicBezTo>
                  <a:cubicBezTo>
                    <a:pt x="244" y="313"/>
                    <a:pt x="221" y="321"/>
                    <a:pt x="213" y="336"/>
                  </a:cubicBezTo>
                  <a:cubicBezTo>
                    <a:pt x="206" y="352"/>
                    <a:pt x="198" y="375"/>
                    <a:pt x="206" y="390"/>
                  </a:cubicBezTo>
                  <a:cubicBezTo>
                    <a:pt x="229" y="421"/>
                    <a:pt x="259" y="436"/>
                    <a:pt x="290" y="451"/>
                  </a:cubicBezTo>
                  <a:cubicBezTo>
                    <a:pt x="305" y="459"/>
                    <a:pt x="336" y="466"/>
                    <a:pt x="336" y="451"/>
                  </a:cubicBezTo>
                  <a:cubicBezTo>
                    <a:pt x="336" y="421"/>
                    <a:pt x="275" y="375"/>
                    <a:pt x="305" y="352"/>
                  </a:cubicBezTo>
                  <a:cubicBezTo>
                    <a:pt x="336" y="336"/>
                    <a:pt x="351" y="405"/>
                    <a:pt x="382" y="421"/>
                  </a:cubicBezTo>
                  <a:cubicBezTo>
                    <a:pt x="397" y="428"/>
                    <a:pt x="427" y="421"/>
                    <a:pt x="443" y="436"/>
                  </a:cubicBezTo>
                  <a:cubicBezTo>
                    <a:pt x="458" y="451"/>
                    <a:pt x="443" y="474"/>
                    <a:pt x="435" y="489"/>
                  </a:cubicBezTo>
                  <a:lnTo>
                    <a:pt x="435" y="489"/>
                  </a:lnTo>
                  <a:cubicBezTo>
                    <a:pt x="382" y="566"/>
                    <a:pt x="382" y="566"/>
                    <a:pt x="382" y="566"/>
                  </a:cubicBezTo>
                  <a:lnTo>
                    <a:pt x="382" y="566"/>
                  </a:lnTo>
                  <a:cubicBezTo>
                    <a:pt x="359" y="566"/>
                    <a:pt x="328" y="550"/>
                    <a:pt x="313" y="566"/>
                  </a:cubicBezTo>
                  <a:cubicBezTo>
                    <a:pt x="290" y="588"/>
                    <a:pt x="320" y="634"/>
                    <a:pt x="305" y="657"/>
                  </a:cubicBezTo>
                  <a:cubicBezTo>
                    <a:pt x="290" y="680"/>
                    <a:pt x="236" y="673"/>
                    <a:pt x="213" y="680"/>
                  </a:cubicBezTo>
                  <a:lnTo>
                    <a:pt x="213" y="680"/>
                  </a:lnTo>
                  <a:cubicBezTo>
                    <a:pt x="190" y="604"/>
                    <a:pt x="183" y="527"/>
                    <a:pt x="137" y="466"/>
                  </a:cubicBezTo>
                  <a:cubicBezTo>
                    <a:pt x="0" y="329"/>
                    <a:pt x="168" y="237"/>
                    <a:pt x="221" y="115"/>
                  </a:cubicBezTo>
                  <a:cubicBezTo>
                    <a:pt x="244" y="54"/>
                    <a:pt x="313" y="54"/>
                    <a:pt x="351" y="16"/>
                  </a:cubicBezTo>
                  <a:cubicBezTo>
                    <a:pt x="351" y="8"/>
                    <a:pt x="359" y="8"/>
                    <a:pt x="35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6"/>
            <p:cNvSpPr>
              <a:spLocks noChangeArrowheads="1"/>
            </p:cNvSpPr>
            <p:nvPr/>
          </p:nvSpPr>
          <p:spPr bwMode="auto">
            <a:xfrm>
              <a:off x="6376573" y="7100888"/>
              <a:ext cx="138103" cy="138112"/>
            </a:xfrm>
            <a:custGeom>
              <a:avLst/>
              <a:gdLst>
                <a:gd name="T0" fmla="*/ 7 w 383"/>
                <a:gd name="T1" fmla="*/ 107 h 383"/>
                <a:gd name="T2" fmla="*/ 7 w 383"/>
                <a:gd name="T3" fmla="*/ 107 h 383"/>
                <a:gd name="T4" fmla="*/ 30 w 383"/>
                <a:gd name="T5" fmla="*/ 229 h 383"/>
                <a:gd name="T6" fmla="*/ 53 w 383"/>
                <a:gd name="T7" fmla="*/ 283 h 383"/>
                <a:gd name="T8" fmla="*/ 76 w 383"/>
                <a:gd name="T9" fmla="*/ 321 h 383"/>
                <a:gd name="T10" fmla="*/ 107 w 383"/>
                <a:gd name="T11" fmla="*/ 344 h 383"/>
                <a:gd name="T12" fmla="*/ 107 w 383"/>
                <a:gd name="T13" fmla="*/ 344 h 383"/>
                <a:gd name="T14" fmla="*/ 160 w 383"/>
                <a:gd name="T15" fmla="*/ 336 h 383"/>
                <a:gd name="T16" fmla="*/ 191 w 383"/>
                <a:gd name="T17" fmla="*/ 382 h 383"/>
                <a:gd name="T18" fmla="*/ 191 w 383"/>
                <a:gd name="T19" fmla="*/ 382 h 383"/>
                <a:gd name="T20" fmla="*/ 229 w 383"/>
                <a:gd name="T21" fmla="*/ 359 h 383"/>
                <a:gd name="T22" fmla="*/ 237 w 383"/>
                <a:gd name="T23" fmla="*/ 290 h 383"/>
                <a:gd name="T24" fmla="*/ 229 w 383"/>
                <a:gd name="T25" fmla="*/ 214 h 383"/>
                <a:gd name="T26" fmla="*/ 305 w 383"/>
                <a:gd name="T27" fmla="*/ 245 h 383"/>
                <a:gd name="T28" fmla="*/ 382 w 383"/>
                <a:gd name="T29" fmla="*/ 222 h 383"/>
                <a:gd name="T30" fmla="*/ 382 w 383"/>
                <a:gd name="T31" fmla="*/ 222 h 383"/>
                <a:gd name="T32" fmla="*/ 321 w 383"/>
                <a:gd name="T33" fmla="*/ 168 h 383"/>
                <a:gd name="T34" fmla="*/ 313 w 383"/>
                <a:gd name="T35" fmla="*/ 130 h 383"/>
                <a:gd name="T36" fmla="*/ 237 w 383"/>
                <a:gd name="T37" fmla="*/ 84 h 383"/>
                <a:gd name="T38" fmla="*/ 153 w 383"/>
                <a:gd name="T39" fmla="*/ 23 h 383"/>
                <a:gd name="T40" fmla="*/ 153 w 383"/>
                <a:gd name="T41" fmla="*/ 23 h 383"/>
                <a:gd name="T42" fmla="*/ 92 w 383"/>
                <a:gd name="T43" fmla="*/ 46 h 383"/>
                <a:gd name="T44" fmla="*/ 61 w 383"/>
                <a:gd name="T45" fmla="*/ 0 h 383"/>
                <a:gd name="T46" fmla="*/ 7 w 383"/>
                <a:gd name="T47" fmla="*/ 46 h 383"/>
                <a:gd name="T48" fmla="*/ 7 w 383"/>
                <a:gd name="T49" fmla="*/ 10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3" h="383">
                  <a:moveTo>
                    <a:pt x="7" y="107"/>
                  </a:moveTo>
                  <a:lnTo>
                    <a:pt x="7" y="107"/>
                  </a:lnTo>
                  <a:cubicBezTo>
                    <a:pt x="15" y="145"/>
                    <a:pt x="15" y="191"/>
                    <a:pt x="30" y="229"/>
                  </a:cubicBezTo>
                  <a:cubicBezTo>
                    <a:pt x="30" y="245"/>
                    <a:pt x="46" y="267"/>
                    <a:pt x="53" y="283"/>
                  </a:cubicBezTo>
                  <a:cubicBezTo>
                    <a:pt x="61" y="298"/>
                    <a:pt x="61" y="313"/>
                    <a:pt x="76" y="321"/>
                  </a:cubicBezTo>
                  <a:cubicBezTo>
                    <a:pt x="84" y="329"/>
                    <a:pt x="99" y="336"/>
                    <a:pt x="107" y="344"/>
                  </a:cubicBezTo>
                  <a:lnTo>
                    <a:pt x="107" y="344"/>
                  </a:lnTo>
                  <a:cubicBezTo>
                    <a:pt x="130" y="344"/>
                    <a:pt x="145" y="329"/>
                    <a:pt x="160" y="336"/>
                  </a:cubicBezTo>
                  <a:cubicBezTo>
                    <a:pt x="176" y="344"/>
                    <a:pt x="183" y="367"/>
                    <a:pt x="191" y="382"/>
                  </a:cubicBezTo>
                  <a:lnTo>
                    <a:pt x="191" y="382"/>
                  </a:lnTo>
                  <a:cubicBezTo>
                    <a:pt x="206" y="374"/>
                    <a:pt x="221" y="367"/>
                    <a:pt x="229" y="359"/>
                  </a:cubicBezTo>
                  <a:cubicBezTo>
                    <a:pt x="237" y="336"/>
                    <a:pt x="237" y="313"/>
                    <a:pt x="237" y="290"/>
                  </a:cubicBezTo>
                  <a:cubicBezTo>
                    <a:pt x="237" y="267"/>
                    <a:pt x="214" y="229"/>
                    <a:pt x="229" y="214"/>
                  </a:cubicBezTo>
                  <a:cubicBezTo>
                    <a:pt x="252" y="199"/>
                    <a:pt x="275" y="245"/>
                    <a:pt x="305" y="245"/>
                  </a:cubicBezTo>
                  <a:cubicBezTo>
                    <a:pt x="328" y="252"/>
                    <a:pt x="359" y="229"/>
                    <a:pt x="382" y="222"/>
                  </a:cubicBezTo>
                  <a:lnTo>
                    <a:pt x="382" y="222"/>
                  </a:lnTo>
                  <a:lnTo>
                    <a:pt x="321" y="168"/>
                  </a:lnTo>
                  <a:cubicBezTo>
                    <a:pt x="321" y="160"/>
                    <a:pt x="313" y="130"/>
                    <a:pt x="313" y="130"/>
                  </a:cubicBezTo>
                  <a:cubicBezTo>
                    <a:pt x="290" y="115"/>
                    <a:pt x="259" y="99"/>
                    <a:pt x="237" y="84"/>
                  </a:cubicBezTo>
                  <a:cubicBezTo>
                    <a:pt x="206" y="69"/>
                    <a:pt x="176" y="46"/>
                    <a:pt x="153" y="23"/>
                  </a:cubicBezTo>
                  <a:lnTo>
                    <a:pt x="153" y="23"/>
                  </a:lnTo>
                  <a:cubicBezTo>
                    <a:pt x="130" y="31"/>
                    <a:pt x="115" y="46"/>
                    <a:pt x="92" y="46"/>
                  </a:cubicBezTo>
                  <a:cubicBezTo>
                    <a:pt x="76" y="38"/>
                    <a:pt x="76" y="0"/>
                    <a:pt x="61" y="0"/>
                  </a:cubicBezTo>
                  <a:cubicBezTo>
                    <a:pt x="38" y="8"/>
                    <a:pt x="23" y="31"/>
                    <a:pt x="7" y="46"/>
                  </a:cubicBezTo>
                  <a:cubicBezTo>
                    <a:pt x="0" y="69"/>
                    <a:pt x="7" y="92"/>
                    <a:pt x="7" y="10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7"/>
            <p:cNvSpPr>
              <a:spLocks noChangeArrowheads="1"/>
            </p:cNvSpPr>
            <p:nvPr/>
          </p:nvSpPr>
          <p:spPr bwMode="auto">
            <a:xfrm>
              <a:off x="6430544" y="7026275"/>
              <a:ext cx="176201" cy="153988"/>
            </a:xfrm>
            <a:custGeom>
              <a:avLst/>
              <a:gdLst>
                <a:gd name="T0" fmla="*/ 229 w 490"/>
                <a:gd name="T1" fmla="*/ 428 h 429"/>
                <a:gd name="T2" fmla="*/ 229 w 490"/>
                <a:gd name="T3" fmla="*/ 428 h 429"/>
                <a:gd name="T4" fmla="*/ 290 w 490"/>
                <a:gd name="T5" fmla="*/ 359 h 429"/>
                <a:gd name="T6" fmla="*/ 336 w 490"/>
                <a:gd name="T7" fmla="*/ 344 h 429"/>
                <a:gd name="T8" fmla="*/ 359 w 490"/>
                <a:gd name="T9" fmla="*/ 389 h 429"/>
                <a:gd name="T10" fmla="*/ 359 w 490"/>
                <a:gd name="T11" fmla="*/ 389 h 429"/>
                <a:gd name="T12" fmla="*/ 443 w 490"/>
                <a:gd name="T13" fmla="*/ 382 h 429"/>
                <a:gd name="T14" fmla="*/ 481 w 490"/>
                <a:gd name="T15" fmla="*/ 252 h 429"/>
                <a:gd name="T16" fmla="*/ 420 w 490"/>
                <a:gd name="T17" fmla="*/ 214 h 429"/>
                <a:gd name="T18" fmla="*/ 420 w 490"/>
                <a:gd name="T19" fmla="*/ 214 h 429"/>
                <a:gd name="T20" fmla="*/ 359 w 490"/>
                <a:gd name="T21" fmla="*/ 199 h 429"/>
                <a:gd name="T22" fmla="*/ 290 w 490"/>
                <a:gd name="T23" fmla="*/ 229 h 429"/>
                <a:gd name="T24" fmla="*/ 252 w 490"/>
                <a:gd name="T25" fmla="*/ 176 h 429"/>
                <a:gd name="T26" fmla="*/ 237 w 490"/>
                <a:gd name="T27" fmla="*/ 91 h 429"/>
                <a:gd name="T28" fmla="*/ 160 w 490"/>
                <a:gd name="T29" fmla="*/ 53 h 429"/>
                <a:gd name="T30" fmla="*/ 160 w 490"/>
                <a:gd name="T31" fmla="*/ 53 h 429"/>
                <a:gd name="T32" fmla="*/ 129 w 490"/>
                <a:gd name="T33" fmla="*/ 0 h 429"/>
                <a:gd name="T34" fmla="*/ 45 w 490"/>
                <a:gd name="T35" fmla="*/ 30 h 429"/>
                <a:gd name="T36" fmla="*/ 23 w 490"/>
                <a:gd name="T37" fmla="*/ 76 h 429"/>
                <a:gd name="T38" fmla="*/ 30 w 490"/>
                <a:gd name="T39" fmla="*/ 130 h 429"/>
                <a:gd name="T40" fmla="*/ 0 w 490"/>
                <a:gd name="T41" fmla="*/ 229 h 429"/>
                <a:gd name="T42" fmla="*/ 0 w 490"/>
                <a:gd name="T43" fmla="*/ 229 h 429"/>
                <a:gd name="T44" fmla="*/ 84 w 490"/>
                <a:gd name="T45" fmla="*/ 290 h 429"/>
                <a:gd name="T46" fmla="*/ 160 w 490"/>
                <a:gd name="T47" fmla="*/ 336 h 429"/>
                <a:gd name="T48" fmla="*/ 168 w 490"/>
                <a:gd name="T49" fmla="*/ 374 h 429"/>
                <a:gd name="T50" fmla="*/ 229 w 490"/>
                <a:gd name="T51" fmla="*/ 42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0" h="429">
                  <a:moveTo>
                    <a:pt x="229" y="428"/>
                  </a:moveTo>
                  <a:lnTo>
                    <a:pt x="229" y="428"/>
                  </a:lnTo>
                  <a:cubicBezTo>
                    <a:pt x="252" y="405"/>
                    <a:pt x="267" y="382"/>
                    <a:pt x="290" y="359"/>
                  </a:cubicBezTo>
                  <a:cubicBezTo>
                    <a:pt x="298" y="351"/>
                    <a:pt x="320" y="336"/>
                    <a:pt x="336" y="344"/>
                  </a:cubicBezTo>
                  <a:cubicBezTo>
                    <a:pt x="351" y="351"/>
                    <a:pt x="351" y="374"/>
                    <a:pt x="359" y="389"/>
                  </a:cubicBezTo>
                  <a:lnTo>
                    <a:pt x="359" y="389"/>
                  </a:lnTo>
                  <a:cubicBezTo>
                    <a:pt x="389" y="389"/>
                    <a:pt x="420" y="405"/>
                    <a:pt x="443" y="382"/>
                  </a:cubicBezTo>
                  <a:cubicBezTo>
                    <a:pt x="473" y="351"/>
                    <a:pt x="489" y="298"/>
                    <a:pt x="481" y="252"/>
                  </a:cubicBezTo>
                  <a:cubicBezTo>
                    <a:pt x="481" y="229"/>
                    <a:pt x="443" y="229"/>
                    <a:pt x="420" y="214"/>
                  </a:cubicBezTo>
                  <a:lnTo>
                    <a:pt x="420" y="214"/>
                  </a:lnTo>
                  <a:cubicBezTo>
                    <a:pt x="404" y="214"/>
                    <a:pt x="381" y="191"/>
                    <a:pt x="359" y="199"/>
                  </a:cubicBezTo>
                  <a:cubicBezTo>
                    <a:pt x="336" y="199"/>
                    <a:pt x="313" y="237"/>
                    <a:pt x="290" y="229"/>
                  </a:cubicBezTo>
                  <a:cubicBezTo>
                    <a:pt x="267" y="229"/>
                    <a:pt x="259" y="199"/>
                    <a:pt x="252" y="176"/>
                  </a:cubicBezTo>
                  <a:cubicBezTo>
                    <a:pt x="237" y="145"/>
                    <a:pt x="252" y="114"/>
                    <a:pt x="237" y="91"/>
                  </a:cubicBezTo>
                  <a:cubicBezTo>
                    <a:pt x="221" y="69"/>
                    <a:pt x="183" y="61"/>
                    <a:pt x="160" y="53"/>
                  </a:cubicBezTo>
                  <a:lnTo>
                    <a:pt x="160" y="53"/>
                  </a:lnTo>
                  <a:cubicBezTo>
                    <a:pt x="145" y="30"/>
                    <a:pt x="137" y="15"/>
                    <a:pt x="129" y="0"/>
                  </a:cubicBezTo>
                  <a:lnTo>
                    <a:pt x="45" y="30"/>
                  </a:lnTo>
                  <a:lnTo>
                    <a:pt x="23" y="76"/>
                  </a:lnTo>
                  <a:cubicBezTo>
                    <a:pt x="23" y="91"/>
                    <a:pt x="38" y="114"/>
                    <a:pt x="30" y="130"/>
                  </a:cubicBezTo>
                  <a:cubicBezTo>
                    <a:pt x="30" y="168"/>
                    <a:pt x="7" y="199"/>
                    <a:pt x="0" y="229"/>
                  </a:cubicBezTo>
                  <a:lnTo>
                    <a:pt x="0" y="229"/>
                  </a:lnTo>
                  <a:cubicBezTo>
                    <a:pt x="23" y="252"/>
                    <a:pt x="53" y="275"/>
                    <a:pt x="84" y="290"/>
                  </a:cubicBezTo>
                  <a:cubicBezTo>
                    <a:pt x="106" y="305"/>
                    <a:pt x="137" y="321"/>
                    <a:pt x="160" y="336"/>
                  </a:cubicBezTo>
                  <a:cubicBezTo>
                    <a:pt x="160" y="336"/>
                    <a:pt x="168" y="366"/>
                    <a:pt x="168" y="374"/>
                  </a:cubicBezTo>
                  <a:lnTo>
                    <a:pt x="229" y="428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8"/>
            <p:cNvSpPr>
              <a:spLocks noChangeArrowheads="1"/>
            </p:cNvSpPr>
            <p:nvPr/>
          </p:nvSpPr>
          <p:spPr bwMode="auto">
            <a:xfrm>
              <a:off x="6438480" y="7148513"/>
              <a:ext cx="160328" cy="150812"/>
            </a:xfrm>
            <a:custGeom>
              <a:avLst/>
              <a:gdLst>
                <a:gd name="T0" fmla="*/ 129 w 444"/>
                <a:gd name="T1" fmla="*/ 115 h 421"/>
                <a:gd name="T2" fmla="*/ 129 w 444"/>
                <a:gd name="T3" fmla="*/ 115 h 421"/>
                <a:gd name="T4" fmla="*/ 53 w 444"/>
                <a:gd name="T5" fmla="*/ 84 h 421"/>
                <a:gd name="T6" fmla="*/ 61 w 444"/>
                <a:gd name="T7" fmla="*/ 160 h 421"/>
                <a:gd name="T8" fmla="*/ 53 w 444"/>
                <a:gd name="T9" fmla="*/ 229 h 421"/>
                <a:gd name="T10" fmla="*/ 15 w 444"/>
                <a:gd name="T11" fmla="*/ 252 h 421"/>
                <a:gd name="T12" fmla="*/ 15 w 444"/>
                <a:gd name="T13" fmla="*/ 252 h 421"/>
                <a:gd name="T14" fmla="*/ 22 w 444"/>
                <a:gd name="T15" fmla="*/ 328 h 421"/>
                <a:gd name="T16" fmla="*/ 114 w 444"/>
                <a:gd name="T17" fmla="*/ 305 h 421"/>
                <a:gd name="T18" fmla="*/ 99 w 444"/>
                <a:gd name="T19" fmla="*/ 344 h 421"/>
                <a:gd name="T20" fmla="*/ 137 w 444"/>
                <a:gd name="T21" fmla="*/ 359 h 421"/>
                <a:gd name="T22" fmla="*/ 137 w 444"/>
                <a:gd name="T23" fmla="*/ 382 h 421"/>
                <a:gd name="T24" fmla="*/ 168 w 444"/>
                <a:gd name="T25" fmla="*/ 420 h 421"/>
                <a:gd name="T26" fmla="*/ 168 w 444"/>
                <a:gd name="T27" fmla="*/ 420 h 421"/>
                <a:gd name="T28" fmla="*/ 191 w 444"/>
                <a:gd name="T29" fmla="*/ 405 h 421"/>
                <a:gd name="T30" fmla="*/ 229 w 444"/>
                <a:gd name="T31" fmla="*/ 412 h 421"/>
                <a:gd name="T32" fmla="*/ 290 w 444"/>
                <a:gd name="T33" fmla="*/ 367 h 421"/>
                <a:gd name="T34" fmla="*/ 336 w 444"/>
                <a:gd name="T35" fmla="*/ 305 h 421"/>
                <a:gd name="T36" fmla="*/ 404 w 444"/>
                <a:gd name="T37" fmla="*/ 298 h 421"/>
                <a:gd name="T38" fmla="*/ 443 w 444"/>
                <a:gd name="T39" fmla="*/ 252 h 421"/>
                <a:gd name="T40" fmla="*/ 443 w 444"/>
                <a:gd name="T41" fmla="*/ 252 h 421"/>
                <a:gd name="T42" fmla="*/ 381 w 444"/>
                <a:gd name="T43" fmla="*/ 222 h 421"/>
                <a:gd name="T44" fmla="*/ 397 w 444"/>
                <a:gd name="T45" fmla="*/ 168 h 421"/>
                <a:gd name="T46" fmla="*/ 397 w 444"/>
                <a:gd name="T47" fmla="*/ 168 h 421"/>
                <a:gd name="T48" fmla="*/ 336 w 444"/>
                <a:gd name="T49" fmla="*/ 53 h 421"/>
                <a:gd name="T50" fmla="*/ 336 w 444"/>
                <a:gd name="T51" fmla="*/ 53 h 421"/>
                <a:gd name="T52" fmla="*/ 313 w 444"/>
                <a:gd name="T53" fmla="*/ 8 h 421"/>
                <a:gd name="T54" fmla="*/ 267 w 444"/>
                <a:gd name="T55" fmla="*/ 23 h 421"/>
                <a:gd name="T56" fmla="*/ 206 w 444"/>
                <a:gd name="T57" fmla="*/ 92 h 421"/>
                <a:gd name="T58" fmla="*/ 191 w 444"/>
                <a:gd name="T59" fmla="*/ 99 h 421"/>
                <a:gd name="T60" fmla="*/ 152 w 444"/>
                <a:gd name="T61" fmla="*/ 115 h 421"/>
                <a:gd name="T62" fmla="*/ 129 w 444"/>
                <a:gd name="T63" fmla="*/ 11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421">
                  <a:moveTo>
                    <a:pt x="129" y="115"/>
                  </a:moveTo>
                  <a:lnTo>
                    <a:pt x="129" y="115"/>
                  </a:lnTo>
                  <a:cubicBezTo>
                    <a:pt x="99" y="115"/>
                    <a:pt x="76" y="69"/>
                    <a:pt x="53" y="84"/>
                  </a:cubicBezTo>
                  <a:cubicBezTo>
                    <a:pt x="38" y="99"/>
                    <a:pt x="61" y="137"/>
                    <a:pt x="61" y="160"/>
                  </a:cubicBezTo>
                  <a:cubicBezTo>
                    <a:pt x="61" y="183"/>
                    <a:pt x="61" y="206"/>
                    <a:pt x="53" y="229"/>
                  </a:cubicBezTo>
                  <a:cubicBezTo>
                    <a:pt x="45" y="237"/>
                    <a:pt x="30" y="244"/>
                    <a:pt x="15" y="252"/>
                  </a:cubicBezTo>
                  <a:lnTo>
                    <a:pt x="15" y="252"/>
                  </a:lnTo>
                  <a:cubicBezTo>
                    <a:pt x="22" y="275"/>
                    <a:pt x="0" y="313"/>
                    <a:pt x="22" y="328"/>
                  </a:cubicBezTo>
                  <a:cubicBezTo>
                    <a:pt x="53" y="344"/>
                    <a:pt x="83" y="298"/>
                    <a:pt x="114" y="305"/>
                  </a:cubicBezTo>
                  <a:cubicBezTo>
                    <a:pt x="129" y="313"/>
                    <a:pt x="99" y="336"/>
                    <a:pt x="99" y="344"/>
                  </a:cubicBezTo>
                  <a:cubicBezTo>
                    <a:pt x="106" y="359"/>
                    <a:pt x="129" y="344"/>
                    <a:pt x="137" y="359"/>
                  </a:cubicBezTo>
                  <a:cubicBezTo>
                    <a:pt x="145" y="359"/>
                    <a:pt x="129" y="374"/>
                    <a:pt x="137" y="382"/>
                  </a:cubicBezTo>
                  <a:cubicBezTo>
                    <a:pt x="145" y="397"/>
                    <a:pt x="152" y="405"/>
                    <a:pt x="168" y="420"/>
                  </a:cubicBezTo>
                  <a:lnTo>
                    <a:pt x="168" y="420"/>
                  </a:lnTo>
                  <a:cubicBezTo>
                    <a:pt x="175" y="412"/>
                    <a:pt x="183" y="405"/>
                    <a:pt x="191" y="405"/>
                  </a:cubicBezTo>
                  <a:cubicBezTo>
                    <a:pt x="206" y="405"/>
                    <a:pt x="221" y="412"/>
                    <a:pt x="229" y="412"/>
                  </a:cubicBezTo>
                  <a:cubicBezTo>
                    <a:pt x="252" y="397"/>
                    <a:pt x="267" y="382"/>
                    <a:pt x="290" y="367"/>
                  </a:cubicBezTo>
                  <a:cubicBezTo>
                    <a:pt x="305" y="344"/>
                    <a:pt x="313" y="313"/>
                    <a:pt x="336" y="305"/>
                  </a:cubicBezTo>
                  <a:cubicBezTo>
                    <a:pt x="358" y="290"/>
                    <a:pt x="381" y="313"/>
                    <a:pt x="404" y="298"/>
                  </a:cubicBezTo>
                  <a:cubicBezTo>
                    <a:pt x="420" y="290"/>
                    <a:pt x="427" y="267"/>
                    <a:pt x="443" y="252"/>
                  </a:cubicBezTo>
                  <a:lnTo>
                    <a:pt x="443" y="252"/>
                  </a:lnTo>
                  <a:cubicBezTo>
                    <a:pt x="420" y="244"/>
                    <a:pt x="397" y="244"/>
                    <a:pt x="381" y="222"/>
                  </a:cubicBezTo>
                  <a:cubicBezTo>
                    <a:pt x="374" y="206"/>
                    <a:pt x="397" y="183"/>
                    <a:pt x="397" y="168"/>
                  </a:cubicBezTo>
                  <a:lnTo>
                    <a:pt x="397" y="168"/>
                  </a:lnTo>
                  <a:cubicBezTo>
                    <a:pt x="336" y="53"/>
                    <a:pt x="336" y="53"/>
                    <a:pt x="336" y="53"/>
                  </a:cubicBezTo>
                  <a:lnTo>
                    <a:pt x="336" y="53"/>
                  </a:lnTo>
                  <a:cubicBezTo>
                    <a:pt x="328" y="38"/>
                    <a:pt x="328" y="15"/>
                    <a:pt x="313" y="8"/>
                  </a:cubicBezTo>
                  <a:cubicBezTo>
                    <a:pt x="297" y="0"/>
                    <a:pt x="275" y="15"/>
                    <a:pt x="267" y="23"/>
                  </a:cubicBezTo>
                  <a:cubicBezTo>
                    <a:pt x="244" y="46"/>
                    <a:pt x="229" y="69"/>
                    <a:pt x="206" y="92"/>
                  </a:cubicBezTo>
                  <a:cubicBezTo>
                    <a:pt x="206" y="92"/>
                    <a:pt x="198" y="99"/>
                    <a:pt x="191" y="99"/>
                  </a:cubicBezTo>
                  <a:cubicBezTo>
                    <a:pt x="183" y="107"/>
                    <a:pt x="168" y="115"/>
                    <a:pt x="152" y="115"/>
                  </a:cubicBezTo>
                  <a:cubicBezTo>
                    <a:pt x="137" y="115"/>
                    <a:pt x="129" y="115"/>
                    <a:pt x="129" y="1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9"/>
            <p:cNvSpPr>
              <a:spLocks noChangeArrowheads="1"/>
            </p:cNvSpPr>
            <p:nvPr/>
          </p:nvSpPr>
          <p:spPr bwMode="auto">
            <a:xfrm>
              <a:off x="6560711" y="7092950"/>
              <a:ext cx="149215" cy="115888"/>
            </a:xfrm>
            <a:custGeom>
              <a:avLst/>
              <a:gdLst>
                <a:gd name="T0" fmla="*/ 61 w 413"/>
                <a:gd name="T1" fmla="*/ 321 h 322"/>
                <a:gd name="T2" fmla="*/ 61 w 413"/>
                <a:gd name="T3" fmla="*/ 321 h 322"/>
                <a:gd name="T4" fmla="*/ 0 w 413"/>
                <a:gd name="T5" fmla="*/ 206 h 322"/>
                <a:gd name="T6" fmla="*/ 0 w 413"/>
                <a:gd name="T7" fmla="*/ 206 h 322"/>
                <a:gd name="T8" fmla="*/ 84 w 413"/>
                <a:gd name="T9" fmla="*/ 199 h 322"/>
                <a:gd name="T10" fmla="*/ 122 w 413"/>
                <a:gd name="T11" fmla="*/ 69 h 322"/>
                <a:gd name="T12" fmla="*/ 61 w 413"/>
                <a:gd name="T13" fmla="*/ 31 h 322"/>
                <a:gd name="T14" fmla="*/ 61 w 413"/>
                <a:gd name="T15" fmla="*/ 31 h 322"/>
                <a:gd name="T16" fmla="*/ 91 w 413"/>
                <a:gd name="T17" fmla="*/ 0 h 322"/>
                <a:gd name="T18" fmla="*/ 152 w 413"/>
                <a:gd name="T19" fmla="*/ 16 h 322"/>
                <a:gd name="T20" fmla="*/ 206 w 413"/>
                <a:gd name="T21" fmla="*/ 46 h 322"/>
                <a:gd name="T22" fmla="*/ 236 w 413"/>
                <a:gd name="T23" fmla="*/ 23 h 322"/>
                <a:gd name="T24" fmla="*/ 236 w 413"/>
                <a:gd name="T25" fmla="*/ 23 h 322"/>
                <a:gd name="T26" fmla="*/ 290 w 413"/>
                <a:gd name="T27" fmla="*/ 54 h 322"/>
                <a:gd name="T28" fmla="*/ 305 w 413"/>
                <a:gd name="T29" fmla="*/ 69 h 322"/>
                <a:gd name="T30" fmla="*/ 374 w 413"/>
                <a:gd name="T31" fmla="*/ 69 h 322"/>
                <a:gd name="T32" fmla="*/ 374 w 413"/>
                <a:gd name="T33" fmla="*/ 69 h 322"/>
                <a:gd name="T34" fmla="*/ 404 w 413"/>
                <a:gd name="T35" fmla="*/ 145 h 322"/>
                <a:gd name="T36" fmla="*/ 343 w 413"/>
                <a:gd name="T37" fmla="*/ 183 h 322"/>
                <a:gd name="T38" fmla="*/ 343 w 413"/>
                <a:gd name="T39" fmla="*/ 183 h 322"/>
                <a:gd name="T40" fmla="*/ 297 w 413"/>
                <a:gd name="T41" fmla="*/ 168 h 322"/>
                <a:gd name="T42" fmla="*/ 259 w 413"/>
                <a:gd name="T43" fmla="*/ 168 h 322"/>
                <a:gd name="T44" fmla="*/ 168 w 413"/>
                <a:gd name="T45" fmla="*/ 206 h 322"/>
                <a:gd name="T46" fmla="*/ 130 w 413"/>
                <a:gd name="T47" fmla="*/ 268 h 322"/>
                <a:gd name="T48" fmla="*/ 61 w 413"/>
                <a:gd name="T49" fmla="*/ 3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3" h="322">
                  <a:moveTo>
                    <a:pt x="61" y="321"/>
                  </a:moveTo>
                  <a:lnTo>
                    <a:pt x="61" y="321"/>
                  </a:lnTo>
                  <a:cubicBezTo>
                    <a:pt x="0" y="206"/>
                    <a:pt x="0" y="206"/>
                    <a:pt x="0" y="206"/>
                  </a:cubicBezTo>
                  <a:lnTo>
                    <a:pt x="0" y="206"/>
                  </a:lnTo>
                  <a:cubicBezTo>
                    <a:pt x="30" y="206"/>
                    <a:pt x="61" y="222"/>
                    <a:pt x="84" y="199"/>
                  </a:cubicBezTo>
                  <a:cubicBezTo>
                    <a:pt x="114" y="168"/>
                    <a:pt x="130" y="115"/>
                    <a:pt x="122" y="69"/>
                  </a:cubicBezTo>
                  <a:cubicBezTo>
                    <a:pt x="122" y="46"/>
                    <a:pt x="84" y="46"/>
                    <a:pt x="61" y="31"/>
                  </a:cubicBezTo>
                  <a:lnTo>
                    <a:pt x="61" y="31"/>
                  </a:lnTo>
                  <a:cubicBezTo>
                    <a:pt x="76" y="23"/>
                    <a:pt x="76" y="8"/>
                    <a:pt x="91" y="0"/>
                  </a:cubicBezTo>
                  <a:cubicBezTo>
                    <a:pt x="114" y="0"/>
                    <a:pt x="137" y="8"/>
                    <a:pt x="152" y="16"/>
                  </a:cubicBezTo>
                  <a:cubicBezTo>
                    <a:pt x="175" y="23"/>
                    <a:pt x="183" y="46"/>
                    <a:pt x="206" y="46"/>
                  </a:cubicBezTo>
                  <a:cubicBezTo>
                    <a:pt x="214" y="46"/>
                    <a:pt x="221" y="31"/>
                    <a:pt x="236" y="23"/>
                  </a:cubicBezTo>
                  <a:lnTo>
                    <a:pt x="236" y="23"/>
                  </a:lnTo>
                  <a:cubicBezTo>
                    <a:pt x="252" y="31"/>
                    <a:pt x="267" y="46"/>
                    <a:pt x="290" y="54"/>
                  </a:cubicBezTo>
                  <a:cubicBezTo>
                    <a:pt x="290" y="61"/>
                    <a:pt x="297" y="69"/>
                    <a:pt x="305" y="69"/>
                  </a:cubicBezTo>
                  <a:cubicBezTo>
                    <a:pt x="328" y="77"/>
                    <a:pt x="351" y="69"/>
                    <a:pt x="374" y="69"/>
                  </a:cubicBezTo>
                  <a:lnTo>
                    <a:pt x="374" y="69"/>
                  </a:lnTo>
                  <a:cubicBezTo>
                    <a:pt x="382" y="92"/>
                    <a:pt x="412" y="115"/>
                    <a:pt x="404" y="145"/>
                  </a:cubicBezTo>
                  <a:cubicBezTo>
                    <a:pt x="397" y="168"/>
                    <a:pt x="366" y="168"/>
                    <a:pt x="343" y="183"/>
                  </a:cubicBezTo>
                  <a:lnTo>
                    <a:pt x="343" y="183"/>
                  </a:lnTo>
                  <a:cubicBezTo>
                    <a:pt x="328" y="176"/>
                    <a:pt x="313" y="168"/>
                    <a:pt x="297" y="168"/>
                  </a:cubicBezTo>
                  <a:cubicBezTo>
                    <a:pt x="282" y="161"/>
                    <a:pt x="275" y="161"/>
                    <a:pt x="259" y="168"/>
                  </a:cubicBezTo>
                  <a:cubicBezTo>
                    <a:pt x="229" y="176"/>
                    <a:pt x="191" y="183"/>
                    <a:pt x="168" y="206"/>
                  </a:cubicBezTo>
                  <a:cubicBezTo>
                    <a:pt x="145" y="214"/>
                    <a:pt x="145" y="245"/>
                    <a:pt x="130" y="268"/>
                  </a:cubicBezTo>
                  <a:cubicBezTo>
                    <a:pt x="107" y="290"/>
                    <a:pt x="84" y="306"/>
                    <a:pt x="6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0"/>
            <p:cNvSpPr>
              <a:spLocks noChangeArrowheads="1"/>
            </p:cNvSpPr>
            <p:nvPr/>
          </p:nvSpPr>
          <p:spPr bwMode="auto">
            <a:xfrm>
              <a:off x="6573410" y="7150101"/>
              <a:ext cx="123817" cy="119063"/>
            </a:xfrm>
            <a:custGeom>
              <a:avLst/>
              <a:gdLst>
                <a:gd name="T0" fmla="*/ 23 w 345"/>
                <a:gd name="T1" fmla="*/ 160 h 329"/>
                <a:gd name="T2" fmla="*/ 23 w 345"/>
                <a:gd name="T3" fmla="*/ 160 h 329"/>
                <a:gd name="T4" fmla="*/ 92 w 345"/>
                <a:gd name="T5" fmla="*/ 107 h 329"/>
                <a:gd name="T6" fmla="*/ 130 w 345"/>
                <a:gd name="T7" fmla="*/ 45 h 329"/>
                <a:gd name="T8" fmla="*/ 221 w 345"/>
                <a:gd name="T9" fmla="*/ 7 h 329"/>
                <a:gd name="T10" fmla="*/ 259 w 345"/>
                <a:gd name="T11" fmla="*/ 7 h 329"/>
                <a:gd name="T12" fmla="*/ 305 w 345"/>
                <a:gd name="T13" fmla="*/ 22 h 329"/>
                <a:gd name="T14" fmla="*/ 305 w 345"/>
                <a:gd name="T15" fmla="*/ 22 h 329"/>
                <a:gd name="T16" fmla="*/ 344 w 345"/>
                <a:gd name="T17" fmla="*/ 61 h 329"/>
                <a:gd name="T18" fmla="*/ 305 w 345"/>
                <a:gd name="T19" fmla="*/ 76 h 329"/>
                <a:gd name="T20" fmla="*/ 267 w 345"/>
                <a:gd name="T21" fmla="*/ 114 h 329"/>
                <a:gd name="T22" fmla="*/ 290 w 345"/>
                <a:gd name="T23" fmla="*/ 168 h 329"/>
                <a:gd name="T24" fmla="*/ 221 w 345"/>
                <a:gd name="T25" fmla="*/ 198 h 329"/>
                <a:gd name="T26" fmla="*/ 275 w 345"/>
                <a:gd name="T27" fmla="*/ 267 h 329"/>
                <a:gd name="T28" fmla="*/ 244 w 345"/>
                <a:gd name="T29" fmla="*/ 320 h 329"/>
                <a:gd name="T30" fmla="*/ 244 w 345"/>
                <a:gd name="T31" fmla="*/ 320 h 329"/>
                <a:gd name="T32" fmla="*/ 183 w 345"/>
                <a:gd name="T33" fmla="*/ 297 h 329"/>
                <a:gd name="T34" fmla="*/ 145 w 345"/>
                <a:gd name="T35" fmla="*/ 305 h 329"/>
                <a:gd name="T36" fmla="*/ 69 w 345"/>
                <a:gd name="T37" fmla="*/ 244 h 329"/>
                <a:gd name="T38" fmla="*/ 69 w 345"/>
                <a:gd name="T39" fmla="*/ 244 h 329"/>
                <a:gd name="T40" fmla="*/ 7 w 345"/>
                <a:gd name="T41" fmla="*/ 214 h 329"/>
                <a:gd name="T42" fmla="*/ 23 w 345"/>
                <a:gd name="T43" fmla="*/ 16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5" h="329">
                  <a:moveTo>
                    <a:pt x="23" y="160"/>
                  </a:moveTo>
                  <a:lnTo>
                    <a:pt x="23" y="160"/>
                  </a:lnTo>
                  <a:cubicBezTo>
                    <a:pt x="46" y="145"/>
                    <a:pt x="69" y="129"/>
                    <a:pt x="92" y="107"/>
                  </a:cubicBezTo>
                  <a:cubicBezTo>
                    <a:pt x="107" y="84"/>
                    <a:pt x="107" y="53"/>
                    <a:pt x="130" y="45"/>
                  </a:cubicBezTo>
                  <a:cubicBezTo>
                    <a:pt x="153" y="22"/>
                    <a:pt x="191" y="15"/>
                    <a:pt x="221" y="7"/>
                  </a:cubicBezTo>
                  <a:cubicBezTo>
                    <a:pt x="237" y="0"/>
                    <a:pt x="244" y="0"/>
                    <a:pt x="259" y="7"/>
                  </a:cubicBezTo>
                  <a:cubicBezTo>
                    <a:pt x="275" y="7"/>
                    <a:pt x="290" y="15"/>
                    <a:pt x="305" y="22"/>
                  </a:cubicBezTo>
                  <a:lnTo>
                    <a:pt x="305" y="22"/>
                  </a:lnTo>
                  <a:cubicBezTo>
                    <a:pt x="313" y="38"/>
                    <a:pt x="344" y="45"/>
                    <a:pt x="344" y="61"/>
                  </a:cubicBezTo>
                  <a:cubicBezTo>
                    <a:pt x="344" y="76"/>
                    <a:pt x="313" y="68"/>
                    <a:pt x="305" y="76"/>
                  </a:cubicBezTo>
                  <a:cubicBezTo>
                    <a:pt x="290" y="91"/>
                    <a:pt x="267" y="99"/>
                    <a:pt x="267" y="114"/>
                  </a:cubicBezTo>
                  <a:cubicBezTo>
                    <a:pt x="259" y="137"/>
                    <a:pt x="298" y="152"/>
                    <a:pt x="290" y="168"/>
                  </a:cubicBezTo>
                  <a:cubicBezTo>
                    <a:pt x="282" y="191"/>
                    <a:pt x="229" y="175"/>
                    <a:pt x="221" y="198"/>
                  </a:cubicBezTo>
                  <a:cubicBezTo>
                    <a:pt x="214" y="229"/>
                    <a:pt x="267" y="236"/>
                    <a:pt x="275" y="267"/>
                  </a:cubicBezTo>
                  <a:cubicBezTo>
                    <a:pt x="275" y="290"/>
                    <a:pt x="267" y="320"/>
                    <a:pt x="244" y="320"/>
                  </a:cubicBezTo>
                  <a:lnTo>
                    <a:pt x="244" y="320"/>
                  </a:lnTo>
                  <a:cubicBezTo>
                    <a:pt x="221" y="328"/>
                    <a:pt x="206" y="305"/>
                    <a:pt x="183" y="297"/>
                  </a:cubicBezTo>
                  <a:cubicBezTo>
                    <a:pt x="176" y="297"/>
                    <a:pt x="160" y="313"/>
                    <a:pt x="145" y="305"/>
                  </a:cubicBezTo>
                  <a:cubicBezTo>
                    <a:pt x="114" y="290"/>
                    <a:pt x="92" y="267"/>
                    <a:pt x="69" y="244"/>
                  </a:cubicBezTo>
                  <a:lnTo>
                    <a:pt x="69" y="244"/>
                  </a:lnTo>
                  <a:cubicBezTo>
                    <a:pt x="46" y="236"/>
                    <a:pt x="23" y="236"/>
                    <a:pt x="7" y="214"/>
                  </a:cubicBezTo>
                  <a:cubicBezTo>
                    <a:pt x="0" y="198"/>
                    <a:pt x="23" y="175"/>
                    <a:pt x="23" y="1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1"/>
            <p:cNvSpPr>
              <a:spLocks noChangeArrowheads="1"/>
            </p:cNvSpPr>
            <p:nvPr/>
          </p:nvSpPr>
          <p:spPr bwMode="auto">
            <a:xfrm>
              <a:off x="6651192" y="7096125"/>
              <a:ext cx="101593" cy="173038"/>
            </a:xfrm>
            <a:custGeom>
              <a:avLst/>
              <a:gdLst>
                <a:gd name="T0" fmla="*/ 91 w 283"/>
                <a:gd name="T1" fmla="*/ 175 h 482"/>
                <a:gd name="T2" fmla="*/ 91 w 283"/>
                <a:gd name="T3" fmla="*/ 175 h 482"/>
                <a:gd name="T4" fmla="*/ 152 w 283"/>
                <a:gd name="T5" fmla="*/ 137 h 482"/>
                <a:gd name="T6" fmla="*/ 122 w 283"/>
                <a:gd name="T7" fmla="*/ 61 h 482"/>
                <a:gd name="T8" fmla="*/ 122 w 283"/>
                <a:gd name="T9" fmla="*/ 61 h 482"/>
                <a:gd name="T10" fmla="*/ 99 w 283"/>
                <a:gd name="T11" fmla="*/ 15 h 482"/>
                <a:gd name="T12" fmla="*/ 145 w 283"/>
                <a:gd name="T13" fmla="*/ 0 h 482"/>
                <a:gd name="T14" fmla="*/ 145 w 283"/>
                <a:gd name="T15" fmla="*/ 0 h 482"/>
                <a:gd name="T16" fmla="*/ 229 w 283"/>
                <a:gd name="T17" fmla="*/ 30 h 482"/>
                <a:gd name="T18" fmla="*/ 229 w 283"/>
                <a:gd name="T19" fmla="*/ 30 h 482"/>
                <a:gd name="T20" fmla="*/ 259 w 283"/>
                <a:gd name="T21" fmla="*/ 69 h 482"/>
                <a:gd name="T22" fmla="*/ 244 w 283"/>
                <a:gd name="T23" fmla="*/ 99 h 482"/>
                <a:gd name="T24" fmla="*/ 237 w 283"/>
                <a:gd name="T25" fmla="*/ 114 h 482"/>
                <a:gd name="T26" fmla="*/ 237 w 283"/>
                <a:gd name="T27" fmla="*/ 114 h 482"/>
                <a:gd name="T28" fmla="*/ 244 w 283"/>
                <a:gd name="T29" fmla="*/ 160 h 482"/>
                <a:gd name="T30" fmla="*/ 275 w 283"/>
                <a:gd name="T31" fmla="*/ 175 h 482"/>
                <a:gd name="T32" fmla="*/ 267 w 283"/>
                <a:gd name="T33" fmla="*/ 229 h 482"/>
                <a:gd name="T34" fmla="*/ 267 w 283"/>
                <a:gd name="T35" fmla="*/ 229 h 482"/>
                <a:gd name="T36" fmla="*/ 229 w 283"/>
                <a:gd name="T37" fmla="*/ 275 h 482"/>
                <a:gd name="T38" fmla="*/ 206 w 283"/>
                <a:gd name="T39" fmla="*/ 282 h 482"/>
                <a:gd name="T40" fmla="*/ 168 w 283"/>
                <a:gd name="T41" fmla="*/ 359 h 482"/>
                <a:gd name="T42" fmla="*/ 130 w 283"/>
                <a:gd name="T43" fmla="*/ 367 h 482"/>
                <a:gd name="T44" fmla="*/ 137 w 283"/>
                <a:gd name="T45" fmla="*/ 466 h 482"/>
                <a:gd name="T46" fmla="*/ 137 w 283"/>
                <a:gd name="T47" fmla="*/ 466 h 482"/>
                <a:gd name="T48" fmla="*/ 99 w 283"/>
                <a:gd name="T49" fmla="*/ 481 h 482"/>
                <a:gd name="T50" fmla="*/ 99 w 283"/>
                <a:gd name="T51" fmla="*/ 481 h 482"/>
                <a:gd name="T52" fmla="*/ 30 w 283"/>
                <a:gd name="T53" fmla="*/ 473 h 482"/>
                <a:gd name="T54" fmla="*/ 30 w 283"/>
                <a:gd name="T55" fmla="*/ 473 h 482"/>
                <a:gd name="T56" fmla="*/ 61 w 283"/>
                <a:gd name="T57" fmla="*/ 420 h 482"/>
                <a:gd name="T58" fmla="*/ 7 w 283"/>
                <a:gd name="T59" fmla="*/ 351 h 482"/>
                <a:gd name="T60" fmla="*/ 76 w 283"/>
                <a:gd name="T61" fmla="*/ 321 h 482"/>
                <a:gd name="T62" fmla="*/ 53 w 283"/>
                <a:gd name="T63" fmla="*/ 267 h 482"/>
                <a:gd name="T64" fmla="*/ 91 w 283"/>
                <a:gd name="T65" fmla="*/ 229 h 482"/>
                <a:gd name="T66" fmla="*/ 130 w 283"/>
                <a:gd name="T67" fmla="*/ 214 h 482"/>
                <a:gd name="T68" fmla="*/ 91 w 283"/>
                <a:gd name="T69" fmla="*/ 17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3" h="482">
                  <a:moveTo>
                    <a:pt x="91" y="175"/>
                  </a:moveTo>
                  <a:lnTo>
                    <a:pt x="91" y="175"/>
                  </a:lnTo>
                  <a:cubicBezTo>
                    <a:pt x="114" y="160"/>
                    <a:pt x="145" y="160"/>
                    <a:pt x="152" y="137"/>
                  </a:cubicBezTo>
                  <a:cubicBezTo>
                    <a:pt x="160" y="107"/>
                    <a:pt x="130" y="84"/>
                    <a:pt x="122" y="61"/>
                  </a:cubicBezTo>
                  <a:lnTo>
                    <a:pt x="122" y="61"/>
                  </a:lnTo>
                  <a:cubicBezTo>
                    <a:pt x="114" y="46"/>
                    <a:pt x="91" y="30"/>
                    <a:pt x="99" y="15"/>
                  </a:cubicBezTo>
                  <a:cubicBezTo>
                    <a:pt x="99" y="0"/>
                    <a:pt x="130" y="0"/>
                    <a:pt x="145" y="0"/>
                  </a:cubicBezTo>
                  <a:lnTo>
                    <a:pt x="145" y="0"/>
                  </a:lnTo>
                  <a:cubicBezTo>
                    <a:pt x="229" y="30"/>
                    <a:pt x="229" y="30"/>
                    <a:pt x="229" y="30"/>
                  </a:cubicBezTo>
                  <a:lnTo>
                    <a:pt x="229" y="30"/>
                  </a:lnTo>
                  <a:cubicBezTo>
                    <a:pt x="244" y="46"/>
                    <a:pt x="259" y="53"/>
                    <a:pt x="259" y="69"/>
                  </a:cubicBezTo>
                  <a:cubicBezTo>
                    <a:pt x="259" y="84"/>
                    <a:pt x="244" y="84"/>
                    <a:pt x="244" y="99"/>
                  </a:cubicBezTo>
                  <a:cubicBezTo>
                    <a:pt x="244" y="107"/>
                    <a:pt x="237" y="107"/>
                    <a:pt x="237" y="114"/>
                  </a:cubicBezTo>
                  <a:lnTo>
                    <a:pt x="237" y="114"/>
                  </a:lnTo>
                  <a:cubicBezTo>
                    <a:pt x="237" y="130"/>
                    <a:pt x="244" y="145"/>
                    <a:pt x="244" y="160"/>
                  </a:cubicBezTo>
                  <a:cubicBezTo>
                    <a:pt x="252" y="168"/>
                    <a:pt x="275" y="168"/>
                    <a:pt x="275" y="175"/>
                  </a:cubicBezTo>
                  <a:cubicBezTo>
                    <a:pt x="282" y="191"/>
                    <a:pt x="267" y="214"/>
                    <a:pt x="267" y="229"/>
                  </a:cubicBezTo>
                  <a:lnTo>
                    <a:pt x="267" y="229"/>
                  </a:lnTo>
                  <a:cubicBezTo>
                    <a:pt x="252" y="244"/>
                    <a:pt x="244" y="260"/>
                    <a:pt x="229" y="275"/>
                  </a:cubicBezTo>
                  <a:cubicBezTo>
                    <a:pt x="221" y="282"/>
                    <a:pt x="206" y="275"/>
                    <a:pt x="206" y="282"/>
                  </a:cubicBezTo>
                  <a:cubicBezTo>
                    <a:pt x="191" y="305"/>
                    <a:pt x="191" y="336"/>
                    <a:pt x="168" y="359"/>
                  </a:cubicBezTo>
                  <a:cubicBezTo>
                    <a:pt x="160" y="367"/>
                    <a:pt x="130" y="351"/>
                    <a:pt x="130" y="367"/>
                  </a:cubicBezTo>
                  <a:cubicBezTo>
                    <a:pt x="122" y="397"/>
                    <a:pt x="137" y="435"/>
                    <a:pt x="137" y="466"/>
                  </a:cubicBezTo>
                  <a:lnTo>
                    <a:pt x="137" y="466"/>
                  </a:lnTo>
                  <a:cubicBezTo>
                    <a:pt x="99" y="481"/>
                    <a:pt x="99" y="481"/>
                    <a:pt x="99" y="481"/>
                  </a:cubicBezTo>
                  <a:lnTo>
                    <a:pt x="99" y="481"/>
                  </a:lnTo>
                  <a:cubicBezTo>
                    <a:pt x="30" y="473"/>
                    <a:pt x="30" y="473"/>
                    <a:pt x="30" y="473"/>
                  </a:cubicBezTo>
                  <a:lnTo>
                    <a:pt x="30" y="473"/>
                  </a:lnTo>
                  <a:cubicBezTo>
                    <a:pt x="53" y="473"/>
                    <a:pt x="61" y="443"/>
                    <a:pt x="61" y="420"/>
                  </a:cubicBezTo>
                  <a:cubicBezTo>
                    <a:pt x="53" y="389"/>
                    <a:pt x="0" y="382"/>
                    <a:pt x="7" y="351"/>
                  </a:cubicBezTo>
                  <a:cubicBezTo>
                    <a:pt x="15" y="328"/>
                    <a:pt x="68" y="344"/>
                    <a:pt x="76" y="321"/>
                  </a:cubicBezTo>
                  <a:cubicBezTo>
                    <a:pt x="84" y="305"/>
                    <a:pt x="45" y="290"/>
                    <a:pt x="53" y="267"/>
                  </a:cubicBezTo>
                  <a:cubicBezTo>
                    <a:pt x="53" y="252"/>
                    <a:pt x="76" y="244"/>
                    <a:pt x="91" y="229"/>
                  </a:cubicBezTo>
                  <a:cubicBezTo>
                    <a:pt x="99" y="221"/>
                    <a:pt x="130" y="229"/>
                    <a:pt x="130" y="214"/>
                  </a:cubicBezTo>
                  <a:cubicBezTo>
                    <a:pt x="130" y="198"/>
                    <a:pt x="99" y="191"/>
                    <a:pt x="91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ChangeArrowheads="1"/>
            </p:cNvSpPr>
            <p:nvPr/>
          </p:nvSpPr>
          <p:spPr bwMode="auto">
            <a:xfrm>
              <a:off x="6736912" y="7104063"/>
              <a:ext cx="119055" cy="100012"/>
            </a:xfrm>
            <a:custGeom>
              <a:avLst/>
              <a:gdLst>
                <a:gd name="T0" fmla="*/ 0 w 329"/>
                <a:gd name="T1" fmla="*/ 91 h 276"/>
                <a:gd name="T2" fmla="*/ 0 w 329"/>
                <a:gd name="T3" fmla="*/ 91 h 276"/>
                <a:gd name="T4" fmla="*/ 7 w 329"/>
                <a:gd name="T5" fmla="*/ 137 h 276"/>
                <a:gd name="T6" fmla="*/ 38 w 329"/>
                <a:gd name="T7" fmla="*/ 152 h 276"/>
                <a:gd name="T8" fmla="*/ 30 w 329"/>
                <a:gd name="T9" fmla="*/ 206 h 276"/>
                <a:gd name="T10" fmla="*/ 30 w 329"/>
                <a:gd name="T11" fmla="*/ 206 h 276"/>
                <a:gd name="T12" fmla="*/ 91 w 329"/>
                <a:gd name="T13" fmla="*/ 252 h 276"/>
                <a:gd name="T14" fmla="*/ 122 w 329"/>
                <a:gd name="T15" fmla="*/ 252 h 276"/>
                <a:gd name="T16" fmla="*/ 160 w 329"/>
                <a:gd name="T17" fmla="*/ 275 h 276"/>
                <a:gd name="T18" fmla="*/ 236 w 329"/>
                <a:gd name="T19" fmla="*/ 275 h 276"/>
                <a:gd name="T20" fmla="*/ 236 w 329"/>
                <a:gd name="T21" fmla="*/ 275 h 276"/>
                <a:gd name="T22" fmla="*/ 290 w 329"/>
                <a:gd name="T23" fmla="*/ 206 h 276"/>
                <a:gd name="T24" fmla="*/ 305 w 329"/>
                <a:gd name="T25" fmla="*/ 114 h 276"/>
                <a:gd name="T26" fmla="*/ 328 w 329"/>
                <a:gd name="T27" fmla="*/ 61 h 276"/>
                <a:gd name="T28" fmla="*/ 328 w 329"/>
                <a:gd name="T29" fmla="*/ 61 h 276"/>
                <a:gd name="T30" fmla="*/ 290 w 329"/>
                <a:gd name="T31" fmla="*/ 23 h 276"/>
                <a:gd name="T32" fmla="*/ 190 w 329"/>
                <a:gd name="T33" fmla="*/ 0 h 276"/>
                <a:gd name="T34" fmla="*/ 167 w 329"/>
                <a:gd name="T35" fmla="*/ 30 h 276"/>
                <a:gd name="T36" fmla="*/ 114 w 329"/>
                <a:gd name="T37" fmla="*/ 38 h 276"/>
                <a:gd name="T38" fmla="*/ 83 w 329"/>
                <a:gd name="T39" fmla="*/ 91 h 276"/>
                <a:gd name="T40" fmla="*/ 0 w 329"/>
                <a:gd name="T41" fmla="*/ 9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276">
                  <a:moveTo>
                    <a:pt x="0" y="91"/>
                  </a:moveTo>
                  <a:lnTo>
                    <a:pt x="0" y="91"/>
                  </a:lnTo>
                  <a:cubicBezTo>
                    <a:pt x="0" y="107"/>
                    <a:pt x="7" y="122"/>
                    <a:pt x="7" y="137"/>
                  </a:cubicBezTo>
                  <a:cubicBezTo>
                    <a:pt x="15" y="145"/>
                    <a:pt x="38" y="145"/>
                    <a:pt x="38" y="152"/>
                  </a:cubicBezTo>
                  <a:cubicBezTo>
                    <a:pt x="45" y="168"/>
                    <a:pt x="30" y="191"/>
                    <a:pt x="30" y="206"/>
                  </a:cubicBezTo>
                  <a:lnTo>
                    <a:pt x="30" y="206"/>
                  </a:lnTo>
                  <a:cubicBezTo>
                    <a:pt x="53" y="221"/>
                    <a:pt x="68" y="244"/>
                    <a:pt x="91" y="252"/>
                  </a:cubicBezTo>
                  <a:cubicBezTo>
                    <a:pt x="106" y="259"/>
                    <a:pt x="114" y="252"/>
                    <a:pt x="122" y="252"/>
                  </a:cubicBezTo>
                  <a:cubicBezTo>
                    <a:pt x="137" y="259"/>
                    <a:pt x="152" y="267"/>
                    <a:pt x="160" y="275"/>
                  </a:cubicBezTo>
                  <a:cubicBezTo>
                    <a:pt x="183" y="275"/>
                    <a:pt x="213" y="275"/>
                    <a:pt x="236" y="275"/>
                  </a:cubicBezTo>
                  <a:lnTo>
                    <a:pt x="236" y="275"/>
                  </a:lnTo>
                  <a:cubicBezTo>
                    <a:pt x="252" y="252"/>
                    <a:pt x="282" y="229"/>
                    <a:pt x="290" y="206"/>
                  </a:cubicBezTo>
                  <a:cubicBezTo>
                    <a:pt x="305" y="175"/>
                    <a:pt x="297" y="145"/>
                    <a:pt x="305" y="114"/>
                  </a:cubicBezTo>
                  <a:cubicBezTo>
                    <a:pt x="305" y="99"/>
                    <a:pt x="320" y="84"/>
                    <a:pt x="328" y="61"/>
                  </a:cubicBezTo>
                  <a:lnTo>
                    <a:pt x="328" y="61"/>
                  </a:lnTo>
                  <a:cubicBezTo>
                    <a:pt x="313" y="53"/>
                    <a:pt x="305" y="30"/>
                    <a:pt x="290" y="23"/>
                  </a:cubicBezTo>
                  <a:cubicBezTo>
                    <a:pt x="259" y="7"/>
                    <a:pt x="221" y="0"/>
                    <a:pt x="190" y="0"/>
                  </a:cubicBezTo>
                  <a:cubicBezTo>
                    <a:pt x="175" y="7"/>
                    <a:pt x="183" y="30"/>
                    <a:pt x="167" y="30"/>
                  </a:cubicBezTo>
                  <a:cubicBezTo>
                    <a:pt x="152" y="38"/>
                    <a:pt x="129" y="30"/>
                    <a:pt x="114" y="38"/>
                  </a:cubicBezTo>
                  <a:cubicBezTo>
                    <a:pt x="99" y="53"/>
                    <a:pt x="99" y="84"/>
                    <a:pt x="83" y="91"/>
                  </a:cubicBezTo>
                  <a:cubicBezTo>
                    <a:pt x="61" y="99"/>
                    <a:pt x="30" y="91"/>
                    <a:pt x="0" y="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ChangeArrowheads="1"/>
            </p:cNvSpPr>
            <p:nvPr/>
          </p:nvSpPr>
          <p:spPr bwMode="auto">
            <a:xfrm>
              <a:off x="6694052" y="7178676"/>
              <a:ext cx="146040" cy="119063"/>
            </a:xfrm>
            <a:custGeom>
              <a:avLst/>
              <a:gdLst>
                <a:gd name="T0" fmla="*/ 145 w 406"/>
                <a:gd name="T1" fmla="*/ 0 h 329"/>
                <a:gd name="T2" fmla="*/ 145 w 406"/>
                <a:gd name="T3" fmla="*/ 0 h 329"/>
                <a:gd name="T4" fmla="*/ 206 w 406"/>
                <a:gd name="T5" fmla="*/ 46 h 329"/>
                <a:gd name="T6" fmla="*/ 237 w 406"/>
                <a:gd name="T7" fmla="*/ 46 h 329"/>
                <a:gd name="T8" fmla="*/ 275 w 406"/>
                <a:gd name="T9" fmla="*/ 69 h 329"/>
                <a:gd name="T10" fmla="*/ 351 w 406"/>
                <a:gd name="T11" fmla="*/ 69 h 329"/>
                <a:gd name="T12" fmla="*/ 351 w 406"/>
                <a:gd name="T13" fmla="*/ 69 h 329"/>
                <a:gd name="T14" fmla="*/ 405 w 406"/>
                <a:gd name="T15" fmla="*/ 115 h 329"/>
                <a:gd name="T16" fmla="*/ 367 w 406"/>
                <a:gd name="T17" fmla="*/ 191 h 329"/>
                <a:gd name="T18" fmla="*/ 344 w 406"/>
                <a:gd name="T19" fmla="*/ 214 h 329"/>
                <a:gd name="T20" fmla="*/ 344 w 406"/>
                <a:gd name="T21" fmla="*/ 214 h 329"/>
                <a:gd name="T22" fmla="*/ 290 w 406"/>
                <a:gd name="T23" fmla="*/ 252 h 329"/>
                <a:gd name="T24" fmla="*/ 244 w 406"/>
                <a:gd name="T25" fmla="*/ 237 h 329"/>
                <a:gd name="T26" fmla="*/ 176 w 406"/>
                <a:gd name="T27" fmla="*/ 237 h 329"/>
                <a:gd name="T28" fmla="*/ 153 w 406"/>
                <a:gd name="T29" fmla="*/ 328 h 329"/>
                <a:gd name="T30" fmla="*/ 99 w 406"/>
                <a:gd name="T31" fmla="*/ 305 h 329"/>
                <a:gd name="T32" fmla="*/ 99 w 406"/>
                <a:gd name="T33" fmla="*/ 267 h 329"/>
                <a:gd name="T34" fmla="*/ 15 w 406"/>
                <a:gd name="T35" fmla="*/ 237 h 329"/>
                <a:gd name="T36" fmla="*/ 15 w 406"/>
                <a:gd name="T37" fmla="*/ 237 h 329"/>
                <a:gd name="T38" fmla="*/ 8 w 406"/>
                <a:gd name="T39" fmla="*/ 138 h 329"/>
                <a:gd name="T40" fmla="*/ 46 w 406"/>
                <a:gd name="T41" fmla="*/ 130 h 329"/>
                <a:gd name="T42" fmla="*/ 84 w 406"/>
                <a:gd name="T43" fmla="*/ 53 h 329"/>
                <a:gd name="T44" fmla="*/ 107 w 406"/>
                <a:gd name="T45" fmla="*/ 46 h 329"/>
                <a:gd name="T46" fmla="*/ 145 w 406"/>
                <a:gd name="T47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6" h="329">
                  <a:moveTo>
                    <a:pt x="145" y="0"/>
                  </a:moveTo>
                  <a:lnTo>
                    <a:pt x="145" y="0"/>
                  </a:lnTo>
                  <a:cubicBezTo>
                    <a:pt x="168" y="15"/>
                    <a:pt x="183" y="38"/>
                    <a:pt x="206" y="46"/>
                  </a:cubicBezTo>
                  <a:cubicBezTo>
                    <a:pt x="221" y="53"/>
                    <a:pt x="229" y="46"/>
                    <a:pt x="237" y="46"/>
                  </a:cubicBezTo>
                  <a:cubicBezTo>
                    <a:pt x="252" y="53"/>
                    <a:pt x="267" y="61"/>
                    <a:pt x="275" y="69"/>
                  </a:cubicBezTo>
                  <a:cubicBezTo>
                    <a:pt x="298" y="69"/>
                    <a:pt x="328" y="69"/>
                    <a:pt x="351" y="69"/>
                  </a:cubicBezTo>
                  <a:lnTo>
                    <a:pt x="351" y="69"/>
                  </a:lnTo>
                  <a:cubicBezTo>
                    <a:pt x="367" y="84"/>
                    <a:pt x="397" y="92"/>
                    <a:pt x="405" y="115"/>
                  </a:cubicBezTo>
                  <a:cubicBezTo>
                    <a:pt x="405" y="145"/>
                    <a:pt x="382" y="168"/>
                    <a:pt x="367" y="191"/>
                  </a:cubicBezTo>
                  <a:cubicBezTo>
                    <a:pt x="367" y="199"/>
                    <a:pt x="351" y="206"/>
                    <a:pt x="344" y="214"/>
                  </a:cubicBezTo>
                  <a:lnTo>
                    <a:pt x="344" y="214"/>
                  </a:lnTo>
                  <a:cubicBezTo>
                    <a:pt x="321" y="229"/>
                    <a:pt x="313" y="252"/>
                    <a:pt x="290" y="252"/>
                  </a:cubicBezTo>
                  <a:cubicBezTo>
                    <a:pt x="275" y="260"/>
                    <a:pt x="260" y="237"/>
                    <a:pt x="244" y="237"/>
                  </a:cubicBezTo>
                  <a:cubicBezTo>
                    <a:pt x="221" y="229"/>
                    <a:pt x="198" y="237"/>
                    <a:pt x="176" y="237"/>
                  </a:cubicBezTo>
                  <a:cubicBezTo>
                    <a:pt x="176" y="237"/>
                    <a:pt x="153" y="321"/>
                    <a:pt x="153" y="328"/>
                  </a:cubicBezTo>
                  <a:cubicBezTo>
                    <a:pt x="145" y="328"/>
                    <a:pt x="99" y="305"/>
                    <a:pt x="99" y="305"/>
                  </a:cubicBezTo>
                  <a:cubicBezTo>
                    <a:pt x="92" y="305"/>
                    <a:pt x="99" y="267"/>
                    <a:pt x="99" y="267"/>
                  </a:cubicBezTo>
                  <a:cubicBezTo>
                    <a:pt x="69" y="260"/>
                    <a:pt x="46" y="252"/>
                    <a:pt x="15" y="237"/>
                  </a:cubicBezTo>
                  <a:lnTo>
                    <a:pt x="15" y="237"/>
                  </a:lnTo>
                  <a:cubicBezTo>
                    <a:pt x="15" y="206"/>
                    <a:pt x="0" y="168"/>
                    <a:pt x="8" y="138"/>
                  </a:cubicBezTo>
                  <a:cubicBezTo>
                    <a:pt x="8" y="122"/>
                    <a:pt x="38" y="138"/>
                    <a:pt x="46" y="130"/>
                  </a:cubicBezTo>
                  <a:cubicBezTo>
                    <a:pt x="69" y="107"/>
                    <a:pt x="69" y="76"/>
                    <a:pt x="84" y="53"/>
                  </a:cubicBezTo>
                  <a:cubicBezTo>
                    <a:pt x="84" y="46"/>
                    <a:pt x="99" y="53"/>
                    <a:pt x="107" y="46"/>
                  </a:cubicBezTo>
                  <a:cubicBezTo>
                    <a:pt x="122" y="31"/>
                    <a:pt x="130" y="15"/>
                    <a:pt x="14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14"/>
            <p:cNvSpPr>
              <a:spLocks noChangeArrowheads="1"/>
            </p:cNvSpPr>
            <p:nvPr/>
          </p:nvSpPr>
          <p:spPr bwMode="auto">
            <a:xfrm>
              <a:off x="6203547" y="7239000"/>
              <a:ext cx="638133" cy="409575"/>
            </a:xfrm>
            <a:custGeom>
              <a:avLst/>
              <a:gdLst>
                <a:gd name="T0" fmla="*/ 580 w 1773"/>
                <a:gd name="T1" fmla="*/ 176 h 1139"/>
                <a:gd name="T2" fmla="*/ 687 w 1773"/>
                <a:gd name="T3" fmla="*/ 199 h 1139"/>
                <a:gd name="T4" fmla="*/ 825 w 1773"/>
                <a:gd name="T5" fmla="*/ 168 h 1139"/>
                <a:gd name="T6" fmla="*/ 848 w 1773"/>
                <a:gd name="T7" fmla="*/ 153 h 1139"/>
                <a:gd name="T8" fmla="*/ 947 w 1773"/>
                <a:gd name="T9" fmla="*/ 115 h 1139"/>
                <a:gd name="T10" fmla="*/ 1061 w 1773"/>
                <a:gd name="T11" fmla="*/ 46 h 1139"/>
                <a:gd name="T12" fmla="*/ 1100 w 1773"/>
                <a:gd name="T13" fmla="*/ 0 h 1139"/>
                <a:gd name="T14" fmla="*/ 1214 w 1773"/>
                <a:gd name="T15" fmla="*/ 53 h 1139"/>
                <a:gd name="T16" fmla="*/ 1275 w 1773"/>
                <a:gd name="T17" fmla="*/ 76 h 1139"/>
                <a:gd name="T18" fmla="*/ 1344 w 1773"/>
                <a:gd name="T19" fmla="*/ 84 h 1139"/>
                <a:gd name="T20" fmla="*/ 1382 w 1773"/>
                <a:gd name="T21" fmla="*/ 69 h 1139"/>
                <a:gd name="T22" fmla="*/ 1466 w 1773"/>
                <a:gd name="T23" fmla="*/ 137 h 1139"/>
                <a:gd name="T24" fmla="*/ 1543 w 1773"/>
                <a:gd name="T25" fmla="*/ 69 h 1139"/>
                <a:gd name="T26" fmla="*/ 1657 w 1773"/>
                <a:gd name="T27" fmla="*/ 84 h 1139"/>
                <a:gd name="T28" fmla="*/ 1711 w 1773"/>
                <a:gd name="T29" fmla="*/ 46 h 1139"/>
                <a:gd name="T30" fmla="*/ 1734 w 1773"/>
                <a:gd name="T31" fmla="*/ 176 h 1139"/>
                <a:gd name="T32" fmla="*/ 1772 w 1773"/>
                <a:gd name="T33" fmla="*/ 389 h 1139"/>
                <a:gd name="T34" fmla="*/ 1764 w 1773"/>
                <a:gd name="T35" fmla="*/ 466 h 1139"/>
                <a:gd name="T36" fmla="*/ 1718 w 1773"/>
                <a:gd name="T37" fmla="*/ 520 h 1139"/>
                <a:gd name="T38" fmla="*/ 1634 w 1773"/>
                <a:gd name="T39" fmla="*/ 588 h 1139"/>
                <a:gd name="T40" fmla="*/ 1482 w 1773"/>
                <a:gd name="T41" fmla="*/ 626 h 1139"/>
                <a:gd name="T42" fmla="*/ 1214 w 1773"/>
                <a:gd name="T43" fmla="*/ 779 h 1139"/>
                <a:gd name="T44" fmla="*/ 1107 w 1773"/>
                <a:gd name="T45" fmla="*/ 909 h 1139"/>
                <a:gd name="T46" fmla="*/ 1100 w 1773"/>
                <a:gd name="T47" fmla="*/ 1001 h 1139"/>
                <a:gd name="T48" fmla="*/ 993 w 1773"/>
                <a:gd name="T49" fmla="*/ 1085 h 1139"/>
                <a:gd name="T50" fmla="*/ 848 w 1773"/>
                <a:gd name="T51" fmla="*/ 1131 h 1139"/>
                <a:gd name="T52" fmla="*/ 756 w 1773"/>
                <a:gd name="T53" fmla="*/ 1031 h 1139"/>
                <a:gd name="T54" fmla="*/ 596 w 1773"/>
                <a:gd name="T55" fmla="*/ 1069 h 1139"/>
                <a:gd name="T56" fmla="*/ 573 w 1773"/>
                <a:gd name="T57" fmla="*/ 1054 h 1139"/>
                <a:gd name="T58" fmla="*/ 504 w 1773"/>
                <a:gd name="T59" fmla="*/ 1031 h 1139"/>
                <a:gd name="T60" fmla="*/ 404 w 1773"/>
                <a:gd name="T61" fmla="*/ 886 h 1139"/>
                <a:gd name="T62" fmla="*/ 290 w 1773"/>
                <a:gd name="T63" fmla="*/ 703 h 1139"/>
                <a:gd name="T64" fmla="*/ 236 w 1773"/>
                <a:gd name="T65" fmla="*/ 634 h 1139"/>
                <a:gd name="T66" fmla="*/ 206 w 1773"/>
                <a:gd name="T67" fmla="*/ 603 h 1139"/>
                <a:gd name="T68" fmla="*/ 114 w 1773"/>
                <a:gd name="T69" fmla="*/ 351 h 1139"/>
                <a:gd name="T70" fmla="*/ 46 w 1773"/>
                <a:gd name="T71" fmla="*/ 321 h 1139"/>
                <a:gd name="T72" fmla="*/ 0 w 1773"/>
                <a:gd name="T73" fmla="*/ 237 h 1139"/>
                <a:gd name="T74" fmla="*/ 137 w 1773"/>
                <a:gd name="T75" fmla="*/ 206 h 1139"/>
                <a:gd name="T76" fmla="*/ 275 w 1773"/>
                <a:gd name="T77" fmla="*/ 206 h 1139"/>
                <a:gd name="T78" fmla="*/ 580 w 1773"/>
                <a:gd name="T79" fmla="*/ 176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73" h="1139">
                  <a:moveTo>
                    <a:pt x="580" y="176"/>
                  </a:moveTo>
                  <a:lnTo>
                    <a:pt x="580" y="176"/>
                  </a:lnTo>
                  <a:cubicBezTo>
                    <a:pt x="596" y="183"/>
                    <a:pt x="596" y="191"/>
                    <a:pt x="618" y="191"/>
                  </a:cubicBezTo>
                  <a:cubicBezTo>
                    <a:pt x="641" y="199"/>
                    <a:pt x="664" y="199"/>
                    <a:pt x="687" y="199"/>
                  </a:cubicBezTo>
                  <a:cubicBezTo>
                    <a:pt x="710" y="199"/>
                    <a:pt x="733" y="199"/>
                    <a:pt x="756" y="191"/>
                  </a:cubicBezTo>
                  <a:cubicBezTo>
                    <a:pt x="779" y="191"/>
                    <a:pt x="802" y="176"/>
                    <a:pt x="825" y="168"/>
                  </a:cubicBezTo>
                  <a:lnTo>
                    <a:pt x="825" y="168"/>
                  </a:lnTo>
                  <a:cubicBezTo>
                    <a:pt x="832" y="160"/>
                    <a:pt x="840" y="153"/>
                    <a:pt x="848" y="153"/>
                  </a:cubicBezTo>
                  <a:cubicBezTo>
                    <a:pt x="863" y="153"/>
                    <a:pt x="878" y="160"/>
                    <a:pt x="886" y="160"/>
                  </a:cubicBezTo>
                  <a:cubicBezTo>
                    <a:pt x="909" y="145"/>
                    <a:pt x="924" y="130"/>
                    <a:pt x="947" y="115"/>
                  </a:cubicBezTo>
                  <a:cubicBezTo>
                    <a:pt x="962" y="92"/>
                    <a:pt x="970" y="61"/>
                    <a:pt x="993" y="53"/>
                  </a:cubicBezTo>
                  <a:cubicBezTo>
                    <a:pt x="1015" y="38"/>
                    <a:pt x="1038" y="61"/>
                    <a:pt x="1061" y="46"/>
                  </a:cubicBezTo>
                  <a:cubicBezTo>
                    <a:pt x="1077" y="38"/>
                    <a:pt x="1084" y="15"/>
                    <a:pt x="1100" y="0"/>
                  </a:cubicBezTo>
                  <a:lnTo>
                    <a:pt x="1100" y="0"/>
                  </a:lnTo>
                  <a:cubicBezTo>
                    <a:pt x="1123" y="23"/>
                    <a:pt x="1145" y="46"/>
                    <a:pt x="1176" y="61"/>
                  </a:cubicBezTo>
                  <a:cubicBezTo>
                    <a:pt x="1191" y="69"/>
                    <a:pt x="1207" y="53"/>
                    <a:pt x="1214" y="53"/>
                  </a:cubicBezTo>
                  <a:cubicBezTo>
                    <a:pt x="1237" y="61"/>
                    <a:pt x="1252" y="84"/>
                    <a:pt x="1275" y="76"/>
                  </a:cubicBezTo>
                  <a:lnTo>
                    <a:pt x="1275" y="76"/>
                  </a:lnTo>
                  <a:cubicBezTo>
                    <a:pt x="1344" y="84"/>
                    <a:pt x="1344" y="84"/>
                    <a:pt x="1344" y="84"/>
                  </a:cubicBezTo>
                  <a:lnTo>
                    <a:pt x="1344" y="84"/>
                  </a:lnTo>
                  <a:cubicBezTo>
                    <a:pt x="1382" y="69"/>
                    <a:pt x="1382" y="69"/>
                    <a:pt x="1382" y="69"/>
                  </a:cubicBezTo>
                  <a:lnTo>
                    <a:pt x="1382" y="69"/>
                  </a:lnTo>
                  <a:cubicBezTo>
                    <a:pt x="1413" y="84"/>
                    <a:pt x="1436" y="92"/>
                    <a:pt x="1466" y="99"/>
                  </a:cubicBezTo>
                  <a:cubicBezTo>
                    <a:pt x="1466" y="99"/>
                    <a:pt x="1459" y="137"/>
                    <a:pt x="1466" y="137"/>
                  </a:cubicBezTo>
                  <a:cubicBezTo>
                    <a:pt x="1466" y="137"/>
                    <a:pt x="1512" y="160"/>
                    <a:pt x="1520" y="160"/>
                  </a:cubicBezTo>
                  <a:cubicBezTo>
                    <a:pt x="1520" y="153"/>
                    <a:pt x="1543" y="69"/>
                    <a:pt x="1543" y="69"/>
                  </a:cubicBezTo>
                  <a:cubicBezTo>
                    <a:pt x="1565" y="69"/>
                    <a:pt x="1588" y="61"/>
                    <a:pt x="1611" y="69"/>
                  </a:cubicBezTo>
                  <a:cubicBezTo>
                    <a:pt x="1627" y="69"/>
                    <a:pt x="1642" y="92"/>
                    <a:pt x="1657" y="84"/>
                  </a:cubicBezTo>
                  <a:cubicBezTo>
                    <a:pt x="1680" y="84"/>
                    <a:pt x="1688" y="61"/>
                    <a:pt x="1711" y="46"/>
                  </a:cubicBezTo>
                  <a:lnTo>
                    <a:pt x="1711" y="46"/>
                  </a:lnTo>
                  <a:cubicBezTo>
                    <a:pt x="1718" y="61"/>
                    <a:pt x="1734" y="76"/>
                    <a:pt x="1734" y="99"/>
                  </a:cubicBezTo>
                  <a:cubicBezTo>
                    <a:pt x="1741" y="122"/>
                    <a:pt x="1734" y="153"/>
                    <a:pt x="1734" y="176"/>
                  </a:cubicBezTo>
                  <a:cubicBezTo>
                    <a:pt x="1734" y="222"/>
                    <a:pt x="1726" y="260"/>
                    <a:pt x="1734" y="298"/>
                  </a:cubicBezTo>
                  <a:cubicBezTo>
                    <a:pt x="1741" y="336"/>
                    <a:pt x="1764" y="359"/>
                    <a:pt x="1772" y="389"/>
                  </a:cubicBezTo>
                  <a:cubicBezTo>
                    <a:pt x="1772" y="405"/>
                    <a:pt x="1764" y="412"/>
                    <a:pt x="1764" y="420"/>
                  </a:cubicBezTo>
                  <a:cubicBezTo>
                    <a:pt x="1764" y="435"/>
                    <a:pt x="1764" y="451"/>
                    <a:pt x="1764" y="466"/>
                  </a:cubicBezTo>
                  <a:lnTo>
                    <a:pt x="1764" y="466"/>
                  </a:lnTo>
                  <a:cubicBezTo>
                    <a:pt x="1749" y="481"/>
                    <a:pt x="1741" y="504"/>
                    <a:pt x="1718" y="520"/>
                  </a:cubicBezTo>
                  <a:cubicBezTo>
                    <a:pt x="1711" y="520"/>
                    <a:pt x="1695" y="512"/>
                    <a:pt x="1688" y="520"/>
                  </a:cubicBezTo>
                  <a:cubicBezTo>
                    <a:pt x="1657" y="535"/>
                    <a:pt x="1657" y="581"/>
                    <a:pt x="1634" y="588"/>
                  </a:cubicBezTo>
                  <a:cubicBezTo>
                    <a:pt x="1588" y="596"/>
                    <a:pt x="1558" y="535"/>
                    <a:pt x="1520" y="542"/>
                  </a:cubicBezTo>
                  <a:cubicBezTo>
                    <a:pt x="1489" y="550"/>
                    <a:pt x="1504" y="603"/>
                    <a:pt x="1482" y="626"/>
                  </a:cubicBezTo>
                  <a:cubicBezTo>
                    <a:pt x="1443" y="680"/>
                    <a:pt x="1405" y="741"/>
                    <a:pt x="1352" y="772"/>
                  </a:cubicBezTo>
                  <a:cubicBezTo>
                    <a:pt x="1313" y="795"/>
                    <a:pt x="1252" y="756"/>
                    <a:pt x="1214" y="779"/>
                  </a:cubicBezTo>
                  <a:cubicBezTo>
                    <a:pt x="1184" y="795"/>
                    <a:pt x="1176" y="833"/>
                    <a:pt x="1161" y="863"/>
                  </a:cubicBezTo>
                  <a:cubicBezTo>
                    <a:pt x="1145" y="878"/>
                    <a:pt x="1123" y="894"/>
                    <a:pt x="1107" y="909"/>
                  </a:cubicBezTo>
                  <a:cubicBezTo>
                    <a:pt x="1100" y="939"/>
                    <a:pt x="1100" y="970"/>
                    <a:pt x="1100" y="1001"/>
                  </a:cubicBezTo>
                  <a:lnTo>
                    <a:pt x="1100" y="1001"/>
                  </a:lnTo>
                  <a:cubicBezTo>
                    <a:pt x="1100" y="1001"/>
                    <a:pt x="1015" y="1039"/>
                    <a:pt x="1008" y="1039"/>
                  </a:cubicBezTo>
                  <a:cubicBezTo>
                    <a:pt x="993" y="1047"/>
                    <a:pt x="993" y="1085"/>
                    <a:pt x="993" y="1085"/>
                  </a:cubicBezTo>
                  <a:cubicBezTo>
                    <a:pt x="954" y="1077"/>
                    <a:pt x="916" y="1054"/>
                    <a:pt x="878" y="1069"/>
                  </a:cubicBezTo>
                  <a:cubicBezTo>
                    <a:pt x="855" y="1077"/>
                    <a:pt x="871" y="1131"/>
                    <a:pt x="848" y="1131"/>
                  </a:cubicBezTo>
                  <a:cubicBezTo>
                    <a:pt x="817" y="1138"/>
                    <a:pt x="786" y="1115"/>
                    <a:pt x="763" y="1092"/>
                  </a:cubicBezTo>
                  <a:cubicBezTo>
                    <a:pt x="756" y="1077"/>
                    <a:pt x="771" y="1047"/>
                    <a:pt x="756" y="1031"/>
                  </a:cubicBezTo>
                  <a:cubicBezTo>
                    <a:pt x="733" y="1008"/>
                    <a:pt x="702" y="1008"/>
                    <a:pt x="679" y="1016"/>
                  </a:cubicBezTo>
                  <a:cubicBezTo>
                    <a:pt x="649" y="1024"/>
                    <a:pt x="626" y="1054"/>
                    <a:pt x="596" y="1069"/>
                  </a:cubicBezTo>
                  <a:lnTo>
                    <a:pt x="596" y="1069"/>
                  </a:lnTo>
                  <a:cubicBezTo>
                    <a:pt x="596" y="1062"/>
                    <a:pt x="580" y="1054"/>
                    <a:pt x="573" y="1054"/>
                  </a:cubicBezTo>
                  <a:cubicBezTo>
                    <a:pt x="565" y="1047"/>
                    <a:pt x="557" y="1039"/>
                    <a:pt x="550" y="1031"/>
                  </a:cubicBezTo>
                  <a:cubicBezTo>
                    <a:pt x="527" y="1008"/>
                    <a:pt x="534" y="1016"/>
                    <a:pt x="504" y="1031"/>
                  </a:cubicBezTo>
                  <a:cubicBezTo>
                    <a:pt x="427" y="1077"/>
                    <a:pt x="466" y="985"/>
                    <a:pt x="435" y="962"/>
                  </a:cubicBezTo>
                  <a:cubicBezTo>
                    <a:pt x="404" y="932"/>
                    <a:pt x="404" y="932"/>
                    <a:pt x="404" y="886"/>
                  </a:cubicBezTo>
                  <a:cubicBezTo>
                    <a:pt x="412" y="825"/>
                    <a:pt x="359" y="795"/>
                    <a:pt x="343" y="749"/>
                  </a:cubicBezTo>
                  <a:cubicBezTo>
                    <a:pt x="336" y="741"/>
                    <a:pt x="305" y="710"/>
                    <a:pt x="290" y="703"/>
                  </a:cubicBezTo>
                  <a:cubicBezTo>
                    <a:pt x="267" y="687"/>
                    <a:pt x="252" y="657"/>
                    <a:pt x="236" y="634"/>
                  </a:cubicBezTo>
                  <a:lnTo>
                    <a:pt x="236" y="634"/>
                  </a:lnTo>
                  <a:cubicBezTo>
                    <a:pt x="229" y="626"/>
                    <a:pt x="198" y="611"/>
                    <a:pt x="206" y="603"/>
                  </a:cubicBezTo>
                  <a:lnTo>
                    <a:pt x="206" y="603"/>
                  </a:lnTo>
                  <a:cubicBezTo>
                    <a:pt x="282" y="581"/>
                    <a:pt x="336" y="573"/>
                    <a:pt x="282" y="481"/>
                  </a:cubicBezTo>
                  <a:cubicBezTo>
                    <a:pt x="244" y="428"/>
                    <a:pt x="175" y="382"/>
                    <a:pt x="114" y="351"/>
                  </a:cubicBezTo>
                  <a:cubicBezTo>
                    <a:pt x="46" y="321"/>
                    <a:pt x="46" y="321"/>
                    <a:pt x="46" y="321"/>
                  </a:cubicBezTo>
                  <a:lnTo>
                    <a:pt x="46" y="321"/>
                  </a:lnTo>
                  <a:cubicBezTo>
                    <a:pt x="30" y="290"/>
                    <a:pt x="15" y="267"/>
                    <a:pt x="0" y="237"/>
                  </a:cubicBezTo>
                  <a:lnTo>
                    <a:pt x="0" y="237"/>
                  </a:lnTo>
                  <a:cubicBezTo>
                    <a:pt x="15" y="229"/>
                    <a:pt x="61" y="183"/>
                    <a:pt x="84" y="183"/>
                  </a:cubicBezTo>
                  <a:cubicBezTo>
                    <a:pt x="107" y="176"/>
                    <a:pt x="114" y="199"/>
                    <a:pt x="137" y="206"/>
                  </a:cubicBezTo>
                  <a:cubicBezTo>
                    <a:pt x="175" y="214"/>
                    <a:pt x="236" y="214"/>
                    <a:pt x="275" y="206"/>
                  </a:cubicBezTo>
                  <a:lnTo>
                    <a:pt x="275" y="206"/>
                  </a:lnTo>
                  <a:cubicBezTo>
                    <a:pt x="343" y="290"/>
                    <a:pt x="427" y="336"/>
                    <a:pt x="511" y="275"/>
                  </a:cubicBezTo>
                  <a:cubicBezTo>
                    <a:pt x="527" y="260"/>
                    <a:pt x="565" y="214"/>
                    <a:pt x="580" y="1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15"/>
            <p:cNvSpPr>
              <a:spLocks noChangeArrowheads="1"/>
            </p:cNvSpPr>
            <p:nvPr/>
          </p:nvSpPr>
          <p:spPr bwMode="auto">
            <a:xfrm>
              <a:off x="6043220" y="7272338"/>
              <a:ext cx="280969" cy="258762"/>
            </a:xfrm>
            <a:custGeom>
              <a:avLst/>
              <a:gdLst>
                <a:gd name="T0" fmla="*/ 488 w 779"/>
                <a:gd name="T1" fmla="*/ 229 h 719"/>
                <a:gd name="T2" fmla="*/ 488 w 779"/>
                <a:gd name="T3" fmla="*/ 229 h 719"/>
                <a:gd name="T4" fmla="*/ 518 w 779"/>
                <a:gd name="T5" fmla="*/ 343 h 719"/>
                <a:gd name="T6" fmla="*/ 114 w 779"/>
                <a:gd name="T7" fmla="*/ 0 h 719"/>
                <a:gd name="T8" fmla="*/ 30 w 779"/>
                <a:gd name="T9" fmla="*/ 7 h 719"/>
                <a:gd name="T10" fmla="*/ 30 w 779"/>
                <a:gd name="T11" fmla="*/ 7 h 719"/>
                <a:gd name="T12" fmla="*/ 0 w 779"/>
                <a:gd name="T13" fmla="*/ 99 h 719"/>
                <a:gd name="T14" fmla="*/ 30 w 779"/>
                <a:gd name="T15" fmla="*/ 160 h 719"/>
                <a:gd name="T16" fmla="*/ 61 w 779"/>
                <a:gd name="T17" fmla="*/ 145 h 719"/>
                <a:gd name="T18" fmla="*/ 91 w 779"/>
                <a:gd name="T19" fmla="*/ 198 h 719"/>
                <a:gd name="T20" fmla="*/ 61 w 779"/>
                <a:gd name="T21" fmla="*/ 236 h 719"/>
                <a:gd name="T22" fmla="*/ 84 w 779"/>
                <a:gd name="T23" fmla="*/ 282 h 719"/>
                <a:gd name="T24" fmla="*/ 122 w 779"/>
                <a:gd name="T25" fmla="*/ 297 h 719"/>
                <a:gd name="T26" fmla="*/ 130 w 779"/>
                <a:gd name="T27" fmla="*/ 374 h 719"/>
                <a:gd name="T28" fmla="*/ 168 w 779"/>
                <a:gd name="T29" fmla="*/ 435 h 719"/>
                <a:gd name="T30" fmla="*/ 221 w 779"/>
                <a:gd name="T31" fmla="*/ 519 h 719"/>
                <a:gd name="T32" fmla="*/ 296 w 779"/>
                <a:gd name="T33" fmla="*/ 504 h 719"/>
                <a:gd name="T34" fmla="*/ 327 w 779"/>
                <a:gd name="T35" fmla="*/ 511 h 719"/>
                <a:gd name="T36" fmla="*/ 335 w 779"/>
                <a:gd name="T37" fmla="*/ 618 h 719"/>
                <a:gd name="T38" fmla="*/ 381 w 779"/>
                <a:gd name="T39" fmla="*/ 626 h 719"/>
                <a:gd name="T40" fmla="*/ 404 w 779"/>
                <a:gd name="T41" fmla="*/ 718 h 719"/>
                <a:gd name="T42" fmla="*/ 404 w 779"/>
                <a:gd name="T43" fmla="*/ 718 h 719"/>
                <a:gd name="T44" fmla="*/ 472 w 779"/>
                <a:gd name="T45" fmla="*/ 687 h 719"/>
                <a:gd name="T46" fmla="*/ 549 w 779"/>
                <a:gd name="T47" fmla="*/ 664 h 719"/>
                <a:gd name="T48" fmla="*/ 602 w 779"/>
                <a:gd name="T49" fmla="*/ 588 h 719"/>
                <a:gd name="T50" fmla="*/ 678 w 779"/>
                <a:gd name="T51" fmla="*/ 542 h 719"/>
                <a:gd name="T52" fmla="*/ 678 w 779"/>
                <a:gd name="T53" fmla="*/ 542 h 719"/>
                <a:gd name="T54" fmla="*/ 648 w 779"/>
                <a:gd name="T55" fmla="*/ 511 h 719"/>
                <a:gd name="T56" fmla="*/ 648 w 779"/>
                <a:gd name="T57" fmla="*/ 511 h 719"/>
                <a:gd name="T58" fmla="*/ 724 w 779"/>
                <a:gd name="T59" fmla="*/ 389 h 719"/>
                <a:gd name="T60" fmla="*/ 556 w 779"/>
                <a:gd name="T61" fmla="*/ 259 h 719"/>
                <a:gd name="T62" fmla="*/ 488 w 779"/>
                <a:gd name="T63" fmla="*/ 22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79" h="719">
                  <a:moveTo>
                    <a:pt x="488" y="229"/>
                  </a:moveTo>
                  <a:lnTo>
                    <a:pt x="488" y="229"/>
                  </a:lnTo>
                  <a:cubicBezTo>
                    <a:pt x="503" y="259"/>
                    <a:pt x="518" y="297"/>
                    <a:pt x="518" y="343"/>
                  </a:cubicBezTo>
                  <a:cubicBezTo>
                    <a:pt x="426" y="366"/>
                    <a:pt x="206" y="0"/>
                    <a:pt x="114" y="0"/>
                  </a:cubicBezTo>
                  <a:cubicBezTo>
                    <a:pt x="84" y="0"/>
                    <a:pt x="61" y="0"/>
                    <a:pt x="30" y="7"/>
                  </a:cubicBezTo>
                  <a:lnTo>
                    <a:pt x="30" y="7"/>
                  </a:lnTo>
                  <a:cubicBezTo>
                    <a:pt x="22" y="45"/>
                    <a:pt x="7" y="53"/>
                    <a:pt x="0" y="99"/>
                  </a:cubicBezTo>
                  <a:cubicBezTo>
                    <a:pt x="0" y="114"/>
                    <a:pt x="15" y="145"/>
                    <a:pt x="30" y="160"/>
                  </a:cubicBezTo>
                  <a:cubicBezTo>
                    <a:pt x="38" y="160"/>
                    <a:pt x="53" y="145"/>
                    <a:pt x="61" y="145"/>
                  </a:cubicBezTo>
                  <a:cubicBezTo>
                    <a:pt x="76" y="160"/>
                    <a:pt x="91" y="175"/>
                    <a:pt x="91" y="198"/>
                  </a:cubicBezTo>
                  <a:cubicBezTo>
                    <a:pt x="91" y="214"/>
                    <a:pt x="61" y="221"/>
                    <a:pt x="61" y="236"/>
                  </a:cubicBezTo>
                  <a:cubicBezTo>
                    <a:pt x="61" y="252"/>
                    <a:pt x="76" y="267"/>
                    <a:pt x="84" y="282"/>
                  </a:cubicBezTo>
                  <a:cubicBezTo>
                    <a:pt x="99" y="290"/>
                    <a:pt x="122" y="282"/>
                    <a:pt x="122" y="297"/>
                  </a:cubicBezTo>
                  <a:cubicBezTo>
                    <a:pt x="137" y="320"/>
                    <a:pt x="122" y="351"/>
                    <a:pt x="130" y="374"/>
                  </a:cubicBezTo>
                  <a:cubicBezTo>
                    <a:pt x="137" y="397"/>
                    <a:pt x="160" y="412"/>
                    <a:pt x="168" y="435"/>
                  </a:cubicBezTo>
                  <a:cubicBezTo>
                    <a:pt x="191" y="458"/>
                    <a:pt x="191" y="504"/>
                    <a:pt x="221" y="519"/>
                  </a:cubicBezTo>
                  <a:cubicBezTo>
                    <a:pt x="244" y="527"/>
                    <a:pt x="275" y="504"/>
                    <a:pt x="296" y="504"/>
                  </a:cubicBezTo>
                  <a:cubicBezTo>
                    <a:pt x="304" y="504"/>
                    <a:pt x="327" y="504"/>
                    <a:pt x="327" y="511"/>
                  </a:cubicBezTo>
                  <a:cubicBezTo>
                    <a:pt x="342" y="550"/>
                    <a:pt x="319" y="588"/>
                    <a:pt x="335" y="618"/>
                  </a:cubicBezTo>
                  <a:cubicBezTo>
                    <a:pt x="342" y="634"/>
                    <a:pt x="373" y="618"/>
                    <a:pt x="381" y="626"/>
                  </a:cubicBezTo>
                  <a:cubicBezTo>
                    <a:pt x="396" y="657"/>
                    <a:pt x="396" y="687"/>
                    <a:pt x="404" y="718"/>
                  </a:cubicBezTo>
                  <a:lnTo>
                    <a:pt x="404" y="718"/>
                  </a:lnTo>
                  <a:cubicBezTo>
                    <a:pt x="426" y="710"/>
                    <a:pt x="449" y="695"/>
                    <a:pt x="472" y="687"/>
                  </a:cubicBezTo>
                  <a:cubicBezTo>
                    <a:pt x="495" y="680"/>
                    <a:pt x="533" y="680"/>
                    <a:pt x="549" y="664"/>
                  </a:cubicBezTo>
                  <a:cubicBezTo>
                    <a:pt x="571" y="641"/>
                    <a:pt x="579" y="611"/>
                    <a:pt x="602" y="588"/>
                  </a:cubicBezTo>
                  <a:cubicBezTo>
                    <a:pt x="625" y="572"/>
                    <a:pt x="648" y="557"/>
                    <a:pt x="678" y="542"/>
                  </a:cubicBezTo>
                  <a:lnTo>
                    <a:pt x="678" y="542"/>
                  </a:lnTo>
                  <a:cubicBezTo>
                    <a:pt x="671" y="534"/>
                    <a:pt x="640" y="519"/>
                    <a:pt x="648" y="511"/>
                  </a:cubicBezTo>
                  <a:lnTo>
                    <a:pt x="648" y="511"/>
                  </a:lnTo>
                  <a:cubicBezTo>
                    <a:pt x="724" y="489"/>
                    <a:pt x="778" y="481"/>
                    <a:pt x="724" y="389"/>
                  </a:cubicBezTo>
                  <a:cubicBezTo>
                    <a:pt x="686" y="336"/>
                    <a:pt x="617" y="290"/>
                    <a:pt x="556" y="259"/>
                  </a:cubicBezTo>
                  <a:cubicBezTo>
                    <a:pt x="488" y="229"/>
                    <a:pt x="488" y="229"/>
                    <a:pt x="488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16"/>
            <p:cNvSpPr>
              <a:spLocks noChangeArrowheads="1"/>
            </p:cNvSpPr>
            <p:nvPr/>
          </p:nvSpPr>
          <p:spPr bwMode="auto">
            <a:xfrm>
              <a:off x="6054330" y="7466013"/>
              <a:ext cx="374626" cy="258762"/>
            </a:xfrm>
            <a:custGeom>
              <a:avLst/>
              <a:gdLst>
                <a:gd name="T0" fmla="*/ 1008 w 1039"/>
                <a:gd name="T1" fmla="*/ 435 h 719"/>
                <a:gd name="T2" fmla="*/ 1008 w 1039"/>
                <a:gd name="T3" fmla="*/ 435 h 719"/>
                <a:gd name="T4" fmla="*/ 985 w 1039"/>
                <a:gd name="T5" fmla="*/ 420 h 719"/>
                <a:gd name="T6" fmla="*/ 962 w 1039"/>
                <a:gd name="T7" fmla="*/ 397 h 719"/>
                <a:gd name="T8" fmla="*/ 916 w 1039"/>
                <a:gd name="T9" fmla="*/ 397 h 719"/>
                <a:gd name="T10" fmla="*/ 847 w 1039"/>
                <a:gd name="T11" fmla="*/ 328 h 719"/>
                <a:gd name="T12" fmla="*/ 816 w 1039"/>
                <a:gd name="T13" fmla="*/ 252 h 719"/>
                <a:gd name="T14" fmla="*/ 755 w 1039"/>
                <a:gd name="T15" fmla="*/ 115 h 719"/>
                <a:gd name="T16" fmla="*/ 702 w 1039"/>
                <a:gd name="T17" fmla="*/ 69 h 719"/>
                <a:gd name="T18" fmla="*/ 648 w 1039"/>
                <a:gd name="T19" fmla="*/ 0 h 719"/>
                <a:gd name="T20" fmla="*/ 648 w 1039"/>
                <a:gd name="T21" fmla="*/ 0 h 719"/>
                <a:gd name="T22" fmla="*/ 572 w 1039"/>
                <a:gd name="T23" fmla="*/ 46 h 719"/>
                <a:gd name="T24" fmla="*/ 519 w 1039"/>
                <a:gd name="T25" fmla="*/ 122 h 719"/>
                <a:gd name="T26" fmla="*/ 442 w 1039"/>
                <a:gd name="T27" fmla="*/ 145 h 719"/>
                <a:gd name="T28" fmla="*/ 374 w 1039"/>
                <a:gd name="T29" fmla="*/ 176 h 719"/>
                <a:gd name="T30" fmla="*/ 374 w 1039"/>
                <a:gd name="T31" fmla="*/ 176 h 719"/>
                <a:gd name="T32" fmla="*/ 358 w 1039"/>
                <a:gd name="T33" fmla="*/ 260 h 719"/>
                <a:gd name="T34" fmla="*/ 381 w 1039"/>
                <a:gd name="T35" fmla="*/ 290 h 719"/>
                <a:gd name="T36" fmla="*/ 358 w 1039"/>
                <a:gd name="T37" fmla="*/ 382 h 719"/>
                <a:gd name="T38" fmla="*/ 458 w 1039"/>
                <a:gd name="T39" fmla="*/ 420 h 719"/>
                <a:gd name="T40" fmla="*/ 442 w 1039"/>
                <a:gd name="T41" fmla="*/ 481 h 719"/>
                <a:gd name="T42" fmla="*/ 274 w 1039"/>
                <a:gd name="T43" fmla="*/ 497 h 719"/>
                <a:gd name="T44" fmla="*/ 100 w 1039"/>
                <a:gd name="T45" fmla="*/ 512 h 719"/>
                <a:gd name="T46" fmla="*/ 0 w 1039"/>
                <a:gd name="T47" fmla="*/ 665 h 719"/>
                <a:gd name="T48" fmla="*/ 0 w 1039"/>
                <a:gd name="T49" fmla="*/ 665 h 719"/>
                <a:gd name="T50" fmla="*/ 92 w 1039"/>
                <a:gd name="T51" fmla="*/ 687 h 719"/>
                <a:gd name="T52" fmla="*/ 206 w 1039"/>
                <a:gd name="T53" fmla="*/ 710 h 719"/>
                <a:gd name="T54" fmla="*/ 305 w 1039"/>
                <a:gd name="T55" fmla="*/ 634 h 719"/>
                <a:gd name="T56" fmla="*/ 366 w 1039"/>
                <a:gd name="T57" fmla="*/ 680 h 719"/>
                <a:gd name="T58" fmla="*/ 366 w 1039"/>
                <a:gd name="T59" fmla="*/ 680 h 719"/>
                <a:gd name="T60" fmla="*/ 419 w 1039"/>
                <a:gd name="T61" fmla="*/ 649 h 719"/>
                <a:gd name="T62" fmla="*/ 519 w 1039"/>
                <a:gd name="T63" fmla="*/ 573 h 719"/>
                <a:gd name="T64" fmla="*/ 587 w 1039"/>
                <a:gd name="T65" fmla="*/ 504 h 719"/>
                <a:gd name="T66" fmla="*/ 633 w 1039"/>
                <a:gd name="T67" fmla="*/ 474 h 719"/>
                <a:gd name="T68" fmla="*/ 763 w 1039"/>
                <a:gd name="T69" fmla="*/ 519 h 719"/>
                <a:gd name="T70" fmla="*/ 885 w 1039"/>
                <a:gd name="T71" fmla="*/ 588 h 719"/>
                <a:gd name="T72" fmla="*/ 939 w 1039"/>
                <a:gd name="T73" fmla="*/ 619 h 719"/>
                <a:gd name="T74" fmla="*/ 1023 w 1039"/>
                <a:gd name="T75" fmla="*/ 512 h 719"/>
                <a:gd name="T76" fmla="*/ 1008 w 1039"/>
                <a:gd name="T77" fmla="*/ 435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9" h="719">
                  <a:moveTo>
                    <a:pt x="1008" y="435"/>
                  </a:moveTo>
                  <a:lnTo>
                    <a:pt x="1008" y="435"/>
                  </a:lnTo>
                  <a:cubicBezTo>
                    <a:pt x="1008" y="428"/>
                    <a:pt x="992" y="420"/>
                    <a:pt x="985" y="420"/>
                  </a:cubicBezTo>
                  <a:cubicBezTo>
                    <a:pt x="977" y="413"/>
                    <a:pt x="969" y="405"/>
                    <a:pt x="962" y="397"/>
                  </a:cubicBezTo>
                  <a:cubicBezTo>
                    <a:pt x="939" y="374"/>
                    <a:pt x="946" y="382"/>
                    <a:pt x="916" y="397"/>
                  </a:cubicBezTo>
                  <a:cubicBezTo>
                    <a:pt x="839" y="443"/>
                    <a:pt x="878" y="351"/>
                    <a:pt x="847" y="328"/>
                  </a:cubicBezTo>
                  <a:cubicBezTo>
                    <a:pt x="816" y="298"/>
                    <a:pt x="816" y="298"/>
                    <a:pt x="816" y="252"/>
                  </a:cubicBezTo>
                  <a:cubicBezTo>
                    <a:pt x="824" y="191"/>
                    <a:pt x="771" y="161"/>
                    <a:pt x="755" y="115"/>
                  </a:cubicBezTo>
                  <a:cubicBezTo>
                    <a:pt x="748" y="107"/>
                    <a:pt x="717" y="76"/>
                    <a:pt x="702" y="69"/>
                  </a:cubicBezTo>
                  <a:cubicBezTo>
                    <a:pt x="679" y="53"/>
                    <a:pt x="664" y="23"/>
                    <a:pt x="648" y="0"/>
                  </a:cubicBezTo>
                  <a:lnTo>
                    <a:pt x="648" y="0"/>
                  </a:lnTo>
                  <a:cubicBezTo>
                    <a:pt x="618" y="15"/>
                    <a:pt x="595" y="30"/>
                    <a:pt x="572" y="46"/>
                  </a:cubicBezTo>
                  <a:cubicBezTo>
                    <a:pt x="549" y="69"/>
                    <a:pt x="541" y="99"/>
                    <a:pt x="519" y="122"/>
                  </a:cubicBezTo>
                  <a:cubicBezTo>
                    <a:pt x="503" y="138"/>
                    <a:pt x="465" y="138"/>
                    <a:pt x="442" y="145"/>
                  </a:cubicBezTo>
                  <a:cubicBezTo>
                    <a:pt x="419" y="153"/>
                    <a:pt x="396" y="168"/>
                    <a:pt x="374" y="176"/>
                  </a:cubicBezTo>
                  <a:lnTo>
                    <a:pt x="374" y="176"/>
                  </a:lnTo>
                  <a:cubicBezTo>
                    <a:pt x="374" y="206"/>
                    <a:pt x="358" y="229"/>
                    <a:pt x="358" y="260"/>
                  </a:cubicBezTo>
                  <a:cubicBezTo>
                    <a:pt x="358" y="275"/>
                    <a:pt x="381" y="283"/>
                    <a:pt x="381" y="290"/>
                  </a:cubicBezTo>
                  <a:cubicBezTo>
                    <a:pt x="381" y="321"/>
                    <a:pt x="343" y="351"/>
                    <a:pt x="358" y="382"/>
                  </a:cubicBezTo>
                  <a:cubicBezTo>
                    <a:pt x="374" y="413"/>
                    <a:pt x="435" y="390"/>
                    <a:pt x="458" y="420"/>
                  </a:cubicBezTo>
                  <a:cubicBezTo>
                    <a:pt x="473" y="435"/>
                    <a:pt x="465" y="474"/>
                    <a:pt x="442" y="481"/>
                  </a:cubicBezTo>
                  <a:cubicBezTo>
                    <a:pt x="389" y="504"/>
                    <a:pt x="328" y="497"/>
                    <a:pt x="274" y="497"/>
                  </a:cubicBezTo>
                  <a:cubicBezTo>
                    <a:pt x="214" y="504"/>
                    <a:pt x="145" y="481"/>
                    <a:pt x="100" y="512"/>
                  </a:cubicBezTo>
                  <a:cubicBezTo>
                    <a:pt x="46" y="542"/>
                    <a:pt x="31" y="611"/>
                    <a:pt x="0" y="665"/>
                  </a:cubicBezTo>
                  <a:lnTo>
                    <a:pt x="0" y="665"/>
                  </a:lnTo>
                  <a:cubicBezTo>
                    <a:pt x="31" y="672"/>
                    <a:pt x="61" y="680"/>
                    <a:pt x="92" y="687"/>
                  </a:cubicBezTo>
                  <a:cubicBezTo>
                    <a:pt x="130" y="695"/>
                    <a:pt x="168" y="718"/>
                    <a:pt x="206" y="710"/>
                  </a:cubicBezTo>
                  <a:cubicBezTo>
                    <a:pt x="245" y="695"/>
                    <a:pt x="260" y="642"/>
                    <a:pt x="305" y="634"/>
                  </a:cubicBezTo>
                  <a:cubicBezTo>
                    <a:pt x="328" y="626"/>
                    <a:pt x="351" y="665"/>
                    <a:pt x="366" y="680"/>
                  </a:cubicBezTo>
                  <a:lnTo>
                    <a:pt x="366" y="680"/>
                  </a:lnTo>
                  <a:cubicBezTo>
                    <a:pt x="381" y="672"/>
                    <a:pt x="412" y="657"/>
                    <a:pt x="419" y="649"/>
                  </a:cubicBezTo>
                  <a:cubicBezTo>
                    <a:pt x="473" y="611"/>
                    <a:pt x="442" y="558"/>
                    <a:pt x="519" y="573"/>
                  </a:cubicBezTo>
                  <a:cubicBezTo>
                    <a:pt x="580" y="580"/>
                    <a:pt x="557" y="519"/>
                    <a:pt x="587" y="504"/>
                  </a:cubicBezTo>
                  <a:cubicBezTo>
                    <a:pt x="603" y="497"/>
                    <a:pt x="626" y="489"/>
                    <a:pt x="633" y="474"/>
                  </a:cubicBezTo>
                  <a:cubicBezTo>
                    <a:pt x="679" y="466"/>
                    <a:pt x="710" y="558"/>
                    <a:pt x="763" y="519"/>
                  </a:cubicBezTo>
                  <a:cubicBezTo>
                    <a:pt x="816" y="481"/>
                    <a:pt x="855" y="542"/>
                    <a:pt x="885" y="588"/>
                  </a:cubicBezTo>
                  <a:cubicBezTo>
                    <a:pt x="900" y="626"/>
                    <a:pt x="908" y="657"/>
                    <a:pt x="939" y="619"/>
                  </a:cubicBezTo>
                  <a:cubicBezTo>
                    <a:pt x="977" y="573"/>
                    <a:pt x="1038" y="580"/>
                    <a:pt x="1023" y="512"/>
                  </a:cubicBezTo>
                  <a:cubicBezTo>
                    <a:pt x="1023" y="497"/>
                    <a:pt x="1015" y="435"/>
                    <a:pt x="1008" y="4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17"/>
            <p:cNvSpPr>
              <a:spLocks noChangeArrowheads="1"/>
            </p:cNvSpPr>
            <p:nvPr/>
          </p:nvSpPr>
          <p:spPr bwMode="auto">
            <a:xfrm>
              <a:off x="6132114" y="7189789"/>
              <a:ext cx="169851" cy="134937"/>
            </a:xfrm>
            <a:custGeom>
              <a:avLst/>
              <a:gdLst>
                <a:gd name="T0" fmla="*/ 198 w 474"/>
                <a:gd name="T1" fmla="*/ 374 h 375"/>
                <a:gd name="T2" fmla="*/ 198 w 474"/>
                <a:gd name="T3" fmla="*/ 374 h 375"/>
                <a:gd name="T4" fmla="*/ 282 w 474"/>
                <a:gd name="T5" fmla="*/ 320 h 375"/>
                <a:gd name="T6" fmla="*/ 335 w 474"/>
                <a:gd name="T7" fmla="*/ 343 h 375"/>
                <a:gd name="T8" fmla="*/ 473 w 474"/>
                <a:gd name="T9" fmla="*/ 343 h 375"/>
                <a:gd name="T10" fmla="*/ 473 w 474"/>
                <a:gd name="T11" fmla="*/ 343 h 375"/>
                <a:gd name="T12" fmla="*/ 297 w 474"/>
                <a:gd name="T13" fmla="*/ 0 h 375"/>
                <a:gd name="T14" fmla="*/ 114 w 474"/>
                <a:gd name="T15" fmla="*/ 99 h 375"/>
                <a:gd name="T16" fmla="*/ 175 w 474"/>
                <a:gd name="T17" fmla="*/ 328 h 375"/>
                <a:gd name="T18" fmla="*/ 198 w 474"/>
                <a:gd name="T19" fmla="*/ 37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4" h="375">
                  <a:moveTo>
                    <a:pt x="198" y="374"/>
                  </a:moveTo>
                  <a:lnTo>
                    <a:pt x="198" y="374"/>
                  </a:lnTo>
                  <a:cubicBezTo>
                    <a:pt x="213" y="366"/>
                    <a:pt x="259" y="320"/>
                    <a:pt x="282" y="320"/>
                  </a:cubicBezTo>
                  <a:cubicBezTo>
                    <a:pt x="305" y="313"/>
                    <a:pt x="312" y="336"/>
                    <a:pt x="335" y="343"/>
                  </a:cubicBezTo>
                  <a:cubicBezTo>
                    <a:pt x="373" y="351"/>
                    <a:pt x="434" y="351"/>
                    <a:pt x="473" y="343"/>
                  </a:cubicBezTo>
                  <a:lnTo>
                    <a:pt x="473" y="343"/>
                  </a:lnTo>
                  <a:cubicBezTo>
                    <a:pt x="381" y="236"/>
                    <a:pt x="312" y="68"/>
                    <a:pt x="297" y="0"/>
                  </a:cubicBezTo>
                  <a:cubicBezTo>
                    <a:pt x="266" y="0"/>
                    <a:pt x="167" y="84"/>
                    <a:pt x="114" y="99"/>
                  </a:cubicBezTo>
                  <a:cubicBezTo>
                    <a:pt x="0" y="137"/>
                    <a:pt x="137" y="259"/>
                    <a:pt x="175" y="328"/>
                  </a:cubicBezTo>
                  <a:cubicBezTo>
                    <a:pt x="182" y="343"/>
                    <a:pt x="190" y="359"/>
                    <a:pt x="198" y="37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18"/>
            <p:cNvSpPr>
              <a:spLocks noChangeArrowheads="1"/>
            </p:cNvSpPr>
            <p:nvPr/>
          </p:nvSpPr>
          <p:spPr bwMode="auto">
            <a:xfrm>
              <a:off x="5922578" y="7273926"/>
              <a:ext cx="301605" cy="454025"/>
            </a:xfrm>
            <a:custGeom>
              <a:avLst/>
              <a:gdLst>
                <a:gd name="T0" fmla="*/ 366 w 840"/>
                <a:gd name="T1" fmla="*/ 1200 h 1262"/>
                <a:gd name="T2" fmla="*/ 366 w 840"/>
                <a:gd name="T3" fmla="*/ 1200 h 1262"/>
                <a:gd name="T4" fmla="*/ 358 w 840"/>
                <a:gd name="T5" fmla="*/ 1192 h 1262"/>
                <a:gd name="T6" fmla="*/ 358 w 840"/>
                <a:gd name="T7" fmla="*/ 1192 h 1262"/>
                <a:gd name="T8" fmla="*/ 275 w 840"/>
                <a:gd name="T9" fmla="*/ 1245 h 1262"/>
                <a:gd name="T10" fmla="*/ 183 w 840"/>
                <a:gd name="T11" fmla="*/ 1261 h 1262"/>
                <a:gd name="T12" fmla="*/ 183 w 840"/>
                <a:gd name="T13" fmla="*/ 1261 h 1262"/>
                <a:gd name="T14" fmla="*/ 198 w 840"/>
                <a:gd name="T15" fmla="*/ 1177 h 1262"/>
                <a:gd name="T16" fmla="*/ 229 w 840"/>
                <a:gd name="T17" fmla="*/ 1123 h 1262"/>
                <a:gd name="T18" fmla="*/ 191 w 840"/>
                <a:gd name="T19" fmla="*/ 1077 h 1262"/>
                <a:gd name="T20" fmla="*/ 259 w 840"/>
                <a:gd name="T21" fmla="*/ 1009 h 1262"/>
                <a:gd name="T22" fmla="*/ 236 w 840"/>
                <a:gd name="T23" fmla="*/ 948 h 1262"/>
                <a:gd name="T24" fmla="*/ 236 w 840"/>
                <a:gd name="T25" fmla="*/ 948 h 1262"/>
                <a:gd name="T26" fmla="*/ 236 w 840"/>
                <a:gd name="T27" fmla="*/ 886 h 1262"/>
                <a:gd name="T28" fmla="*/ 198 w 840"/>
                <a:gd name="T29" fmla="*/ 802 h 1262"/>
                <a:gd name="T30" fmla="*/ 236 w 840"/>
                <a:gd name="T31" fmla="*/ 779 h 1262"/>
                <a:gd name="T32" fmla="*/ 206 w 840"/>
                <a:gd name="T33" fmla="*/ 734 h 1262"/>
                <a:gd name="T34" fmla="*/ 206 w 840"/>
                <a:gd name="T35" fmla="*/ 688 h 1262"/>
                <a:gd name="T36" fmla="*/ 129 w 840"/>
                <a:gd name="T37" fmla="*/ 680 h 1262"/>
                <a:gd name="T38" fmla="*/ 15 w 840"/>
                <a:gd name="T39" fmla="*/ 680 h 1262"/>
                <a:gd name="T40" fmla="*/ 84 w 840"/>
                <a:gd name="T41" fmla="*/ 611 h 1262"/>
                <a:gd name="T42" fmla="*/ 214 w 840"/>
                <a:gd name="T43" fmla="*/ 466 h 1262"/>
                <a:gd name="T44" fmla="*/ 221 w 840"/>
                <a:gd name="T45" fmla="*/ 336 h 1262"/>
                <a:gd name="T46" fmla="*/ 129 w 840"/>
                <a:gd name="T47" fmla="*/ 275 h 1262"/>
                <a:gd name="T48" fmla="*/ 145 w 840"/>
                <a:gd name="T49" fmla="*/ 107 h 1262"/>
                <a:gd name="T50" fmla="*/ 145 w 840"/>
                <a:gd name="T51" fmla="*/ 107 h 1262"/>
                <a:gd name="T52" fmla="*/ 366 w 840"/>
                <a:gd name="T53" fmla="*/ 0 h 1262"/>
                <a:gd name="T54" fmla="*/ 366 w 840"/>
                <a:gd name="T55" fmla="*/ 0 h 1262"/>
                <a:gd name="T56" fmla="*/ 336 w 840"/>
                <a:gd name="T57" fmla="*/ 92 h 1262"/>
                <a:gd name="T58" fmla="*/ 366 w 840"/>
                <a:gd name="T59" fmla="*/ 153 h 1262"/>
                <a:gd name="T60" fmla="*/ 397 w 840"/>
                <a:gd name="T61" fmla="*/ 138 h 1262"/>
                <a:gd name="T62" fmla="*/ 427 w 840"/>
                <a:gd name="T63" fmla="*/ 191 h 1262"/>
                <a:gd name="T64" fmla="*/ 397 w 840"/>
                <a:gd name="T65" fmla="*/ 229 h 1262"/>
                <a:gd name="T66" fmla="*/ 420 w 840"/>
                <a:gd name="T67" fmla="*/ 275 h 1262"/>
                <a:gd name="T68" fmla="*/ 458 w 840"/>
                <a:gd name="T69" fmla="*/ 290 h 1262"/>
                <a:gd name="T70" fmla="*/ 466 w 840"/>
                <a:gd name="T71" fmla="*/ 367 h 1262"/>
                <a:gd name="T72" fmla="*/ 504 w 840"/>
                <a:gd name="T73" fmla="*/ 428 h 1262"/>
                <a:gd name="T74" fmla="*/ 557 w 840"/>
                <a:gd name="T75" fmla="*/ 512 h 1262"/>
                <a:gd name="T76" fmla="*/ 632 w 840"/>
                <a:gd name="T77" fmla="*/ 497 h 1262"/>
                <a:gd name="T78" fmla="*/ 663 w 840"/>
                <a:gd name="T79" fmla="*/ 504 h 1262"/>
                <a:gd name="T80" fmla="*/ 671 w 840"/>
                <a:gd name="T81" fmla="*/ 611 h 1262"/>
                <a:gd name="T82" fmla="*/ 717 w 840"/>
                <a:gd name="T83" fmla="*/ 619 h 1262"/>
                <a:gd name="T84" fmla="*/ 740 w 840"/>
                <a:gd name="T85" fmla="*/ 711 h 1262"/>
                <a:gd name="T86" fmla="*/ 740 w 840"/>
                <a:gd name="T87" fmla="*/ 711 h 1262"/>
                <a:gd name="T88" fmla="*/ 724 w 840"/>
                <a:gd name="T89" fmla="*/ 795 h 1262"/>
                <a:gd name="T90" fmla="*/ 747 w 840"/>
                <a:gd name="T91" fmla="*/ 825 h 1262"/>
                <a:gd name="T92" fmla="*/ 724 w 840"/>
                <a:gd name="T93" fmla="*/ 917 h 1262"/>
                <a:gd name="T94" fmla="*/ 824 w 840"/>
                <a:gd name="T95" fmla="*/ 955 h 1262"/>
                <a:gd name="T96" fmla="*/ 808 w 840"/>
                <a:gd name="T97" fmla="*/ 1016 h 1262"/>
                <a:gd name="T98" fmla="*/ 640 w 840"/>
                <a:gd name="T99" fmla="*/ 1032 h 1262"/>
                <a:gd name="T100" fmla="*/ 466 w 840"/>
                <a:gd name="T101" fmla="*/ 1047 h 1262"/>
                <a:gd name="T102" fmla="*/ 366 w 840"/>
                <a:gd name="T103" fmla="*/ 120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0" h="1262">
                  <a:moveTo>
                    <a:pt x="366" y="1200"/>
                  </a:moveTo>
                  <a:lnTo>
                    <a:pt x="366" y="1200"/>
                  </a:lnTo>
                  <a:cubicBezTo>
                    <a:pt x="366" y="1200"/>
                    <a:pt x="366" y="1192"/>
                    <a:pt x="358" y="1192"/>
                  </a:cubicBezTo>
                  <a:lnTo>
                    <a:pt x="358" y="1192"/>
                  </a:lnTo>
                  <a:cubicBezTo>
                    <a:pt x="336" y="1215"/>
                    <a:pt x="305" y="1238"/>
                    <a:pt x="275" y="1245"/>
                  </a:cubicBezTo>
                  <a:cubicBezTo>
                    <a:pt x="244" y="1261"/>
                    <a:pt x="214" y="1261"/>
                    <a:pt x="183" y="1261"/>
                  </a:cubicBezTo>
                  <a:lnTo>
                    <a:pt x="183" y="1261"/>
                  </a:lnTo>
                  <a:cubicBezTo>
                    <a:pt x="191" y="1238"/>
                    <a:pt x="191" y="1207"/>
                    <a:pt x="198" y="1177"/>
                  </a:cubicBezTo>
                  <a:cubicBezTo>
                    <a:pt x="206" y="1161"/>
                    <a:pt x="229" y="1146"/>
                    <a:pt x="229" y="1123"/>
                  </a:cubicBezTo>
                  <a:cubicBezTo>
                    <a:pt x="229" y="1100"/>
                    <a:pt x="183" y="1093"/>
                    <a:pt x="191" y="1077"/>
                  </a:cubicBezTo>
                  <a:cubicBezTo>
                    <a:pt x="198" y="1047"/>
                    <a:pt x="244" y="1039"/>
                    <a:pt x="259" y="1009"/>
                  </a:cubicBezTo>
                  <a:cubicBezTo>
                    <a:pt x="267" y="993"/>
                    <a:pt x="244" y="970"/>
                    <a:pt x="236" y="948"/>
                  </a:cubicBezTo>
                  <a:lnTo>
                    <a:pt x="236" y="948"/>
                  </a:lnTo>
                  <a:cubicBezTo>
                    <a:pt x="236" y="925"/>
                    <a:pt x="244" y="909"/>
                    <a:pt x="236" y="886"/>
                  </a:cubicBezTo>
                  <a:cubicBezTo>
                    <a:pt x="229" y="856"/>
                    <a:pt x="198" y="833"/>
                    <a:pt x="198" y="802"/>
                  </a:cubicBezTo>
                  <a:cubicBezTo>
                    <a:pt x="198" y="787"/>
                    <a:pt x="229" y="795"/>
                    <a:pt x="236" y="779"/>
                  </a:cubicBezTo>
                  <a:cubicBezTo>
                    <a:pt x="236" y="764"/>
                    <a:pt x="214" y="749"/>
                    <a:pt x="206" y="734"/>
                  </a:cubicBezTo>
                  <a:cubicBezTo>
                    <a:pt x="206" y="718"/>
                    <a:pt x="214" y="696"/>
                    <a:pt x="206" y="688"/>
                  </a:cubicBezTo>
                  <a:cubicBezTo>
                    <a:pt x="183" y="680"/>
                    <a:pt x="152" y="680"/>
                    <a:pt x="129" y="680"/>
                  </a:cubicBezTo>
                  <a:cubicBezTo>
                    <a:pt x="91" y="680"/>
                    <a:pt x="38" y="711"/>
                    <a:pt x="15" y="680"/>
                  </a:cubicBezTo>
                  <a:cubicBezTo>
                    <a:pt x="0" y="657"/>
                    <a:pt x="61" y="634"/>
                    <a:pt x="84" y="611"/>
                  </a:cubicBezTo>
                  <a:cubicBezTo>
                    <a:pt x="129" y="558"/>
                    <a:pt x="191" y="527"/>
                    <a:pt x="214" y="466"/>
                  </a:cubicBezTo>
                  <a:cubicBezTo>
                    <a:pt x="236" y="428"/>
                    <a:pt x="236" y="375"/>
                    <a:pt x="221" y="336"/>
                  </a:cubicBezTo>
                  <a:cubicBezTo>
                    <a:pt x="206" y="298"/>
                    <a:pt x="137" y="313"/>
                    <a:pt x="129" y="275"/>
                  </a:cubicBezTo>
                  <a:cubicBezTo>
                    <a:pt x="106" y="207"/>
                    <a:pt x="137" y="176"/>
                    <a:pt x="145" y="107"/>
                  </a:cubicBezTo>
                  <a:lnTo>
                    <a:pt x="145" y="107"/>
                  </a:lnTo>
                  <a:cubicBezTo>
                    <a:pt x="221" y="69"/>
                    <a:pt x="297" y="23"/>
                    <a:pt x="366" y="0"/>
                  </a:cubicBezTo>
                  <a:lnTo>
                    <a:pt x="366" y="0"/>
                  </a:lnTo>
                  <a:cubicBezTo>
                    <a:pt x="358" y="38"/>
                    <a:pt x="343" y="46"/>
                    <a:pt x="336" y="92"/>
                  </a:cubicBezTo>
                  <a:cubicBezTo>
                    <a:pt x="336" y="107"/>
                    <a:pt x="351" y="138"/>
                    <a:pt x="366" y="153"/>
                  </a:cubicBezTo>
                  <a:cubicBezTo>
                    <a:pt x="374" y="153"/>
                    <a:pt x="389" y="138"/>
                    <a:pt x="397" y="138"/>
                  </a:cubicBezTo>
                  <a:cubicBezTo>
                    <a:pt x="412" y="153"/>
                    <a:pt x="427" y="168"/>
                    <a:pt x="427" y="191"/>
                  </a:cubicBezTo>
                  <a:cubicBezTo>
                    <a:pt x="427" y="207"/>
                    <a:pt x="397" y="214"/>
                    <a:pt x="397" y="229"/>
                  </a:cubicBezTo>
                  <a:cubicBezTo>
                    <a:pt x="397" y="245"/>
                    <a:pt x="412" y="260"/>
                    <a:pt x="420" y="275"/>
                  </a:cubicBezTo>
                  <a:cubicBezTo>
                    <a:pt x="435" y="283"/>
                    <a:pt x="458" y="275"/>
                    <a:pt x="458" y="290"/>
                  </a:cubicBezTo>
                  <a:cubicBezTo>
                    <a:pt x="473" y="313"/>
                    <a:pt x="458" y="344"/>
                    <a:pt x="466" y="367"/>
                  </a:cubicBezTo>
                  <a:cubicBezTo>
                    <a:pt x="473" y="390"/>
                    <a:pt x="496" y="405"/>
                    <a:pt x="504" y="428"/>
                  </a:cubicBezTo>
                  <a:cubicBezTo>
                    <a:pt x="527" y="451"/>
                    <a:pt x="527" y="497"/>
                    <a:pt x="557" y="512"/>
                  </a:cubicBezTo>
                  <a:cubicBezTo>
                    <a:pt x="580" y="520"/>
                    <a:pt x="611" y="497"/>
                    <a:pt x="632" y="497"/>
                  </a:cubicBezTo>
                  <a:cubicBezTo>
                    <a:pt x="640" y="497"/>
                    <a:pt x="663" y="497"/>
                    <a:pt x="663" y="504"/>
                  </a:cubicBezTo>
                  <a:cubicBezTo>
                    <a:pt x="678" y="543"/>
                    <a:pt x="655" y="581"/>
                    <a:pt x="671" y="611"/>
                  </a:cubicBezTo>
                  <a:cubicBezTo>
                    <a:pt x="678" y="627"/>
                    <a:pt x="709" y="611"/>
                    <a:pt x="717" y="619"/>
                  </a:cubicBezTo>
                  <a:cubicBezTo>
                    <a:pt x="732" y="650"/>
                    <a:pt x="732" y="680"/>
                    <a:pt x="740" y="711"/>
                  </a:cubicBezTo>
                  <a:lnTo>
                    <a:pt x="740" y="711"/>
                  </a:lnTo>
                  <a:cubicBezTo>
                    <a:pt x="740" y="741"/>
                    <a:pt x="724" y="764"/>
                    <a:pt x="724" y="795"/>
                  </a:cubicBezTo>
                  <a:cubicBezTo>
                    <a:pt x="724" y="810"/>
                    <a:pt x="747" y="818"/>
                    <a:pt x="747" y="825"/>
                  </a:cubicBezTo>
                  <a:cubicBezTo>
                    <a:pt x="747" y="856"/>
                    <a:pt x="709" y="886"/>
                    <a:pt x="724" y="917"/>
                  </a:cubicBezTo>
                  <a:cubicBezTo>
                    <a:pt x="740" y="948"/>
                    <a:pt x="801" y="925"/>
                    <a:pt x="824" y="955"/>
                  </a:cubicBezTo>
                  <a:cubicBezTo>
                    <a:pt x="839" y="970"/>
                    <a:pt x="831" y="1009"/>
                    <a:pt x="808" y="1016"/>
                  </a:cubicBezTo>
                  <a:cubicBezTo>
                    <a:pt x="755" y="1039"/>
                    <a:pt x="694" y="1032"/>
                    <a:pt x="640" y="1032"/>
                  </a:cubicBezTo>
                  <a:cubicBezTo>
                    <a:pt x="580" y="1039"/>
                    <a:pt x="511" y="1016"/>
                    <a:pt x="466" y="1047"/>
                  </a:cubicBezTo>
                  <a:cubicBezTo>
                    <a:pt x="412" y="1077"/>
                    <a:pt x="397" y="1146"/>
                    <a:pt x="366" y="12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19"/>
            <p:cNvSpPr>
              <a:spLocks noChangeArrowheads="1"/>
            </p:cNvSpPr>
            <p:nvPr/>
          </p:nvSpPr>
          <p:spPr bwMode="auto">
            <a:xfrm>
              <a:off x="5686055" y="7291388"/>
              <a:ext cx="325417" cy="360362"/>
            </a:xfrm>
            <a:custGeom>
              <a:avLst/>
              <a:gdLst>
                <a:gd name="T0" fmla="*/ 802 w 902"/>
                <a:gd name="T1" fmla="*/ 61 h 1002"/>
                <a:gd name="T2" fmla="*/ 802 w 902"/>
                <a:gd name="T3" fmla="*/ 61 h 1002"/>
                <a:gd name="T4" fmla="*/ 786 w 902"/>
                <a:gd name="T5" fmla="*/ 229 h 1002"/>
                <a:gd name="T6" fmla="*/ 878 w 902"/>
                <a:gd name="T7" fmla="*/ 290 h 1002"/>
                <a:gd name="T8" fmla="*/ 871 w 902"/>
                <a:gd name="T9" fmla="*/ 420 h 1002"/>
                <a:gd name="T10" fmla="*/ 741 w 902"/>
                <a:gd name="T11" fmla="*/ 565 h 1002"/>
                <a:gd name="T12" fmla="*/ 672 w 902"/>
                <a:gd name="T13" fmla="*/ 634 h 1002"/>
                <a:gd name="T14" fmla="*/ 786 w 902"/>
                <a:gd name="T15" fmla="*/ 634 h 1002"/>
                <a:gd name="T16" fmla="*/ 863 w 902"/>
                <a:gd name="T17" fmla="*/ 642 h 1002"/>
                <a:gd name="T18" fmla="*/ 863 w 902"/>
                <a:gd name="T19" fmla="*/ 688 h 1002"/>
                <a:gd name="T20" fmla="*/ 893 w 902"/>
                <a:gd name="T21" fmla="*/ 733 h 1002"/>
                <a:gd name="T22" fmla="*/ 855 w 902"/>
                <a:gd name="T23" fmla="*/ 756 h 1002"/>
                <a:gd name="T24" fmla="*/ 893 w 902"/>
                <a:gd name="T25" fmla="*/ 840 h 1002"/>
                <a:gd name="T26" fmla="*/ 893 w 902"/>
                <a:gd name="T27" fmla="*/ 902 h 1002"/>
                <a:gd name="T28" fmla="*/ 893 w 902"/>
                <a:gd name="T29" fmla="*/ 902 h 1002"/>
                <a:gd name="T30" fmla="*/ 878 w 902"/>
                <a:gd name="T31" fmla="*/ 917 h 1002"/>
                <a:gd name="T32" fmla="*/ 832 w 902"/>
                <a:gd name="T33" fmla="*/ 932 h 1002"/>
                <a:gd name="T34" fmla="*/ 763 w 902"/>
                <a:gd name="T35" fmla="*/ 924 h 1002"/>
                <a:gd name="T36" fmla="*/ 741 w 902"/>
                <a:gd name="T37" fmla="*/ 947 h 1002"/>
                <a:gd name="T38" fmla="*/ 687 w 902"/>
                <a:gd name="T39" fmla="*/ 932 h 1002"/>
                <a:gd name="T40" fmla="*/ 664 w 902"/>
                <a:gd name="T41" fmla="*/ 863 h 1002"/>
                <a:gd name="T42" fmla="*/ 679 w 902"/>
                <a:gd name="T43" fmla="*/ 833 h 1002"/>
                <a:gd name="T44" fmla="*/ 634 w 902"/>
                <a:gd name="T45" fmla="*/ 840 h 1002"/>
                <a:gd name="T46" fmla="*/ 588 w 902"/>
                <a:gd name="T47" fmla="*/ 863 h 1002"/>
                <a:gd name="T48" fmla="*/ 542 w 902"/>
                <a:gd name="T49" fmla="*/ 894 h 1002"/>
                <a:gd name="T50" fmla="*/ 466 w 902"/>
                <a:gd name="T51" fmla="*/ 909 h 1002"/>
                <a:gd name="T52" fmla="*/ 389 w 902"/>
                <a:gd name="T53" fmla="*/ 978 h 1002"/>
                <a:gd name="T54" fmla="*/ 328 w 902"/>
                <a:gd name="T55" fmla="*/ 993 h 1002"/>
                <a:gd name="T56" fmla="*/ 275 w 902"/>
                <a:gd name="T57" fmla="*/ 932 h 1002"/>
                <a:gd name="T58" fmla="*/ 214 w 902"/>
                <a:gd name="T59" fmla="*/ 863 h 1002"/>
                <a:gd name="T60" fmla="*/ 198 w 902"/>
                <a:gd name="T61" fmla="*/ 810 h 1002"/>
                <a:gd name="T62" fmla="*/ 152 w 902"/>
                <a:gd name="T63" fmla="*/ 817 h 1002"/>
                <a:gd name="T64" fmla="*/ 68 w 902"/>
                <a:gd name="T65" fmla="*/ 833 h 1002"/>
                <a:gd name="T66" fmla="*/ 53 w 902"/>
                <a:gd name="T67" fmla="*/ 726 h 1002"/>
                <a:gd name="T68" fmla="*/ 84 w 902"/>
                <a:gd name="T69" fmla="*/ 680 h 1002"/>
                <a:gd name="T70" fmla="*/ 61 w 902"/>
                <a:gd name="T71" fmla="*/ 642 h 1002"/>
                <a:gd name="T72" fmla="*/ 38 w 902"/>
                <a:gd name="T73" fmla="*/ 619 h 1002"/>
                <a:gd name="T74" fmla="*/ 30 w 902"/>
                <a:gd name="T75" fmla="*/ 596 h 1002"/>
                <a:gd name="T76" fmla="*/ 0 w 902"/>
                <a:gd name="T77" fmla="*/ 581 h 1002"/>
                <a:gd name="T78" fmla="*/ 38 w 902"/>
                <a:gd name="T79" fmla="*/ 489 h 1002"/>
                <a:gd name="T80" fmla="*/ 99 w 902"/>
                <a:gd name="T81" fmla="*/ 443 h 1002"/>
                <a:gd name="T82" fmla="*/ 114 w 902"/>
                <a:gd name="T83" fmla="*/ 375 h 1002"/>
                <a:gd name="T84" fmla="*/ 137 w 902"/>
                <a:gd name="T85" fmla="*/ 336 h 1002"/>
                <a:gd name="T86" fmla="*/ 152 w 902"/>
                <a:gd name="T87" fmla="*/ 298 h 1002"/>
                <a:gd name="T88" fmla="*/ 114 w 902"/>
                <a:gd name="T89" fmla="*/ 283 h 1002"/>
                <a:gd name="T90" fmla="*/ 53 w 902"/>
                <a:gd name="T91" fmla="*/ 222 h 1002"/>
                <a:gd name="T92" fmla="*/ 30 w 902"/>
                <a:gd name="T93" fmla="*/ 191 h 1002"/>
                <a:gd name="T94" fmla="*/ 30 w 902"/>
                <a:gd name="T95" fmla="*/ 191 h 1002"/>
                <a:gd name="T96" fmla="*/ 76 w 902"/>
                <a:gd name="T97" fmla="*/ 168 h 1002"/>
                <a:gd name="T98" fmla="*/ 237 w 902"/>
                <a:gd name="T99" fmla="*/ 100 h 1002"/>
                <a:gd name="T100" fmla="*/ 221 w 902"/>
                <a:gd name="T101" fmla="*/ 0 h 1002"/>
                <a:gd name="T102" fmla="*/ 404 w 902"/>
                <a:gd name="T103" fmla="*/ 54 h 1002"/>
                <a:gd name="T104" fmla="*/ 580 w 902"/>
                <a:gd name="T105" fmla="*/ 122 h 1002"/>
                <a:gd name="T106" fmla="*/ 802 w 902"/>
                <a:gd name="T107" fmla="*/ 61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2" h="1002">
                  <a:moveTo>
                    <a:pt x="802" y="61"/>
                  </a:moveTo>
                  <a:lnTo>
                    <a:pt x="802" y="61"/>
                  </a:lnTo>
                  <a:cubicBezTo>
                    <a:pt x="794" y="130"/>
                    <a:pt x="763" y="161"/>
                    <a:pt x="786" y="229"/>
                  </a:cubicBezTo>
                  <a:cubicBezTo>
                    <a:pt x="794" y="267"/>
                    <a:pt x="863" y="252"/>
                    <a:pt x="878" y="290"/>
                  </a:cubicBezTo>
                  <a:cubicBezTo>
                    <a:pt x="893" y="329"/>
                    <a:pt x="893" y="382"/>
                    <a:pt x="871" y="420"/>
                  </a:cubicBezTo>
                  <a:cubicBezTo>
                    <a:pt x="848" y="481"/>
                    <a:pt x="786" y="512"/>
                    <a:pt x="741" y="565"/>
                  </a:cubicBezTo>
                  <a:cubicBezTo>
                    <a:pt x="718" y="588"/>
                    <a:pt x="657" y="611"/>
                    <a:pt x="672" y="634"/>
                  </a:cubicBezTo>
                  <a:cubicBezTo>
                    <a:pt x="695" y="665"/>
                    <a:pt x="748" y="634"/>
                    <a:pt x="786" y="634"/>
                  </a:cubicBezTo>
                  <a:cubicBezTo>
                    <a:pt x="809" y="634"/>
                    <a:pt x="840" y="634"/>
                    <a:pt x="863" y="642"/>
                  </a:cubicBezTo>
                  <a:cubicBezTo>
                    <a:pt x="871" y="650"/>
                    <a:pt x="863" y="672"/>
                    <a:pt x="863" y="688"/>
                  </a:cubicBezTo>
                  <a:cubicBezTo>
                    <a:pt x="871" y="703"/>
                    <a:pt x="893" y="718"/>
                    <a:pt x="893" y="733"/>
                  </a:cubicBezTo>
                  <a:cubicBezTo>
                    <a:pt x="886" y="749"/>
                    <a:pt x="855" y="741"/>
                    <a:pt x="855" y="756"/>
                  </a:cubicBezTo>
                  <a:cubicBezTo>
                    <a:pt x="855" y="787"/>
                    <a:pt x="886" y="810"/>
                    <a:pt x="893" y="840"/>
                  </a:cubicBezTo>
                  <a:cubicBezTo>
                    <a:pt x="901" y="863"/>
                    <a:pt x="893" y="879"/>
                    <a:pt x="893" y="902"/>
                  </a:cubicBezTo>
                  <a:lnTo>
                    <a:pt x="893" y="902"/>
                  </a:lnTo>
                  <a:cubicBezTo>
                    <a:pt x="893" y="909"/>
                    <a:pt x="886" y="909"/>
                    <a:pt x="878" y="917"/>
                  </a:cubicBezTo>
                  <a:cubicBezTo>
                    <a:pt x="863" y="924"/>
                    <a:pt x="848" y="932"/>
                    <a:pt x="832" y="932"/>
                  </a:cubicBezTo>
                  <a:cubicBezTo>
                    <a:pt x="809" y="932"/>
                    <a:pt x="786" y="924"/>
                    <a:pt x="763" y="924"/>
                  </a:cubicBezTo>
                  <a:cubicBezTo>
                    <a:pt x="756" y="924"/>
                    <a:pt x="756" y="947"/>
                    <a:pt x="741" y="947"/>
                  </a:cubicBezTo>
                  <a:cubicBezTo>
                    <a:pt x="725" y="947"/>
                    <a:pt x="695" y="947"/>
                    <a:pt x="687" y="932"/>
                  </a:cubicBezTo>
                  <a:cubicBezTo>
                    <a:pt x="664" y="917"/>
                    <a:pt x="664" y="886"/>
                    <a:pt x="664" y="863"/>
                  </a:cubicBezTo>
                  <a:cubicBezTo>
                    <a:pt x="664" y="856"/>
                    <a:pt x="687" y="840"/>
                    <a:pt x="679" y="833"/>
                  </a:cubicBezTo>
                  <a:cubicBezTo>
                    <a:pt x="664" y="817"/>
                    <a:pt x="649" y="833"/>
                    <a:pt x="634" y="840"/>
                  </a:cubicBezTo>
                  <a:cubicBezTo>
                    <a:pt x="618" y="840"/>
                    <a:pt x="603" y="856"/>
                    <a:pt x="588" y="863"/>
                  </a:cubicBezTo>
                  <a:cubicBezTo>
                    <a:pt x="573" y="871"/>
                    <a:pt x="565" y="886"/>
                    <a:pt x="542" y="894"/>
                  </a:cubicBezTo>
                  <a:cubicBezTo>
                    <a:pt x="519" y="902"/>
                    <a:pt x="489" y="894"/>
                    <a:pt x="466" y="909"/>
                  </a:cubicBezTo>
                  <a:cubicBezTo>
                    <a:pt x="435" y="924"/>
                    <a:pt x="420" y="955"/>
                    <a:pt x="389" y="978"/>
                  </a:cubicBezTo>
                  <a:cubicBezTo>
                    <a:pt x="374" y="986"/>
                    <a:pt x="351" y="1001"/>
                    <a:pt x="328" y="993"/>
                  </a:cubicBezTo>
                  <a:cubicBezTo>
                    <a:pt x="305" y="986"/>
                    <a:pt x="290" y="947"/>
                    <a:pt x="275" y="932"/>
                  </a:cubicBezTo>
                  <a:cubicBezTo>
                    <a:pt x="252" y="909"/>
                    <a:pt x="229" y="886"/>
                    <a:pt x="214" y="863"/>
                  </a:cubicBezTo>
                  <a:cubicBezTo>
                    <a:pt x="198" y="848"/>
                    <a:pt x="214" y="825"/>
                    <a:pt x="198" y="810"/>
                  </a:cubicBezTo>
                  <a:cubicBezTo>
                    <a:pt x="183" y="802"/>
                    <a:pt x="168" y="817"/>
                    <a:pt x="152" y="817"/>
                  </a:cubicBezTo>
                  <a:cubicBezTo>
                    <a:pt x="122" y="825"/>
                    <a:pt x="91" y="848"/>
                    <a:pt x="68" y="833"/>
                  </a:cubicBezTo>
                  <a:cubicBezTo>
                    <a:pt x="46" y="810"/>
                    <a:pt x="53" y="756"/>
                    <a:pt x="53" y="726"/>
                  </a:cubicBezTo>
                  <a:cubicBezTo>
                    <a:pt x="53" y="703"/>
                    <a:pt x="84" y="695"/>
                    <a:pt x="84" y="680"/>
                  </a:cubicBezTo>
                  <a:cubicBezTo>
                    <a:pt x="84" y="665"/>
                    <a:pt x="76" y="657"/>
                    <a:pt x="61" y="642"/>
                  </a:cubicBezTo>
                  <a:cubicBezTo>
                    <a:pt x="53" y="634"/>
                    <a:pt x="38" y="634"/>
                    <a:pt x="38" y="619"/>
                  </a:cubicBezTo>
                  <a:cubicBezTo>
                    <a:pt x="30" y="611"/>
                    <a:pt x="38" y="604"/>
                    <a:pt x="30" y="596"/>
                  </a:cubicBezTo>
                  <a:cubicBezTo>
                    <a:pt x="23" y="588"/>
                    <a:pt x="0" y="596"/>
                    <a:pt x="0" y="581"/>
                  </a:cubicBezTo>
                  <a:cubicBezTo>
                    <a:pt x="0" y="550"/>
                    <a:pt x="15" y="519"/>
                    <a:pt x="38" y="489"/>
                  </a:cubicBezTo>
                  <a:cubicBezTo>
                    <a:pt x="53" y="466"/>
                    <a:pt x="84" y="458"/>
                    <a:pt x="99" y="443"/>
                  </a:cubicBezTo>
                  <a:cubicBezTo>
                    <a:pt x="114" y="420"/>
                    <a:pt x="107" y="397"/>
                    <a:pt x="114" y="375"/>
                  </a:cubicBezTo>
                  <a:cubicBezTo>
                    <a:pt x="114" y="359"/>
                    <a:pt x="129" y="352"/>
                    <a:pt x="137" y="336"/>
                  </a:cubicBezTo>
                  <a:cubicBezTo>
                    <a:pt x="145" y="321"/>
                    <a:pt x="160" y="306"/>
                    <a:pt x="152" y="298"/>
                  </a:cubicBezTo>
                  <a:cubicBezTo>
                    <a:pt x="152" y="283"/>
                    <a:pt x="129" y="290"/>
                    <a:pt x="114" y="283"/>
                  </a:cubicBezTo>
                  <a:cubicBezTo>
                    <a:pt x="91" y="267"/>
                    <a:pt x="68" y="244"/>
                    <a:pt x="53" y="222"/>
                  </a:cubicBezTo>
                  <a:cubicBezTo>
                    <a:pt x="30" y="199"/>
                    <a:pt x="46" y="214"/>
                    <a:pt x="30" y="191"/>
                  </a:cubicBezTo>
                  <a:lnTo>
                    <a:pt x="30" y="191"/>
                  </a:lnTo>
                  <a:cubicBezTo>
                    <a:pt x="46" y="183"/>
                    <a:pt x="61" y="176"/>
                    <a:pt x="76" y="168"/>
                  </a:cubicBezTo>
                  <a:cubicBezTo>
                    <a:pt x="129" y="161"/>
                    <a:pt x="221" y="168"/>
                    <a:pt x="237" y="100"/>
                  </a:cubicBezTo>
                  <a:cubicBezTo>
                    <a:pt x="252" y="46"/>
                    <a:pt x="221" y="38"/>
                    <a:pt x="221" y="0"/>
                  </a:cubicBezTo>
                  <a:cubicBezTo>
                    <a:pt x="305" y="0"/>
                    <a:pt x="321" y="61"/>
                    <a:pt x="404" y="54"/>
                  </a:cubicBezTo>
                  <a:cubicBezTo>
                    <a:pt x="473" y="38"/>
                    <a:pt x="481" y="130"/>
                    <a:pt x="580" y="122"/>
                  </a:cubicBezTo>
                  <a:cubicBezTo>
                    <a:pt x="664" y="122"/>
                    <a:pt x="733" y="92"/>
                    <a:pt x="802" y="6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20"/>
            <p:cNvSpPr>
              <a:spLocks noChangeArrowheads="1"/>
            </p:cNvSpPr>
            <p:nvPr/>
          </p:nvSpPr>
          <p:spPr bwMode="auto">
            <a:xfrm>
              <a:off x="5235234" y="7359651"/>
              <a:ext cx="784174" cy="676275"/>
            </a:xfrm>
            <a:custGeom>
              <a:avLst/>
              <a:gdLst>
                <a:gd name="T0" fmla="*/ 1283 w 2178"/>
                <a:gd name="T1" fmla="*/ 0 h 1880"/>
                <a:gd name="T2" fmla="*/ 1169 w 2178"/>
                <a:gd name="T3" fmla="*/ 31 h 1880"/>
                <a:gd name="T4" fmla="*/ 955 w 2178"/>
                <a:gd name="T5" fmla="*/ 153 h 1880"/>
                <a:gd name="T6" fmla="*/ 840 w 2178"/>
                <a:gd name="T7" fmla="*/ 260 h 1880"/>
                <a:gd name="T8" fmla="*/ 764 w 2178"/>
                <a:gd name="T9" fmla="*/ 374 h 1880"/>
                <a:gd name="T10" fmla="*/ 741 w 2178"/>
                <a:gd name="T11" fmla="*/ 581 h 1880"/>
                <a:gd name="T12" fmla="*/ 588 w 2178"/>
                <a:gd name="T13" fmla="*/ 718 h 1880"/>
                <a:gd name="T14" fmla="*/ 138 w 2178"/>
                <a:gd name="T15" fmla="*/ 1276 h 1880"/>
                <a:gd name="T16" fmla="*/ 443 w 2178"/>
                <a:gd name="T17" fmla="*/ 1283 h 1880"/>
                <a:gd name="T18" fmla="*/ 489 w 2178"/>
                <a:gd name="T19" fmla="*/ 1253 h 1880"/>
                <a:gd name="T20" fmla="*/ 519 w 2178"/>
                <a:gd name="T21" fmla="*/ 1176 h 1880"/>
                <a:gd name="T22" fmla="*/ 1085 w 2178"/>
                <a:gd name="T23" fmla="*/ 1138 h 1880"/>
                <a:gd name="T24" fmla="*/ 1199 w 2178"/>
                <a:gd name="T25" fmla="*/ 1451 h 1880"/>
                <a:gd name="T26" fmla="*/ 1153 w 2178"/>
                <a:gd name="T27" fmla="*/ 1535 h 1880"/>
                <a:gd name="T28" fmla="*/ 1169 w 2178"/>
                <a:gd name="T29" fmla="*/ 1879 h 1880"/>
                <a:gd name="T30" fmla="*/ 1421 w 2178"/>
                <a:gd name="T31" fmla="*/ 1803 h 1880"/>
                <a:gd name="T32" fmla="*/ 1482 w 2178"/>
                <a:gd name="T33" fmla="*/ 1749 h 1880"/>
                <a:gd name="T34" fmla="*/ 1596 w 2178"/>
                <a:gd name="T35" fmla="*/ 1512 h 1880"/>
                <a:gd name="T36" fmla="*/ 1803 w 2178"/>
                <a:gd name="T37" fmla="*/ 1474 h 1880"/>
                <a:gd name="T38" fmla="*/ 1948 w 2178"/>
                <a:gd name="T39" fmla="*/ 1345 h 1880"/>
                <a:gd name="T40" fmla="*/ 1932 w 2178"/>
                <a:gd name="T41" fmla="*/ 1123 h 1880"/>
                <a:gd name="T42" fmla="*/ 2093 w 2178"/>
                <a:gd name="T43" fmla="*/ 1024 h 1880"/>
                <a:gd name="T44" fmla="*/ 2108 w 2178"/>
                <a:gd name="T45" fmla="*/ 940 h 1880"/>
                <a:gd name="T46" fmla="*/ 2101 w 2178"/>
                <a:gd name="T47" fmla="*/ 840 h 1880"/>
                <a:gd name="T48" fmla="*/ 2146 w 2178"/>
                <a:gd name="T49" fmla="*/ 711 h 1880"/>
                <a:gd name="T50" fmla="*/ 2131 w 2178"/>
                <a:gd name="T51" fmla="*/ 726 h 1880"/>
                <a:gd name="T52" fmla="*/ 2016 w 2178"/>
                <a:gd name="T53" fmla="*/ 733 h 1880"/>
                <a:gd name="T54" fmla="*/ 1940 w 2178"/>
                <a:gd name="T55" fmla="*/ 741 h 1880"/>
                <a:gd name="T56" fmla="*/ 1932 w 2178"/>
                <a:gd name="T57" fmla="*/ 642 h 1880"/>
                <a:gd name="T58" fmla="*/ 1841 w 2178"/>
                <a:gd name="T59" fmla="*/ 672 h 1880"/>
                <a:gd name="T60" fmla="*/ 1719 w 2178"/>
                <a:gd name="T61" fmla="*/ 718 h 1880"/>
                <a:gd name="T62" fmla="*/ 1581 w 2178"/>
                <a:gd name="T63" fmla="*/ 802 h 1880"/>
                <a:gd name="T64" fmla="*/ 1467 w 2178"/>
                <a:gd name="T65" fmla="*/ 672 h 1880"/>
                <a:gd name="T66" fmla="*/ 1405 w 2178"/>
                <a:gd name="T67" fmla="*/ 626 h 1880"/>
                <a:gd name="T68" fmla="*/ 1306 w 2178"/>
                <a:gd name="T69" fmla="*/ 535 h 1880"/>
                <a:gd name="T70" fmla="*/ 1314 w 2178"/>
                <a:gd name="T71" fmla="*/ 451 h 1880"/>
                <a:gd name="T72" fmla="*/ 1283 w 2178"/>
                <a:gd name="T73" fmla="*/ 405 h 1880"/>
                <a:gd name="T74" fmla="*/ 1291 w 2178"/>
                <a:gd name="T75" fmla="*/ 298 h 1880"/>
                <a:gd name="T76" fmla="*/ 1367 w 2178"/>
                <a:gd name="T77" fmla="*/ 184 h 1880"/>
                <a:gd name="T78" fmla="*/ 1405 w 2178"/>
                <a:gd name="T79" fmla="*/ 107 h 1880"/>
                <a:gd name="T80" fmla="*/ 1306 w 2178"/>
                <a:gd name="T81" fmla="*/ 31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8" h="1880">
                  <a:moveTo>
                    <a:pt x="1283" y="0"/>
                  </a:moveTo>
                  <a:lnTo>
                    <a:pt x="1283" y="0"/>
                  </a:lnTo>
                  <a:cubicBezTo>
                    <a:pt x="1238" y="8"/>
                    <a:pt x="1199" y="31"/>
                    <a:pt x="1169" y="31"/>
                  </a:cubicBezTo>
                  <a:lnTo>
                    <a:pt x="1169" y="31"/>
                  </a:lnTo>
                  <a:cubicBezTo>
                    <a:pt x="1138" y="46"/>
                    <a:pt x="1062" y="53"/>
                    <a:pt x="1031" y="76"/>
                  </a:cubicBezTo>
                  <a:cubicBezTo>
                    <a:pt x="1001" y="92"/>
                    <a:pt x="978" y="122"/>
                    <a:pt x="955" y="153"/>
                  </a:cubicBezTo>
                  <a:cubicBezTo>
                    <a:pt x="940" y="168"/>
                    <a:pt x="955" y="199"/>
                    <a:pt x="932" y="214"/>
                  </a:cubicBezTo>
                  <a:cubicBezTo>
                    <a:pt x="909" y="245"/>
                    <a:pt x="871" y="245"/>
                    <a:pt x="840" y="260"/>
                  </a:cubicBezTo>
                  <a:cubicBezTo>
                    <a:pt x="810" y="283"/>
                    <a:pt x="794" y="344"/>
                    <a:pt x="764" y="374"/>
                  </a:cubicBezTo>
                  <a:lnTo>
                    <a:pt x="764" y="374"/>
                  </a:lnTo>
                  <a:lnTo>
                    <a:pt x="764" y="374"/>
                  </a:lnTo>
                  <a:cubicBezTo>
                    <a:pt x="672" y="405"/>
                    <a:pt x="794" y="520"/>
                    <a:pt x="741" y="581"/>
                  </a:cubicBezTo>
                  <a:cubicBezTo>
                    <a:pt x="718" y="611"/>
                    <a:pt x="688" y="680"/>
                    <a:pt x="657" y="695"/>
                  </a:cubicBezTo>
                  <a:cubicBezTo>
                    <a:pt x="642" y="703"/>
                    <a:pt x="588" y="695"/>
                    <a:pt x="588" y="718"/>
                  </a:cubicBezTo>
                  <a:cubicBezTo>
                    <a:pt x="588" y="772"/>
                    <a:pt x="435" y="901"/>
                    <a:pt x="420" y="840"/>
                  </a:cubicBezTo>
                  <a:cubicBezTo>
                    <a:pt x="321" y="871"/>
                    <a:pt x="0" y="1276"/>
                    <a:pt x="138" y="1276"/>
                  </a:cubicBezTo>
                  <a:cubicBezTo>
                    <a:pt x="145" y="1245"/>
                    <a:pt x="183" y="1230"/>
                    <a:pt x="206" y="1237"/>
                  </a:cubicBezTo>
                  <a:cubicBezTo>
                    <a:pt x="283" y="1245"/>
                    <a:pt x="443" y="1085"/>
                    <a:pt x="443" y="1283"/>
                  </a:cubicBezTo>
                  <a:cubicBezTo>
                    <a:pt x="451" y="1283"/>
                    <a:pt x="451" y="1283"/>
                    <a:pt x="451" y="1283"/>
                  </a:cubicBezTo>
                  <a:cubicBezTo>
                    <a:pt x="458" y="1268"/>
                    <a:pt x="474" y="1260"/>
                    <a:pt x="489" y="1253"/>
                  </a:cubicBezTo>
                  <a:cubicBezTo>
                    <a:pt x="496" y="1253"/>
                    <a:pt x="527" y="1245"/>
                    <a:pt x="527" y="1237"/>
                  </a:cubicBezTo>
                  <a:cubicBezTo>
                    <a:pt x="535" y="1237"/>
                    <a:pt x="519" y="1192"/>
                    <a:pt x="519" y="1176"/>
                  </a:cubicBezTo>
                  <a:cubicBezTo>
                    <a:pt x="519" y="1016"/>
                    <a:pt x="802" y="932"/>
                    <a:pt x="940" y="932"/>
                  </a:cubicBezTo>
                  <a:cubicBezTo>
                    <a:pt x="1024" y="932"/>
                    <a:pt x="1138" y="1062"/>
                    <a:pt x="1085" y="1138"/>
                  </a:cubicBezTo>
                  <a:cubicBezTo>
                    <a:pt x="1024" y="1230"/>
                    <a:pt x="1092" y="1299"/>
                    <a:pt x="1161" y="1383"/>
                  </a:cubicBezTo>
                  <a:cubicBezTo>
                    <a:pt x="1161" y="1406"/>
                    <a:pt x="1161" y="1459"/>
                    <a:pt x="1199" y="1451"/>
                  </a:cubicBezTo>
                  <a:cubicBezTo>
                    <a:pt x="1222" y="1444"/>
                    <a:pt x="1245" y="1421"/>
                    <a:pt x="1260" y="1421"/>
                  </a:cubicBezTo>
                  <a:cubicBezTo>
                    <a:pt x="1260" y="1459"/>
                    <a:pt x="1184" y="1512"/>
                    <a:pt x="1153" y="1535"/>
                  </a:cubicBezTo>
                  <a:cubicBezTo>
                    <a:pt x="1092" y="1589"/>
                    <a:pt x="1085" y="1703"/>
                    <a:pt x="1123" y="1772"/>
                  </a:cubicBezTo>
                  <a:cubicBezTo>
                    <a:pt x="1146" y="1810"/>
                    <a:pt x="1153" y="1841"/>
                    <a:pt x="1169" y="1879"/>
                  </a:cubicBezTo>
                  <a:lnTo>
                    <a:pt x="1169" y="1879"/>
                  </a:lnTo>
                  <a:cubicBezTo>
                    <a:pt x="1421" y="1803"/>
                    <a:pt x="1421" y="1803"/>
                    <a:pt x="1421" y="1803"/>
                  </a:cubicBezTo>
                  <a:lnTo>
                    <a:pt x="1421" y="1803"/>
                  </a:lnTo>
                  <a:cubicBezTo>
                    <a:pt x="1436" y="1787"/>
                    <a:pt x="1459" y="1772"/>
                    <a:pt x="1482" y="1749"/>
                  </a:cubicBezTo>
                  <a:cubicBezTo>
                    <a:pt x="1505" y="1719"/>
                    <a:pt x="1528" y="1688"/>
                    <a:pt x="1543" y="1650"/>
                  </a:cubicBezTo>
                  <a:cubicBezTo>
                    <a:pt x="1558" y="1604"/>
                    <a:pt x="1551" y="1535"/>
                    <a:pt x="1596" y="1512"/>
                  </a:cubicBezTo>
                  <a:cubicBezTo>
                    <a:pt x="1642" y="1482"/>
                    <a:pt x="1703" y="1520"/>
                    <a:pt x="1757" y="1512"/>
                  </a:cubicBezTo>
                  <a:cubicBezTo>
                    <a:pt x="1780" y="1505"/>
                    <a:pt x="1787" y="1482"/>
                    <a:pt x="1803" y="1474"/>
                  </a:cubicBezTo>
                  <a:cubicBezTo>
                    <a:pt x="1833" y="1459"/>
                    <a:pt x="1879" y="1467"/>
                    <a:pt x="1910" y="1444"/>
                  </a:cubicBezTo>
                  <a:cubicBezTo>
                    <a:pt x="1932" y="1421"/>
                    <a:pt x="1948" y="1383"/>
                    <a:pt x="1948" y="1345"/>
                  </a:cubicBezTo>
                  <a:cubicBezTo>
                    <a:pt x="1948" y="1299"/>
                    <a:pt x="1917" y="1253"/>
                    <a:pt x="1917" y="1207"/>
                  </a:cubicBezTo>
                  <a:cubicBezTo>
                    <a:pt x="1917" y="1176"/>
                    <a:pt x="1910" y="1146"/>
                    <a:pt x="1932" y="1123"/>
                  </a:cubicBezTo>
                  <a:cubicBezTo>
                    <a:pt x="1955" y="1100"/>
                    <a:pt x="2001" y="1115"/>
                    <a:pt x="2032" y="1100"/>
                  </a:cubicBezTo>
                  <a:cubicBezTo>
                    <a:pt x="2062" y="1085"/>
                    <a:pt x="2078" y="1047"/>
                    <a:pt x="2093" y="1024"/>
                  </a:cubicBezTo>
                  <a:lnTo>
                    <a:pt x="2093" y="1024"/>
                  </a:lnTo>
                  <a:cubicBezTo>
                    <a:pt x="2101" y="1001"/>
                    <a:pt x="2101" y="970"/>
                    <a:pt x="2108" y="940"/>
                  </a:cubicBezTo>
                  <a:cubicBezTo>
                    <a:pt x="2116" y="924"/>
                    <a:pt x="2139" y="909"/>
                    <a:pt x="2139" y="886"/>
                  </a:cubicBezTo>
                  <a:cubicBezTo>
                    <a:pt x="2139" y="863"/>
                    <a:pt x="2093" y="856"/>
                    <a:pt x="2101" y="840"/>
                  </a:cubicBezTo>
                  <a:cubicBezTo>
                    <a:pt x="2108" y="810"/>
                    <a:pt x="2154" y="802"/>
                    <a:pt x="2169" y="772"/>
                  </a:cubicBezTo>
                  <a:cubicBezTo>
                    <a:pt x="2177" y="756"/>
                    <a:pt x="2154" y="733"/>
                    <a:pt x="2146" y="711"/>
                  </a:cubicBezTo>
                  <a:lnTo>
                    <a:pt x="2146" y="711"/>
                  </a:lnTo>
                  <a:cubicBezTo>
                    <a:pt x="2146" y="718"/>
                    <a:pt x="2139" y="718"/>
                    <a:pt x="2131" y="726"/>
                  </a:cubicBezTo>
                  <a:cubicBezTo>
                    <a:pt x="2116" y="733"/>
                    <a:pt x="2101" y="741"/>
                    <a:pt x="2085" y="741"/>
                  </a:cubicBezTo>
                  <a:cubicBezTo>
                    <a:pt x="2062" y="741"/>
                    <a:pt x="2039" y="733"/>
                    <a:pt x="2016" y="733"/>
                  </a:cubicBezTo>
                  <a:cubicBezTo>
                    <a:pt x="2009" y="733"/>
                    <a:pt x="2009" y="756"/>
                    <a:pt x="1994" y="756"/>
                  </a:cubicBezTo>
                  <a:cubicBezTo>
                    <a:pt x="1978" y="756"/>
                    <a:pt x="1948" y="756"/>
                    <a:pt x="1940" y="741"/>
                  </a:cubicBezTo>
                  <a:cubicBezTo>
                    <a:pt x="1917" y="726"/>
                    <a:pt x="1917" y="695"/>
                    <a:pt x="1917" y="672"/>
                  </a:cubicBezTo>
                  <a:cubicBezTo>
                    <a:pt x="1917" y="665"/>
                    <a:pt x="1940" y="649"/>
                    <a:pt x="1932" y="642"/>
                  </a:cubicBezTo>
                  <a:cubicBezTo>
                    <a:pt x="1917" y="626"/>
                    <a:pt x="1902" y="642"/>
                    <a:pt x="1887" y="649"/>
                  </a:cubicBezTo>
                  <a:cubicBezTo>
                    <a:pt x="1871" y="649"/>
                    <a:pt x="1856" y="665"/>
                    <a:pt x="1841" y="672"/>
                  </a:cubicBezTo>
                  <a:cubicBezTo>
                    <a:pt x="1826" y="680"/>
                    <a:pt x="1818" y="695"/>
                    <a:pt x="1795" y="703"/>
                  </a:cubicBezTo>
                  <a:cubicBezTo>
                    <a:pt x="1772" y="711"/>
                    <a:pt x="1742" y="703"/>
                    <a:pt x="1719" y="718"/>
                  </a:cubicBezTo>
                  <a:cubicBezTo>
                    <a:pt x="1688" y="733"/>
                    <a:pt x="1673" y="764"/>
                    <a:pt x="1642" y="787"/>
                  </a:cubicBezTo>
                  <a:cubicBezTo>
                    <a:pt x="1627" y="795"/>
                    <a:pt x="1604" y="810"/>
                    <a:pt x="1581" y="802"/>
                  </a:cubicBezTo>
                  <a:cubicBezTo>
                    <a:pt x="1558" y="795"/>
                    <a:pt x="1543" y="756"/>
                    <a:pt x="1528" y="741"/>
                  </a:cubicBezTo>
                  <a:cubicBezTo>
                    <a:pt x="1505" y="718"/>
                    <a:pt x="1482" y="695"/>
                    <a:pt x="1467" y="672"/>
                  </a:cubicBezTo>
                  <a:cubicBezTo>
                    <a:pt x="1451" y="657"/>
                    <a:pt x="1467" y="634"/>
                    <a:pt x="1451" y="619"/>
                  </a:cubicBezTo>
                  <a:cubicBezTo>
                    <a:pt x="1436" y="611"/>
                    <a:pt x="1421" y="626"/>
                    <a:pt x="1405" y="626"/>
                  </a:cubicBezTo>
                  <a:cubicBezTo>
                    <a:pt x="1375" y="634"/>
                    <a:pt x="1344" y="657"/>
                    <a:pt x="1321" y="642"/>
                  </a:cubicBezTo>
                  <a:cubicBezTo>
                    <a:pt x="1299" y="619"/>
                    <a:pt x="1306" y="565"/>
                    <a:pt x="1306" y="535"/>
                  </a:cubicBezTo>
                  <a:cubicBezTo>
                    <a:pt x="1306" y="512"/>
                    <a:pt x="1337" y="504"/>
                    <a:pt x="1337" y="489"/>
                  </a:cubicBezTo>
                  <a:cubicBezTo>
                    <a:pt x="1337" y="474"/>
                    <a:pt x="1329" y="466"/>
                    <a:pt x="1314" y="451"/>
                  </a:cubicBezTo>
                  <a:cubicBezTo>
                    <a:pt x="1306" y="443"/>
                    <a:pt x="1291" y="443"/>
                    <a:pt x="1291" y="428"/>
                  </a:cubicBezTo>
                  <a:cubicBezTo>
                    <a:pt x="1283" y="420"/>
                    <a:pt x="1291" y="413"/>
                    <a:pt x="1283" y="405"/>
                  </a:cubicBezTo>
                  <a:cubicBezTo>
                    <a:pt x="1276" y="397"/>
                    <a:pt x="1253" y="405"/>
                    <a:pt x="1253" y="390"/>
                  </a:cubicBezTo>
                  <a:cubicBezTo>
                    <a:pt x="1253" y="359"/>
                    <a:pt x="1268" y="328"/>
                    <a:pt x="1291" y="298"/>
                  </a:cubicBezTo>
                  <a:cubicBezTo>
                    <a:pt x="1306" y="275"/>
                    <a:pt x="1337" y="267"/>
                    <a:pt x="1352" y="252"/>
                  </a:cubicBezTo>
                  <a:cubicBezTo>
                    <a:pt x="1367" y="229"/>
                    <a:pt x="1360" y="206"/>
                    <a:pt x="1367" y="184"/>
                  </a:cubicBezTo>
                  <a:cubicBezTo>
                    <a:pt x="1367" y="168"/>
                    <a:pt x="1382" y="161"/>
                    <a:pt x="1390" y="145"/>
                  </a:cubicBezTo>
                  <a:cubicBezTo>
                    <a:pt x="1398" y="130"/>
                    <a:pt x="1413" y="115"/>
                    <a:pt x="1405" y="107"/>
                  </a:cubicBezTo>
                  <a:cubicBezTo>
                    <a:pt x="1405" y="92"/>
                    <a:pt x="1382" y="99"/>
                    <a:pt x="1367" y="92"/>
                  </a:cubicBezTo>
                  <a:cubicBezTo>
                    <a:pt x="1344" y="76"/>
                    <a:pt x="1321" y="53"/>
                    <a:pt x="1306" y="31"/>
                  </a:cubicBezTo>
                  <a:cubicBezTo>
                    <a:pt x="1283" y="8"/>
                    <a:pt x="1299" y="23"/>
                    <a:pt x="1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21"/>
            <p:cNvSpPr>
              <a:spLocks noChangeArrowheads="1"/>
            </p:cNvSpPr>
            <p:nvPr/>
          </p:nvSpPr>
          <p:spPr bwMode="auto">
            <a:xfrm>
              <a:off x="5311429" y="7202488"/>
              <a:ext cx="371451" cy="292100"/>
            </a:xfrm>
            <a:custGeom>
              <a:avLst/>
              <a:gdLst>
                <a:gd name="T0" fmla="*/ 550 w 1032"/>
                <a:gd name="T1" fmla="*/ 809 h 810"/>
                <a:gd name="T2" fmla="*/ 550 w 1032"/>
                <a:gd name="T3" fmla="*/ 809 h 810"/>
                <a:gd name="T4" fmla="*/ 626 w 1032"/>
                <a:gd name="T5" fmla="*/ 695 h 810"/>
                <a:gd name="T6" fmla="*/ 718 w 1032"/>
                <a:gd name="T7" fmla="*/ 649 h 810"/>
                <a:gd name="T8" fmla="*/ 741 w 1032"/>
                <a:gd name="T9" fmla="*/ 588 h 810"/>
                <a:gd name="T10" fmla="*/ 817 w 1032"/>
                <a:gd name="T11" fmla="*/ 511 h 810"/>
                <a:gd name="T12" fmla="*/ 955 w 1032"/>
                <a:gd name="T13" fmla="*/ 466 h 810"/>
                <a:gd name="T14" fmla="*/ 955 w 1032"/>
                <a:gd name="T15" fmla="*/ 466 h 810"/>
                <a:gd name="T16" fmla="*/ 955 w 1032"/>
                <a:gd name="T17" fmla="*/ 466 h 810"/>
                <a:gd name="T18" fmla="*/ 1001 w 1032"/>
                <a:gd name="T19" fmla="*/ 305 h 810"/>
                <a:gd name="T20" fmla="*/ 886 w 1032"/>
                <a:gd name="T21" fmla="*/ 313 h 810"/>
                <a:gd name="T22" fmla="*/ 626 w 1032"/>
                <a:gd name="T23" fmla="*/ 61 h 810"/>
                <a:gd name="T24" fmla="*/ 519 w 1032"/>
                <a:gd name="T25" fmla="*/ 38 h 810"/>
                <a:gd name="T26" fmla="*/ 367 w 1032"/>
                <a:gd name="T27" fmla="*/ 30 h 810"/>
                <a:gd name="T28" fmla="*/ 260 w 1032"/>
                <a:gd name="T29" fmla="*/ 61 h 810"/>
                <a:gd name="T30" fmla="*/ 221 w 1032"/>
                <a:gd name="T31" fmla="*/ 69 h 810"/>
                <a:gd name="T32" fmla="*/ 183 w 1032"/>
                <a:gd name="T33" fmla="*/ 76 h 810"/>
                <a:gd name="T34" fmla="*/ 130 w 1032"/>
                <a:gd name="T35" fmla="*/ 336 h 810"/>
                <a:gd name="T36" fmla="*/ 38 w 1032"/>
                <a:gd name="T37" fmla="*/ 298 h 810"/>
                <a:gd name="T38" fmla="*/ 0 w 1032"/>
                <a:gd name="T39" fmla="*/ 389 h 810"/>
                <a:gd name="T40" fmla="*/ 92 w 1032"/>
                <a:gd name="T41" fmla="*/ 405 h 810"/>
                <a:gd name="T42" fmla="*/ 206 w 1032"/>
                <a:gd name="T43" fmla="*/ 504 h 810"/>
                <a:gd name="T44" fmla="*/ 267 w 1032"/>
                <a:gd name="T45" fmla="*/ 596 h 810"/>
                <a:gd name="T46" fmla="*/ 389 w 1032"/>
                <a:gd name="T47" fmla="*/ 725 h 810"/>
                <a:gd name="T48" fmla="*/ 550 w 1032"/>
                <a:gd name="T49" fmla="*/ 809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32" h="810">
                  <a:moveTo>
                    <a:pt x="550" y="809"/>
                  </a:moveTo>
                  <a:lnTo>
                    <a:pt x="550" y="809"/>
                  </a:lnTo>
                  <a:cubicBezTo>
                    <a:pt x="580" y="779"/>
                    <a:pt x="596" y="718"/>
                    <a:pt x="626" y="695"/>
                  </a:cubicBezTo>
                  <a:cubicBezTo>
                    <a:pt x="657" y="680"/>
                    <a:pt x="695" y="680"/>
                    <a:pt x="718" y="649"/>
                  </a:cubicBezTo>
                  <a:cubicBezTo>
                    <a:pt x="741" y="634"/>
                    <a:pt x="726" y="603"/>
                    <a:pt x="741" y="588"/>
                  </a:cubicBezTo>
                  <a:cubicBezTo>
                    <a:pt x="764" y="557"/>
                    <a:pt x="787" y="527"/>
                    <a:pt x="817" y="511"/>
                  </a:cubicBezTo>
                  <a:cubicBezTo>
                    <a:pt x="848" y="488"/>
                    <a:pt x="924" y="481"/>
                    <a:pt x="955" y="466"/>
                  </a:cubicBezTo>
                  <a:lnTo>
                    <a:pt x="955" y="466"/>
                  </a:lnTo>
                  <a:lnTo>
                    <a:pt x="955" y="466"/>
                  </a:lnTo>
                  <a:cubicBezTo>
                    <a:pt x="955" y="458"/>
                    <a:pt x="1031" y="290"/>
                    <a:pt x="1001" y="305"/>
                  </a:cubicBezTo>
                  <a:cubicBezTo>
                    <a:pt x="962" y="328"/>
                    <a:pt x="932" y="298"/>
                    <a:pt x="886" y="313"/>
                  </a:cubicBezTo>
                  <a:cubicBezTo>
                    <a:pt x="756" y="374"/>
                    <a:pt x="657" y="152"/>
                    <a:pt x="626" y="61"/>
                  </a:cubicBezTo>
                  <a:cubicBezTo>
                    <a:pt x="588" y="61"/>
                    <a:pt x="550" y="53"/>
                    <a:pt x="519" y="38"/>
                  </a:cubicBezTo>
                  <a:cubicBezTo>
                    <a:pt x="443" y="0"/>
                    <a:pt x="443" y="23"/>
                    <a:pt x="367" y="30"/>
                  </a:cubicBezTo>
                  <a:cubicBezTo>
                    <a:pt x="321" y="30"/>
                    <a:pt x="298" y="38"/>
                    <a:pt x="260" y="61"/>
                  </a:cubicBezTo>
                  <a:cubicBezTo>
                    <a:pt x="252" y="69"/>
                    <a:pt x="237" y="69"/>
                    <a:pt x="221" y="69"/>
                  </a:cubicBezTo>
                  <a:cubicBezTo>
                    <a:pt x="214" y="76"/>
                    <a:pt x="183" y="69"/>
                    <a:pt x="183" y="76"/>
                  </a:cubicBezTo>
                  <a:cubicBezTo>
                    <a:pt x="229" y="107"/>
                    <a:pt x="160" y="336"/>
                    <a:pt x="130" y="336"/>
                  </a:cubicBezTo>
                  <a:cubicBezTo>
                    <a:pt x="84" y="336"/>
                    <a:pt x="107" y="259"/>
                    <a:pt x="38" y="298"/>
                  </a:cubicBezTo>
                  <a:cubicBezTo>
                    <a:pt x="0" y="313"/>
                    <a:pt x="0" y="344"/>
                    <a:pt x="0" y="389"/>
                  </a:cubicBezTo>
                  <a:cubicBezTo>
                    <a:pt x="23" y="389"/>
                    <a:pt x="76" y="374"/>
                    <a:pt x="92" y="405"/>
                  </a:cubicBezTo>
                  <a:cubicBezTo>
                    <a:pt x="137" y="504"/>
                    <a:pt x="84" y="466"/>
                    <a:pt x="206" y="504"/>
                  </a:cubicBezTo>
                  <a:cubicBezTo>
                    <a:pt x="252" y="519"/>
                    <a:pt x="260" y="557"/>
                    <a:pt x="267" y="596"/>
                  </a:cubicBezTo>
                  <a:cubicBezTo>
                    <a:pt x="275" y="619"/>
                    <a:pt x="367" y="702"/>
                    <a:pt x="389" y="725"/>
                  </a:cubicBezTo>
                  <a:cubicBezTo>
                    <a:pt x="443" y="771"/>
                    <a:pt x="489" y="794"/>
                    <a:pt x="550" y="80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22"/>
            <p:cNvSpPr>
              <a:spLocks noChangeArrowheads="1"/>
            </p:cNvSpPr>
            <p:nvPr/>
          </p:nvSpPr>
          <p:spPr bwMode="auto">
            <a:xfrm>
              <a:off x="6132114" y="7599364"/>
              <a:ext cx="552414" cy="642937"/>
            </a:xfrm>
            <a:custGeom>
              <a:avLst/>
              <a:gdLst>
                <a:gd name="T0" fmla="*/ 1298 w 1535"/>
                <a:gd name="T1" fmla="*/ 0 h 1788"/>
                <a:gd name="T2" fmla="*/ 1206 w 1535"/>
                <a:gd name="T3" fmla="*/ 160 h 1788"/>
                <a:gd name="T4" fmla="*/ 1198 w 1535"/>
                <a:gd name="T5" fmla="*/ 305 h 1788"/>
                <a:gd name="T6" fmla="*/ 1290 w 1535"/>
                <a:gd name="T7" fmla="*/ 389 h 1788"/>
                <a:gd name="T8" fmla="*/ 1244 w 1535"/>
                <a:gd name="T9" fmla="*/ 435 h 1788"/>
                <a:gd name="T10" fmla="*/ 1183 w 1535"/>
                <a:gd name="T11" fmla="*/ 542 h 1788"/>
                <a:gd name="T12" fmla="*/ 1130 w 1535"/>
                <a:gd name="T13" fmla="*/ 496 h 1788"/>
                <a:gd name="T14" fmla="*/ 984 w 1535"/>
                <a:gd name="T15" fmla="*/ 504 h 1788"/>
                <a:gd name="T16" fmla="*/ 870 w 1535"/>
                <a:gd name="T17" fmla="*/ 618 h 1788"/>
                <a:gd name="T18" fmla="*/ 961 w 1535"/>
                <a:gd name="T19" fmla="*/ 725 h 1788"/>
                <a:gd name="T20" fmla="*/ 1046 w 1535"/>
                <a:gd name="T21" fmla="*/ 847 h 1788"/>
                <a:gd name="T22" fmla="*/ 1229 w 1535"/>
                <a:gd name="T23" fmla="*/ 993 h 1788"/>
                <a:gd name="T24" fmla="*/ 1267 w 1535"/>
                <a:gd name="T25" fmla="*/ 840 h 1788"/>
                <a:gd name="T26" fmla="*/ 1298 w 1535"/>
                <a:gd name="T27" fmla="*/ 664 h 1788"/>
                <a:gd name="T28" fmla="*/ 1412 w 1535"/>
                <a:gd name="T29" fmla="*/ 680 h 1788"/>
                <a:gd name="T30" fmla="*/ 1511 w 1535"/>
                <a:gd name="T31" fmla="*/ 794 h 1788"/>
                <a:gd name="T32" fmla="*/ 1519 w 1535"/>
                <a:gd name="T33" fmla="*/ 955 h 1788"/>
                <a:gd name="T34" fmla="*/ 1420 w 1535"/>
                <a:gd name="T35" fmla="*/ 985 h 1788"/>
                <a:gd name="T36" fmla="*/ 1488 w 1535"/>
                <a:gd name="T37" fmla="*/ 1084 h 1788"/>
                <a:gd name="T38" fmla="*/ 1435 w 1535"/>
                <a:gd name="T39" fmla="*/ 1291 h 1788"/>
                <a:gd name="T40" fmla="*/ 1466 w 1535"/>
                <a:gd name="T41" fmla="*/ 1405 h 1788"/>
                <a:gd name="T42" fmla="*/ 1389 w 1535"/>
                <a:gd name="T43" fmla="*/ 1566 h 1788"/>
                <a:gd name="T44" fmla="*/ 1275 w 1535"/>
                <a:gd name="T45" fmla="*/ 1619 h 1788"/>
                <a:gd name="T46" fmla="*/ 1152 w 1535"/>
                <a:gd name="T47" fmla="*/ 1711 h 1788"/>
                <a:gd name="T48" fmla="*/ 1046 w 1535"/>
                <a:gd name="T49" fmla="*/ 1764 h 1788"/>
                <a:gd name="T50" fmla="*/ 946 w 1535"/>
                <a:gd name="T51" fmla="*/ 1779 h 1788"/>
                <a:gd name="T52" fmla="*/ 824 w 1535"/>
                <a:gd name="T53" fmla="*/ 1787 h 1788"/>
                <a:gd name="T54" fmla="*/ 755 w 1535"/>
                <a:gd name="T55" fmla="*/ 1649 h 1788"/>
                <a:gd name="T56" fmla="*/ 679 w 1535"/>
                <a:gd name="T57" fmla="*/ 1588 h 1788"/>
                <a:gd name="T58" fmla="*/ 457 w 1535"/>
                <a:gd name="T59" fmla="*/ 1680 h 1788"/>
                <a:gd name="T60" fmla="*/ 343 w 1535"/>
                <a:gd name="T61" fmla="*/ 1711 h 1788"/>
                <a:gd name="T62" fmla="*/ 121 w 1535"/>
                <a:gd name="T63" fmla="*/ 1550 h 1788"/>
                <a:gd name="T64" fmla="*/ 31 w 1535"/>
                <a:gd name="T65" fmla="*/ 1428 h 1788"/>
                <a:gd name="T66" fmla="*/ 144 w 1535"/>
                <a:gd name="T67" fmla="*/ 1336 h 1788"/>
                <a:gd name="T68" fmla="*/ 282 w 1535"/>
                <a:gd name="T69" fmla="*/ 1313 h 1788"/>
                <a:gd name="T70" fmla="*/ 381 w 1535"/>
                <a:gd name="T71" fmla="*/ 1161 h 1788"/>
                <a:gd name="T72" fmla="*/ 251 w 1535"/>
                <a:gd name="T73" fmla="*/ 1199 h 1788"/>
                <a:gd name="T74" fmla="*/ 182 w 1535"/>
                <a:gd name="T75" fmla="*/ 1115 h 1788"/>
                <a:gd name="T76" fmla="*/ 282 w 1535"/>
                <a:gd name="T77" fmla="*/ 977 h 1788"/>
                <a:gd name="T78" fmla="*/ 305 w 1535"/>
                <a:gd name="T79" fmla="*/ 870 h 1788"/>
                <a:gd name="T80" fmla="*/ 343 w 1535"/>
                <a:gd name="T81" fmla="*/ 779 h 1788"/>
                <a:gd name="T82" fmla="*/ 389 w 1535"/>
                <a:gd name="T83" fmla="*/ 672 h 1788"/>
                <a:gd name="T84" fmla="*/ 266 w 1535"/>
                <a:gd name="T85" fmla="*/ 588 h 1788"/>
                <a:gd name="T86" fmla="*/ 167 w 1535"/>
                <a:gd name="T87" fmla="*/ 534 h 1788"/>
                <a:gd name="T88" fmla="*/ 175 w 1535"/>
                <a:gd name="T89" fmla="*/ 374 h 1788"/>
                <a:gd name="T90" fmla="*/ 152 w 1535"/>
                <a:gd name="T91" fmla="*/ 313 h 1788"/>
                <a:gd name="T92" fmla="*/ 205 w 1535"/>
                <a:gd name="T93" fmla="*/ 282 h 1788"/>
                <a:gd name="T94" fmla="*/ 373 w 1535"/>
                <a:gd name="T95" fmla="*/ 137 h 1788"/>
                <a:gd name="T96" fmla="*/ 549 w 1535"/>
                <a:gd name="T97" fmla="*/ 152 h 1788"/>
                <a:gd name="T98" fmla="*/ 725 w 1535"/>
                <a:gd name="T99" fmla="*/ 252 h 1788"/>
                <a:gd name="T100" fmla="*/ 794 w 1535"/>
                <a:gd name="T101" fmla="*/ 68 h 1788"/>
                <a:gd name="T102" fmla="*/ 877 w 1535"/>
                <a:gd name="T103" fmla="*/ 15 h 1788"/>
                <a:gd name="T104" fmla="*/ 961 w 1535"/>
                <a:gd name="T105" fmla="*/ 91 h 1788"/>
                <a:gd name="T106" fmla="*/ 1076 w 1535"/>
                <a:gd name="T107" fmla="*/ 68 h 1788"/>
                <a:gd name="T108" fmla="*/ 1206 w 1535"/>
                <a:gd name="T109" fmla="*/ 38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5" h="1788">
                  <a:moveTo>
                    <a:pt x="1298" y="0"/>
                  </a:moveTo>
                  <a:lnTo>
                    <a:pt x="1298" y="0"/>
                  </a:lnTo>
                  <a:cubicBezTo>
                    <a:pt x="1298" y="30"/>
                    <a:pt x="1313" y="61"/>
                    <a:pt x="1298" y="84"/>
                  </a:cubicBezTo>
                  <a:cubicBezTo>
                    <a:pt x="1275" y="122"/>
                    <a:pt x="1229" y="130"/>
                    <a:pt x="1206" y="160"/>
                  </a:cubicBezTo>
                  <a:cubicBezTo>
                    <a:pt x="1183" y="183"/>
                    <a:pt x="1168" y="213"/>
                    <a:pt x="1168" y="244"/>
                  </a:cubicBezTo>
                  <a:cubicBezTo>
                    <a:pt x="1168" y="267"/>
                    <a:pt x="1175" y="298"/>
                    <a:pt x="1198" y="305"/>
                  </a:cubicBezTo>
                  <a:cubicBezTo>
                    <a:pt x="1236" y="313"/>
                    <a:pt x="1282" y="244"/>
                    <a:pt x="1305" y="267"/>
                  </a:cubicBezTo>
                  <a:cubicBezTo>
                    <a:pt x="1336" y="298"/>
                    <a:pt x="1305" y="351"/>
                    <a:pt x="1290" y="389"/>
                  </a:cubicBezTo>
                  <a:cubicBezTo>
                    <a:pt x="1282" y="412"/>
                    <a:pt x="1259" y="420"/>
                    <a:pt x="1244" y="435"/>
                  </a:cubicBezTo>
                  <a:lnTo>
                    <a:pt x="1244" y="435"/>
                  </a:lnTo>
                  <a:cubicBezTo>
                    <a:pt x="1221" y="443"/>
                    <a:pt x="1175" y="427"/>
                    <a:pt x="1168" y="450"/>
                  </a:cubicBezTo>
                  <a:cubicBezTo>
                    <a:pt x="1145" y="473"/>
                    <a:pt x="1183" y="511"/>
                    <a:pt x="1183" y="542"/>
                  </a:cubicBezTo>
                  <a:cubicBezTo>
                    <a:pt x="1175" y="550"/>
                    <a:pt x="1160" y="557"/>
                    <a:pt x="1152" y="550"/>
                  </a:cubicBezTo>
                  <a:cubicBezTo>
                    <a:pt x="1137" y="534"/>
                    <a:pt x="1152" y="496"/>
                    <a:pt x="1130" y="496"/>
                  </a:cubicBezTo>
                  <a:cubicBezTo>
                    <a:pt x="1114" y="488"/>
                    <a:pt x="1099" y="534"/>
                    <a:pt x="1084" y="534"/>
                  </a:cubicBezTo>
                  <a:cubicBezTo>
                    <a:pt x="1046" y="534"/>
                    <a:pt x="1015" y="496"/>
                    <a:pt x="984" y="504"/>
                  </a:cubicBezTo>
                  <a:cubicBezTo>
                    <a:pt x="969" y="511"/>
                    <a:pt x="1000" y="550"/>
                    <a:pt x="984" y="565"/>
                  </a:cubicBezTo>
                  <a:cubicBezTo>
                    <a:pt x="954" y="595"/>
                    <a:pt x="900" y="588"/>
                    <a:pt x="870" y="618"/>
                  </a:cubicBezTo>
                  <a:cubicBezTo>
                    <a:pt x="855" y="634"/>
                    <a:pt x="862" y="657"/>
                    <a:pt x="870" y="672"/>
                  </a:cubicBezTo>
                  <a:cubicBezTo>
                    <a:pt x="893" y="702"/>
                    <a:pt x="938" y="702"/>
                    <a:pt x="961" y="725"/>
                  </a:cubicBezTo>
                  <a:cubicBezTo>
                    <a:pt x="969" y="741"/>
                    <a:pt x="938" y="756"/>
                    <a:pt x="946" y="771"/>
                  </a:cubicBezTo>
                  <a:cubicBezTo>
                    <a:pt x="969" y="802"/>
                    <a:pt x="1015" y="817"/>
                    <a:pt x="1046" y="847"/>
                  </a:cubicBezTo>
                  <a:cubicBezTo>
                    <a:pt x="1076" y="878"/>
                    <a:pt x="1099" y="916"/>
                    <a:pt x="1130" y="939"/>
                  </a:cubicBezTo>
                  <a:cubicBezTo>
                    <a:pt x="1160" y="962"/>
                    <a:pt x="1191" y="993"/>
                    <a:pt x="1229" y="993"/>
                  </a:cubicBezTo>
                  <a:cubicBezTo>
                    <a:pt x="1252" y="993"/>
                    <a:pt x="1252" y="955"/>
                    <a:pt x="1259" y="939"/>
                  </a:cubicBezTo>
                  <a:cubicBezTo>
                    <a:pt x="1267" y="909"/>
                    <a:pt x="1259" y="870"/>
                    <a:pt x="1267" y="840"/>
                  </a:cubicBezTo>
                  <a:cubicBezTo>
                    <a:pt x="1275" y="794"/>
                    <a:pt x="1298" y="756"/>
                    <a:pt x="1305" y="710"/>
                  </a:cubicBezTo>
                  <a:cubicBezTo>
                    <a:pt x="1305" y="695"/>
                    <a:pt x="1282" y="664"/>
                    <a:pt x="1298" y="664"/>
                  </a:cubicBezTo>
                  <a:cubicBezTo>
                    <a:pt x="1336" y="657"/>
                    <a:pt x="1374" y="672"/>
                    <a:pt x="1412" y="680"/>
                  </a:cubicBezTo>
                  <a:lnTo>
                    <a:pt x="1412" y="680"/>
                  </a:lnTo>
                  <a:cubicBezTo>
                    <a:pt x="1412" y="718"/>
                    <a:pt x="1382" y="756"/>
                    <a:pt x="1397" y="786"/>
                  </a:cubicBezTo>
                  <a:cubicBezTo>
                    <a:pt x="1427" y="809"/>
                    <a:pt x="1481" y="779"/>
                    <a:pt x="1511" y="794"/>
                  </a:cubicBezTo>
                  <a:cubicBezTo>
                    <a:pt x="1534" y="809"/>
                    <a:pt x="1534" y="840"/>
                    <a:pt x="1534" y="863"/>
                  </a:cubicBezTo>
                  <a:cubicBezTo>
                    <a:pt x="1534" y="893"/>
                    <a:pt x="1527" y="924"/>
                    <a:pt x="1519" y="955"/>
                  </a:cubicBezTo>
                  <a:lnTo>
                    <a:pt x="1519" y="955"/>
                  </a:lnTo>
                  <a:cubicBezTo>
                    <a:pt x="1488" y="962"/>
                    <a:pt x="1443" y="962"/>
                    <a:pt x="1420" y="985"/>
                  </a:cubicBezTo>
                  <a:cubicBezTo>
                    <a:pt x="1405" y="1000"/>
                    <a:pt x="1420" y="1023"/>
                    <a:pt x="1427" y="1038"/>
                  </a:cubicBezTo>
                  <a:cubicBezTo>
                    <a:pt x="1443" y="1061"/>
                    <a:pt x="1473" y="1061"/>
                    <a:pt x="1488" y="1084"/>
                  </a:cubicBezTo>
                  <a:cubicBezTo>
                    <a:pt x="1504" y="1107"/>
                    <a:pt x="1519" y="1138"/>
                    <a:pt x="1511" y="1168"/>
                  </a:cubicBezTo>
                  <a:cubicBezTo>
                    <a:pt x="1496" y="1214"/>
                    <a:pt x="1443" y="1245"/>
                    <a:pt x="1435" y="1291"/>
                  </a:cubicBezTo>
                  <a:cubicBezTo>
                    <a:pt x="1427" y="1329"/>
                    <a:pt x="1458" y="1367"/>
                    <a:pt x="1466" y="1405"/>
                  </a:cubicBezTo>
                  <a:lnTo>
                    <a:pt x="1466" y="1405"/>
                  </a:lnTo>
                  <a:cubicBezTo>
                    <a:pt x="1435" y="1420"/>
                    <a:pt x="1382" y="1405"/>
                    <a:pt x="1374" y="1436"/>
                  </a:cubicBezTo>
                  <a:cubicBezTo>
                    <a:pt x="1351" y="1474"/>
                    <a:pt x="1382" y="1520"/>
                    <a:pt x="1389" y="1566"/>
                  </a:cubicBezTo>
                  <a:cubicBezTo>
                    <a:pt x="1389" y="1566"/>
                    <a:pt x="1298" y="1588"/>
                    <a:pt x="1290" y="1588"/>
                  </a:cubicBezTo>
                  <a:cubicBezTo>
                    <a:pt x="1282" y="1588"/>
                    <a:pt x="1275" y="1619"/>
                    <a:pt x="1275" y="1619"/>
                  </a:cubicBezTo>
                  <a:cubicBezTo>
                    <a:pt x="1275" y="1619"/>
                    <a:pt x="1206" y="1627"/>
                    <a:pt x="1191" y="1627"/>
                  </a:cubicBezTo>
                  <a:cubicBezTo>
                    <a:pt x="1183" y="1627"/>
                    <a:pt x="1152" y="1711"/>
                    <a:pt x="1152" y="1711"/>
                  </a:cubicBezTo>
                  <a:cubicBezTo>
                    <a:pt x="1130" y="1711"/>
                    <a:pt x="1107" y="1688"/>
                    <a:pt x="1084" y="1695"/>
                  </a:cubicBezTo>
                  <a:cubicBezTo>
                    <a:pt x="1061" y="1703"/>
                    <a:pt x="1069" y="1749"/>
                    <a:pt x="1046" y="1764"/>
                  </a:cubicBezTo>
                  <a:cubicBezTo>
                    <a:pt x="1015" y="1779"/>
                    <a:pt x="977" y="1779"/>
                    <a:pt x="946" y="1779"/>
                  </a:cubicBezTo>
                  <a:lnTo>
                    <a:pt x="946" y="1779"/>
                  </a:lnTo>
                  <a:cubicBezTo>
                    <a:pt x="931" y="1756"/>
                    <a:pt x="931" y="1703"/>
                    <a:pt x="900" y="1711"/>
                  </a:cubicBezTo>
                  <a:cubicBezTo>
                    <a:pt x="862" y="1711"/>
                    <a:pt x="855" y="1764"/>
                    <a:pt x="824" y="1787"/>
                  </a:cubicBezTo>
                  <a:cubicBezTo>
                    <a:pt x="824" y="1787"/>
                    <a:pt x="732" y="1711"/>
                    <a:pt x="732" y="1703"/>
                  </a:cubicBezTo>
                  <a:cubicBezTo>
                    <a:pt x="725" y="1695"/>
                    <a:pt x="755" y="1649"/>
                    <a:pt x="755" y="1649"/>
                  </a:cubicBezTo>
                  <a:lnTo>
                    <a:pt x="679" y="1642"/>
                  </a:lnTo>
                  <a:cubicBezTo>
                    <a:pt x="671" y="1642"/>
                    <a:pt x="679" y="1588"/>
                    <a:pt x="679" y="1588"/>
                  </a:cubicBezTo>
                  <a:cubicBezTo>
                    <a:pt x="641" y="1581"/>
                    <a:pt x="602" y="1558"/>
                    <a:pt x="564" y="1573"/>
                  </a:cubicBezTo>
                  <a:cubicBezTo>
                    <a:pt x="519" y="1588"/>
                    <a:pt x="496" y="1642"/>
                    <a:pt x="457" y="1680"/>
                  </a:cubicBezTo>
                  <a:lnTo>
                    <a:pt x="457" y="1680"/>
                  </a:lnTo>
                  <a:cubicBezTo>
                    <a:pt x="412" y="1680"/>
                    <a:pt x="381" y="1703"/>
                    <a:pt x="343" y="1711"/>
                  </a:cubicBezTo>
                  <a:cubicBezTo>
                    <a:pt x="320" y="1711"/>
                    <a:pt x="305" y="1703"/>
                    <a:pt x="282" y="1703"/>
                  </a:cubicBezTo>
                  <a:cubicBezTo>
                    <a:pt x="251" y="1642"/>
                    <a:pt x="167" y="1604"/>
                    <a:pt x="121" y="1550"/>
                  </a:cubicBezTo>
                  <a:cubicBezTo>
                    <a:pt x="98" y="1535"/>
                    <a:pt x="75" y="1520"/>
                    <a:pt x="52" y="1504"/>
                  </a:cubicBezTo>
                  <a:cubicBezTo>
                    <a:pt x="31" y="1474"/>
                    <a:pt x="0" y="1459"/>
                    <a:pt x="31" y="1428"/>
                  </a:cubicBezTo>
                  <a:cubicBezTo>
                    <a:pt x="46" y="1405"/>
                    <a:pt x="60" y="1374"/>
                    <a:pt x="83" y="1374"/>
                  </a:cubicBezTo>
                  <a:cubicBezTo>
                    <a:pt x="129" y="1374"/>
                    <a:pt x="121" y="1359"/>
                    <a:pt x="144" y="1336"/>
                  </a:cubicBezTo>
                  <a:cubicBezTo>
                    <a:pt x="160" y="1329"/>
                    <a:pt x="182" y="1336"/>
                    <a:pt x="198" y="1329"/>
                  </a:cubicBezTo>
                  <a:cubicBezTo>
                    <a:pt x="228" y="1313"/>
                    <a:pt x="251" y="1321"/>
                    <a:pt x="282" y="1313"/>
                  </a:cubicBezTo>
                  <a:cubicBezTo>
                    <a:pt x="320" y="1313"/>
                    <a:pt x="343" y="1275"/>
                    <a:pt x="350" y="1245"/>
                  </a:cubicBezTo>
                  <a:cubicBezTo>
                    <a:pt x="389" y="1222"/>
                    <a:pt x="381" y="1199"/>
                    <a:pt x="381" y="1161"/>
                  </a:cubicBezTo>
                  <a:cubicBezTo>
                    <a:pt x="381" y="1122"/>
                    <a:pt x="358" y="1069"/>
                    <a:pt x="320" y="1115"/>
                  </a:cubicBezTo>
                  <a:cubicBezTo>
                    <a:pt x="305" y="1138"/>
                    <a:pt x="282" y="1176"/>
                    <a:pt x="251" y="1199"/>
                  </a:cubicBezTo>
                  <a:cubicBezTo>
                    <a:pt x="244" y="1207"/>
                    <a:pt x="175" y="1291"/>
                    <a:pt x="190" y="1214"/>
                  </a:cubicBezTo>
                  <a:cubicBezTo>
                    <a:pt x="198" y="1184"/>
                    <a:pt x="221" y="1138"/>
                    <a:pt x="182" y="1115"/>
                  </a:cubicBezTo>
                  <a:cubicBezTo>
                    <a:pt x="182" y="1077"/>
                    <a:pt x="228" y="1077"/>
                    <a:pt x="228" y="1046"/>
                  </a:cubicBezTo>
                  <a:cubicBezTo>
                    <a:pt x="236" y="1016"/>
                    <a:pt x="259" y="993"/>
                    <a:pt x="282" y="977"/>
                  </a:cubicBezTo>
                  <a:cubicBezTo>
                    <a:pt x="297" y="962"/>
                    <a:pt x="274" y="955"/>
                    <a:pt x="274" y="939"/>
                  </a:cubicBezTo>
                  <a:cubicBezTo>
                    <a:pt x="266" y="924"/>
                    <a:pt x="297" y="878"/>
                    <a:pt x="305" y="870"/>
                  </a:cubicBezTo>
                  <a:cubicBezTo>
                    <a:pt x="320" y="855"/>
                    <a:pt x="305" y="824"/>
                    <a:pt x="320" y="817"/>
                  </a:cubicBezTo>
                  <a:cubicBezTo>
                    <a:pt x="327" y="809"/>
                    <a:pt x="350" y="802"/>
                    <a:pt x="343" y="779"/>
                  </a:cubicBezTo>
                  <a:cubicBezTo>
                    <a:pt x="335" y="741"/>
                    <a:pt x="404" y="725"/>
                    <a:pt x="434" y="725"/>
                  </a:cubicBezTo>
                  <a:cubicBezTo>
                    <a:pt x="434" y="710"/>
                    <a:pt x="412" y="680"/>
                    <a:pt x="389" y="672"/>
                  </a:cubicBezTo>
                  <a:cubicBezTo>
                    <a:pt x="343" y="657"/>
                    <a:pt x="358" y="657"/>
                    <a:pt x="350" y="618"/>
                  </a:cubicBezTo>
                  <a:cubicBezTo>
                    <a:pt x="327" y="618"/>
                    <a:pt x="289" y="611"/>
                    <a:pt x="266" y="588"/>
                  </a:cubicBezTo>
                  <a:cubicBezTo>
                    <a:pt x="236" y="565"/>
                    <a:pt x="244" y="519"/>
                    <a:pt x="205" y="557"/>
                  </a:cubicBezTo>
                  <a:cubicBezTo>
                    <a:pt x="190" y="580"/>
                    <a:pt x="175" y="557"/>
                    <a:pt x="167" y="534"/>
                  </a:cubicBezTo>
                  <a:cubicBezTo>
                    <a:pt x="144" y="504"/>
                    <a:pt x="129" y="527"/>
                    <a:pt x="137" y="473"/>
                  </a:cubicBezTo>
                  <a:cubicBezTo>
                    <a:pt x="152" y="420"/>
                    <a:pt x="98" y="412"/>
                    <a:pt x="175" y="374"/>
                  </a:cubicBezTo>
                  <a:cubicBezTo>
                    <a:pt x="198" y="336"/>
                    <a:pt x="182" y="351"/>
                    <a:pt x="152" y="320"/>
                  </a:cubicBezTo>
                  <a:cubicBezTo>
                    <a:pt x="152" y="320"/>
                    <a:pt x="152" y="320"/>
                    <a:pt x="152" y="313"/>
                  </a:cubicBezTo>
                  <a:lnTo>
                    <a:pt x="152" y="313"/>
                  </a:lnTo>
                  <a:cubicBezTo>
                    <a:pt x="167" y="305"/>
                    <a:pt x="198" y="290"/>
                    <a:pt x="205" y="282"/>
                  </a:cubicBezTo>
                  <a:cubicBezTo>
                    <a:pt x="259" y="244"/>
                    <a:pt x="228" y="191"/>
                    <a:pt x="305" y="206"/>
                  </a:cubicBezTo>
                  <a:cubicBezTo>
                    <a:pt x="366" y="213"/>
                    <a:pt x="343" y="152"/>
                    <a:pt x="373" y="137"/>
                  </a:cubicBezTo>
                  <a:cubicBezTo>
                    <a:pt x="389" y="130"/>
                    <a:pt x="412" y="122"/>
                    <a:pt x="419" y="107"/>
                  </a:cubicBezTo>
                  <a:cubicBezTo>
                    <a:pt x="465" y="99"/>
                    <a:pt x="496" y="191"/>
                    <a:pt x="549" y="152"/>
                  </a:cubicBezTo>
                  <a:cubicBezTo>
                    <a:pt x="602" y="114"/>
                    <a:pt x="641" y="175"/>
                    <a:pt x="671" y="221"/>
                  </a:cubicBezTo>
                  <a:cubicBezTo>
                    <a:pt x="686" y="259"/>
                    <a:pt x="694" y="290"/>
                    <a:pt x="725" y="252"/>
                  </a:cubicBezTo>
                  <a:cubicBezTo>
                    <a:pt x="763" y="206"/>
                    <a:pt x="824" y="213"/>
                    <a:pt x="809" y="145"/>
                  </a:cubicBezTo>
                  <a:cubicBezTo>
                    <a:pt x="809" y="130"/>
                    <a:pt x="801" y="68"/>
                    <a:pt x="794" y="68"/>
                  </a:cubicBezTo>
                  <a:lnTo>
                    <a:pt x="794" y="68"/>
                  </a:lnTo>
                  <a:cubicBezTo>
                    <a:pt x="824" y="53"/>
                    <a:pt x="847" y="23"/>
                    <a:pt x="877" y="15"/>
                  </a:cubicBezTo>
                  <a:cubicBezTo>
                    <a:pt x="900" y="7"/>
                    <a:pt x="931" y="7"/>
                    <a:pt x="954" y="30"/>
                  </a:cubicBezTo>
                  <a:cubicBezTo>
                    <a:pt x="969" y="46"/>
                    <a:pt x="954" y="76"/>
                    <a:pt x="961" y="91"/>
                  </a:cubicBezTo>
                  <a:cubicBezTo>
                    <a:pt x="984" y="114"/>
                    <a:pt x="1015" y="137"/>
                    <a:pt x="1046" y="130"/>
                  </a:cubicBezTo>
                  <a:cubicBezTo>
                    <a:pt x="1069" y="130"/>
                    <a:pt x="1053" y="76"/>
                    <a:pt x="1076" y="68"/>
                  </a:cubicBezTo>
                  <a:cubicBezTo>
                    <a:pt x="1114" y="53"/>
                    <a:pt x="1152" y="76"/>
                    <a:pt x="1191" y="84"/>
                  </a:cubicBezTo>
                  <a:cubicBezTo>
                    <a:pt x="1191" y="84"/>
                    <a:pt x="1191" y="46"/>
                    <a:pt x="1206" y="38"/>
                  </a:cubicBezTo>
                  <a:cubicBezTo>
                    <a:pt x="1213" y="38"/>
                    <a:pt x="1298" y="0"/>
                    <a:pt x="1298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23"/>
            <p:cNvSpPr>
              <a:spLocks noChangeArrowheads="1"/>
            </p:cNvSpPr>
            <p:nvPr/>
          </p:nvSpPr>
          <p:spPr bwMode="auto">
            <a:xfrm>
              <a:off x="6438481" y="7753350"/>
              <a:ext cx="201600" cy="204788"/>
            </a:xfrm>
            <a:custGeom>
              <a:avLst/>
              <a:gdLst>
                <a:gd name="T0" fmla="*/ 389 w 558"/>
                <a:gd name="T1" fmla="*/ 8 h 567"/>
                <a:gd name="T2" fmla="*/ 389 w 558"/>
                <a:gd name="T3" fmla="*/ 8 h 567"/>
                <a:gd name="T4" fmla="*/ 450 w 558"/>
                <a:gd name="T5" fmla="*/ 61 h 567"/>
                <a:gd name="T6" fmla="*/ 458 w 558"/>
                <a:gd name="T7" fmla="*/ 115 h 567"/>
                <a:gd name="T8" fmla="*/ 527 w 558"/>
                <a:gd name="T9" fmla="*/ 191 h 567"/>
                <a:gd name="T10" fmla="*/ 557 w 558"/>
                <a:gd name="T11" fmla="*/ 253 h 567"/>
                <a:gd name="T12" fmla="*/ 557 w 558"/>
                <a:gd name="T13" fmla="*/ 253 h 567"/>
                <a:gd name="T14" fmla="*/ 443 w 558"/>
                <a:gd name="T15" fmla="*/ 237 h 567"/>
                <a:gd name="T16" fmla="*/ 450 w 558"/>
                <a:gd name="T17" fmla="*/ 283 h 567"/>
                <a:gd name="T18" fmla="*/ 412 w 558"/>
                <a:gd name="T19" fmla="*/ 413 h 567"/>
                <a:gd name="T20" fmla="*/ 404 w 558"/>
                <a:gd name="T21" fmla="*/ 512 h 567"/>
                <a:gd name="T22" fmla="*/ 374 w 558"/>
                <a:gd name="T23" fmla="*/ 566 h 567"/>
                <a:gd name="T24" fmla="*/ 275 w 558"/>
                <a:gd name="T25" fmla="*/ 512 h 567"/>
                <a:gd name="T26" fmla="*/ 191 w 558"/>
                <a:gd name="T27" fmla="*/ 420 h 567"/>
                <a:gd name="T28" fmla="*/ 91 w 558"/>
                <a:gd name="T29" fmla="*/ 344 h 567"/>
                <a:gd name="T30" fmla="*/ 106 w 558"/>
                <a:gd name="T31" fmla="*/ 298 h 567"/>
                <a:gd name="T32" fmla="*/ 15 w 558"/>
                <a:gd name="T33" fmla="*/ 245 h 567"/>
                <a:gd name="T34" fmla="*/ 15 w 558"/>
                <a:gd name="T35" fmla="*/ 191 h 567"/>
                <a:gd name="T36" fmla="*/ 129 w 558"/>
                <a:gd name="T37" fmla="*/ 138 h 567"/>
                <a:gd name="T38" fmla="*/ 129 w 558"/>
                <a:gd name="T39" fmla="*/ 77 h 567"/>
                <a:gd name="T40" fmla="*/ 229 w 558"/>
                <a:gd name="T41" fmla="*/ 107 h 567"/>
                <a:gd name="T42" fmla="*/ 275 w 558"/>
                <a:gd name="T43" fmla="*/ 69 h 567"/>
                <a:gd name="T44" fmla="*/ 297 w 558"/>
                <a:gd name="T45" fmla="*/ 123 h 567"/>
                <a:gd name="T46" fmla="*/ 328 w 558"/>
                <a:gd name="T47" fmla="*/ 115 h 567"/>
                <a:gd name="T48" fmla="*/ 313 w 558"/>
                <a:gd name="T49" fmla="*/ 23 h 567"/>
                <a:gd name="T50" fmla="*/ 389 w 558"/>
                <a:gd name="T51" fmla="*/ 8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8" h="567">
                  <a:moveTo>
                    <a:pt x="389" y="8"/>
                  </a:moveTo>
                  <a:lnTo>
                    <a:pt x="389" y="8"/>
                  </a:lnTo>
                  <a:cubicBezTo>
                    <a:pt x="412" y="23"/>
                    <a:pt x="435" y="39"/>
                    <a:pt x="450" y="61"/>
                  </a:cubicBezTo>
                  <a:cubicBezTo>
                    <a:pt x="466" y="77"/>
                    <a:pt x="450" y="100"/>
                    <a:pt x="458" y="115"/>
                  </a:cubicBezTo>
                  <a:cubicBezTo>
                    <a:pt x="473" y="145"/>
                    <a:pt x="511" y="161"/>
                    <a:pt x="527" y="191"/>
                  </a:cubicBezTo>
                  <a:cubicBezTo>
                    <a:pt x="542" y="207"/>
                    <a:pt x="550" y="230"/>
                    <a:pt x="557" y="253"/>
                  </a:cubicBezTo>
                  <a:lnTo>
                    <a:pt x="557" y="253"/>
                  </a:lnTo>
                  <a:cubicBezTo>
                    <a:pt x="519" y="245"/>
                    <a:pt x="481" y="230"/>
                    <a:pt x="443" y="237"/>
                  </a:cubicBezTo>
                  <a:cubicBezTo>
                    <a:pt x="427" y="237"/>
                    <a:pt x="450" y="268"/>
                    <a:pt x="450" y="283"/>
                  </a:cubicBezTo>
                  <a:cubicBezTo>
                    <a:pt x="443" y="329"/>
                    <a:pt x="420" y="367"/>
                    <a:pt x="412" y="413"/>
                  </a:cubicBezTo>
                  <a:cubicBezTo>
                    <a:pt x="404" y="443"/>
                    <a:pt x="412" y="482"/>
                    <a:pt x="404" y="512"/>
                  </a:cubicBezTo>
                  <a:cubicBezTo>
                    <a:pt x="397" y="528"/>
                    <a:pt x="397" y="566"/>
                    <a:pt x="374" y="566"/>
                  </a:cubicBezTo>
                  <a:cubicBezTo>
                    <a:pt x="336" y="566"/>
                    <a:pt x="305" y="535"/>
                    <a:pt x="275" y="512"/>
                  </a:cubicBezTo>
                  <a:cubicBezTo>
                    <a:pt x="244" y="489"/>
                    <a:pt x="221" y="451"/>
                    <a:pt x="191" y="420"/>
                  </a:cubicBezTo>
                  <a:cubicBezTo>
                    <a:pt x="160" y="390"/>
                    <a:pt x="114" y="375"/>
                    <a:pt x="91" y="344"/>
                  </a:cubicBezTo>
                  <a:cubicBezTo>
                    <a:pt x="83" y="329"/>
                    <a:pt x="114" y="314"/>
                    <a:pt x="106" y="298"/>
                  </a:cubicBezTo>
                  <a:cubicBezTo>
                    <a:pt x="83" y="275"/>
                    <a:pt x="38" y="275"/>
                    <a:pt x="15" y="245"/>
                  </a:cubicBezTo>
                  <a:cubicBezTo>
                    <a:pt x="7" y="230"/>
                    <a:pt x="0" y="207"/>
                    <a:pt x="15" y="191"/>
                  </a:cubicBezTo>
                  <a:cubicBezTo>
                    <a:pt x="45" y="161"/>
                    <a:pt x="99" y="168"/>
                    <a:pt x="129" y="138"/>
                  </a:cubicBezTo>
                  <a:cubicBezTo>
                    <a:pt x="145" y="123"/>
                    <a:pt x="114" y="84"/>
                    <a:pt x="129" y="77"/>
                  </a:cubicBezTo>
                  <a:cubicBezTo>
                    <a:pt x="160" y="69"/>
                    <a:pt x="191" y="107"/>
                    <a:pt x="229" y="107"/>
                  </a:cubicBezTo>
                  <a:cubicBezTo>
                    <a:pt x="244" y="107"/>
                    <a:pt x="259" y="61"/>
                    <a:pt x="275" y="69"/>
                  </a:cubicBezTo>
                  <a:cubicBezTo>
                    <a:pt x="297" y="69"/>
                    <a:pt x="282" y="107"/>
                    <a:pt x="297" y="123"/>
                  </a:cubicBezTo>
                  <a:cubicBezTo>
                    <a:pt x="305" y="130"/>
                    <a:pt x="320" y="123"/>
                    <a:pt x="328" y="115"/>
                  </a:cubicBezTo>
                  <a:cubicBezTo>
                    <a:pt x="328" y="84"/>
                    <a:pt x="290" y="46"/>
                    <a:pt x="313" y="23"/>
                  </a:cubicBezTo>
                  <a:cubicBezTo>
                    <a:pt x="320" y="0"/>
                    <a:pt x="366" y="16"/>
                    <a:pt x="389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 noChangeArrowheads="1"/>
            </p:cNvSpPr>
            <p:nvPr/>
          </p:nvSpPr>
          <p:spPr bwMode="auto">
            <a:xfrm>
              <a:off x="6636906" y="7942263"/>
              <a:ext cx="107943" cy="187325"/>
            </a:xfrm>
            <a:custGeom>
              <a:avLst/>
              <a:gdLst>
                <a:gd name="T0" fmla="*/ 114 w 298"/>
                <a:gd name="T1" fmla="*/ 0 h 520"/>
                <a:gd name="T2" fmla="*/ 114 w 298"/>
                <a:gd name="T3" fmla="*/ 0 h 520"/>
                <a:gd name="T4" fmla="*/ 190 w 298"/>
                <a:gd name="T5" fmla="*/ 38 h 520"/>
                <a:gd name="T6" fmla="*/ 190 w 298"/>
                <a:gd name="T7" fmla="*/ 38 h 520"/>
                <a:gd name="T8" fmla="*/ 198 w 298"/>
                <a:gd name="T9" fmla="*/ 106 h 520"/>
                <a:gd name="T10" fmla="*/ 229 w 298"/>
                <a:gd name="T11" fmla="*/ 152 h 520"/>
                <a:gd name="T12" fmla="*/ 297 w 298"/>
                <a:gd name="T13" fmla="*/ 183 h 520"/>
                <a:gd name="T14" fmla="*/ 297 w 298"/>
                <a:gd name="T15" fmla="*/ 183 h 520"/>
                <a:gd name="T16" fmla="*/ 206 w 298"/>
                <a:gd name="T17" fmla="*/ 297 h 520"/>
                <a:gd name="T18" fmla="*/ 259 w 298"/>
                <a:gd name="T19" fmla="*/ 504 h 520"/>
                <a:gd name="T20" fmla="*/ 259 w 298"/>
                <a:gd name="T21" fmla="*/ 504 h 520"/>
                <a:gd name="T22" fmla="*/ 221 w 298"/>
                <a:gd name="T23" fmla="*/ 511 h 520"/>
                <a:gd name="T24" fmla="*/ 61 w 298"/>
                <a:gd name="T25" fmla="*/ 450 h 520"/>
                <a:gd name="T26" fmla="*/ 61 w 298"/>
                <a:gd name="T27" fmla="*/ 450 h 520"/>
                <a:gd name="T28" fmla="*/ 30 w 298"/>
                <a:gd name="T29" fmla="*/ 336 h 520"/>
                <a:gd name="T30" fmla="*/ 106 w 298"/>
                <a:gd name="T31" fmla="*/ 213 h 520"/>
                <a:gd name="T32" fmla="*/ 83 w 298"/>
                <a:gd name="T33" fmla="*/ 129 h 520"/>
                <a:gd name="T34" fmla="*/ 22 w 298"/>
                <a:gd name="T35" fmla="*/ 83 h 520"/>
                <a:gd name="T36" fmla="*/ 15 w 298"/>
                <a:gd name="T37" fmla="*/ 30 h 520"/>
                <a:gd name="T38" fmla="*/ 114 w 298"/>
                <a:gd name="T3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520">
                  <a:moveTo>
                    <a:pt x="114" y="0"/>
                  </a:moveTo>
                  <a:lnTo>
                    <a:pt x="114" y="0"/>
                  </a:lnTo>
                  <a:cubicBezTo>
                    <a:pt x="190" y="38"/>
                    <a:pt x="190" y="38"/>
                    <a:pt x="190" y="38"/>
                  </a:cubicBezTo>
                  <a:lnTo>
                    <a:pt x="190" y="38"/>
                  </a:lnTo>
                  <a:cubicBezTo>
                    <a:pt x="198" y="61"/>
                    <a:pt x="190" y="83"/>
                    <a:pt x="198" y="106"/>
                  </a:cubicBezTo>
                  <a:cubicBezTo>
                    <a:pt x="206" y="122"/>
                    <a:pt x="213" y="137"/>
                    <a:pt x="229" y="152"/>
                  </a:cubicBezTo>
                  <a:cubicBezTo>
                    <a:pt x="244" y="167"/>
                    <a:pt x="275" y="167"/>
                    <a:pt x="297" y="183"/>
                  </a:cubicBezTo>
                  <a:lnTo>
                    <a:pt x="297" y="183"/>
                  </a:lnTo>
                  <a:cubicBezTo>
                    <a:pt x="267" y="221"/>
                    <a:pt x="206" y="252"/>
                    <a:pt x="206" y="297"/>
                  </a:cubicBezTo>
                  <a:cubicBezTo>
                    <a:pt x="198" y="366"/>
                    <a:pt x="236" y="435"/>
                    <a:pt x="259" y="504"/>
                  </a:cubicBezTo>
                  <a:lnTo>
                    <a:pt x="259" y="504"/>
                  </a:lnTo>
                  <a:cubicBezTo>
                    <a:pt x="244" y="504"/>
                    <a:pt x="236" y="519"/>
                    <a:pt x="221" y="511"/>
                  </a:cubicBezTo>
                  <a:cubicBezTo>
                    <a:pt x="168" y="496"/>
                    <a:pt x="114" y="473"/>
                    <a:pt x="61" y="450"/>
                  </a:cubicBezTo>
                  <a:lnTo>
                    <a:pt x="61" y="450"/>
                  </a:lnTo>
                  <a:cubicBezTo>
                    <a:pt x="53" y="412"/>
                    <a:pt x="22" y="374"/>
                    <a:pt x="30" y="336"/>
                  </a:cubicBezTo>
                  <a:cubicBezTo>
                    <a:pt x="38" y="290"/>
                    <a:pt x="91" y="259"/>
                    <a:pt x="106" y="213"/>
                  </a:cubicBezTo>
                  <a:cubicBezTo>
                    <a:pt x="114" y="183"/>
                    <a:pt x="99" y="152"/>
                    <a:pt x="83" y="129"/>
                  </a:cubicBezTo>
                  <a:cubicBezTo>
                    <a:pt x="68" y="106"/>
                    <a:pt x="38" y="106"/>
                    <a:pt x="22" y="83"/>
                  </a:cubicBezTo>
                  <a:cubicBezTo>
                    <a:pt x="15" y="68"/>
                    <a:pt x="0" y="45"/>
                    <a:pt x="15" y="30"/>
                  </a:cubicBezTo>
                  <a:cubicBezTo>
                    <a:pt x="38" y="7"/>
                    <a:pt x="83" y="7"/>
                    <a:pt x="11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 noChangeArrowheads="1"/>
            </p:cNvSpPr>
            <p:nvPr/>
          </p:nvSpPr>
          <p:spPr bwMode="auto">
            <a:xfrm>
              <a:off x="6705163" y="7923213"/>
              <a:ext cx="90482" cy="88900"/>
            </a:xfrm>
            <a:custGeom>
              <a:avLst/>
              <a:gdLst>
                <a:gd name="T0" fmla="*/ 0 w 253"/>
                <a:gd name="T1" fmla="*/ 92 h 245"/>
                <a:gd name="T2" fmla="*/ 0 w 253"/>
                <a:gd name="T3" fmla="*/ 92 h 245"/>
                <a:gd name="T4" fmla="*/ 8 w 253"/>
                <a:gd name="T5" fmla="*/ 160 h 245"/>
                <a:gd name="T6" fmla="*/ 39 w 253"/>
                <a:gd name="T7" fmla="*/ 206 h 245"/>
                <a:gd name="T8" fmla="*/ 107 w 253"/>
                <a:gd name="T9" fmla="*/ 237 h 245"/>
                <a:gd name="T10" fmla="*/ 107 w 253"/>
                <a:gd name="T11" fmla="*/ 237 h 245"/>
                <a:gd name="T12" fmla="*/ 191 w 253"/>
                <a:gd name="T13" fmla="*/ 244 h 245"/>
                <a:gd name="T14" fmla="*/ 191 w 253"/>
                <a:gd name="T15" fmla="*/ 244 h 245"/>
                <a:gd name="T16" fmla="*/ 237 w 253"/>
                <a:gd name="T17" fmla="*/ 221 h 245"/>
                <a:gd name="T18" fmla="*/ 237 w 253"/>
                <a:gd name="T19" fmla="*/ 221 h 245"/>
                <a:gd name="T20" fmla="*/ 191 w 253"/>
                <a:gd name="T21" fmla="*/ 137 h 245"/>
                <a:gd name="T22" fmla="*/ 252 w 253"/>
                <a:gd name="T23" fmla="*/ 76 h 245"/>
                <a:gd name="T24" fmla="*/ 252 w 253"/>
                <a:gd name="T25" fmla="*/ 76 h 245"/>
                <a:gd name="T26" fmla="*/ 107 w 253"/>
                <a:gd name="T27" fmla="*/ 0 h 245"/>
                <a:gd name="T28" fmla="*/ 0 w 253"/>
                <a:gd name="T29" fmla="*/ 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3" h="245">
                  <a:moveTo>
                    <a:pt x="0" y="92"/>
                  </a:moveTo>
                  <a:lnTo>
                    <a:pt x="0" y="92"/>
                  </a:lnTo>
                  <a:cubicBezTo>
                    <a:pt x="8" y="115"/>
                    <a:pt x="0" y="137"/>
                    <a:pt x="8" y="160"/>
                  </a:cubicBezTo>
                  <a:cubicBezTo>
                    <a:pt x="16" y="176"/>
                    <a:pt x="23" y="191"/>
                    <a:pt x="39" y="206"/>
                  </a:cubicBezTo>
                  <a:cubicBezTo>
                    <a:pt x="54" y="221"/>
                    <a:pt x="85" y="221"/>
                    <a:pt x="107" y="237"/>
                  </a:cubicBezTo>
                  <a:lnTo>
                    <a:pt x="107" y="237"/>
                  </a:lnTo>
                  <a:cubicBezTo>
                    <a:pt x="191" y="244"/>
                    <a:pt x="191" y="244"/>
                    <a:pt x="191" y="244"/>
                  </a:cubicBezTo>
                  <a:lnTo>
                    <a:pt x="191" y="244"/>
                  </a:lnTo>
                  <a:cubicBezTo>
                    <a:pt x="237" y="221"/>
                    <a:pt x="237" y="221"/>
                    <a:pt x="237" y="221"/>
                  </a:cubicBezTo>
                  <a:lnTo>
                    <a:pt x="237" y="221"/>
                  </a:lnTo>
                  <a:cubicBezTo>
                    <a:pt x="222" y="191"/>
                    <a:pt x="191" y="168"/>
                    <a:pt x="191" y="137"/>
                  </a:cubicBezTo>
                  <a:cubicBezTo>
                    <a:pt x="199" y="107"/>
                    <a:pt x="230" y="92"/>
                    <a:pt x="252" y="76"/>
                  </a:cubicBezTo>
                  <a:lnTo>
                    <a:pt x="252" y="76"/>
                  </a:lnTo>
                  <a:cubicBezTo>
                    <a:pt x="199" y="54"/>
                    <a:pt x="161" y="0"/>
                    <a:pt x="107" y="0"/>
                  </a:cubicBezTo>
                  <a:cubicBezTo>
                    <a:pt x="62" y="8"/>
                    <a:pt x="39" y="61"/>
                    <a:pt x="0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 noChangeArrowheads="1"/>
            </p:cNvSpPr>
            <p:nvPr/>
          </p:nvSpPr>
          <p:spPr bwMode="auto">
            <a:xfrm>
              <a:off x="6708338" y="8008939"/>
              <a:ext cx="107943" cy="115887"/>
            </a:xfrm>
            <a:custGeom>
              <a:avLst/>
              <a:gdLst>
                <a:gd name="T0" fmla="*/ 99 w 299"/>
                <a:gd name="T1" fmla="*/ 0 h 322"/>
                <a:gd name="T2" fmla="*/ 99 w 299"/>
                <a:gd name="T3" fmla="*/ 0 h 322"/>
                <a:gd name="T4" fmla="*/ 183 w 299"/>
                <a:gd name="T5" fmla="*/ 7 h 322"/>
                <a:gd name="T6" fmla="*/ 183 w 299"/>
                <a:gd name="T7" fmla="*/ 7 h 322"/>
                <a:gd name="T8" fmla="*/ 199 w 299"/>
                <a:gd name="T9" fmla="*/ 114 h 322"/>
                <a:gd name="T10" fmla="*/ 176 w 299"/>
                <a:gd name="T11" fmla="*/ 214 h 322"/>
                <a:gd name="T12" fmla="*/ 214 w 299"/>
                <a:gd name="T13" fmla="*/ 229 h 322"/>
                <a:gd name="T14" fmla="*/ 252 w 299"/>
                <a:gd name="T15" fmla="*/ 175 h 322"/>
                <a:gd name="T16" fmla="*/ 298 w 299"/>
                <a:gd name="T17" fmla="*/ 221 h 322"/>
                <a:gd name="T18" fmla="*/ 298 w 299"/>
                <a:gd name="T19" fmla="*/ 221 h 322"/>
                <a:gd name="T20" fmla="*/ 283 w 299"/>
                <a:gd name="T21" fmla="*/ 298 h 322"/>
                <a:gd name="T22" fmla="*/ 283 w 299"/>
                <a:gd name="T23" fmla="*/ 298 h 322"/>
                <a:gd name="T24" fmla="*/ 229 w 299"/>
                <a:gd name="T25" fmla="*/ 282 h 322"/>
                <a:gd name="T26" fmla="*/ 191 w 299"/>
                <a:gd name="T27" fmla="*/ 305 h 322"/>
                <a:gd name="T28" fmla="*/ 145 w 299"/>
                <a:gd name="T29" fmla="*/ 282 h 322"/>
                <a:gd name="T30" fmla="*/ 107 w 299"/>
                <a:gd name="T31" fmla="*/ 321 h 322"/>
                <a:gd name="T32" fmla="*/ 61 w 299"/>
                <a:gd name="T33" fmla="*/ 321 h 322"/>
                <a:gd name="T34" fmla="*/ 61 w 299"/>
                <a:gd name="T35" fmla="*/ 321 h 322"/>
                <a:gd name="T36" fmla="*/ 8 w 299"/>
                <a:gd name="T37" fmla="*/ 114 h 322"/>
                <a:gd name="T38" fmla="*/ 99 w 299"/>
                <a:gd name="T39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9" h="322">
                  <a:moveTo>
                    <a:pt x="99" y="0"/>
                  </a:moveTo>
                  <a:lnTo>
                    <a:pt x="99" y="0"/>
                  </a:lnTo>
                  <a:cubicBezTo>
                    <a:pt x="183" y="7"/>
                    <a:pt x="183" y="7"/>
                    <a:pt x="183" y="7"/>
                  </a:cubicBezTo>
                  <a:lnTo>
                    <a:pt x="183" y="7"/>
                  </a:lnTo>
                  <a:cubicBezTo>
                    <a:pt x="191" y="46"/>
                    <a:pt x="206" y="76"/>
                    <a:pt x="199" y="114"/>
                  </a:cubicBezTo>
                  <a:cubicBezTo>
                    <a:pt x="199" y="153"/>
                    <a:pt x="168" y="183"/>
                    <a:pt x="176" y="214"/>
                  </a:cubicBezTo>
                  <a:cubicBezTo>
                    <a:pt x="176" y="229"/>
                    <a:pt x="199" y="236"/>
                    <a:pt x="214" y="229"/>
                  </a:cubicBezTo>
                  <a:cubicBezTo>
                    <a:pt x="237" y="221"/>
                    <a:pt x="237" y="183"/>
                    <a:pt x="252" y="175"/>
                  </a:cubicBezTo>
                  <a:cubicBezTo>
                    <a:pt x="275" y="175"/>
                    <a:pt x="283" y="206"/>
                    <a:pt x="298" y="221"/>
                  </a:cubicBezTo>
                  <a:lnTo>
                    <a:pt x="298" y="221"/>
                  </a:lnTo>
                  <a:cubicBezTo>
                    <a:pt x="283" y="298"/>
                    <a:pt x="283" y="298"/>
                    <a:pt x="283" y="298"/>
                  </a:cubicBezTo>
                  <a:lnTo>
                    <a:pt x="283" y="298"/>
                  </a:lnTo>
                  <a:cubicBezTo>
                    <a:pt x="267" y="298"/>
                    <a:pt x="252" y="282"/>
                    <a:pt x="229" y="282"/>
                  </a:cubicBezTo>
                  <a:cubicBezTo>
                    <a:pt x="214" y="282"/>
                    <a:pt x="206" y="305"/>
                    <a:pt x="191" y="305"/>
                  </a:cubicBezTo>
                  <a:cubicBezTo>
                    <a:pt x="176" y="305"/>
                    <a:pt x="160" y="275"/>
                    <a:pt x="145" y="282"/>
                  </a:cubicBezTo>
                  <a:cubicBezTo>
                    <a:pt x="130" y="282"/>
                    <a:pt x="122" y="313"/>
                    <a:pt x="107" y="321"/>
                  </a:cubicBezTo>
                  <a:cubicBezTo>
                    <a:pt x="92" y="321"/>
                    <a:pt x="77" y="321"/>
                    <a:pt x="61" y="321"/>
                  </a:cubicBezTo>
                  <a:lnTo>
                    <a:pt x="61" y="321"/>
                  </a:lnTo>
                  <a:cubicBezTo>
                    <a:pt x="38" y="252"/>
                    <a:pt x="0" y="183"/>
                    <a:pt x="8" y="114"/>
                  </a:cubicBezTo>
                  <a:cubicBezTo>
                    <a:pt x="8" y="69"/>
                    <a:pt x="69" y="38"/>
                    <a:pt x="9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 noChangeArrowheads="1"/>
            </p:cNvSpPr>
            <p:nvPr/>
          </p:nvSpPr>
          <p:spPr bwMode="auto">
            <a:xfrm>
              <a:off x="6768659" y="7991475"/>
              <a:ext cx="96832" cy="101600"/>
            </a:xfrm>
            <a:custGeom>
              <a:avLst/>
              <a:gdLst>
                <a:gd name="T0" fmla="*/ 61 w 268"/>
                <a:gd name="T1" fmla="*/ 30 h 283"/>
                <a:gd name="T2" fmla="*/ 61 w 268"/>
                <a:gd name="T3" fmla="*/ 30 h 283"/>
                <a:gd name="T4" fmla="*/ 15 w 268"/>
                <a:gd name="T5" fmla="*/ 53 h 283"/>
                <a:gd name="T6" fmla="*/ 15 w 268"/>
                <a:gd name="T7" fmla="*/ 53 h 283"/>
                <a:gd name="T8" fmla="*/ 31 w 268"/>
                <a:gd name="T9" fmla="*/ 160 h 283"/>
                <a:gd name="T10" fmla="*/ 8 w 268"/>
                <a:gd name="T11" fmla="*/ 260 h 283"/>
                <a:gd name="T12" fmla="*/ 46 w 268"/>
                <a:gd name="T13" fmla="*/ 275 h 283"/>
                <a:gd name="T14" fmla="*/ 84 w 268"/>
                <a:gd name="T15" fmla="*/ 221 h 283"/>
                <a:gd name="T16" fmla="*/ 130 w 268"/>
                <a:gd name="T17" fmla="*/ 267 h 283"/>
                <a:gd name="T18" fmla="*/ 130 w 268"/>
                <a:gd name="T19" fmla="*/ 267 h 283"/>
                <a:gd name="T20" fmla="*/ 206 w 268"/>
                <a:gd name="T21" fmla="*/ 221 h 283"/>
                <a:gd name="T22" fmla="*/ 222 w 268"/>
                <a:gd name="T23" fmla="*/ 183 h 283"/>
                <a:gd name="T24" fmla="*/ 191 w 268"/>
                <a:gd name="T25" fmla="*/ 145 h 283"/>
                <a:gd name="T26" fmla="*/ 267 w 268"/>
                <a:gd name="T27" fmla="*/ 38 h 283"/>
                <a:gd name="T28" fmla="*/ 267 w 268"/>
                <a:gd name="T29" fmla="*/ 38 h 283"/>
                <a:gd name="T30" fmla="*/ 138 w 268"/>
                <a:gd name="T31" fmla="*/ 0 h 283"/>
                <a:gd name="T32" fmla="*/ 61 w 268"/>
                <a:gd name="T33" fmla="*/ 3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283">
                  <a:moveTo>
                    <a:pt x="61" y="30"/>
                  </a:moveTo>
                  <a:lnTo>
                    <a:pt x="61" y="30"/>
                  </a:lnTo>
                  <a:cubicBezTo>
                    <a:pt x="15" y="53"/>
                    <a:pt x="15" y="53"/>
                    <a:pt x="15" y="53"/>
                  </a:cubicBezTo>
                  <a:lnTo>
                    <a:pt x="15" y="53"/>
                  </a:lnTo>
                  <a:cubicBezTo>
                    <a:pt x="23" y="92"/>
                    <a:pt x="38" y="122"/>
                    <a:pt x="31" y="160"/>
                  </a:cubicBezTo>
                  <a:cubicBezTo>
                    <a:pt x="31" y="199"/>
                    <a:pt x="0" y="229"/>
                    <a:pt x="8" y="260"/>
                  </a:cubicBezTo>
                  <a:cubicBezTo>
                    <a:pt x="8" y="275"/>
                    <a:pt x="31" y="282"/>
                    <a:pt x="46" y="275"/>
                  </a:cubicBezTo>
                  <a:cubicBezTo>
                    <a:pt x="69" y="267"/>
                    <a:pt x="69" y="229"/>
                    <a:pt x="84" y="221"/>
                  </a:cubicBezTo>
                  <a:cubicBezTo>
                    <a:pt x="107" y="221"/>
                    <a:pt x="115" y="252"/>
                    <a:pt x="130" y="267"/>
                  </a:cubicBezTo>
                  <a:lnTo>
                    <a:pt x="130" y="267"/>
                  </a:lnTo>
                  <a:cubicBezTo>
                    <a:pt x="153" y="252"/>
                    <a:pt x="184" y="237"/>
                    <a:pt x="206" y="221"/>
                  </a:cubicBezTo>
                  <a:cubicBezTo>
                    <a:pt x="214" y="214"/>
                    <a:pt x="229" y="199"/>
                    <a:pt x="222" y="183"/>
                  </a:cubicBezTo>
                  <a:cubicBezTo>
                    <a:pt x="222" y="168"/>
                    <a:pt x="191" y="160"/>
                    <a:pt x="191" y="145"/>
                  </a:cubicBezTo>
                  <a:cubicBezTo>
                    <a:pt x="206" y="107"/>
                    <a:pt x="237" y="76"/>
                    <a:pt x="267" y="38"/>
                  </a:cubicBezTo>
                  <a:lnTo>
                    <a:pt x="267" y="38"/>
                  </a:lnTo>
                  <a:cubicBezTo>
                    <a:pt x="222" y="30"/>
                    <a:pt x="176" y="7"/>
                    <a:pt x="138" y="0"/>
                  </a:cubicBezTo>
                  <a:cubicBezTo>
                    <a:pt x="107" y="0"/>
                    <a:pt x="84" y="23"/>
                    <a:pt x="61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28"/>
            <p:cNvSpPr>
              <a:spLocks noChangeArrowheads="1"/>
            </p:cNvSpPr>
            <p:nvPr/>
          </p:nvSpPr>
          <p:spPr bwMode="auto">
            <a:xfrm>
              <a:off x="6775009" y="7900989"/>
              <a:ext cx="111118" cy="104775"/>
            </a:xfrm>
            <a:custGeom>
              <a:avLst/>
              <a:gdLst>
                <a:gd name="T0" fmla="*/ 61 w 307"/>
                <a:gd name="T1" fmla="*/ 137 h 291"/>
                <a:gd name="T2" fmla="*/ 61 w 307"/>
                <a:gd name="T3" fmla="*/ 137 h 291"/>
                <a:gd name="T4" fmla="*/ 0 w 307"/>
                <a:gd name="T5" fmla="*/ 198 h 291"/>
                <a:gd name="T6" fmla="*/ 46 w 307"/>
                <a:gd name="T7" fmla="*/ 282 h 291"/>
                <a:gd name="T8" fmla="*/ 46 w 307"/>
                <a:gd name="T9" fmla="*/ 282 h 291"/>
                <a:gd name="T10" fmla="*/ 123 w 307"/>
                <a:gd name="T11" fmla="*/ 252 h 291"/>
                <a:gd name="T12" fmla="*/ 252 w 307"/>
                <a:gd name="T13" fmla="*/ 290 h 291"/>
                <a:gd name="T14" fmla="*/ 252 w 307"/>
                <a:gd name="T15" fmla="*/ 290 h 291"/>
                <a:gd name="T16" fmla="*/ 291 w 307"/>
                <a:gd name="T17" fmla="*/ 244 h 291"/>
                <a:gd name="T18" fmla="*/ 306 w 307"/>
                <a:gd name="T19" fmla="*/ 176 h 291"/>
                <a:gd name="T20" fmla="*/ 306 w 307"/>
                <a:gd name="T21" fmla="*/ 176 h 291"/>
                <a:gd name="T22" fmla="*/ 283 w 307"/>
                <a:gd name="T23" fmla="*/ 122 h 291"/>
                <a:gd name="T24" fmla="*/ 260 w 307"/>
                <a:gd name="T25" fmla="*/ 92 h 291"/>
                <a:gd name="T26" fmla="*/ 237 w 307"/>
                <a:gd name="T27" fmla="*/ 15 h 291"/>
                <a:gd name="T28" fmla="*/ 176 w 307"/>
                <a:gd name="T29" fmla="*/ 23 h 291"/>
                <a:gd name="T30" fmla="*/ 161 w 307"/>
                <a:gd name="T31" fmla="*/ 61 h 291"/>
                <a:gd name="T32" fmla="*/ 107 w 307"/>
                <a:gd name="T33" fmla="*/ 76 h 291"/>
                <a:gd name="T34" fmla="*/ 61 w 307"/>
                <a:gd name="T35" fmla="*/ 13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291">
                  <a:moveTo>
                    <a:pt x="61" y="137"/>
                  </a:moveTo>
                  <a:lnTo>
                    <a:pt x="61" y="137"/>
                  </a:lnTo>
                  <a:cubicBezTo>
                    <a:pt x="39" y="153"/>
                    <a:pt x="8" y="168"/>
                    <a:pt x="0" y="198"/>
                  </a:cubicBezTo>
                  <a:cubicBezTo>
                    <a:pt x="0" y="229"/>
                    <a:pt x="31" y="252"/>
                    <a:pt x="46" y="282"/>
                  </a:cubicBezTo>
                  <a:lnTo>
                    <a:pt x="46" y="282"/>
                  </a:lnTo>
                  <a:cubicBezTo>
                    <a:pt x="69" y="275"/>
                    <a:pt x="92" y="252"/>
                    <a:pt x="123" y="252"/>
                  </a:cubicBezTo>
                  <a:cubicBezTo>
                    <a:pt x="161" y="259"/>
                    <a:pt x="207" y="282"/>
                    <a:pt x="252" y="290"/>
                  </a:cubicBezTo>
                  <a:lnTo>
                    <a:pt x="252" y="290"/>
                  </a:lnTo>
                  <a:cubicBezTo>
                    <a:pt x="260" y="275"/>
                    <a:pt x="283" y="259"/>
                    <a:pt x="291" y="244"/>
                  </a:cubicBezTo>
                  <a:cubicBezTo>
                    <a:pt x="298" y="221"/>
                    <a:pt x="298" y="198"/>
                    <a:pt x="306" y="176"/>
                  </a:cubicBezTo>
                  <a:lnTo>
                    <a:pt x="306" y="176"/>
                  </a:lnTo>
                  <a:cubicBezTo>
                    <a:pt x="298" y="160"/>
                    <a:pt x="291" y="137"/>
                    <a:pt x="283" y="122"/>
                  </a:cubicBezTo>
                  <a:cubicBezTo>
                    <a:pt x="275" y="107"/>
                    <a:pt x="268" y="99"/>
                    <a:pt x="260" y="92"/>
                  </a:cubicBezTo>
                  <a:cubicBezTo>
                    <a:pt x="245" y="61"/>
                    <a:pt x="260" y="30"/>
                    <a:pt x="237" y="15"/>
                  </a:cubicBezTo>
                  <a:cubicBezTo>
                    <a:pt x="222" y="0"/>
                    <a:pt x="191" y="7"/>
                    <a:pt x="176" y="23"/>
                  </a:cubicBezTo>
                  <a:cubicBezTo>
                    <a:pt x="161" y="30"/>
                    <a:pt x="176" y="53"/>
                    <a:pt x="161" y="61"/>
                  </a:cubicBezTo>
                  <a:cubicBezTo>
                    <a:pt x="146" y="76"/>
                    <a:pt x="123" y="61"/>
                    <a:pt x="107" y="76"/>
                  </a:cubicBezTo>
                  <a:cubicBezTo>
                    <a:pt x="92" y="92"/>
                    <a:pt x="77" y="115"/>
                    <a:pt x="61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29"/>
            <p:cNvSpPr>
              <a:spLocks noChangeArrowheads="1"/>
            </p:cNvSpPr>
            <p:nvPr/>
          </p:nvSpPr>
          <p:spPr bwMode="auto">
            <a:xfrm>
              <a:off x="6455943" y="8104188"/>
              <a:ext cx="503204" cy="449262"/>
            </a:xfrm>
            <a:custGeom>
              <a:avLst/>
              <a:gdLst>
                <a:gd name="T0" fmla="*/ 764 w 1399"/>
                <a:gd name="T1" fmla="*/ 54 h 1246"/>
                <a:gd name="T2" fmla="*/ 848 w 1399"/>
                <a:gd name="T3" fmla="*/ 15 h 1246"/>
                <a:gd name="T4" fmla="*/ 932 w 1399"/>
                <a:gd name="T5" fmla="*/ 15 h 1246"/>
                <a:gd name="T6" fmla="*/ 986 w 1399"/>
                <a:gd name="T7" fmla="*/ 31 h 1246"/>
                <a:gd name="T8" fmla="*/ 978 w 1399"/>
                <a:gd name="T9" fmla="*/ 107 h 1246"/>
                <a:gd name="T10" fmla="*/ 1093 w 1399"/>
                <a:gd name="T11" fmla="*/ 145 h 1246"/>
                <a:gd name="T12" fmla="*/ 1222 w 1399"/>
                <a:gd name="T13" fmla="*/ 92 h 1246"/>
                <a:gd name="T14" fmla="*/ 1253 w 1399"/>
                <a:gd name="T15" fmla="*/ 115 h 1246"/>
                <a:gd name="T16" fmla="*/ 1222 w 1399"/>
                <a:gd name="T17" fmla="*/ 199 h 1246"/>
                <a:gd name="T18" fmla="*/ 1230 w 1399"/>
                <a:gd name="T19" fmla="*/ 321 h 1246"/>
                <a:gd name="T20" fmla="*/ 1116 w 1399"/>
                <a:gd name="T21" fmla="*/ 436 h 1246"/>
                <a:gd name="T22" fmla="*/ 1123 w 1399"/>
                <a:gd name="T23" fmla="*/ 642 h 1246"/>
                <a:gd name="T24" fmla="*/ 1154 w 1399"/>
                <a:gd name="T25" fmla="*/ 756 h 1246"/>
                <a:gd name="T26" fmla="*/ 1207 w 1399"/>
                <a:gd name="T27" fmla="*/ 749 h 1246"/>
                <a:gd name="T28" fmla="*/ 1291 w 1399"/>
                <a:gd name="T29" fmla="*/ 756 h 1246"/>
                <a:gd name="T30" fmla="*/ 1345 w 1399"/>
                <a:gd name="T31" fmla="*/ 817 h 1246"/>
                <a:gd name="T32" fmla="*/ 1398 w 1399"/>
                <a:gd name="T33" fmla="*/ 848 h 1246"/>
                <a:gd name="T34" fmla="*/ 1314 w 1399"/>
                <a:gd name="T35" fmla="*/ 1054 h 1246"/>
                <a:gd name="T36" fmla="*/ 1161 w 1399"/>
                <a:gd name="T37" fmla="*/ 1039 h 1246"/>
                <a:gd name="T38" fmla="*/ 955 w 1399"/>
                <a:gd name="T39" fmla="*/ 1123 h 1246"/>
                <a:gd name="T40" fmla="*/ 841 w 1399"/>
                <a:gd name="T41" fmla="*/ 1039 h 1246"/>
                <a:gd name="T42" fmla="*/ 726 w 1399"/>
                <a:gd name="T43" fmla="*/ 1092 h 1246"/>
                <a:gd name="T44" fmla="*/ 688 w 1399"/>
                <a:gd name="T45" fmla="*/ 1169 h 1246"/>
                <a:gd name="T46" fmla="*/ 543 w 1399"/>
                <a:gd name="T47" fmla="*/ 1230 h 1246"/>
                <a:gd name="T48" fmla="*/ 505 w 1399"/>
                <a:gd name="T49" fmla="*/ 1108 h 1246"/>
                <a:gd name="T50" fmla="*/ 367 w 1399"/>
                <a:gd name="T51" fmla="*/ 772 h 1246"/>
                <a:gd name="T52" fmla="*/ 306 w 1399"/>
                <a:gd name="T53" fmla="*/ 542 h 1246"/>
                <a:gd name="T54" fmla="*/ 260 w 1399"/>
                <a:gd name="T55" fmla="*/ 428 h 1246"/>
                <a:gd name="T56" fmla="*/ 46 w 1399"/>
                <a:gd name="T57" fmla="*/ 542 h 1246"/>
                <a:gd name="T58" fmla="*/ 8 w 1399"/>
                <a:gd name="T59" fmla="*/ 390 h 1246"/>
                <a:gd name="T60" fmla="*/ 46 w 1399"/>
                <a:gd name="T61" fmla="*/ 374 h 1246"/>
                <a:gd name="T62" fmla="*/ 184 w 1399"/>
                <a:gd name="T63" fmla="*/ 290 h 1246"/>
                <a:gd name="T64" fmla="*/ 291 w 1399"/>
                <a:gd name="T65" fmla="*/ 222 h 1246"/>
                <a:gd name="T66" fmla="*/ 390 w 1399"/>
                <a:gd name="T67" fmla="*/ 183 h 1246"/>
                <a:gd name="T68" fmla="*/ 474 w 1399"/>
                <a:gd name="T69" fmla="*/ 31 h 1246"/>
                <a:gd name="T70" fmla="*/ 566 w 1399"/>
                <a:gd name="T71" fmla="*/ 0 h 1246"/>
                <a:gd name="T72" fmla="*/ 764 w 1399"/>
                <a:gd name="T73" fmla="*/ 54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9" h="1246">
                  <a:moveTo>
                    <a:pt x="764" y="54"/>
                  </a:moveTo>
                  <a:lnTo>
                    <a:pt x="764" y="54"/>
                  </a:lnTo>
                  <a:cubicBezTo>
                    <a:pt x="780" y="54"/>
                    <a:pt x="795" y="54"/>
                    <a:pt x="810" y="54"/>
                  </a:cubicBezTo>
                  <a:cubicBezTo>
                    <a:pt x="825" y="46"/>
                    <a:pt x="833" y="15"/>
                    <a:pt x="848" y="15"/>
                  </a:cubicBezTo>
                  <a:cubicBezTo>
                    <a:pt x="863" y="8"/>
                    <a:pt x="879" y="38"/>
                    <a:pt x="894" y="38"/>
                  </a:cubicBezTo>
                  <a:cubicBezTo>
                    <a:pt x="909" y="38"/>
                    <a:pt x="917" y="15"/>
                    <a:pt x="932" y="15"/>
                  </a:cubicBezTo>
                  <a:cubicBezTo>
                    <a:pt x="955" y="15"/>
                    <a:pt x="970" y="31"/>
                    <a:pt x="986" y="31"/>
                  </a:cubicBezTo>
                  <a:lnTo>
                    <a:pt x="986" y="31"/>
                  </a:lnTo>
                  <a:cubicBezTo>
                    <a:pt x="1001" y="46"/>
                    <a:pt x="1016" y="61"/>
                    <a:pt x="1024" y="77"/>
                  </a:cubicBezTo>
                  <a:lnTo>
                    <a:pt x="978" y="107"/>
                  </a:lnTo>
                  <a:cubicBezTo>
                    <a:pt x="978" y="115"/>
                    <a:pt x="1024" y="161"/>
                    <a:pt x="1024" y="161"/>
                  </a:cubicBezTo>
                  <a:cubicBezTo>
                    <a:pt x="1047" y="153"/>
                    <a:pt x="1070" y="161"/>
                    <a:pt x="1093" y="145"/>
                  </a:cubicBezTo>
                  <a:cubicBezTo>
                    <a:pt x="1116" y="138"/>
                    <a:pt x="1131" y="107"/>
                    <a:pt x="1161" y="99"/>
                  </a:cubicBezTo>
                  <a:cubicBezTo>
                    <a:pt x="1177" y="92"/>
                    <a:pt x="1199" y="99"/>
                    <a:pt x="1222" y="92"/>
                  </a:cubicBezTo>
                  <a:lnTo>
                    <a:pt x="1222" y="92"/>
                  </a:lnTo>
                  <a:cubicBezTo>
                    <a:pt x="1230" y="99"/>
                    <a:pt x="1253" y="107"/>
                    <a:pt x="1253" y="115"/>
                  </a:cubicBezTo>
                  <a:cubicBezTo>
                    <a:pt x="1253" y="145"/>
                    <a:pt x="1230" y="168"/>
                    <a:pt x="1222" y="199"/>
                  </a:cubicBezTo>
                  <a:lnTo>
                    <a:pt x="1222" y="199"/>
                  </a:lnTo>
                  <a:cubicBezTo>
                    <a:pt x="1207" y="206"/>
                    <a:pt x="1192" y="214"/>
                    <a:pt x="1192" y="229"/>
                  </a:cubicBezTo>
                  <a:cubicBezTo>
                    <a:pt x="1199" y="260"/>
                    <a:pt x="1238" y="283"/>
                    <a:pt x="1230" y="321"/>
                  </a:cubicBezTo>
                  <a:cubicBezTo>
                    <a:pt x="1222" y="359"/>
                    <a:pt x="1192" y="397"/>
                    <a:pt x="1169" y="428"/>
                  </a:cubicBezTo>
                  <a:cubicBezTo>
                    <a:pt x="1154" y="443"/>
                    <a:pt x="1123" y="420"/>
                    <a:pt x="1116" y="436"/>
                  </a:cubicBezTo>
                  <a:cubicBezTo>
                    <a:pt x="1116" y="489"/>
                    <a:pt x="1146" y="527"/>
                    <a:pt x="1154" y="581"/>
                  </a:cubicBezTo>
                  <a:cubicBezTo>
                    <a:pt x="1154" y="603"/>
                    <a:pt x="1131" y="619"/>
                    <a:pt x="1123" y="642"/>
                  </a:cubicBezTo>
                  <a:cubicBezTo>
                    <a:pt x="1116" y="665"/>
                    <a:pt x="1108" y="688"/>
                    <a:pt x="1116" y="703"/>
                  </a:cubicBezTo>
                  <a:cubicBezTo>
                    <a:pt x="1123" y="726"/>
                    <a:pt x="1138" y="741"/>
                    <a:pt x="1154" y="756"/>
                  </a:cubicBezTo>
                  <a:cubicBezTo>
                    <a:pt x="1169" y="772"/>
                    <a:pt x="1177" y="794"/>
                    <a:pt x="1192" y="787"/>
                  </a:cubicBezTo>
                  <a:cubicBezTo>
                    <a:pt x="1207" y="787"/>
                    <a:pt x="1192" y="749"/>
                    <a:pt x="1207" y="749"/>
                  </a:cubicBezTo>
                  <a:cubicBezTo>
                    <a:pt x="1222" y="741"/>
                    <a:pt x="1230" y="772"/>
                    <a:pt x="1253" y="779"/>
                  </a:cubicBezTo>
                  <a:cubicBezTo>
                    <a:pt x="1261" y="779"/>
                    <a:pt x="1276" y="756"/>
                    <a:pt x="1291" y="756"/>
                  </a:cubicBezTo>
                  <a:cubicBezTo>
                    <a:pt x="1314" y="764"/>
                    <a:pt x="1330" y="787"/>
                    <a:pt x="1345" y="802"/>
                  </a:cubicBezTo>
                  <a:cubicBezTo>
                    <a:pt x="1352" y="810"/>
                    <a:pt x="1345" y="817"/>
                    <a:pt x="1345" y="817"/>
                  </a:cubicBezTo>
                  <a:cubicBezTo>
                    <a:pt x="1360" y="833"/>
                    <a:pt x="1383" y="833"/>
                    <a:pt x="1398" y="848"/>
                  </a:cubicBezTo>
                  <a:lnTo>
                    <a:pt x="1398" y="848"/>
                  </a:lnTo>
                  <a:cubicBezTo>
                    <a:pt x="1360" y="886"/>
                    <a:pt x="1299" y="909"/>
                    <a:pt x="1276" y="963"/>
                  </a:cubicBezTo>
                  <a:cubicBezTo>
                    <a:pt x="1261" y="993"/>
                    <a:pt x="1299" y="1024"/>
                    <a:pt x="1314" y="1054"/>
                  </a:cubicBezTo>
                  <a:cubicBezTo>
                    <a:pt x="1314" y="1054"/>
                    <a:pt x="1284" y="1115"/>
                    <a:pt x="1284" y="1123"/>
                  </a:cubicBezTo>
                  <a:cubicBezTo>
                    <a:pt x="1284" y="1130"/>
                    <a:pt x="1161" y="1039"/>
                    <a:pt x="1161" y="1039"/>
                  </a:cubicBezTo>
                  <a:cubicBezTo>
                    <a:pt x="1138" y="1047"/>
                    <a:pt x="1108" y="1047"/>
                    <a:pt x="1085" y="1054"/>
                  </a:cubicBezTo>
                  <a:cubicBezTo>
                    <a:pt x="1039" y="1077"/>
                    <a:pt x="1001" y="1108"/>
                    <a:pt x="955" y="1123"/>
                  </a:cubicBezTo>
                  <a:cubicBezTo>
                    <a:pt x="917" y="1138"/>
                    <a:pt x="863" y="1169"/>
                    <a:pt x="825" y="1138"/>
                  </a:cubicBezTo>
                  <a:cubicBezTo>
                    <a:pt x="802" y="1115"/>
                    <a:pt x="856" y="1069"/>
                    <a:pt x="841" y="1039"/>
                  </a:cubicBezTo>
                  <a:cubicBezTo>
                    <a:pt x="833" y="1016"/>
                    <a:pt x="787" y="1024"/>
                    <a:pt x="772" y="1031"/>
                  </a:cubicBezTo>
                  <a:cubicBezTo>
                    <a:pt x="749" y="1039"/>
                    <a:pt x="726" y="1069"/>
                    <a:pt x="726" y="1092"/>
                  </a:cubicBezTo>
                  <a:cubicBezTo>
                    <a:pt x="734" y="1115"/>
                    <a:pt x="787" y="1138"/>
                    <a:pt x="772" y="1161"/>
                  </a:cubicBezTo>
                  <a:cubicBezTo>
                    <a:pt x="764" y="1192"/>
                    <a:pt x="718" y="1161"/>
                    <a:pt x="688" y="1169"/>
                  </a:cubicBezTo>
                  <a:cubicBezTo>
                    <a:pt x="688" y="1169"/>
                    <a:pt x="634" y="1230"/>
                    <a:pt x="634" y="1238"/>
                  </a:cubicBezTo>
                  <a:cubicBezTo>
                    <a:pt x="627" y="1245"/>
                    <a:pt x="543" y="1230"/>
                    <a:pt x="543" y="1230"/>
                  </a:cubicBezTo>
                  <a:cubicBezTo>
                    <a:pt x="527" y="1184"/>
                    <a:pt x="512" y="1146"/>
                    <a:pt x="505" y="1108"/>
                  </a:cubicBezTo>
                  <a:lnTo>
                    <a:pt x="505" y="1108"/>
                  </a:lnTo>
                  <a:cubicBezTo>
                    <a:pt x="497" y="993"/>
                    <a:pt x="520" y="878"/>
                    <a:pt x="482" y="779"/>
                  </a:cubicBezTo>
                  <a:cubicBezTo>
                    <a:pt x="466" y="741"/>
                    <a:pt x="382" y="802"/>
                    <a:pt x="367" y="772"/>
                  </a:cubicBezTo>
                  <a:cubicBezTo>
                    <a:pt x="336" y="711"/>
                    <a:pt x="382" y="649"/>
                    <a:pt x="398" y="588"/>
                  </a:cubicBezTo>
                  <a:cubicBezTo>
                    <a:pt x="398" y="588"/>
                    <a:pt x="298" y="558"/>
                    <a:pt x="306" y="542"/>
                  </a:cubicBezTo>
                  <a:cubicBezTo>
                    <a:pt x="306" y="535"/>
                    <a:pt x="336" y="458"/>
                    <a:pt x="336" y="458"/>
                  </a:cubicBezTo>
                  <a:cubicBezTo>
                    <a:pt x="313" y="443"/>
                    <a:pt x="283" y="413"/>
                    <a:pt x="260" y="428"/>
                  </a:cubicBezTo>
                  <a:cubicBezTo>
                    <a:pt x="237" y="436"/>
                    <a:pt x="275" y="489"/>
                    <a:pt x="252" y="497"/>
                  </a:cubicBezTo>
                  <a:cubicBezTo>
                    <a:pt x="191" y="535"/>
                    <a:pt x="115" y="565"/>
                    <a:pt x="46" y="542"/>
                  </a:cubicBezTo>
                  <a:cubicBezTo>
                    <a:pt x="8" y="527"/>
                    <a:pt x="100" y="481"/>
                    <a:pt x="92" y="443"/>
                  </a:cubicBezTo>
                  <a:cubicBezTo>
                    <a:pt x="84" y="413"/>
                    <a:pt x="23" y="413"/>
                    <a:pt x="8" y="390"/>
                  </a:cubicBezTo>
                  <a:cubicBezTo>
                    <a:pt x="0" y="374"/>
                    <a:pt x="31" y="382"/>
                    <a:pt x="46" y="374"/>
                  </a:cubicBezTo>
                  <a:lnTo>
                    <a:pt x="46" y="374"/>
                  </a:lnTo>
                  <a:cubicBezTo>
                    <a:pt x="77" y="374"/>
                    <a:pt x="115" y="374"/>
                    <a:pt x="146" y="359"/>
                  </a:cubicBezTo>
                  <a:cubicBezTo>
                    <a:pt x="169" y="344"/>
                    <a:pt x="161" y="298"/>
                    <a:pt x="184" y="290"/>
                  </a:cubicBezTo>
                  <a:cubicBezTo>
                    <a:pt x="207" y="283"/>
                    <a:pt x="230" y="306"/>
                    <a:pt x="252" y="306"/>
                  </a:cubicBezTo>
                  <a:cubicBezTo>
                    <a:pt x="252" y="306"/>
                    <a:pt x="283" y="222"/>
                    <a:pt x="291" y="222"/>
                  </a:cubicBezTo>
                  <a:cubicBezTo>
                    <a:pt x="306" y="222"/>
                    <a:pt x="375" y="214"/>
                    <a:pt x="375" y="214"/>
                  </a:cubicBezTo>
                  <a:cubicBezTo>
                    <a:pt x="375" y="214"/>
                    <a:pt x="382" y="183"/>
                    <a:pt x="390" y="183"/>
                  </a:cubicBezTo>
                  <a:cubicBezTo>
                    <a:pt x="398" y="183"/>
                    <a:pt x="489" y="161"/>
                    <a:pt x="489" y="161"/>
                  </a:cubicBezTo>
                  <a:cubicBezTo>
                    <a:pt x="482" y="115"/>
                    <a:pt x="451" y="69"/>
                    <a:pt x="474" y="31"/>
                  </a:cubicBezTo>
                  <a:cubicBezTo>
                    <a:pt x="482" y="0"/>
                    <a:pt x="535" y="15"/>
                    <a:pt x="566" y="0"/>
                  </a:cubicBezTo>
                  <a:lnTo>
                    <a:pt x="566" y="0"/>
                  </a:lnTo>
                  <a:cubicBezTo>
                    <a:pt x="619" y="23"/>
                    <a:pt x="673" y="46"/>
                    <a:pt x="726" y="61"/>
                  </a:cubicBezTo>
                  <a:cubicBezTo>
                    <a:pt x="741" y="69"/>
                    <a:pt x="749" y="54"/>
                    <a:pt x="764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30"/>
            <p:cNvSpPr>
              <a:spLocks noChangeArrowheads="1"/>
            </p:cNvSpPr>
            <p:nvPr/>
          </p:nvSpPr>
          <p:spPr bwMode="auto">
            <a:xfrm>
              <a:off x="6806756" y="7950201"/>
              <a:ext cx="160328" cy="212725"/>
            </a:xfrm>
            <a:custGeom>
              <a:avLst/>
              <a:gdLst>
                <a:gd name="T0" fmla="*/ 214 w 444"/>
                <a:gd name="T1" fmla="*/ 39 h 590"/>
                <a:gd name="T2" fmla="*/ 214 w 444"/>
                <a:gd name="T3" fmla="*/ 39 h 590"/>
                <a:gd name="T4" fmla="*/ 298 w 444"/>
                <a:gd name="T5" fmla="*/ 0 h 590"/>
                <a:gd name="T6" fmla="*/ 359 w 444"/>
                <a:gd name="T7" fmla="*/ 54 h 590"/>
                <a:gd name="T8" fmla="*/ 359 w 444"/>
                <a:gd name="T9" fmla="*/ 54 h 590"/>
                <a:gd name="T10" fmla="*/ 413 w 444"/>
                <a:gd name="T11" fmla="*/ 138 h 590"/>
                <a:gd name="T12" fmla="*/ 435 w 444"/>
                <a:gd name="T13" fmla="*/ 207 h 590"/>
                <a:gd name="T14" fmla="*/ 405 w 444"/>
                <a:gd name="T15" fmla="*/ 237 h 590"/>
                <a:gd name="T16" fmla="*/ 405 w 444"/>
                <a:gd name="T17" fmla="*/ 237 h 590"/>
                <a:gd name="T18" fmla="*/ 352 w 444"/>
                <a:gd name="T19" fmla="*/ 275 h 590"/>
                <a:gd name="T20" fmla="*/ 405 w 444"/>
                <a:gd name="T21" fmla="*/ 298 h 590"/>
                <a:gd name="T22" fmla="*/ 397 w 444"/>
                <a:gd name="T23" fmla="*/ 397 h 590"/>
                <a:gd name="T24" fmla="*/ 329 w 444"/>
                <a:gd name="T25" fmla="*/ 397 h 590"/>
                <a:gd name="T26" fmla="*/ 298 w 444"/>
                <a:gd name="T27" fmla="*/ 482 h 590"/>
                <a:gd name="T28" fmla="*/ 244 w 444"/>
                <a:gd name="T29" fmla="*/ 520 h 590"/>
                <a:gd name="T30" fmla="*/ 244 w 444"/>
                <a:gd name="T31" fmla="*/ 520 h 590"/>
                <a:gd name="T32" fmla="*/ 183 w 444"/>
                <a:gd name="T33" fmla="*/ 527 h 590"/>
                <a:gd name="T34" fmla="*/ 115 w 444"/>
                <a:gd name="T35" fmla="*/ 573 h 590"/>
                <a:gd name="T36" fmla="*/ 46 w 444"/>
                <a:gd name="T37" fmla="*/ 589 h 590"/>
                <a:gd name="T38" fmla="*/ 0 w 444"/>
                <a:gd name="T39" fmla="*/ 535 h 590"/>
                <a:gd name="T40" fmla="*/ 46 w 444"/>
                <a:gd name="T41" fmla="*/ 505 h 590"/>
                <a:gd name="T42" fmla="*/ 8 w 444"/>
                <a:gd name="T43" fmla="*/ 459 h 590"/>
                <a:gd name="T44" fmla="*/ 8 w 444"/>
                <a:gd name="T45" fmla="*/ 459 h 590"/>
                <a:gd name="T46" fmla="*/ 23 w 444"/>
                <a:gd name="T47" fmla="*/ 382 h 590"/>
                <a:gd name="T48" fmla="*/ 23 w 444"/>
                <a:gd name="T49" fmla="*/ 382 h 590"/>
                <a:gd name="T50" fmla="*/ 99 w 444"/>
                <a:gd name="T51" fmla="*/ 336 h 590"/>
                <a:gd name="T52" fmla="*/ 115 w 444"/>
                <a:gd name="T53" fmla="*/ 298 h 590"/>
                <a:gd name="T54" fmla="*/ 84 w 444"/>
                <a:gd name="T55" fmla="*/ 260 h 590"/>
                <a:gd name="T56" fmla="*/ 160 w 444"/>
                <a:gd name="T57" fmla="*/ 153 h 590"/>
                <a:gd name="T58" fmla="*/ 160 w 444"/>
                <a:gd name="T59" fmla="*/ 153 h 590"/>
                <a:gd name="T60" fmla="*/ 199 w 444"/>
                <a:gd name="T61" fmla="*/ 107 h 590"/>
                <a:gd name="T62" fmla="*/ 214 w 444"/>
                <a:gd name="T63" fmla="*/ 3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4" h="590">
                  <a:moveTo>
                    <a:pt x="214" y="39"/>
                  </a:moveTo>
                  <a:lnTo>
                    <a:pt x="214" y="39"/>
                  </a:lnTo>
                  <a:cubicBezTo>
                    <a:pt x="237" y="23"/>
                    <a:pt x="267" y="0"/>
                    <a:pt x="298" y="0"/>
                  </a:cubicBezTo>
                  <a:cubicBezTo>
                    <a:pt x="321" y="0"/>
                    <a:pt x="336" y="39"/>
                    <a:pt x="359" y="54"/>
                  </a:cubicBezTo>
                  <a:lnTo>
                    <a:pt x="359" y="54"/>
                  </a:lnTo>
                  <a:cubicBezTo>
                    <a:pt x="374" y="84"/>
                    <a:pt x="397" y="107"/>
                    <a:pt x="413" y="138"/>
                  </a:cubicBezTo>
                  <a:cubicBezTo>
                    <a:pt x="420" y="161"/>
                    <a:pt x="443" y="184"/>
                    <a:pt x="435" y="207"/>
                  </a:cubicBezTo>
                  <a:cubicBezTo>
                    <a:pt x="435" y="222"/>
                    <a:pt x="413" y="222"/>
                    <a:pt x="405" y="237"/>
                  </a:cubicBezTo>
                  <a:lnTo>
                    <a:pt x="405" y="237"/>
                  </a:lnTo>
                  <a:cubicBezTo>
                    <a:pt x="382" y="245"/>
                    <a:pt x="352" y="253"/>
                    <a:pt x="352" y="275"/>
                  </a:cubicBezTo>
                  <a:cubicBezTo>
                    <a:pt x="352" y="298"/>
                    <a:pt x="397" y="283"/>
                    <a:pt x="405" y="298"/>
                  </a:cubicBezTo>
                  <a:cubicBezTo>
                    <a:pt x="413" y="329"/>
                    <a:pt x="420" y="367"/>
                    <a:pt x="397" y="397"/>
                  </a:cubicBezTo>
                  <a:cubicBezTo>
                    <a:pt x="382" y="413"/>
                    <a:pt x="352" y="382"/>
                    <a:pt x="329" y="397"/>
                  </a:cubicBezTo>
                  <a:cubicBezTo>
                    <a:pt x="306" y="413"/>
                    <a:pt x="321" y="451"/>
                    <a:pt x="298" y="482"/>
                  </a:cubicBezTo>
                  <a:cubicBezTo>
                    <a:pt x="290" y="497"/>
                    <a:pt x="260" y="505"/>
                    <a:pt x="244" y="520"/>
                  </a:cubicBezTo>
                  <a:lnTo>
                    <a:pt x="244" y="520"/>
                  </a:lnTo>
                  <a:cubicBezTo>
                    <a:pt x="221" y="527"/>
                    <a:pt x="199" y="520"/>
                    <a:pt x="183" y="527"/>
                  </a:cubicBezTo>
                  <a:cubicBezTo>
                    <a:pt x="153" y="535"/>
                    <a:pt x="138" y="566"/>
                    <a:pt x="115" y="573"/>
                  </a:cubicBezTo>
                  <a:cubicBezTo>
                    <a:pt x="92" y="589"/>
                    <a:pt x="69" y="581"/>
                    <a:pt x="46" y="589"/>
                  </a:cubicBezTo>
                  <a:cubicBezTo>
                    <a:pt x="46" y="589"/>
                    <a:pt x="0" y="543"/>
                    <a:pt x="0" y="535"/>
                  </a:cubicBezTo>
                  <a:lnTo>
                    <a:pt x="46" y="505"/>
                  </a:lnTo>
                  <a:cubicBezTo>
                    <a:pt x="38" y="489"/>
                    <a:pt x="23" y="474"/>
                    <a:pt x="8" y="459"/>
                  </a:cubicBezTo>
                  <a:lnTo>
                    <a:pt x="8" y="459"/>
                  </a:lnTo>
                  <a:cubicBezTo>
                    <a:pt x="23" y="382"/>
                    <a:pt x="23" y="382"/>
                    <a:pt x="23" y="382"/>
                  </a:cubicBezTo>
                  <a:lnTo>
                    <a:pt x="23" y="382"/>
                  </a:lnTo>
                  <a:cubicBezTo>
                    <a:pt x="46" y="367"/>
                    <a:pt x="77" y="352"/>
                    <a:pt x="99" y="336"/>
                  </a:cubicBezTo>
                  <a:cubicBezTo>
                    <a:pt x="107" y="329"/>
                    <a:pt x="122" y="314"/>
                    <a:pt x="115" y="298"/>
                  </a:cubicBezTo>
                  <a:cubicBezTo>
                    <a:pt x="115" y="283"/>
                    <a:pt x="84" y="275"/>
                    <a:pt x="84" y="260"/>
                  </a:cubicBezTo>
                  <a:cubicBezTo>
                    <a:pt x="99" y="222"/>
                    <a:pt x="130" y="191"/>
                    <a:pt x="160" y="153"/>
                  </a:cubicBezTo>
                  <a:lnTo>
                    <a:pt x="160" y="153"/>
                  </a:lnTo>
                  <a:cubicBezTo>
                    <a:pt x="168" y="138"/>
                    <a:pt x="191" y="122"/>
                    <a:pt x="199" y="107"/>
                  </a:cubicBezTo>
                  <a:cubicBezTo>
                    <a:pt x="206" y="84"/>
                    <a:pt x="206" y="61"/>
                    <a:pt x="214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31"/>
            <p:cNvSpPr>
              <a:spLocks noChangeArrowheads="1"/>
            </p:cNvSpPr>
            <p:nvPr/>
          </p:nvSpPr>
          <p:spPr bwMode="auto">
            <a:xfrm>
              <a:off x="6895651" y="8035925"/>
              <a:ext cx="149215" cy="153988"/>
            </a:xfrm>
            <a:custGeom>
              <a:avLst/>
              <a:gdLst>
                <a:gd name="T0" fmla="*/ 161 w 414"/>
                <a:gd name="T1" fmla="*/ 0 h 429"/>
                <a:gd name="T2" fmla="*/ 161 w 414"/>
                <a:gd name="T3" fmla="*/ 0 h 429"/>
                <a:gd name="T4" fmla="*/ 237 w 414"/>
                <a:gd name="T5" fmla="*/ 69 h 429"/>
                <a:gd name="T6" fmla="*/ 245 w 414"/>
                <a:gd name="T7" fmla="*/ 138 h 429"/>
                <a:gd name="T8" fmla="*/ 291 w 414"/>
                <a:gd name="T9" fmla="*/ 199 h 429"/>
                <a:gd name="T10" fmla="*/ 367 w 414"/>
                <a:gd name="T11" fmla="*/ 122 h 429"/>
                <a:gd name="T12" fmla="*/ 413 w 414"/>
                <a:gd name="T13" fmla="*/ 145 h 429"/>
                <a:gd name="T14" fmla="*/ 413 w 414"/>
                <a:gd name="T15" fmla="*/ 145 h 429"/>
                <a:gd name="T16" fmla="*/ 413 w 414"/>
                <a:gd name="T17" fmla="*/ 321 h 429"/>
                <a:gd name="T18" fmla="*/ 413 w 414"/>
                <a:gd name="T19" fmla="*/ 321 h 429"/>
                <a:gd name="T20" fmla="*/ 375 w 414"/>
                <a:gd name="T21" fmla="*/ 382 h 429"/>
                <a:gd name="T22" fmla="*/ 306 w 414"/>
                <a:gd name="T23" fmla="*/ 390 h 429"/>
                <a:gd name="T24" fmla="*/ 283 w 414"/>
                <a:gd name="T25" fmla="*/ 420 h 429"/>
                <a:gd name="T26" fmla="*/ 230 w 414"/>
                <a:gd name="T27" fmla="*/ 374 h 429"/>
                <a:gd name="T28" fmla="*/ 176 w 414"/>
                <a:gd name="T29" fmla="*/ 397 h 429"/>
                <a:gd name="T30" fmla="*/ 146 w 414"/>
                <a:gd name="T31" fmla="*/ 428 h 429"/>
                <a:gd name="T32" fmla="*/ 92 w 414"/>
                <a:gd name="T33" fmla="*/ 390 h 429"/>
                <a:gd name="T34" fmla="*/ 0 w 414"/>
                <a:gd name="T35" fmla="*/ 390 h 429"/>
                <a:gd name="T36" fmla="*/ 0 w 414"/>
                <a:gd name="T37" fmla="*/ 390 h 429"/>
                <a:gd name="T38" fmla="*/ 31 w 414"/>
                <a:gd name="T39" fmla="*/ 306 h 429"/>
                <a:gd name="T40" fmla="*/ 0 w 414"/>
                <a:gd name="T41" fmla="*/ 283 h 429"/>
                <a:gd name="T42" fmla="*/ 0 w 414"/>
                <a:gd name="T43" fmla="*/ 283 h 429"/>
                <a:gd name="T44" fmla="*/ 54 w 414"/>
                <a:gd name="T45" fmla="*/ 245 h 429"/>
                <a:gd name="T46" fmla="*/ 85 w 414"/>
                <a:gd name="T47" fmla="*/ 160 h 429"/>
                <a:gd name="T48" fmla="*/ 153 w 414"/>
                <a:gd name="T49" fmla="*/ 160 h 429"/>
                <a:gd name="T50" fmla="*/ 161 w 414"/>
                <a:gd name="T51" fmla="*/ 61 h 429"/>
                <a:gd name="T52" fmla="*/ 108 w 414"/>
                <a:gd name="T53" fmla="*/ 38 h 429"/>
                <a:gd name="T54" fmla="*/ 161 w 414"/>
                <a:gd name="T55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4" h="429">
                  <a:moveTo>
                    <a:pt x="161" y="0"/>
                  </a:moveTo>
                  <a:lnTo>
                    <a:pt x="161" y="0"/>
                  </a:lnTo>
                  <a:cubicBezTo>
                    <a:pt x="184" y="23"/>
                    <a:pt x="222" y="38"/>
                    <a:pt x="237" y="69"/>
                  </a:cubicBezTo>
                  <a:cubicBezTo>
                    <a:pt x="252" y="84"/>
                    <a:pt x="237" y="115"/>
                    <a:pt x="245" y="138"/>
                  </a:cubicBezTo>
                  <a:cubicBezTo>
                    <a:pt x="260" y="160"/>
                    <a:pt x="268" y="206"/>
                    <a:pt x="291" y="199"/>
                  </a:cubicBezTo>
                  <a:cubicBezTo>
                    <a:pt x="329" y="199"/>
                    <a:pt x="337" y="138"/>
                    <a:pt x="367" y="122"/>
                  </a:cubicBezTo>
                  <a:cubicBezTo>
                    <a:pt x="382" y="115"/>
                    <a:pt x="398" y="138"/>
                    <a:pt x="413" y="145"/>
                  </a:cubicBezTo>
                  <a:lnTo>
                    <a:pt x="413" y="145"/>
                  </a:lnTo>
                  <a:cubicBezTo>
                    <a:pt x="413" y="321"/>
                    <a:pt x="413" y="321"/>
                    <a:pt x="413" y="321"/>
                  </a:cubicBezTo>
                  <a:lnTo>
                    <a:pt x="413" y="321"/>
                  </a:lnTo>
                  <a:cubicBezTo>
                    <a:pt x="398" y="344"/>
                    <a:pt x="390" y="367"/>
                    <a:pt x="375" y="382"/>
                  </a:cubicBezTo>
                  <a:cubicBezTo>
                    <a:pt x="352" y="397"/>
                    <a:pt x="329" y="382"/>
                    <a:pt x="306" y="390"/>
                  </a:cubicBezTo>
                  <a:cubicBezTo>
                    <a:pt x="298" y="397"/>
                    <a:pt x="291" y="420"/>
                    <a:pt x="283" y="420"/>
                  </a:cubicBezTo>
                  <a:cubicBezTo>
                    <a:pt x="260" y="413"/>
                    <a:pt x="252" y="374"/>
                    <a:pt x="230" y="374"/>
                  </a:cubicBezTo>
                  <a:cubicBezTo>
                    <a:pt x="207" y="367"/>
                    <a:pt x="191" y="390"/>
                    <a:pt x="176" y="397"/>
                  </a:cubicBezTo>
                  <a:cubicBezTo>
                    <a:pt x="161" y="405"/>
                    <a:pt x="161" y="428"/>
                    <a:pt x="146" y="428"/>
                  </a:cubicBezTo>
                  <a:cubicBezTo>
                    <a:pt x="123" y="428"/>
                    <a:pt x="115" y="397"/>
                    <a:pt x="92" y="390"/>
                  </a:cubicBezTo>
                  <a:cubicBezTo>
                    <a:pt x="62" y="382"/>
                    <a:pt x="31" y="390"/>
                    <a:pt x="0" y="390"/>
                  </a:cubicBezTo>
                  <a:lnTo>
                    <a:pt x="0" y="390"/>
                  </a:lnTo>
                  <a:cubicBezTo>
                    <a:pt x="8" y="359"/>
                    <a:pt x="31" y="336"/>
                    <a:pt x="31" y="306"/>
                  </a:cubicBezTo>
                  <a:cubicBezTo>
                    <a:pt x="31" y="298"/>
                    <a:pt x="8" y="290"/>
                    <a:pt x="0" y="283"/>
                  </a:cubicBezTo>
                  <a:lnTo>
                    <a:pt x="0" y="283"/>
                  </a:lnTo>
                  <a:cubicBezTo>
                    <a:pt x="16" y="268"/>
                    <a:pt x="46" y="260"/>
                    <a:pt x="54" y="245"/>
                  </a:cubicBezTo>
                  <a:cubicBezTo>
                    <a:pt x="77" y="214"/>
                    <a:pt x="62" y="176"/>
                    <a:pt x="85" y="160"/>
                  </a:cubicBezTo>
                  <a:cubicBezTo>
                    <a:pt x="108" y="145"/>
                    <a:pt x="138" y="176"/>
                    <a:pt x="153" y="160"/>
                  </a:cubicBezTo>
                  <a:cubicBezTo>
                    <a:pt x="176" y="130"/>
                    <a:pt x="169" y="92"/>
                    <a:pt x="161" y="61"/>
                  </a:cubicBezTo>
                  <a:cubicBezTo>
                    <a:pt x="153" y="46"/>
                    <a:pt x="108" y="61"/>
                    <a:pt x="108" y="38"/>
                  </a:cubicBezTo>
                  <a:cubicBezTo>
                    <a:pt x="108" y="16"/>
                    <a:pt x="138" y="8"/>
                    <a:pt x="16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32"/>
            <p:cNvSpPr>
              <a:spLocks noChangeArrowheads="1"/>
            </p:cNvSpPr>
            <p:nvPr/>
          </p:nvSpPr>
          <p:spPr bwMode="auto">
            <a:xfrm>
              <a:off x="7043279" y="8081963"/>
              <a:ext cx="100005" cy="88900"/>
            </a:xfrm>
            <a:custGeom>
              <a:avLst/>
              <a:gdLst>
                <a:gd name="T0" fmla="*/ 0 w 276"/>
                <a:gd name="T1" fmla="*/ 191 h 245"/>
                <a:gd name="T2" fmla="*/ 0 w 276"/>
                <a:gd name="T3" fmla="*/ 191 h 245"/>
                <a:gd name="T4" fmla="*/ 0 w 276"/>
                <a:gd name="T5" fmla="*/ 15 h 245"/>
                <a:gd name="T6" fmla="*/ 0 w 276"/>
                <a:gd name="T7" fmla="*/ 15 h 245"/>
                <a:gd name="T8" fmla="*/ 69 w 276"/>
                <a:gd name="T9" fmla="*/ 0 h 245"/>
                <a:gd name="T10" fmla="*/ 130 w 276"/>
                <a:gd name="T11" fmla="*/ 23 h 245"/>
                <a:gd name="T12" fmla="*/ 206 w 276"/>
                <a:gd name="T13" fmla="*/ 8 h 245"/>
                <a:gd name="T14" fmla="*/ 267 w 276"/>
                <a:gd name="T15" fmla="*/ 53 h 245"/>
                <a:gd name="T16" fmla="*/ 252 w 276"/>
                <a:gd name="T17" fmla="*/ 183 h 245"/>
                <a:gd name="T18" fmla="*/ 137 w 276"/>
                <a:gd name="T19" fmla="*/ 229 h 245"/>
                <a:gd name="T20" fmla="*/ 107 w 276"/>
                <a:gd name="T21" fmla="*/ 222 h 245"/>
                <a:gd name="T22" fmla="*/ 84 w 276"/>
                <a:gd name="T23" fmla="*/ 244 h 245"/>
                <a:gd name="T24" fmla="*/ 0 w 276"/>
                <a:gd name="T25" fmla="*/ 19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45">
                  <a:moveTo>
                    <a:pt x="0" y="191"/>
                  </a:moveTo>
                  <a:lnTo>
                    <a:pt x="0" y="191"/>
                  </a:lnTo>
                  <a:cubicBezTo>
                    <a:pt x="0" y="15"/>
                    <a:pt x="0" y="15"/>
                    <a:pt x="0" y="15"/>
                  </a:cubicBezTo>
                  <a:lnTo>
                    <a:pt x="0" y="15"/>
                  </a:lnTo>
                  <a:cubicBezTo>
                    <a:pt x="23" y="15"/>
                    <a:pt x="46" y="8"/>
                    <a:pt x="69" y="0"/>
                  </a:cubicBezTo>
                  <a:cubicBezTo>
                    <a:pt x="69" y="0"/>
                    <a:pt x="122" y="15"/>
                    <a:pt x="130" y="23"/>
                  </a:cubicBezTo>
                  <a:cubicBezTo>
                    <a:pt x="137" y="23"/>
                    <a:pt x="206" y="8"/>
                    <a:pt x="206" y="8"/>
                  </a:cubicBezTo>
                  <a:cubicBezTo>
                    <a:pt x="229" y="23"/>
                    <a:pt x="260" y="30"/>
                    <a:pt x="267" y="53"/>
                  </a:cubicBezTo>
                  <a:cubicBezTo>
                    <a:pt x="275" y="99"/>
                    <a:pt x="275" y="145"/>
                    <a:pt x="252" y="183"/>
                  </a:cubicBezTo>
                  <a:cubicBezTo>
                    <a:pt x="221" y="214"/>
                    <a:pt x="176" y="222"/>
                    <a:pt x="137" y="229"/>
                  </a:cubicBezTo>
                  <a:cubicBezTo>
                    <a:pt x="122" y="237"/>
                    <a:pt x="114" y="214"/>
                    <a:pt x="107" y="222"/>
                  </a:cubicBezTo>
                  <a:cubicBezTo>
                    <a:pt x="92" y="222"/>
                    <a:pt x="92" y="244"/>
                    <a:pt x="84" y="244"/>
                  </a:cubicBezTo>
                  <a:cubicBezTo>
                    <a:pt x="53" y="229"/>
                    <a:pt x="31" y="206"/>
                    <a:pt x="0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33"/>
            <p:cNvSpPr>
              <a:spLocks noChangeArrowheads="1"/>
            </p:cNvSpPr>
            <p:nvPr/>
          </p:nvSpPr>
          <p:spPr bwMode="auto">
            <a:xfrm>
              <a:off x="6854379" y="7877176"/>
              <a:ext cx="428597" cy="671513"/>
            </a:xfrm>
            <a:custGeom>
              <a:avLst/>
              <a:gdLst>
                <a:gd name="T0" fmla="*/ 275 w 1192"/>
                <a:gd name="T1" fmla="*/ 443 h 1865"/>
                <a:gd name="T2" fmla="*/ 283 w 1192"/>
                <a:gd name="T3" fmla="*/ 344 h 1865"/>
                <a:gd name="T4" fmla="*/ 229 w 1192"/>
                <a:gd name="T5" fmla="*/ 260 h 1865"/>
                <a:gd name="T6" fmla="*/ 382 w 1192"/>
                <a:gd name="T7" fmla="*/ 252 h 1865"/>
                <a:gd name="T8" fmla="*/ 451 w 1192"/>
                <a:gd name="T9" fmla="*/ 115 h 1865"/>
                <a:gd name="T10" fmla="*/ 519 w 1192"/>
                <a:gd name="T11" fmla="*/ 0 h 1865"/>
                <a:gd name="T12" fmla="*/ 588 w 1192"/>
                <a:gd name="T13" fmla="*/ 69 h 1865"/>
                <a:gd name="T14" fmla="*/ 558 w 1192"/>
                <a:gd name="T15" fmla="*/ 122 h 1865"/>
                <a:gd name="T16" fmla="*/ 580 w 1192"/>
                <a:gd name="T17" fmla="*/ 222 h 1865"/>
                <a:gd name="T18" fmla="*/ 955 w 1192"/>
                <a:gd name="T19" fmla="*/ 474 h 1865"/>
                <a:gd name="T20" fmla="*/ 1138 w 1192"/>
                <a:gd name="T21" fmla="*/ 733 h 1865"/>
                <a:gd name="T22" fmla="*/ 1062 w 1192"/>
                <a:gd name="T23" fmla="*/ 886 h 1865"/>
                <a:gd name="T24" fmla="*/ 1108 w 1192"/>
                <a:gd name="T25" fmla="*/ 985 h 1865"/>
                <a:gd name="T26" fmla="*/ 1039 w 1192"/>
                <a:gd name="T27" fmla="*/ 1138 h 1865"/>
                <a:gd name="T28" fmla="*/ 1016 w 1192"/>
                <a:gd name="T29" fmla="*/ 1253 h 1865"/>
                <a:gd name="T30" fmla="*/ 962 w 1192"/>
                <a:gd name="T31" fmla="*/ 1322 h 1865"/>
                <a:gd name="T32" fmla="*/ 886 w 1192"/>
                <a:gd name="T33" fmla="*/ 1444 h 1865"/>
                <a:gd name="T34" fmla="*/ 733 w 1192"/>
                <a:gd name="T35" fmla="*/ 1490 h 1865"/>
                <a:gd name="T36" fmla="*/ 558 w 1192"/>
                <a:gd name="T37" fmla="*/ 1856 h 1865"/>
                <a:gd name="T38" fmla="*/ 458 w 1192"/>
                <a:gd name="T39" fmla="*/ 1803 h 1865"/>
                <a:gd name="T40" fmla="*/ 412 w 1192"/>
                <a:gd name="T41" fmla="*/ 1658 h 1865"/>
                <a:gd name="T42" fmla="*/ 290 w 1192"/>
                <a:gd name="T43" fmla="*/ 1482 h 1865"/>
                <a:gd name="T44" fmla="*/ 237 w 1192"/>
                <a:gd name="T45" fmla="*/ 1451 h 1865"/>
                <a:gd name="T46" fmla="*/ 183 w 1192"/>
                <a:gd name="T47" fmla="*/ 1390 h 1865"/>
                <a:gd name="T48" fmla="*/ 99 w 1192"/>
                <a:gd name="T49" fmla="*/ 1383 h 1865"/>
                <a:gd name="T50" fmla="*/ 46 w 1192"/>
                <a:gd name="T51" fmla="*/ 1390 h 1865"/>
                <a:gd name="T52" fmla="*/ 15 w 1192"/>
                <a:gd name="T53" fmla="*/ 1276 h 1865"/>
                <a:gd name="T54" fmla="*/ 8 w 1192"/>
                <a:gd name="T55" fmla="*/ 1070 h 1865"/>
                <a:gd name="T56" fmla="*/ 122 w 1192"/>
                <a:gd name="T57" fmla="*/ 955 h 1865"/>
                <a:gd name="T58" fmla="*/ 114 w 1192"/>
                <a:gd name="T59" fmla="*/ 833 h 1865"/>
                <a:gd name="T60" fmla="*/ 206 w 1192"/>
                <a:gd name="T61" fmla="*/ 833 h 1865"/>
                <a:gd name="T62" fmla="*/ 290 w 1192"/>
                <a:gd name="T63" fmla="*/ 840 h 1865"/>
                <a:gd name="T64" fmla="*/ 397 w 1192"/>
                <a:gd name="T65" fmla="*/ 863 h 1865"/>
                <a:gd name="T66" fmla="*/ 489 w 1192"/>
                <a:gd name="T67" fmla="*/ 825 h 1865"/>
                <a:gd name="T68" fmla="*/ 527 w 1192"/>
                <a:gd name="T69" fmla="*/ 764 h 1865"/>
                <a:gd name="T70" fmla="*/ 634 w 1192"/>
                <a:gd name="T71" fmla="*/ 795 h 1865"/>
                <a:gd name="T72" fmla="*/ 779 w 1192"/>
                <a:gd name="T73" fmla="*/ 756 h 1865"/>
                <a:gd name="T74" fmla="*/ 733 w 1192"/>
                <a:gd name="T75" fmla="*/ 581 h 1865"/>
                <a:gd name="T76" fmla="*/ 596 w 1192"/>
                <a:gd name="T77" fmla="*/ 573 h 1865"/>
                <a:gd name="T78" fmla="*/ 527 w 1192"/>
                <a:gd name="T79" fmla="*/ 588 h 1865"/>
                <a:gd name="T80" fmla="*/ 405 w 1192"/>
                <a:gd name="T81" fmla="*/ 642 h 1865"/>
                <a:gd name="T82" fmla="*/ 351 w 1192"/>
                <a:gd name="T83" fmla="*/ 512 h 1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92" h="1865">
                  <a:moveTo>
                    <a:pt x="275" y="443"/>
                  </a:moveTo>
                  <a:lnTo>
                    <a:pt x="275" y="443"/>
                  </a:lnTo>
                  <a:cubicBezTo>
                    <a:pt x="283" y="428"/>
                    <a:pt x="305" y="428"/>
                    <a:pt x="305" y="413"/>
                  </a:cubicBezTo>
                  <a:cubicBezTo>
                    <a:pt x="313" y="390"/>
                    <a:pt x="290" y="367"/>
                    <a:pt x="283" y="344"/>
                  </a:cubicBezTo>
                  <a:cubicBezTo>
                    <a:pt x="267" y="313"/>
                    <a:pt x="244" y="290"/>
                    <a:pt x="229" y="260"/>
                  </a:cubicBezTo>
                  <a:lnTo>
                    <a:pt x="229" y="260"/>
                  </a:lnTo>
                  <a:cubicBezTo>
                    <a:pt x="252" y="252"/>
                    <a:pt x="267" y="245"/>
                    <a:pt x="290" y="245"/>
                  </a:cubicBezTo>
                  <a:cubicBezTo>
                    <a:pt x="321" y="237"/>
                    <a:pt x="351" y="260"/>
                    <a:pt x="382" y="252"/>
                  </a:cubicBezTo>
                  <a:cubicBezTo>
                    <a:pt x="405" y="245"/>
                    <a:pt x="428" y="229"/>
                    <a:pt x="443" y="206"/>
                  </a:cubicBezTo>
                  <a:cubicBezTo>
                    <a:pt x="458" y="176"/>
                    <a:pt x="451" y="145"/>
                    <a:pt x="451" y="115"/>
                  </a:cubicBezTo>
                  <a:cubicBezTo>
                    <a:pt x="451" y="99"/>
                    <a:pt x="443" y="84"/>
                    <a:pt x="451" y="69"/>
                  </a:cubicBezTo>
                  <a:cubicBezTo>
                    <a:pt x="466" y="38"/>
                    <a:pt x="496" y="23"/>
                    <a:pt x="519" y="0"/>
                  </a:cubicBezTo>
                  <a:lnTo>
                    <a:pt x="519" y="0"/>
                  </a:lnTo>
                  <a:cubicBezTo>
                    <a:pt x="542" y="23"/>
                    <a:pt x="573" y="38"/>
                    <a:pt x="588" y="69"/>
                  </a:cubicBezTo>
                  <a:cubicBezTo>
                    <a:pt x="596" y="76"/>
                    <a:pt x="596" y="92"/>
                    <a:pt x="588" y="107"/>
                  </a:cubicBezTo>
                  <a:cubicBezTo>
                    <a:pt x="588" y="115"/>
                    <a:pt x="565" y="115"/>
                    <a:pt x="558" y="122"/>
                  </a:cubicBezTo>
                  <a:cubicBezTo>
                    <a:pt x="558" y="138"/>
                    <a:pt x="565" y="153"/>
                    <a:pt x="573" y="168"/>
                  </a:cubicBezTo>
                  <a:cubicBezTo>
                    <a:pt x="573" y="184"/>
                    <a:pt x="565" y="206"/>
                    <a:pt x="580" y="222"/>
                  </a:cubicBezTo>
                  <a:cubicBezTo>
                    <a:pt x="619" y="267"/>
                    <a:pt x="664" y="298"/>
                    <a:pt x="718" y="336"/>
                  </a:cubicBezTo>
                  <a:cubicBezTo>
                    <a:pt x="794" y="390"/>
                    <a:pt x="886" y="413"/>
                    <a:pt x="955" y="474"/>
                  </a:cubicBezTo>
                  <a:cubicBezTo>
                    <a:pt x="1031" y="550"/>
                    <a:pt x="1077" y="649"/>
                    <a:pt x="1138" y="733"/>
                  </a:cubicBezTo>
                  <a:lnTo>
                    <a:pt x="1138" y="733"/>
                  </a:lnTo>
                  <a:cubicBezTo>
                    <a:pt x="1153" y="764"/>
                    <a:pt x="1191" y="802"/>
                    <a:pt x="1176" y="833"/>
                  </a:cubicBezTo>
                  <a:cubicBezTo>
                    <a:pt x="1153" y="871"/>
                    <a:pt x="1077" y="848"/>
                    <a:pt x="1062" y="886"/>
                  </a:cubicBezTo>
                  <a:cubicBezTo>
                    <a:pt x="1046" y="917"/>
                    <a:pt x="1123" y="909"/>
                    <a:pt x="1130" y="932"/>
                  </a:cubicBezTo>
                  <a:cubicBezTo>
                    <a:pt x="1146" y="947"/>
                    <a:pt x="1108" y="963"/>
                    <a:pt x="1108" y="985"/>
                  </a:cubicBezTo>
                  <a:cubicBezTo>
                    <a:pt x="1108" y="1016"/>
                    <a:pt x="1146" y="1039"/>
                    <a:pt x="1130" y="1062"/>
                  </a:cubicBezTo>
                  <a:cubicBezTo>
                    <a:pt x="1115" y="1100"/>
                    <a:pt x="1054" y="1100"/>
                    <a:pt x="1039" y="1138"/>
                  </a:cubicBezTo>
                  <a:cubicBezTo>
                    <a:pt x="1031" y="1169"/>
                    <a:pt x="1092" y="1199"/>
                    <a:pt x="1085" y="1230"/>
                  </a:cubicBezTo>
                  <a:cubicBezTo>
                    <a:pt x="1077" y="1253"/>
                    <a:pt x="1031" y="1237"/>
                    <a:pt x="1016" y="1253"/>
                  </a:cubicBezTo>
                  <a:cubicBezTo>
                    <a:pt x="993" y="1276"/>
                    <a:pt x="985" y="1299"/>
                    <a:pt x="970" y="1322"/>
                  </a:cubicBezTo>
                  <a:cubicBezTo>
                    <a:pt x="962" y="1322"/>
                    <a:pt x="962" y="1322"/>
                    <a:pt x="962" y="1322"/>
                  </a:cubicBezTo>
                  <a:cubicBezTo>
                    <a:pt x="962" y="1322"/>
                    <a:pt x="924" y="1390"/>
                    <a:pt x="924" y="1398"/>
                  </a:cubicBezTo>
                  <a:cubicBezTo>
                    <a:pt x="924" y="1406"/>
                    <a:pt x="886" y="1444"/>
                    <a:pt x="886" y="1444"/>
                  </a:cubicBezTo>
                  <a:cubicBezTo>
                    <a:pt x="878" y="1467"/>
                    <a:pt x="886" y="1497"/>
                    <a:pt x="871" y="1505"/>
                  </a:cubicBezTo>
                  <a:cubicBezTo>
                    <a:pt x="825" y="1520"/>
                    <a:pt x="764" y="1451"/>
                    <a:pt x="733" y="1490"/>
                  </a:cubicBezTo>
                  <a:cubicBezTo>
                    <a:pt x="672" y="1574"/>
                    <a:pt x="703" y="1696"/>
                    <a:pt x="657" y="1787"/>
                  </a:cubicBezTo>
                  <a:cubicBezTo>
                    <a:pt x="641" y="1826"/>
                    <a:pt x="596" y="1856"/>
                    <a:pt x="558" y="1856"/>
                  </a:cubicBezTo>
                  <a:cubicBezTo>
                    <a:pt x="519" y="1864"/>
                    <a:pt x="489" y="1826"/>
                    <a:pt x="458" y="1810"/>
                  </a:cubicBezTo>
                  <a:cubicBezTo>
                    <a:pt x="458" y="1803"/>
                    <a:pt x="458" y="1803"/>
                    <a:pt x="458" y="1803"/>
                  </a:cubicBezTo>
                  <a:cubicBezTo>
                    <a:pt x="481" y="1757"/>
                    <a:pt x="542" y="1719"/>
                    <a:pt x="527" y="1673"/>
                  </a:cubicBezTo>
                  <a:cubicBezTo>
                    <a:pt x="519" y="1635"/>
                    <a:pt x="443" y="1681"/>
                    <a:pt x="412" y="1658"/>
                  </a:cubicBezTo>
                  <a:cubicBezTo>
                    <a:pt x="382" y="1635"/>
                    <a:pt x="382" y="1581"/>
                    <a:pt x="359" y="1551"/>
                  </a:cubicBezTo>
                  <a:cubicBezTo>
                    <a:pt x="336" y="1520"/>
                    <a:pt x="313" y="1505"/>
                    <a:pt x="290" y="1482"/>
                  </a:cubicBezTo>
                  <a:lnTo>
                    <a:pt x="290" y="1482"/>
                  </a:lnTo>
                  <a:cubicBezTo>
                    <a:pt x="275" y="1467"/>
                    <a:pt x="252" y="1467"/>
                    <a:pt x="237" y="1451"/>
                  </a:cubicBezTo>
                  <a:cubicBezTo>
                    <a:pt x="237" y="1451"/>
                    <a:pt x="244" y="1444"/>
                    <a:pt x="237" y="1436"/>
                  </a:cubicBezTo>
                  <a:cubicBezTo>
                    <a:pt x="222" y="1421"/>
                    <a:pt x="206" y="1398"/>
                    <a:pt x="183" y="1390"/>
                  </a:cubicBezTo>
                  <a:cubicBezTo>
                    <a:pt x="168" y="1390"/>
                    <a:pt x="153" y="1413"/>
                    <a:pt x="145" y="1413"/>
                  </a:cubicBezTo>
                  <a:cubicBezTo>
                    <a:pt x="122" y="1406"/>
                    <a:pt x="114" y="1375"/>
                    <a:pt x="99" y="1383"/>
                  </a:cubicBezTo>
                  <a:cubicBezTo>
                    <a:pt x="84" y="1383"/>
                    <a:pt x="99" y="1421"/>
                    <a:pt x="84" y="1421"/>
                  </a:cubicBezTo>
                  <a:cubicBezTo>
                    <a:pt x="69" y="1428"/>
                    <a:pt x="61" y="1406"/>
                    <a:pt x="46" y="1390"/>
                  </a:cubicBezTo>
                  <a:cubicBezTo>
                    <a:pt x="30" y="1375"/>
                    <a:pt x="15" y="1360"/>
                    <a:pt x="8" y="1337"/>
                  </a:cubicBezTo>
                  <a:cubicBezTo>
                    <a:pt x="0" y="1322"/>
                    <a:pt x="8" y="1299"/>
                    <a:pt x="15" y="1276"/>
                  </a:cubicBezTo>
                  <a:cubicBezTo>
                    <a:pt x="23" y="1253"/>
                    <a:pt x="46" y="1237"/>
                    <a:pt x="46" y="1215"/>
                  </a:cubicBezTo>
                  <a:cubicBezTo>
                    <a:pt x="38" y="1161"/>
                    <a:pt x="8" y="1123"/>
                    <a:pt x="8" y="1070"/>
                  </a:cubicBezTo>
                  <a:cubicBezTo>
                    <a:pt x="15" y="1054"/>
                    <a:pt x="46" y="1077"/>
                    <a:pt x="61" y="1062"/>
                  </a:cubicBezTo>
                  <a:cubicBezTo>
                    <a:pt x="84" y="1031"/>
                    <a:pt x="114" y="993"/>
                    <a:pt x="122" y="955"/>
                  </a:cubicBezTo>
                  <a:cubicBezTo>
                    <a:pt x="130" y="917"/>
                    <a:pt x="91" y="894"/>
                    <a:pt x="84" y="863"/>
                  </a:cubicBezTo>
                  <a:cubicBezTo>
                    <a:pt x="84" y="848"/>
                    <a:pt x="99" y="840"/>
                    <a:pt x="114" y="833"/>
                  </a:cubicBezTo>
                  <a:lnTo>
                    <a:pt x="114" y="833"/>
                  </a:lnTo>
                  <a:cubicBezTo>
                    <a:pt x="145" y="833"/>
                    <a:pt x="176" y="825"/>
                    <a:pt x="206" y="833"/>
                  </a:cubicBezTo>
                  <a:cubicBezTo>
                    <a:pt x="229" y="840"/>
                    <a:pt x="237" y="871"/>
                    <a:pt x="260" y="871"/>
                  </a:cubicBezTo>
                  <a:cubicBezTo>
                    <a:pt x="275" y="871"/>
                    <a:pt x="275" y="848"/>
                    <a:pt x="290" y="840"/>
                  </a:cubicBezTo>
                  <a:cubicBezTo>
                    <a:pt x="305" y="833"/>
                    <a:pt x="321" y="810"/>
                    <a:pt x="344" y="817"/>
                  </a:cubicBezTo>
                  <a:cubicBezTo>
                    <a:pt x="366" y="817"/>
                    <a:pt x="374" y="856"/>
                    <a:pt x="397" y="863"/>
                  </a:cubicBezTo>
                  <a:cubicBezTo>
                    <a:pt x="405" y="863"/>
                    <a:pt x="412" y="840"/>
                    <a:pt x="420" y="833"/>
                  </a:cubicBezTo>
                  <a:cubicBezTo>
                    <a:pt x="443" y="825"/>
                    <a:pt x="466" y="840"/>
                    <a:pt x="489" y="825"/>
                  </a:cubicBezTo>
                  <a:cubicBezTo>
                    <a:pt x="504" y="810"/>
                    <a:pt x="512" y="787"/>
                    <a:pt x="527" y="764"/>
                  </a:cubicBezTo>
                  <a:lnTo>
                    <a:pt x="527" y="764"/>
                  </a:lnTo>
                  <a:cubicBezTo>
                    <a:pt x="558" y="779"/>
                    <a:pt x="580" y="802"/>
                    <a:pt x="611" y="817"/>
                  </a:cubicBezTo>
                  <a:cubicBezTo>
                    <a:pt x="619" y="817"/>
                    <a:pt x="619" y="795"/>
                    <a:pt x="634" y="795"/>
                  </a:cubicBezTo>
                  <a:cubicBezTo>
                    <a:pt x="641" y="787"/>
                    <a:pt x="649" y="810"/>
                    <a:pt x="664" y="802"/>
                  </a:cubicBezTo>
                  <a:cubicBezTo>
                    <a:pt x="703" y="795"/>
                    <a:pt x="748" y="787"/>
                    <a:pt x="779" y="756"/>
                  </a:cubicBezTo>
                  <a:cubicBezTo>
                    <a:pt x="802" y="718"/>
                    <a:pt x="802" y="672"/>
                    <a:pt x="794" y="626"/>
                  </a:cubicBezTo>
                  <a:cubicBezTo>
                    <a:pt x="787" y="603"/>
                    <a:pt x="756" y="596"/>
                    <a:pt x="733" y="581"/>
                  </a:cubicBezTo>
                  <a:cubicBezTo>
                    <a:pt x="733" y="581"/>
                    <a:pt x="664" y="596"/>
                    <a:pt x="657" y="596"/>
                  </a:cubicBezTo>
                  <a:cubicBezTo>
                    <a:pt x="649" y="588"/>
                    <a:pt x="596" y="573"/>
                    <a:pt x="596" y="573"/>
                  </a:cubicBezTo>
                  <a:cubicBezTo>
                    <a:pt x="573" y="581"/>
                    <a:pt x="550" y="588"/>
                    <a:pt x="527" y="588"/>
                  </a:cubicBezTo>
                  <a:lnTo>
                    <a:pt x="527" y="588"/>
                  </a:lnTo>
                  <a:cubicBezTo>
                    <a:pt x="512" y="581"/>
                    <a:pt x="496" y="558"/>
                    <a:pt x="481" y="565"/>
                  </a:cubicBezTo>
                  <a:cubicBezTo>
                    <a:pt x="451" y="581"/>
                    <a:pt x="443" y="642"/>
                    <a:pt x="405" y="642"/>
                  </a:cubicBezTo>
                  <a:cubicBezTo>
                    <a:pt x="382" y="649"/>
                    <a:pt x="374" y="603"/>
                    <a:pt x="359" y="581"/>
                  </a:cubicBezTo>
                  <a:cubicBezTo>
                    <a:pt x="351" y="558"/>
                    <a:pt x="366" y="527"/>
                    <a:pt x="351" y="512"/>
                  </a:cubicBezTo>
                  <a:cubicBezTo>
                    <a:pt x="336" y="481"/>
                    <a:pt x="298" y="466"/>
                    <a:pt x="275" y="44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34"/>
            <p:cNvSpPr>
              <a:spLocks noChangeArrowheads="1"/>
            </p:cNvSpPr>
            <p:nvPr/>
          </p:nvSpPr>
          <p:spPr bwMode="auto">
            <a:xfrm>
              <a:off x="6186085" y="8159751"/>
              <a:ext cx="457170" cy="525463"/>
            </a:xfrm>
            <a:custGeom>
              <a:avLst/>
              <a:gdLst>
                <a:gd name="T0" fmla="*/ 305 w 1269"/>
                <a:gd name="T1" fmla="*/ 122 h 1460"/>
                <a:gd name="T2" fmla="*/ 305 w 1269"/>
                <a:gd name="T3" fmla="*/ 122 h 1460"/>
                <a:gd name="T4" fmla="*/ 412 w 1269"/>
                <a:gd name="T5" fmla="*/ 15 h 1460"/>
                <a:gd name="T6" fmla="*/ 527 w 1269"/>
                <a:gd name="T7" fmla="*/ 30 h 1460"/>
                <a:gd name="T8" fmla="*/ 527 w 1269"/>
                <a:gd name="T9" fmla="*/ 84 h 1460"/>
                <a:gd name="T10" fmla="*/ 603 w 1269"/>
                <a:gd name="T11" fmla="*/ 91 h 1460"/>
                <a:gd name="T12" fmla="*/ 580 w 1269"/>
                <a:gd name="T13" fmla="*/ 145 h 1460"/>
                <a:gd name="T14" fmla="*/ 672 w 1269"/>
                <a:gd name="T15" fmla="*/ 229 h 1460"/>
                <a:gd name="T16" fmla="*/ 748 w 1269"/>
                <a:gd name="T17" fmla="*/ 153 h 1460"/>
                <a:gd name="T18" fmla="*/ 794 w 1269"/>
                <a:gd name="T19" fmla="*/ 221 h 1460"/>
                <a:gd name="T20" fmla="*/ 794 w 1269"/>
                <a:gd name="T21" fmla="*/ 221 h 1460"/>
                <a:gd name="T22" fmla="*/ 756 w 1269"/>
                <a:gd name="T23" fmla="*/ 237 h 1460"/>
                <a:gd name="T24" fmla="*/ 840 w 1269"/>
                <a:gd name="T25" fmla="*/ 290 h 1460"/>
                <a:gd name="T26" fmla="*/ 794 w 1269"/>
                <a:gd name="T27" fmla="*/ 389 h 1460"/>
                <a:gd name="T28" fmla="*/ 1000 w 1269"/>
                <a:gd name="T29" fmla="*/ 344 h 1460"/>
                <a:gd name="T30" fmla="*/ 1008 w 1269"/>
                <a:gd name="T31" fmla="*/ 275 h 1460"/>
                <a:gd name="T32" fmla="*/ 1084 w 1269"/>
                <a:gd name="T33" fmla="*/ 305 h 1460"/>
                <a:gd name="T34" fmla="*/ 1054 w 1269"/>
                <a:gd name="T35" fmla="*/ 389 h 1460"/>
                <a:gd name="T36" fmla="*/ 1146 w 1269"/>
                <a:gd name="T37" fmla="*/ 435 h 1460"/>
                <a:gd name="T38" fmla="*/ 1115 w 1269"/>
                <a:gd name="T39" fmla="*/ 619 h 1460"/>
                <a:gd name="T40" fmla="*/ 1230 w 1269"/>
                <a:gd name="T41" fmla="*/ 626 h 1460"/>
                <a:gd name="T42" fmla="*/ 1253 w 1269"/>
                <a:gd name="T43" fmla="*/ 955 h 1460"/>
                <a:gd name="T44" fmla="*/ 1253 w 1269"/>
                <a:gd name="T45" fmla="*/ 955 h 1460"/>
                <a:gd name="T46" fmla="*/ 1130 w 1269"/>
                <a:gd name="T47" fmla="*/ 1016 h 1460"/>
                <a:gd name="T48" fmla="*/ 1031 w 1269"/>
                <a:gd name="T49" fmla="*/ 955 h 1460"/>
                <a:gd name="T50" fmla="*/ 1023 w 1269"/>
                <a:gd name="T51" fmla="*/ 1100 h 1460"/>
                <a:gd name="T52" fmla="*/ 1092 w 1269"/>
                <a:gd name="T53" fmla="*/ 1268 h 1460"/>
                <a:gd name="T54" fmla="*/ 932 w 1269"/>
                <a:gd name="T55" fmla="*/ 1367 h 1460"/>
                <a:gd name="T56" fmla="*/ 779 w 1269"/>
                <a:gd name="T57" fmla="*/ 1459 h 1460"/>
                <a:gd name="T58" fmla="*/ 779 w 1269"/>
                <a:gd name="T59" fmla="*/ 1459 h 1460"/>
                <a:gd name="T60" fmla="*/ 703 w 1269"/>
                <a:gd name="T61" fmla="*/ 1436 h 1460"/>
                <a:gd name="T62" fmla="*/ 649 w 1269"/>
                <a:gd name="T63" fmla="*/ 1436 h 1460"/>
                <a:gd name="T64" fmla="*/ 611 w 1269"/>
                <a:gd name="T65" fmla="*/ 1413 h 1460"/>
                <a:gd name="T66" fmla="*/ 580 w 1269"/>
                <a:gd name="T67" fmla="*/ 1337 h 1460"/>
                <a:gd name="T68" fmla="*/ 519 w 1269"/>
                <a:gd name="T69" fmla="*/ 1283 h 1460"/>
                <a:gd name="T70" fmla="*/ 466 w 1269"/>
                <a:gd name="T71" fmla="*/ 1245 h 1460"/>
                <a:gd name="T72" fmla="*/ 420 w 1269"/>
                <a:gd name="T73" fmla="*/ 1191 h 1460"/>
                <a:gd name="T74" fmla="*/ 351 w 1269"/>
                <a:gd name="T75" fmla="*/ 1245 h 1460"/>
                <a:gd name="T76" fmla="*/ 282 w 1269"/>
                <a:gd name="T77" fmla="*/ 1275 h 1460"/>
                <a:gd name="T78" fmla="*/ 275 w 1269"/>
                <a:gd name="T79" fmla="*/ 1222 h 1460"/>
                <a:gd name="T80" fmla="*/ 221 w 1269"/>
                <a:gd name="T81" fmla="*/ 1222 h 1460"/>
                <a:gd name="T82" fmla="*/ 198 w 1269"/>
                <a:gd name="T83" fmla="*/ 1138 h 1460"/>
                <a:gd name="T84" fmla="*/ 122 w 1269"/>
                <a:gd name="T85" fmla="*/ 1069 h 1460"/>
                <a:gd name="T86" fmla="*/ 122 w 1269"/>
                <a:gd name="T87" fmla="*/ 1069 h 1460"/>
                <a:gd name="T88" fmla="*/ 114 w 1269"/>
                <a:gd name="T89" fmla="*/ 1046 h 1460"/>
                <a:gd name="T90" fmla="*/ 84 w 1269"/>
                <a:gd name="T91" fmla="*/ 977 h 1460"/>
                <a:gd name="T92" fmla="*/ 92 w 1269"/>
                <a:gd name="T93" fmla="*/ 909 h 1460"/>
                <a:gd name="T94" fmla="*/ 23 w 1269"/>
                <a:gd name="T95" fmla="*/ 802 h 1460"/>
                <a:gd name="T96" fmla="*/ 61 w 1269"/>
                <a:gd name="T97" fmla="*/ 741 h 1460"/>
                <a:gd name="T98" fmla="*/ 0 w 1269"/>
                <a:gd name="T99" fmla="*/ 703 h 1460"/>
                <a:gd name="T100" fmla="*/ 122 w 1269"/>
                <a:gd name="T101" fmla="*/ 611 h 1460"/>
                <a:gd name="T102" fmla="*/ 53 w 1269"/>
                <a:gd name="T103" fmla="*/ 619 h 1460"/>
                <a:gd name="T104" fmla="*/ 76 w 1269"/>
                <a:gd name="T105" fmla="*/ 573 h 1460"/>
                <a:gd name="T106" fmla="*/ 84 w 1269"/>
                <a:gd name="T107" fmla="*/ 519 h 1460"/>
                <a:gd name="T108" fmla="*/ 107 w 1269"/>
                <a:gd name="T109" fmla="*/ 481 h 1460"/>
                <a:gd name="T110" fmla="*/ 122 w 1269"/>
                <a:gd name="T111" fmla="*/ 450 h 1460"/>
                <a:gd name="T112" fmla="*/ 229 w 1269"/>
                <a:gd name="T113" fmla="*/ 359 h 1460"/>
                <a:gd name="T114" fmla="*/ 305 w 1269"/>
                <a:gd name="T115" fmla="*/ 328 h 1460"/>
                <a:gd name="T116" fmla="*/ 221 w 1269"/>
                <a:gd name="T117" fmla="*/ 298 h 1460"/>
                <a:gd name="T118" fmla="*/ 229 w 1269"/>
                <a:gd name="T119" fmla="*/ 214 h 1460"/>
                <a:gd name="T120" fmla="*/ 267 w 1269"/>
                <a:gd name="T121" fmla="*/ 183 h 1460"/>
                <a:gd name="T122" fmla="*/ 305 w 1269"/>
                <a:gd name="T123" fmla="*/ 122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9" h="1460">
                  <a:moveTo>
                    <a:pt x="305" y="122"/>
                  </a:moveTo>
                  <a:lnTo>
                    <a:pt x="305" y="122"/>
                  </a:lnTo>
                  <a:cubicBezTo>
                    <a:pt x="344" y="84"/>
                    <a:pt x="367" y="30"/>
                    <a:pt x="412" y="15"/>
                  </a:cubicBezTo>
                  <a:cubicBezTo>
                    <a:pt x="450" y="0"/>
                    <a:pt x="489" y="23"/>
                    <a:pt x="527" y="30"/>
                  </a:cubicBezTo>
                  <a:cubicBezTo>
                    <a:pt x="527" y="30"/>
                    <a:pt x="519" y="84"/>
                    <a:pt x="527" y="84"/>
                  </a:cubicBezTo>
                  <a:lnTo>
                    <a:pt x="603" y="91"/>
                  </a:lnTo>
                  <a:cubicBezTo>
                    <a:pt x="603" y="91"/>
                    <a:pt x="573" y="137"/>
                    <a:pt x="580" y="145"/>
                  </a:cubicBezTo>
                  <a:cubicBezTo>
                    <a:pt x="580" y="153"/>
                    <a:pt x="672" y="229"/>
                    <a:pt x="672" y="229"/>
                  </a:cubicBezTo>
                  <a:cubicBezTo>
                    <a:pt x="703" y="206"/>
                    <a:pt x="710" y="153"/>
                    <a:pt x="748" y="153"/>
                  </a:cubicBezTo>
                  <a:cubicBezTo>
                    <a:pt x="779" y="145"/>
                    <a:pt x="779" y="198"/>
                    <a:pt x="794" y="221"/>
                  </a:cubicBezTo>
                  <a:lnTo>
                    <a:pt x="794" y="221"/>
                  </a:lnTo>
                  <a:cubicBezTo>
                    <a:pt x="779" y="229"/>
                    <a:pt x="748" y="221"/>
                    <a:pt x="756" y="237"/>
                  </a:cubicBezTo>
                  <a:cubicBezTo>
                    <a:pt x="771" y="260"/>
                    <a:pt x="832" y="260"/>
                    <a:pt x="840" y="290"/>
                  </a:cubicBezTo>
                  <a:cubicBezTo>
                    <a:pt x="848" y="328"/>
                    <a:pt x="756" y="374"/>
                    <a:pt x="794" y="389"/>
                  </a:cubicBezTo>
                  <a:cubicBezTo>
                    <a:pt x="863" y="412"/>
                    <a:pt x="939" y="382"/>
                    <a:pt x="1000" y="344"/>
                  </a:cubicBezTo>
                  <a:cubicBezTo>
                    <a:pt x="1023" y="336"/>
                    <a:pt x="985" y="283"/>
                    <a:pt x="1008" y="275"/>
                  </a:cubicBezTo>
                  <a:cubicBezTo>
                    <a:pt x="1031" y="260"/>
                    <a:pt x="1061" y="290"/>
                    <a:pt x="1084" y="305"/>
                  </a:cubicBezTo>
                  <a:cubicBezTo>
                    <a:pt x="1084" y="305"/>
                    <a:pt x="1054" y="382"/>
                    <a:pt x="1054" y="389"/>
                  </a:cubicBezTo>
                  <a:cubicBezTo>
                    <a:pt x="1046" y="405"/>
                    <a:pt x="1146" y="435"/>
                    <a:pt x="1146" y="435"/>
                  </a:cubicBezTo>
                  <a:cubicBezTo>
                    <a:pt x="1130" y="496"/>
                    <a:pt x="1084" y="558"/>
                    <a:pt x="1115" y="619"/>
                  </a:cubicBezTo>
                  <a:cubicBezTo>
                    <a:pt x="1130" y="649"/>
                    <a:pt x="1214" y="588"/>
                    <a:pt x="1230" y="626"/>
                  </a:cubicBezTo>
                  <a:cubicBezTo>
                    <a:pt x="1268" y="725"/>
                    <a:pt x="1245" y="840"/>
                    <a:pt x="1253" y="955"/>
                  </a:cubicBezTo>
                  <a:lnTo>
                    <a:pt x="1253" y="955"/>
                  </a:lnTo>
                  <a:cubicBezTo>
                    <a:pt x="1207" y="977"/>
                    <a:pt x="1176" y="1016"/>
                    <a:pt x="1130" y="1016"/>
                  </a:cubicBezTo>
                  <a:cubicBezTo>
                    <a:pt x="1092" y="1016"/>
                    <a:pt x="1061" y="932"/>
                    <a:pt x="1031" y="955"/>
                  </a:cubicBezTo>
                  <a:cubicBezTo>
                    <a:pt x="993" y="985"/>
                    <a:pt x="1016" y="1054"/>
                    <a:pt x="1023" y="1100"/>
                  </a:cubicBezTo>
                  <a:cubicBezTo>
                    <a:pt x="1031" y="1161"/>
                    <a:pt x="1107" y="1214"/>
                    <a:pt x="1092" y="1268"/>
                  </a:cubicBezTo>
                  <a:cubicBezTo>
                    <a:pt x="1069" y="1329"/>
                    <a:pt x="985" y="1337"/>
                    <a:pt x="932" y="1367"/>
                  </a:cubicBezTo>
                  <a:cubicBezTo>
                    <a:pt x="878" y="1398"/>
                    <a:pt x="832" y="1428"/>
                    <a:pt x="779" y="1459"/>
                  </a:cubicBezTo>
                  <a:lnTo>
                    <a:pt x="779" y="1459"/>
                  </a:lnTo>
                  <a:cubicBezTo>
                    <a:pt x="764" y="1444"/>
                    <a:pt x="725" y="1444"/>
                    <a:pt x="703" y="1436"/>
                  </a:cubicBezTo>
                  <a:cubicBezTo>
                    <a:pt x="672" y="1428"/>
                    <a:pt x="687" y="1413"/>
                    <a:pt x="649" y="1436"/>
                  </a:cubicBezTo>
                  <a:cubicBezTo>
                    <a:pt x="626" y="1444"/>
                    <a:pt x="626" y="1421"/>
                    <a:pt x="611" y="1413"/>
                  </a:cubicBezTo>
                  <a:cubicBezTo>
                    <a:pt x="611" y="1390"/>
                    <a:pt x="588" y="1360"/>
                    <a:pt x="580" y="1337"/>
                  </a:cubicBezTo>
                  <a:cubicBezTo>
                    <a:pt x="565" y="1314"/>
                    <a:pt x="542" y="1298"/>
                    <a:pt x="519" y="1283"/>
                  </a:cubicBezTo>
                  <a:cubicBezTo>
                    <a:pt x="504" y="1275"/>
                    <a:pt x="481" y="1260"/>
                    <a:pt x="466" y="1245"/>
                  </a:cubicBezTo>
                  <a:cubicBezTo>
                    <a:pt x="458" y="1230"/>
                    <a:pt x="420" y="1199"/>
                    <a:pt x="420" y="1191"/>
                  </a:cubicBezTo>
                  <a:cubicBezTo>
                    <a:pt x="405" y="1191"/>
                    <a:pt x="367" y="1237"/>
                    <a:pt x="351" y="1245"/>
                  </a:cubicBezTo>
                  <a:cubicBezTo>
                    <a:pt x="336" y="1252"/>
                    <a:pt x="290" y="1291"/>
                    <a:pt x="282" y="1275"/>
                  </a:cubicBezTo>
                  <a:cubicBezTo>
                    <a:pt x="275" y="1260"/>
                    <a:pt x="275" y="1245"/>
                    <a:pt x="275" y="1222"/>
                  </a:cubicBezTo>
                  <a:cubicBezTo>
                    <a:pt x="275" y="1214"/>
                    <a:pt x="229" y="1222"/>
                    <a:pt x="221" y="1222"/>
                  </a:cubicBezTo>
                  <a:cubicBezTo>
                    <a:pt x="214" y="1222"/>
                    <a:pt x="206" y="1146"/>
                    <a:pt x="198" y="1138"/>
                  </a:cubicBezTo>
                  <a:cubicBezTo>
                    <a:pt x="175" y="1108"/>
                    <a:pt x="145" y="1092"/>
                    <a:pt x="122" y="1069"/>
                  </a:cubicBezTo>
                  <a:lnTo>
                    <a:pt x="122" y="1069"/>
                  </a:lnTo>
                  <a:cubicBezTo>
                    <a:pt x="122" y="1062"/>
                    <a:pt x="114" y="1054"/>
                    <a:pt x="114" y="1046"/>
                  </a:cubicBezTo>
                  <a:cubicBezTo>
                    <a:pt x="114" y="1023"/>
                    <a:pt x="84" y="1000"/>
                    <a:pt x="84" y="977"/>
                  </a:cubicBezTo>
                  <a:cubicBezTo>
                    <a:pt x="76" y="955"/>
                    <a:pt x="92" y="932"/>
                    <a:pt x="92" y="909"/>
                  </a:cubicBezTo>
                  <a:cubicBezTo>
                    <a:pt x="92" y="894"/>
                    <a:pt x="38" y="810"/>
                    <a:pt x="23" y="802"/>
                  </a:cubicBezTo>
                  <a:cubicBezTo>
                    <a:pt x="23" y="787"/>
                    <a:pt x="76" y="764"/>
                    <a:pt x="61" y="741"/>
                  </a:cubicBezTo>
                  <a:cubicBezTo>
                    <a:pt x="53" y="718"/>
                    <a:pt x="8" y="718"/>
                    <a:pt x="0" y="703"/>
                  </a:cubicBezTo>
                  <a:cubicBezTo>
                    <a:pt x="0" y="687"/>
                    <a:pt x="137" y="664"/>
                    <a:pt x="122" y="611"/>
                  </a:cubicBezTo>
                  <a:cubicBezTo>
                    <a:pt x="114" y="611"/>
                    <a:pt x="53" y="634"/>
                    <a:pt x="53" y="619"/>
                  </a:cubicBezTo>
                  <a:cubicBezTo>
                    <a:pt x="38" y="611"/>
                    <a:pt x="69" y="580"/>
                    <a:pt x="76" y="573"/>
                  </a:cubicBezTo>
                  <a:cubicBezTo>
                    <a:pt x="92" y="558"/>
                    <a:pt x="92" y="535"/>
                    <a:pt x="84" y="519"/>
                  </a:cubicBezTo>
                  <a:cubicBezTo>
                    <a:pt x="76" y="504"/>
                    <a:pt x="99" y="496"/>
                    <a:pt x="107" y="481"/>
                  </a:cubicBezTo>
                  <a:cubicBezTo>
                    <a:pt x="114" y="473"/>
                    <a:pt x="114" y="458"/>
                    <a:pt x="122" y="450"/>
                  </a:cubicBezTo>
                  <a:cubicBezTo>
                    <a:pt x="145" y="420"/>
                    <a:pt x="191" y="359"/>
                    <a:pt x="229" y="359"/>
                  </a:cubicBezTo>
                  <a:cubicBezTo>
                    <a:pt x="260" y="359"/>
                    <a:pt x="305" y="374"/>
                    <a:pt x="305" y="328"/>
                  </a:cubicBezTo>
                  <a:cubicBezTo>
                    <a:pt x="290" y="328"/>
                    <a:pt x="198" y="351"/>
                    <a:pt x="221" y="298"/>
                  </a:cubicBezTo>
                  <a:cubicBezTo>
                    <a:pt x="237" y="283"/>
                    <a:pt x="237" y="237"/>
                    <a:pt x="229" y="214"/>
                  </a:cubicBezTo>
                  <a:cubicBezTo>
                    <a:pt x="221" y="198"/>
                    <a:pt x="260" y="191"/>
                    <a:pt x="267" y="183"/>
                  </a:cubicBezTo>
                  <a:cubicBezTo>
                    <a:pt x="290" y="176"/>
                    <a:pt x="313" y="145"/>
                    <a:pt x="305" y="1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35"/>
            <p:cNvSpPr>
              <a:spLocks noChangeArrowheads="1"/>
            </p:cNvSpPr>
            <p:nvPr/>
          </p:nvSpPr>
          <p:spPr bwMode="auto">
            <a:xfrm>
              <a:off x="5746376" y="7691438"/>
              <a:ext cx="552414" cy="1066800"/>
            </a:xfrm>
            <a:custGeom>
              <a:avLst/>
              <a:gdLst>
                <a:gd name="T0" fmla="*/ 1160 w 1535"/>
                <a:gd name="T1" fmla="*/ 8 h 2965"/>
                <a:gd name="T2" fmla="*/ 847 w 1535"/>
                <a:gd name="T3" fmla="*/ 31 h 2965"/>
                <a:gd name="T4" fmla="*/ 672 w 1535"/>
                <a:gd name="T5" fmla="*/ 100 h 2965"/>
                <a:gd name="T6" fmla="*/ 511 w 1535"/>
                <a:gd name="T7" fmla="*/ 199 h 2965"/>
                <a:gd name="T8" fmla="*/ 489 w 1535"/>
                <a:gd name="T9" fmla="*/ 520 h 2965"/>
                <a:gd name="T10" fmla="*/ 175 w 1535"/>
                <a:gd name="T11" fmla="*/ 588 h 2965"/>
                <a:gd name="T12" fmla="*/ 0 w 1535"/>
                <a:gd name="T13" fmla="*/ 879 h 2965"/>
                <a:gd name="T14" fmla="*/ 122 w 1535"/>
                <a:gd name="T15" fmla="*/ 993 h 2965"/>
                <a:gd name="T16" fmla="*/ 290 w 1535"/>
                <a:gd name="T17" fmla="*/ 1077 h 2965"/>
                <a:gd name="T18" fmla="*/ 305 w 1535"/>
                <a:gd name="T19" fmla="*/ 1245 h 2965"/>
                <a:gd name="T20" fmla="*/ 313 w 1535"/>
                <a:gd name="T21" fmla="*/ 1482 h 2965"/>
                <a:gd name="T22" fmla="*/ 275 w 1535"/>
                <a:gd name="T23" fmla="*/ 1650 h 2965"/>
                <a:gd name="T24" fmla="*/ 252 w 1535"/>
                <a:gd name="T25" fmla="*/ 2002 h 2965"/>
                <a:gd name="T26" fmla="*/ 305 w 1535"/>
                <a:gd name="T27" fmla="*/ 2101 h 2965"/>
                <a:gd name="T28" fmla="*/ 336 w 1535"/>
                <a:gd name="T29" fmla="*/ 2468 h 2965"/>
                <a:gd name="T30" fmla="*/ 175 w 1535"/>
                <a:gd name="T31" fmla="*/ 2865 h 2965"/>
                <a:gd name="T32" fmla="*/ 259 w 1535"/>
                <a:gd name="T33" fmla="*/ 2964 h 2965"/>
                <a:gd name="T34" fmla="*/ 511 w 1535"/>
                <a:gd name="T35" fmla="*/ 2911 h 2965"/>
                <a:gd name="T36" fmla="*/ 595 w 1535"/>
                <a:gd name="T37" fmla="*/ 2888 h 2965"/>
                <a:gd name="T38" fmla="*/ 748 w 1535"/>
                <a:gd name="T39" fmla="*/ 2804 h 2965"/>
                <a:gd name="T40" fmla="*/ 870 w 1535"/>
                <a:gd name="T41" fmla="*/ 2811 h 2965"/>
                <a:gd name="T42" fmla="*/ 924 w 1535"/>
                <a:gd name="T43" fmla="*/ 2872 h 2965"/>
                <a:gd name="T44" fmla="*/ 1000 w 1535"/>
                <a:gd name="T45" fmla="*/ 2781 h 2965"/>
                <a:gd name="T46" fmla="*/ 1206 w 1535"/>
                <a:gd name="T47" fmla="*/ 2796 h 2965"/>
                <a:gd name="T48" fmla="*/ 1389 w 1535"/>
                <a:gd name="T49" fmla="*/ 2605 h 2965"/>
                <a:gd name="T50" fmla="*/ 1343 w 1535"/>
                <a:gd name="T51" fmla="*/ 2368 h 2965"/>
                <a:gd name="T52" fmla="*/ 1305 w 1535"/>
                <a:gd name="T53" fmla="*/ 2276 h 2965"/>
                <a:gd name="T54" fmla="*/ 1282 w 1535"/>
                <a:gd name="T55" fmla="*/ 2040 h 2965"/>
                <a:gd name="T56" fmla="*/ 1274 w 1535"/>
                <a:gd name="T57" fmla="*/ 1918 h 2965"/>
                <a:gd name="T58" fmla="*/ 1328 w 1535"/>
                <a:gd name="T59" fmla="*/ 1780 h 2965"/>
                <a:gd name="T60" fmla="*/ 1526 w 1535"/>
                <a:gd name="T61" fmla="*/ 1627 h 2965"/>
                <a:gd name="T62" fmla="*/ 1488 w 1535"/>
                <a:gd name="T63" fmla="*/ 1482 h 2965"/>
                <a:gd name="T64" fmla="*/ 1412 w 1535"/>
                <a:gd name="T65" fmla="*/ 1452 h 2965"/>
                <a:gd name="T66" fmla="*/ 1121 w 1535"/>
                <a:gd name="T67" fmla="*/ 1245 h 2965"/>
                <a:gd name="T68" fmla="*/ 1213 w 1535"/>
                <a:gd name="T69" fmla="*/ 1077 h 2965"/>
                <a:gd name="T70" fmla="*/ 1419 w 1535"/>
                <a:gd name="T71" fmla="*/ 986 h 2965"/>
                <a:gd name="T72" fmla="*/ 1320 w 1535"/>
                <a:gd name="T73" fmla="*/ 940 h 2965"/>
                <a:gd name="T74" fmla="*/ 1297 w 1535"/>
                <a:gd name="T75" fmla="*/ 787 h 2965"/>
                <a:gd name="T76" fmla="*/ 1374 w 1535"/>
                <a:gd name="T77" fmla="*/ 611 h 2965"/>
                <a:gd name="T78" fmla="*/ 1503 w 1535"/>
                <a:gd name="T79" fmla="*/ 466 h 2965"/>
                <a:gd name="T80" fmla="*/ 1335 w 1535"/>
                <a:gd name="T81" fmla="*/ 329 h 2965"/>
                <a:gd name="T82" fmla="*/ 1206 w 1535"/>
                <a:gd name="T83" fmla="*/ 214 h 2965"/>
                <a:gd name="T84" fmla="*/ 1221 w 1535"/>
                <a:gd name="T85" fmla="*/ 54 h 2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5" h="2965">
                  <a:moveTo>
                    <a:pt x="1221" y="54"/>
                  </a:moveTo>
                  <a:lnTo>
                    <a:pt x="1221" y="54"/>
                  </a:lnTo>
                  <a:cubicBezTo>
                    <a:pt x="1206" y="39"/>
                    <a:pt x="1183" y="0"/>
                    <a:pt x="1160" y="8"/>
                  </a:cubicBezTo>
                  <a:cubicBezTo>
                    <a:pt x="1115" y="16"/>
                    <a:pt x="1100" y="69"/>
                    <a:pt x="1061" y="84"/>
                  </a:cubicBezTo>
                  <a:cubicBezTo>
                    <a:pt x="1023" y="92"/>
                    <a:pt x="985" y="69"/>
                    <a:pt x="947" y="61"/>
                  </a:cubicBezTo>
                  <a:cubicBezTo>
                    <a:pt x="916" y="54"/>
                    <a:pt x="878" y="46"/>
                    <a:pt x="847" y="31"/>
                  </a:cubicBezTo>
                  <a:lnTo>
                    <a:pt x="847" y="31"/>
                  </a:lnTo>
                  <a:cubicBezTo>
                    <a:pt x="825" y="54"/>
                    <a:pt x="794" y="77"/>
                    <a:pt x="764" y="84"/>
                  </a:cubicBezTo>
                  <a:cubicBezTo>
                    <a:pt x="733" y="100"/>
                    <a:pt x="703" y="100"/>
                    <a:pt x="672" y="100"/>
                  </a:cubicBezTo>
                  <a:lnTo>
                    <a:pt x="672" y="100"/>
                  </a:lnTo>
                  <a:cubicBezTo>
                    <a:pt x="657" y="123"/>
                    <a:pt x="641" y="161"/>
                    <a:pt x="611" y="176"/>
                  </a:cubicBezTo>
                  <a:cubicBezTo>
                    <a:pt x="580" y="191"/>
                    <a:pt x="534" y="176"/>
                    <a:pt x="511" y="199"/>
                  </a:cubicBezTo>
                  <a:cubicBezTo>
                    <a:pt x="489" y="222"/>
                    <a:pt x="496" y="252"/>
                    <a:pt x="496" y="283"/>
                  </a:cubicBezTo>
                  <a:cubicBezTo>
                    <a:pt x="496" y="329"/>
                    <a:pt x="527" y="375"/>
                    <a:pt x="527" y="421"/>
                  </a:cubicBezTo>
                  <a:cubicBezTo>
                    <a:pt x="527" y="459"/>
                    <a:pt x="511" y="497"/>
                    <a:pt x="489" y="520"/>
                  </a:cubicBezTo>
                  <a:cubicBezTo>
                    <a:pt x="458" y="543"/>
                    <a:pt x="412" y="535"/>
                    <a:pt x="382" y="550"/>
                  </a:cubicBezTo>
                  <a:cubicBezTo>
                    <a:pt x="366" y="558"/>
                    <a:pt x="359" y="581"/>
                    <a:pt x="336" y="588"/>
                  </a:cubicBezTo>
                  <a:cubicBezTo>
                    <a:pt x="282" y="596"/>
                    <a:pt x="221" y="558"/>
                    <a:pt x="175" y="588"/>
                  </a:cubicBezTo>
                  <a:cubicBezTo>
                    <a:pt x="130" y="611"/>
                    <a:pt x="137" y="680"/>
                    <a:pt x="122" y="726"/>
                  </a:cubicBezTo>
                  <a:cubicBezTo>
                    <a:pt x="107" y="764"/>
                    <a:pt x="84" y="795"/>
                    <a:pt x="61" y="825"/>
                  </a:cubicBezTo>
                  <a:cubicBezTo>
                    <a:pt x="38" y="848"/>
                    <a:pt x="15" y="863"/>
                    <a:pt x="0" y="879"/>
                  </a:cubicBezTo>
                  <a:lnTo>
                    <a:pt x="0" y="879"/>
                  </a:lnTo>
                  <a:cubicBezTo>
                    <a:pt x="46" y="886"/>
                    <a:pt x="99" y="871"/>
                    <a:pt x="130" y="902"/>
                  </a:cubicBezTo>
                  <a:cubicBezTo>
                    <a:pt x="153" y="925"/>
                    <a:pt x="122" y="963"/>
                    <a:pt x="122" y="993"/>
                  </a:cubicBezTo>
                  <a:cubicBezTo>
                    <a:pt x="130" y="1024"/>
                    <a:pt x="122" y="1085"/>
                    <a:pt x="160" y="1093"/>
                  </a:cubicBezTo>
                  <a:cubicBezTo>
                    <a:pt x="206" y="1100"/>
                    <a:pt x="244" y="1047"/>
                    <a:pt x="282" y="1016"/>
                  </a:cubicBezTo>
                  <a:lnTo>
                    <a:pt x="290" y="1077"/>
                  </a:lnTo>
                  <a:cubicBezTo>
                    <a:pt x="282" y="1085"/>
                    <a:pt x="259" y="1123"/>
                    <a:pt x="259" y="1123"/>
                  </a:cubicBezTo>
                  <a:cubicBezTo>
                    <a:pt x="259" y="1123"/>
                    <a:pt x="252" y="1177"/>
                    <a:pt x="252" y="1184"/>
                  </a:cubicBezTo>
                  <a:lnTo>
                    <a:pt x="305" y="1245"/>
                  </a:lnTo>
                  <a:cubicBezTo>
                    <a:pt x="328" y="1284"/>
                    <a:pt x="343" y="1329"/>
                    <a:pt x="359" y="1368"/>
                  </a:cubicBezTo>
                  <a:cubicBezTo>
                    <a:pt x="359" y="1368"/>
                    <a:pt x="412" y="1421"/>
                    <a:pt x="405" y="1421"/>
                  </a:cubicBezTo>
                  <a:cubicBezTo>
                    <a:pt x="397" y="1429"/>
                    <a:pt x="313" y="1482"/>
                    <a:pt x="313" y="1482"/>
                  </a:cubicBezTo>
                  <a:cubicBezTo>
                    <a:pt x="298" y="1497"/>
                    <a:pt x="267" y="1505"/>
                    <a:pt x="267" y="1520"/>
                  </a:cubicBezTo>
                  <a:cubicBezTo>
                    <a:pt x="275" y="1559"/>
                    <a:pt x="336" y="1574"/>
                    <a:pt x="336" y="1612"/>
                  </a:cubicBezTo>
                  <a:cubicBezTo>
                    <a:pt x="336" y="1635"/>
                    <a:pt x="282" y="1627"/>
                    <a:pt x="275" y="1650"/>
                  </a:cubicBezTo>
                  <a:cubicBezTo>
                    <a:pt x="259" y="1688"/>
                    <a:pt x="275" y="1727"/>
                    <a:pt x="275" y="1765"/>
                  </a:cubicBezTo>
                  <a:cubicBezTo>
                    <a:pt x="282" y="1818"/>
                    <a:pt x="298" y="1879"/>
                    <a:pt x="298" y="1933"/>
                  </a:cubicBezTo>
                  <a:cubicBezTo>
                    <a:pt x="290" y="1963"/>
                    <a:pt x="267" y="1979"/>
                    <a:pt x="252" y="2002"/>
                  </a:cubicBezTo>
                  <a:lnTo>
                    <a:pt x="252" y="2002"/>
                  </a:lnTo>
                  <a:cubicBezTo>
                    <a:pt x="275" y="2009"/>
                    <a:pt x="298" y="2009"/>
                    <a:pt x="313" y="2024"/>
                  </a:cubicBezTo>
                  <a:cubicBezTo>
                    <a:pt x="321" y="2047"/>
                    <a:pt x="298" y="2078"/>
                    <a:pt x="305" y="2101"/>
                  </a:cubicBezTo>
                  <a:cubicBezTo>
                    <a:pt x="321" y="2124"/>
                    <a:pt x="366" y="2109"/>
                    <a:pt x="382" y="2132"/>
                  </a:cubicBezTo>
                  <a:cubicBezTo>
                    <a:pt x="405" y="2162"/>
                    <a:pt x="420" y="2208"/>
                    <a:pt x="420" y="2246"/>
                  </a:cubicBezTo>
                  <a:cubicBezTo>
                    <a:pt x="405" y="2322"/>
                    <a:pt x="359" y="2391"/>
                    <a:pt x="336" y="2468"/>
                  </a:cubicBezTo>
                  <a:cubicBezTo>
                    <a:pt x="321" y="2521"/>
                    <a:pt x="336" y="2582"/>
                    <a:pt x="321" y="2628"/>
                  </a:cubicBezTo>
                  <a:cubicBezTo>
                    <a:pt x="305" y="2666"/>
                    <a:pt x="259" y="2674"/>
                    <a:pt x="244" y="2712"/>
                  </a:cubicBezTo>
                  <a:cubicBezTo>
                    <a:pt x="214" y="2758"/>
                    <a:pt x="198" y="2811"/>
                    <a:pt x="175" y="2865"/>
                  </a:cubicBezTo>
                  <a:lnTo>
                    <a:pt x="175" y="2865"/>
                  </a:lnTo>
                  <a:cubicBezTo>
                    <a:pt x="191" y="2880"/>
                    <a:pt x="198" y="2903"/>
                    <a:pt x="214" y="2918"/>
                  </a:cubicBezTo>
                  <a:cubicBezTo>
                    <a:pt x="229" y="2933"/>
                    <a:pt x="236" y="2964"/>
                    <a:pt x="259" y="2964"/>
                  </a:cubicBezTo>
                  <a:cubicBezTo>
                    <a:pt x="282" y="2964"/>
                    <a:pt x="275" y="2918"/>
                    <a:pt x="298" y="2911"/>
                  </a:cubicBezTo>
                  <a:cubicBezTo>
                    <a:pt x="328" y="2888"/>
                    <a:pt x="366" y="2880"/>
                    <a:pt x="405" y="2880"/>
                  </a:cubicBezTo>
                  <a:cubicBezTo>
                    <a:pt x="443" y="2880"/>
                    <a:pt x="481" y="2895"/>
                    <a:pt x="511" y="2911"/>
                  </a:cubicBezTo>
                  <a:cubicBezTo>
                    <a:pt x="519" y="2918"/>
                    <a:pt x="511" y="2933"/>
                    <a:pt x="511" y="2949"/>
                  </a:cubicBezTo>
                  <a:lnTo>
                    <a:pt x="511" y="2949"/>
                  </a:lnTo>
                  <a:cubicBezTo>
                    <a:pt x="542" y="2926"/>
                    <a:pt x="573" y="2911"/>
                    <a:pt x="595" y="2888"/>
                  </a:cubicBezTo>
                  <a:cubicBezTo>
                    <a:pt x="634" y="2849"/>
                    <a:pt x="672" y="2796"/>
                    <a:pt x="718" y="2773"/>
                  </a:cubicBezTo>
                  <a:cubicBezTo>
                    <a:pt x="733" y="2765"/>
                    <a:pt x="741" y="2788"/>
                    <a:pt x="748" y="2804"/>
                  </a:cubicBezTo>
                  <a:lnTo>
                    <a:pt x="748" y="2804"/>
                  </a:lnTo>
                  <a:cubicBezTo>
                    <a:pt x="764" y="2788"/>
                    <a:pt x="779" y="2758"/>
                    <a:pt x="802" y="2758"/>
                  </a:cubicBezTo>
                  <a:cubicBezTo>
                    <a:pt x="817" y="2758"/>
                    <a:pt x="809" y="2788"/>
                    <a:pt x="817" y="2804"/>
                  </a:cubicBezTo>
                  <a:cubicBezTo>
                    <a:pt x="832" y="2811"/>
                    <a:pt x="855" y="2804"/>
                    <a:pt x="870" y="2811"/>
                  </a:cubicBezTo>
                  <a:cubicBezTo>
                    <a:pt x="878" y="2826"/>
                    <a:pt x="870" y="2849"/>
                    <a:pt x="878" y="2865"/>
                  </a:cubicBezTo>
                  <a:cubicBezTo>
                    <a:pt x="893" y="2872"/>
                    <a:pt x="909" y="2872"/>
                    <a:pt x="924" y="2872"/>
                  </a:cubicBezTo>
                  <a:lnTo>
                    <a:pt x="924" y="2872"/>
                  </a:lnTo>
                  <a:cubicBezTo>
                    <a:pt x="970" y="2849"/>
                    <a:pt x="970" y="2849"/>
                    <a:pt x="970" y="2849"/>
                  </a:cubicBezTo>
                  <a:lnTo>
                    <a:pt x="970" y="2849"/>
                  </a:lnTo>
                  <a:cubicBezTo>
                    <a:pt x="978" y="2826"/>
                    <a:pt x="978" y="2788"/>
                    <a:pt x="1000" y="2781"/>
                  </a:cubicBezTo>
                  <a:cubicBezTo>
                    <a:pt x="1031" y="2773"/>
                    <a:pt x="1061" y="2811"/>
                    <a:pt x="1092" y="2811"/>
                  </a:cubicBezTo>
                  <a:cubicBezTo>
                    <a:pt x="1129" y="2819"/>
                    <a:pt x="1167" y="2804"/>
                    <a:pt x="1206" y="2796"/>
                  </a:cubicBezTo>
                  <a:lnTo>
                    <a:pt x="1206" y="2796"/>
                  </a:lnTo>
                  <a:cubicBezTo>
                    <a:pt x="1236" y="2773"/>
                    <a:pt x="1274" y="2758"/>
                    <a:pt x="1297" y="2727"/>
                  </a:cubicBezTo>
                  <a:cubicBezTo>
                    <a:pt x="1320" y="2704"/>
                    <a:pt x="1313" y="2666"/>
                    <a:pt x="1335" y="2643"/>
                  </a:cubicBezTo>
                  <a:cubicBezTo>
                    <a:pt x="1343" y="2628"/>
                    <a:pt x="1389" y="2628"/>
                    <a:pt x="1389" y="2605"/>
                  </a:cubicBezTo>
                  <a:cubicBezTo>
                    <a:pt x="1381" y="2567"/>
                    <a:pt x="1335" y="2544"/>
                    <a:pt x="1320" y="2513"/>
                  </a:cubicBezTo>
                  <a:cubicBezTo>
                    <a:pt x="1305" y="2483"/>
                    <a:pt x="1297" y="2452"/>
                    <a:pt x="1297" y="2422"/>
                  </a:cubicBezTo>
                  <a:cubicBezTo>
                    <a:pt x="1305" y="2399"/>
                    <a:pt x="1328" y="2384"/>
                    <a:pt x="1343" y="2368"/>
                  </a:cubicBezTo>
                  <a:lnTo>
                    <a:pt x="1343" y="2368"/>
                  </a:lnTo>
                  <a:cubicBezTo>
                    <a:pt x="1343" y="2361"/>
                    <a:pt x="1335" y="2353"/>
                    <a:pt x="1335" y="2345"/>
                  </a:cubicBezTo>
                  <a:cubicBezTo>
                    <a:pt x="1335" y="2322"/>
                    <a:pt x="1305" y="2299"/>
                    <a:pt x="1305" y="2276"/>
                  </a:cubicBezTo>
                  <a:cubicBezTo>
                    <a:pt x="1297" y="2254"/>
                    <a:pt x="1313" y="2231"/>
                    <a:pt x="1313" y="2208"/>
                  </a:cubicBezTo>
                  <a:cubicBezTo>
                    <a:pt x="1313" y="2193"/>
                    <a:pt x="1259" y="2109"/>
                    <a:pt x="1244" y="2101"/>
                  </a:cubicBezTo>
                  <a:cubicBezTo>
                    <a:pt x="1244" y="2086"/>
                    <a:pt x="1297" y="2063"/>
                    <a:pt x="1282" y="2040"/>
                  </a:cubicBezTo>
                  <a:cubicBezTo>
                    <a:pt x="1274" y="2017"/>
                    <a:pt x="1229" y="2017"/>
                    <a:pt x="1221" y="2002"/>
                  </a:cubicBezTo>
                  <a:cubicBezTo>
                    <a:pt x="1221" y="1986"/>
                    <a:pt x="1358" y="1963"/>
                    <a:pt x="1343" y="1910"/>
                  </a:cubicBezTo>
                  <a:cubicBezTo>
                    <a:pt x="1335" y="1910"/>
                    <a:pt x="1274" y="1933"/>
                    <a:pt x="1274" y="1918"/>
                  </a:cubicBezTo>
                  <a:cubicBezTo>
                    <a:pt x="1259" y="1910"/>
                    <a:pt x="1290" y="1879"/>
                    <a:pt x="1297" y="1872"/>
                  </a:cubicBezTo>
                  <a:cubicBezTo>
                    <a:pt x="1313" y="1857"/>
                    <a:pt x="1313" y="1834"/>
                    <a:pt x="1305" y="1818"/>
                  </a:cubicBezTo>
                  <a:cubicBezTo>
                    <a:pt x="1297" y="1803"/>
                    <a:pt x="1320" y="1795"/>
                    <a:pt x="1328" y="1780"/>
                  </a:cubicBezTo>
                  <a:cubicBezTo>
                    <a:pt x="1335" y="1772"/>
                    <a:pt x="1335" y="1757"/>
                    <a:pt x="1343" y="1749"/>
                  </a:cubicBezTo>
                  <a:cubicBezTo>
                    <a:pt x="1366" y="1719"/>
                    <a:pt x="1412" y="1658"/>
                    <a:pt x="1450" y="1658"/>
                  </a:cubicBezTo>
                  <a:cubicBezTo>
                    <a:pt x="1481" y="1658"/>
                    <a:pt x="1526" y="1673"/>
                    <a:pt x="1526" y="1627"/>
                  </a:cubicBezTo>
                  <a:cubicBezTo>
                    <a:pt x="1511" y="1627"/>
                    <a:pt x="1419" y="1650"/>
                    <a:pt x="1442" y="1597"/>
                  </a:cubicBezTo>
                  <a:cubicBezTo>
                    <a:pt x="1458" y="1582"/>
                    <a:pt x="1458" y="1536"/>
                    <a:pt x="1450" y="1513"/>
                  </a:cubicBezTo>
                  <a:cubicBezTo>
                    <a:pt x="1442" y="1497"/>
                    <a:pt x="1481" y="1490"/>
                    <a:pt x="1488" y="1482"/>
                  </a:cubicBezTo>
                  <a:cubicBezTo>
                    <a:pt x="1511" y="1475"/>
                    <a:pt x="1534" y="1444"/>
                    <a:pt x="1526" y="1421"/>
                  </a:cubicBezTo>
                  <a:lnTo>
                    <a:pt x="1526" y="1421"/>
                  </a:lnTo>
                  <a:cubicBezTo>
                    <a:pt x="1481" y="1421"/>
                    <a:pt x="1450" y="1444"/>
                    <a:pt x="1412" y="1452"/>
                  </a:cubicBezTo>
                  <a:cubicBezTo>
                    <a:pt x="1389" y="1452"/>
                    <a:pt x="1374" y="1444"/>
                    <a:pt x="1351" y="1444"/>
                  </a:cubicBezTo>
                  <a:cubicBezTo>
                    <a:pt x="1320" y="1383"/>
                    <a:pt x="1236" y="1345"/>
                    <a:pt x="1190" y="1291"/>
                  </a:cubicBezTo>
                  <a:cubicBezTo>
                    <a:pt x="1167" y="1276"/>
                    <a:pt x="1144" y="1261"/>
                    <a:pt x="1121" y="1245"/>
                  </a:cubicBezTo>
                  <a:cubicBezTo>
                    <a:pt x="1100" y="1215"/>
                    <a:pt x="1069" y="1200"/>
                    <a:pt x="1100" y="1169"/>
                  </a:cubicBezTo>
                  <a:cubicBezTo>
                    <a:pt x="1115" y="1146"/>
                    <a:pt x="1129" y="1115"/>
                    <a:pt x="1152" y="1115"/>
                  </a:cubicBezTo>
                  <a:cubicBezTo>
                    <a:pt x="1198" y="1115"/>
                    <a:pt x="1190" y="1100"/>
                    <a:pt x="1213" y="1077"/>
                  </a:cubicBezTo>
                  <a:cubicBezTo>
                    <a:pt x="1229" y="1070"/>
                    <a:pt x="1251" y="1077"/>
                    <a:pt x="1267" y="1070"/>
                  </a:cubicBezTo>
                  <a:cubicBezTo>
                    <a:pt x="1297" y="1054"/>
                    <a:pt x="1320" y="1062"/>
                    <a:pt x="1351" y="1054"/>
                  </a:cubicBezTo>
                  <a:cubicBezTo>
                    <a:pt x="1389" y="1054"/>
                    <a:pt x="1412" y="1016"/>
                    <a:pt x="1419" y="986"/>
                  </a:cubicBezTo>
                  <a:cubicBezTo>
                    <a:pt x="1458" y="963"/>
                    <a:pt x="1450" y="940"/>
                    <a:pt x="1450" y="902"/>
                  </a:cubicBezTo>
                  <a:cubicBezTo>
                    <a:pt x="1450" y="863"/>
                    <a:pt x="1427" y="810"/>
                    <a:pt x="1389" y="856"/>
                  </a:cubicBezTo>
                  <a:cubicBezTo>
                    <a:pt x="1374" y="879"/>
                    <a:pt x="1351" y="917"/>
                    <a:pt x="1320" y="940"/>
                  </a:cubicBezTo>
                  <a:cubicBezTo>
                    <a:pt x="1313" y="948"/>
                    <a:pt x="1244" y="1032"/>
                    <a:pt x="1259" y="955"/>
                  </a:cubicBezTo>
                  <a:cubicBezTo>
                    <a:pt x="1267" y="925"/>
                    <a:pt x="1290" y="879"/>
                    <a:pt x="1251" y="856"/>
                  </a:cubicBezTo>
                  <a:cubicBezTo>
                    <a:pt x="1251" y="818"/>
                    <a:pt x="1297" y="818"/>
                    <a:pt x="1297" y="787"/>
                  </a:cubicBezTo>
                  <a:cubicBezTo>
                    <a:pt x="1305" y="757"/>
                    <a:pt x="1328" y="734"/>
                    <a:pt x="1351" y="718"/>
                  </a:cubicBezTo>
                  <a:cubicBezTo>
                    <a:pt x="1366" y="703"/>
                    <a:pt x="1343" y="696"/>
                    <a:pt x="1343" y="680"/>
                  </a:cubicBezTo>
                  <a:cubicBezTo>
                    <a:pt x="1335" y="665"/>
                    <a:pt x="1366" y="619"/>
                    <a:pt x="1374" y="611"/>
                  </a:cubicBezTo>
                  <a:cubicBezTo>
                    <a:pt x="1389" y="596"/>
                    <a:pt x="1374" y="565"/>
                    <a:pt x="1389" y="558"/>
                  </a:cubicBezTo>
                  <a:cubicBezTo>
                    <a:pt x="1396" y="550"/>
                    <a:pt x="1419" y="543"/>
                    <a:pt x="1412" y="520"/>
                  </a:cubicBezTo>
                  <a:cubicBezTo>
                    <a:pt x="1404" y="482"/>
                    <a:pt x="1473" y="466"/>
                    <a:pt x="1503" y="466"/>
                  </a:cubicBezTo>
                  <a:cubicBezTo>
                    <a:pt x="1503" y="451"/>
                    <a:pt x="1481" y="421"/>
                    <a:pt x="1458" y="413"/>
                  </a:cubicBezTo>
                  <a:cubicBezTo>
                    <a:pt x="1412" y="398"/>
                    <a:pt x="1427" y="398"/>
                    <a:pt x="1419" y="359"/>
                  </a:cubicBezTo>
                  <a:cubicBezTo>
                    <a:pt x="1396" y="359"/>
                    <a:pt x="1358" y="352"/>
                    <a:pt x="1335" y="329"/>
                  </a:cubicBezTo>
                  <a:cubicBezTo>
                    <a:pt x="1305" y="306"/>
                    <a:pt x="1313" y="260"/>
                    <a:pt x="1274" y="298"/>
                  </a:cubicBezTo>
                  <a:cubicBezTo>
                    <a:pt x="1259" y="321"/>
                    <a:pt x="1244" y="298"/>
                    <a:pt x="1236" y="275"/>
                  </a:cubicBezTo>
                  <a:cubicBezTo>
                    <a:pt x="1213" y="245"/>
                    <a:pt x="1198" y="268"/>
                    <a:pt x="1206" y="214"/>
                  </a:cubicBezTo>
                  <a:cubicBezTo>
                    <a:pt x="1221" y="161"/>
                    <a:pt x="1167" y="153"/>
                    <a:pt x="1244" y="115"/>
                  </a:cubicBezTo>
                  <a:cubicBezTo>
                    <a:pt x="1267" y="77"/>
                    <a:pt x="1251" y="92"/>
                    <a:pt x="1221" y="61"/>
                  </a:cubicBezTo>
                  <a:cubicBezTo>
                    <a:pt x="1221" y="61"/>
                    <a:pt x="1221" y="61"/>
                    <a:pt x="1221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36"/>
            <p:cNvSpPr>
              <a:spLocks noChangeArrowheads="1"/>
            </p:cNvSpPr>
            <p:nvPr/>
          </p:nvSpPr>
          <p:spPr bwMode="auto">
            <a:xfrm>
              <a:off x="6692464" y="7521576"/>
              <a:ext cx="96832" cy="131763"/>
            </a:xfrm>
            <a:custGeom>
              <a:avLst/>
              <a:gdLst>
                <a:gd name="T0" fmla="*/ 184 w 269"/>
                <a:gd name="T1" fmla="*/ 69 h 367"/>
                <a:gd name="T2" fmla="*/ 184 w 269"/>
                <a:gd name="T3" fmla="*/ 69 h 367"/>
                <a:gd name="T4" fmla="*/ 115 w 269"/>
                <a:gd name="T5" fmla="*/ 0 h 367"/>
                <a:gd name="T6" fmla="*/ 16 w 269"/>
                <a:gd name="T7" fmla="*/ 53 h 367"/>
                <a:gd name="T8" fmla="*/ 54 w 269"/>
                <a:gd name="T9" fmla="*/ 152 h 367"/>
                <a:gd name="T10" fmla="*/ 54 w 269"/>
                <a:gd name="T11" fmla="*/ 252 h 367"/>
                <a:gd name="T12" fmla="*/ 92 w 269"/>
                <a:gd name="T13" fmla="*/ 359 h 367"/>
                <a:gd name="T14" fmla="*/ 145 w 269"/>
                <a:gd name="T15" fmla="*/ 298 h 367"/>
                <a:gd name="T16" fmla="*/ 184 w 269"/>
                <a:gd name="T17" fmla="*/ 344 h 367"/>
                <a:gd name="T18" fmla="*/ 268 w 269"/>
                <a:gd name="T19" fmla="*/ 321 h 367"/>
                <a:gd name="T20" fmla="*/ 191 w 269"/>
                <a:gd name="T21" fmla="*/ 152 h 367"/>
                <a:gd name="T22" fmla="*/ 184 w 269"/>
                <a:gd name="T23" fmla="*/ 69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367">
                  <a:moveTo>
                    <a:pt x="184" y="69"/>
                  </a:moveTo>
                  <a:lnTo>
                    <a:pt x="184" y="69"/>
                  </a:lnTo>
                  <a:cubicBezTo>
                    <a:pt x="168" y="38"/>
                    <a:pt x="145" y="8"/>
                    <a:pt x="115" y="0"/>
                  </a:cubicBezTo>
                  <a:cubicBezTo>
                    <a:pt x="77" y="0"/>
                    <a:pt x="31" y="15"/>
                    <a:pt x="16" y="53"/>
                  </a:cubicBezTo>
                  <a:cubicBezTo>
                    <a:pt x="0" y="84"/>
                    <a:pt x="54" y="122"/>
                    <a:pt x="54" y="152"/>
                  </a:cubicBezTo>
                  <a:cubicBezTo>
                    <a:pt x="61" y="191"/>
                    <a:pt x="46" y="221"/>
                    <a:pt x="54" y="252"/>
                  </a:cubicBezTo>
                  <a:cubicBezTo>
                    <a:pt x="61" y="290"/>
                    <a:pt x="61" y="344"/>
                    <a:pt x="92" y="359"/>
                  </a:cubicBezTo>
                  <a:cubicBezTo>
                    <a:pt x="115" y="366"/>
                    <a:pt x="123" y="305"/>
                    <a:pt x="145" y="298"/>
                  </a:cubicBezTo>
                  <a:cubicBezTo>
                    <a:pt x="168" y="298"/>
                    <a:pt x="168" y="344"/>
                    <a:pt x="184" y="344"/>
                  </a:cubicBezTo>
                  <a:cubicBezTo>
                    <a:pt x="214" y="351"/>
                    <a:pt x="268" y="351"/>
                    <a:pt x="268" y="321"/>
                  </a:cubicBezTo>
                  <a:cubicBezTo>
                    <a:pt x="268" y="260"/>
                    <a:pt x="214" y="214"/>
                    <a:pt x="191" y="152"/>
                  </a:cubicBezTo>
                  <a:cubicBezTo>
                    <a:pt x="184" y="122"/>
                    <a:pt x="199" y="91"/>
                    <a:pt x="184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 noChangeArrowheads="1"/>
            </p:cNvSpPr>
            <p:nvPr/>
          </p:nvSpPr>
          <p:spPr bwMode="auto">
            <a:xfrm>
              <a:off x="6551186" y="7394576"/>
              <a:ext cx="488918" cy="574675"/>
            </a:xfrm>
            <a:custGeom>
              <a:avLst/>
              <a:gdLst>
                <a:gd name="T0" fmla="*/ 573 w 1360"/>
                <a:gd name="T1" fmla="*/ 421 h 1598"/>
                <a:gd name="T2" fmla="*/ 405 w 1360"/>
                <a:gd name="T3" fmla="*/ 405 h 1598"/>
                <a:gd name="T4" fmla="*/ 443 w 1360"/>
                <a:gd name="T5" fmla="*/ 604 h 1598"/>
                <a:gd name="T6" fmla="*/ 534 w 1360"/>
                <a:gd name="T7" fmla="*/ 650 h 1598"/>
                <a:gd name="T8" fmla="*/ 657 w 1360"/>
                <a:gd name="T9" fmla="*/ 673 h 1598"/>
                <a:gd name="T10" fmla="*/ 573 w 1360"/>
                <a:gd name="T11" fmla="*/ 421 h 1598"/>
                <a:gd name="T12" fmla="*/ 130 w 1360"/>
                <a:gd name="T13" fmla="*/ 566 h 1598"/>
                <a:gd name="T14" fmla="*/ 191 w 1360"/>
                <a:gd name="T15" fmla="*/ 428 h 1598"/>
                <a:gd name="T16" fmla="*/ 382 w 1360"/>
                <a:gd name="T17" fmla="*/ 337 h 1598"/>
                <a:gd name="T18" fmla="*/ 550 w 1360"/>
                <a:gd name="T19" fmla="*/ 107 h 1598"/>
                <a:gd name="T20" fmla="*/ 718 w 1360"/>
                <a:gd name="T21" fmla="*/ 85 h 1598"/>
                <a:gd name="T22" fmla="*/ 794 w 1360"/>
                <a:gd name="T23" fmla="*/ 31 h 1598"/>
                <a:gd name="T24" fmla="*/ 840 w 1360"/>
                <a:gd name="T25" fmla="*/ 8 h 1598"/>
                <a:gd name="T26" fmla="*/ 1062 w 1360"/>
                <a:gd name="T27" fmla="*/ 168 h 1598"/>
                <a:gd name="T28" fmla="*/ 1115 w 1360"/>
                <a:gd name="T29" fmla="*/ 329 h 1598"/>
                <a:gd name="T30" fmla="*/ 1145 w 1360"/>
                <a:gd name="T31" fmla="*/ 489 h 1598"/>
                <a:gd name="T32" fmla="*/ 1046 w 1360"/>
                <a:gd name="T33" fmla="*/ 657 h 1598"/>
                <a:gd name="T34" fmla="*/ 1039 w 1360"/>
                <a:gd name="T35" fmla="*/ 902 h 1598"/>
                <a:gd name="T36" fmla="*/ 1268 w 1360"/>
                <a:gd name="T37" fmla="*/ 986 h 1598"/>
                <a:gd name="T38" fmla="*/ 1206 w 1360"/>
                <a:gd name="T39" fmla="*/ 1123 h 1598"/>
                <a:gd name="T40" fmla="*/ 1245 w 1360"/>
                <a:gd name="T41" fmla="*/ 1253 h 1598"/>
                <a:gd name="T42" fmla="*/ 1352 w 1360"/>
                <a:gd name="T43" fmla="*/ 1291 h 1598"/>
                <a:gd name="T44" fmla="*/ 1359 w 1360"/>
                <a:gd name="T45" fmla="*/ 1337 h 1598"/>
                <a:gd name="T46" fmla="*/ 1291 w 1360"/>
                <a:gd name="T47" fmla="*/ 1452 h 1598"/>
                <a:gd name="T48" fmla="*/ 1222 w 1360"/>
                <a:gd name="T49" fmla="*/ 1589 h 1598"/>
                <a:gd name="T50" fmla="*/ 1069 w 1360"/>
                <a:gd name="T51" fmla="*/ 1597 h 1598"/>
                <a:gd name="T52" fmla="*/ 1008 w 1360"/>
                <a:gd name="T53" fmla="*/ 1543 h 1598"/>
                <a:gd name="T54" fmla="*/ 924 w 1360"/>
                <a:gd name="T55" fmla="*/ 1582 h 1598"/>
                <a:gd name="T56" fmla="*/ 878 w 1360"/>
                <a:gd name="T57" fmla="*/ 1498 h 1598"/>
                <a:gd name="T58" fmla="*/ 794 w 1360"/>
                <a:gd name="T59" fmla="*/ 1429 h 1598"/>
                <a:gd name="T60" fmla="*/ 725 w 1360"/>
                <a:gd name="T61" fmla="*/ 1482 h 1598"/>
                <a:gd name="T62" fmla="*/ 679 w 1360"/>
                <a:gd name="T63" fmla="*/ 1543 h 1598"/>
                <a:gd name="T64" fmla="*/ 427 w 1360"/>
                <a:gd name="T65" fmla="*/ 1559 h 1598"/>
                <a:gd name="T66" fmla="*/ 351 w 1360"/>
                <a:gd name="T67" fmla="*/ 1521 h 1598"/>
                <a:gd name="T68" fmla="*/ 366 w 1360"/>
                <a:gd name="T69" fmla="*/ 1429 h 1598"/>
                <a:gd name="T70" fmla="*/ 229 w 1360"/>
                <a:gd name="T71" fmla="*/ 1352 h 1598"/>
                <a:gd name="T72" fmla="*/ 244 w 1360"/>
                <a:gd name="T73" fmla="*/ 1246 h 1598"/>
                <a:gd name="T74" fmla="*/ 145 w 1360"/>
                <a:gd name="T75" fmla="*/ 1108 h 1598"/>
                <a:gd name="T76" fmla="*/ 76 w 1360"/>
                <a:gd name="T77" fmla="*/ 1001 h 1598"/>
                <a:gd name="T78" fmla="*/ 122 w 1360"/>
                <a:gd name="T79" fmla="*/ 955 h 1598"/>
                <a:gd name="T80" fmla="*/ 30 w 1360"/>
                <a:gd name="T81" fmla="*/ 871 h 1598"/>
                <a:gd name="T82" fmla="*/ 38 w 1360"/>
                <a:gd name="T83" fmla="*/ 726 h 1598"/>
                <a:gd name="T84" fmla="*/ 130 w 1360"/>
                <a:gd name="T85" fmla="*/ 566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0" h="1598">
                  <a:moveTo>
                    <a:pt x="573" y="421"/>
                  </a:moveTo>
                  <a:lnTo>
                    <a:pt x="573" y="421"/>
                  </a:lnTo>
                  <a:cubicBezTo>
                    <a:pt x="557" y="390"/>
                    <a:pt x="534" y="360"/>
                    <a:pt x="504" y="352"/>
                  </a:cubicBezTo>
                  <a:cubicBezTo>
                    <a:pt x="466" y="352"/>
                    <a:pt x="420" y="367"/>
                    <a:pt x="405" y="405"/>
                  </a:cubicBezTo>
                  <a:cubicBezTo>
                    <a:pt x="389" y="436"/>
                    <a:pt x="443" y="474"/>
                    <a:pt x="443" y="504"/>
                  </a:cubicBezTo>
                  <a:cubicBezTo>
                    <a:pt x="450" y="543"/>
                    <a:pt x="435" y="573"/>
                    <a:pt x="443" y="604"/>
                  </a:cubicBezTo>
                  <a:cubicBezTo>
                    <a:pt x="450" y="642"/>
                    <a:pt x="450" y="696"/>
                    <a:pt x="481" y="711"/>
                  </a:cubicBezTo>
                  <a:cubicBezTo>
                    <a:pt x="504" y="718"/>
                    <a:pt x="512" y="657"/>
                    <a:pt x="534" y="650"/>
                  </a:cubicBezTo>
                  <a:cubicBezTo>
                    <a:pt x="557" y="650"/>
                    <a:pt x="557" y="696"/>
                    <a:pt x="573" y="696"/>
                  </a:cubicBezTo>
                  <a:cubicBezTo>
                    <a:pt x="603" y="703"/>
                    <a:pt x="657" y="703"/>
                    <a:pt x="657" y="673"/>
                  </a:cubicBezTo>
                  <a:cubicBezTo>
                    <a:pt x="657" y="612"/>
                    <a:pt x="603" y="566"/>
                    <a:pt x="580" y="504"/>
                  </a:cubicBezTo>
                  <a:cubicBezTo>
                    <a:pt x="573" y="474"/>
                    <a:pt x="588" y="443"/>
                    <a:pt x="573" y="421"/>
                  </a:cubicBezTo>
                  <a:close/>
                  <a:moveTo>
                    <a:pt x="130" y="566"/>
                  </a:moveTo>
                  <a:lnTo>
                    <a:pt x="130" y="566"/>
                  </a:lnTo>
                  <a:cubicBezTo>
                    <a:pt x="130" y="535"/>
                    <a:pt x="130" y="504"/>
                    <a:pt x="137" y="474"/>
                  </a:cubicBezTo>
                  <a:cubicBezTo>
                    <a:pt x="153" y="459"/>
                    <a:pt x="175" y="443"/>
                    <a:pt x="191" y="428"/>
                  </a:cubicBezTo>
                  <a:cubicBezTo>
                    <a:pt x="206" y="398"/>
                    <a:pt x="214" y="360"/>
                    <a:pt x="244" y="344"/>
                  </a:cubicBezTo>
                  <a:cubicBezTo>
                    <a:pt x="282" y="321"/>
                    <a:pt x="343" y="360"/>
                    <a:pt x="382" y="337"/>
                  </a:cubicBezTo>
                  <a:cubicBezTo>
                    <a:pt x="435" y="306"/>
                    <a:pt x="473" y="245"/>
                    <a:pt x="512" y="191"/>
                  </a:cubicBezTo>
                  <a:cubicBezTo>
                    <a:pt x="534" y="168"/>
                    <a:pt x="519" y="115"/>
                    <a:pt x="550" y="107"/>
                  </a:cubicBezTo>
                  <a:cubicBezTo>
                    <a:pt x="588" y="100"/>
                    <a:pt x="618" y="161"/>
                    <a:pt x="664" y="153"/>
                  </a:cubicBezTo>
                  <a:cubicBezTo>
                    <a:pt x="687" y="146"/>
                    <a:pt x="687" y="100"/>
                    <a:pt x="718" y="85"/>
                  </a:cubicBezTo>
                  <a:cubicBezTo>
                    <a:pt x="725" y="77"/>
                    <a:pt x="741" y="85"/>
                    <a:pt x="748" y="85"/>
                  </a:cubicBezTo>
                  <a:cubicBezTo>
                    <a:pt x="771" y="69"/>
                    <a:pt x="779" y="46"/>
                    <a:pt x="794" y="31"/>
                  </a:cubicBezTo>
                  <a:lnTo>
                    <a:pt x="794" y="31"/>
                  </a:lnTo>
                  <a:cubicBezTo>
                    <a:pt x="809" y="23"/>
                    <a:pt x="825" y="0"/>
                    <a:pt x="840" y="8"/>
                  </a:cubicBezTo>
                  <a:cubicBezTo>
                    <a:pt x="870" y="16"/>
                    <a:pt x="886" y="46"/>
                    <a:pt x="909" y="62"/>
                  </a:cubicBezTo>
                  <a:cubicBezTo>
                    <a:pt x="962" y="100"/>
                    <a:pt x="1016" y="123"/>
                    <a:pt x="1062" y="168"/>
                  </a:cubicBezTo>
                  <a:cubicBezTo>
                    <a:pt x="1077" y="184"/>
                    <a:pt x="1062" y="207"/>
                    <a:pt x="1069" y="229"/>
                  </a:cubicBezTo>
                  <a:cubicBezTo>
                    <a:pt x="1084" y="260"/>
                    <a:pt x="1107" y="291"/>
                    <a:pt x="1115" y="329"/>
                  </a:cubicBezTo>
                  <a:cubicBezTo>
                    <a:pt x="1115" y="367"/>
                    <a:pt x="1100" y="405"/>
                    <a:pt x="1107" y="436"/>
                  </a:cubicBezTo>
                  <a:cubicBezTo>
                    <a:pt x="1115" y="459"/>
                    <a:pt x="1138" y="474"/>
                    <a:pt x="1145" y="489"/>
                  </a:cubicBezTo>
                  <a:cubicBezTo>
                    <a:pt x="1153" y="520"/>
                    <a:pt x="1168" y="550"/>
                    <a:pt x="1153" y="573"/>
                  </a:cubicBezTo>
                  <a:cubicBezTo>
                    <a:pt x="1130" y="612"/>
                    <a:pt x="1069" y="619"/>
                    <a:pt x="1046" y="657"/>
                  </a:cubicBezTo>
                  <a:cubicBezTo>
                    <a:pt x="1023" y="696"/>
                    <a:pt x="1008" y="741"/>
                    <a:pt x="1008" y="787"/>
                  </a:cubicBezTo>
                  <a:cubicBezTo>
                    <a:pt x="1008" y="825"/>
                    <a:pt x="1008" y="871"/>
                    <a:pt x="1039" y="902"/>
                  </a:cubicBezTo>
                  <a:cubicBezTo>
                    <a:pt x="1077" y="932"/>
                    <a:pt x="1138" y="925"/>
                    <a:pt x="1191" y="940"/>
                  </a:cubicBezTo>
                  <a:cubicBezTo>
                    <a:pt x="1222" y="955"/>
                    <a:pt x="1252" y="963"/>
                    <a:pt x="1268" y="986"/>
                  </a:cubicBezTo>
                  <a:cubicBezTo>
                    <a:pt x="1283" y="1009"/>
                    <a:pt x="1298" y="1039"/>
                    <a:pt x="1291" y="1062"/>
                  </a:cubicBezTo>
                  <a:cubicBezTo>
                    <a:pt x="1275" y="1093"/>
                    <a:pt x="1229" y="1093"/>
                    <a:pt x="1206" y="1123"/>
                  </a:cubicBezTo>
                  <a:cubicBezTo>
                    <a:pt x="1191" y="1146"/>
                    <a:pt x="1184" y="1177"/>
                    <a:pt x="1191" y="1207"/>
                  </a:cubicBezTo>
                  <a:cubicBezTo>
                    <a:pt x="1191" y="1230"/>
                    <a:pt x="1222" y="1238"/>
                    <a:pt x="1245" y="1253"/>
                  </a:cubicBezTo>
                  <a:cubicBezTo>
                    <a:pt x="1275" y="1268"/>
                    <a:pt x="1314" y="1276"/>
                    <a:pt x="1352" y="1291"/>
                  </a:cubicBezTo>
                  <a:lnTo>
                    <a:pt x="1352" y="1291"/>
                  </a:lnTo>
                  <a:cubicBezTo>
                    <a:pt x="1359" y="1337"/>
                    <a:pt x="1359" y="1337"/>
                    <a:pt x="1359" y="1337"/>
                  </a:cubicBezTo>
                  <a:lnTo>
                    <a:pt x="1359" y="1337"/>
                  </a:lnTo>
                  <a:cubicBezTo>
                    <a:pt x="1336" y="1360"/>
                    <a:pt x="1306" y="1375"/>
                    <a:pt x="1291" y="1406"/>
                  </a:cubicBezTo>
                  <a:cubicBezTo>
                    <a:pt x="1283" y="1421"/>
                    <a:pt x="1291" y="1436"/>
                    <a:pt x="1291" y="1452"/>
                  </a:cubicBezTo>
                  <a:cubicBezTo>
                    <a:pt x="1291" y="1482"/>
                    <a:pt x="1298" y="1513"/>
                    <a:pt x="1283" y="1543"/>
                  </a:cubicBezTo>
                  <a:cubicBezTo>
                    <a:pt x="1268" y="1566"/>
                    <a:pt x="1245" y="1582"/>
                    <a:pt x="1222" y="1589"/>
                  </a:cubicBezTo>
                  <a:cubicBezTo>
                    <a:pt x="1191" y="1597"/>
                    <a:pt x="1161" y="1574"/>
                    <a:pt x="1130" y="1582"/>
                  </a:cubicBezTo>
                  <a:cubicBezTo>
                    <a:pt x="1107" y="1582"/>
                    <a:pt x="1092" y="1589"/>
                    <a:pt x="1069" y="1597"/>
                  </a:cubicBezTo>
                  <a:lnTo>
                    <a:pt x="1069" y="1597"/>
                  </a:lnTo>
                  <a:cubicBezTo>
                    <a:pt x="1046" y="1582"/>
                    <a:pt x="1031" y="1543"/>
                    <a:pt x="1008" y="1543"/>
                  </a:cubicBezTo>
                  <a:cubicBezTo>
                    <a:pt x="977" y="1543"/>
                    <a:pt x="947" y="1566"/>
                    <a:pt x="924" y="1582"/>
                  </a:cubicBezTo>
                  <a:lnTo>
                    <a:pt x="924" y="1582"/>
                  </a:lnTo>
                  <a:cubicBezTo>
                    <a:pt x="916" y="1566"/>
                    <a:pt x="909" y="1543"/>
                    <a:pt x="901" y="1528"/>
                  </a:cubicBezTo>
                  <a:cubicBezTo>
                    <a:pt x="893" y="1513"/>
                    <a:pt x="886" y="1505"/>
                    <a:pt x="878" y="1498"/>
                  </a:cubicBezTo>
                  <a:cubicBezTo>
                    <a:pt x="863" y="1467"/>
                    <a:pt x="878" y="1436"/>
                    <a:pt x="855" y="1421"/>
                  </a:cubicBezTo>
                  <a:cubicBezTo>
                    <a:pt x="840" y="1406"/>
                    <a:pt x="809" y="1413"/>
                    <a:pt x="794" y="1429"/>
                  </a:cubicBezTo>
                  <a:cubicBezTo>
                    <a:pt x="779" y="1436"/>
                    <a:pt x="794" y="1459"/>
                    <a:pt x="779" y="1467"/>
                  </a:cubicBezTo>
                  <a:cubicBezTo>
                    <a:pt x="764" y="1482"/>
                    <a:pt x="741" y="1467"/>
                    <a:pt x="725" y="1482"/>
                  </a:cubicBezTo>
                  <a:cubicBezTo>
                    <a:pt x="710" y="1498"/>
                    <a:pt x="695" y="1521"/>
                    <a:pt x="679" y="1543"/>
                  </a:cubicBezTo>
                  <a:lnTo>
                    <a:pt x="679" y="1543"/>
                  </a:lnTo>
                  <a:cubicBezTo>
                    <a:pt x="626" y="1521"/>
                    <a:pt x="588" y="1467"/>
                    <a:pt x="534" y="1467"/>
                  </a:cubicBezTo>
                  <a:cubicBezTo>
                    <a:pt x="489" y="1475"/>
                    <a:pt x="466" y="1528"/>
                    <a:pt x="427" y="1559"/>
                  </a:cubicBezTo>
                  <a:lnTo>
                    <a:pt x="427" y="1559"/>
                  </a:lnTo>
                  <a:cubicBezTo>
                    <a:pt x="351" y="1521"/>
                    <a:pt x="351" y="1521"/>
                    <a:pt x="351" y="1521"/>
                  </a:cubicBezTo>
                  <a:lnTo>
                    <a:pt x="351" y="1521"/>
                  </a:lnTo>
                  <a:cubicBezTo>
                    <a:pt x="359" y="1490"/>
                    <a:pt x="366" y="1459"/>
                    <a:pt x="366" y="1429"/>
                  </a:cubicBezTo>
                  <a:cubicBezTo>
                    <a:pt x="366" y="1406"/>
                    <a:pt x="366" y="1375"/>
                    <a:pt x="343" y="1360"/>
                  </a:cubicBezTo>
                  <a:cubicBezTo>
                    <a:pt x="313" y="1345"/>
                    <a:pt x="259" y="1375"/>
                    <a:pt x="229" y="1352"/>
                  </a:cubicBezTo>
                  <a:cubicBezTo>
                    <a:pt x="214" y="1322"/>
                    <a:pt x="244" y="1284"/>
                    <a:pt x="244" y="1246"/>
                  </a:cubicBezTo>
                  <a:lnTo>
                    <a:pt x="244" y="1246"/>
                  </a:lnTo>
                  <a:cubicBezTo>
                    <a:pt x="237" y="1223"/>
                    <a:pt x="229" y="1200"/>
                    <a:pt x="214" y="1184"/>
                  </a:cubicBezTo>
                  <a:cubicBezTo>
                    <a:pt x="198" y="1154"/>
                    <a:pt x="160" y="1138"/>
                    <a:pt x="145" y="1108"/>
                  </a:cubicBezTo>
                  <a:cubicBezTo>
                    <a:pt x="137" y="1093"/>
                    <a:pt x="153" y="1070"/>
                    <a:pt x="137" y="1054"/>
                  </a:cubicBezTo>
                  <a:cubicBezTo>
                    <a:pt x="122" y="1032"/>
                    <a:pt x="99" y="1016"/>
                    <a:pt x="76" y="1001"/>
                  </a:cubicBezTo>
                  <a:lnTo>
                    <a:pt x="76" y="1001"/>
                  </a:lnTo>
                  <a:cubicBezTo>
                    <a:pt x="91" y="986"/>
                    <a:pt x="114" y="978"/>
                    <a:pt x="122" y="955"/>
                  </a:cubicBezTo>
                  <a:cubicBezTo>
                    <a:pt x="137" y="917"/>
                    <a:pt x="168" y="864"/>
                    <a:pt x="137" y="833"/>
                  </a:cubicBezTo>
                  <a:cubicBezTo>
                    <a:pt x="114" y="810"/>
                    <a:pt x="68" y="879"/>
                    <a:pt x="30" y="871"/>
                  </a:cubicBezTo>
                  <a:cubicBezTo>
                    <a:pt x="7" y="864"/>
                    <a:pt x="0" y="833"/>
                    <a:pt x="0" y="810"/>
                  </a:cubicBezTo>
                  <a:cubicBezTo>
                    <a:pt x="0" y="779"/>
                    <a:pt x="15" y="749"/>
                    <a:pt x="38" y="726"/>
                  </a:cubicBezTo>
                  <a:cubicBezTo>
                    <a:pt x="61" y="696"/>
                    <a:pt x="107" y="688"/>
                    <a:pt x="130" y="650"/>
                  </a:cubicBezTo>
                  <a:cubicBezTo>
                    <a:pt x="145" y="627"/>
                    <a:pt x="130" y="596"/>
                    <a:pt x="130" y="56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 noChangeArrowheads="1"/>
            </p:cNvSpPr>
            <p:nvPr/>
          </p:nvSpPr>
          <p:spPr bwMode="auto">
            <a:xfrm>
              <a:off x="6948035" y="7137400"/>
              <a:ext cx="266683" cy="184150"/>
            </a:xfrm>
            <a:custGeom>
              <a:avLst/>
              <a:gdLst>
                <a:gd name="T0" fmla="*/ 0 w 741"/>
                <a:gd name="T1" fmla="*/ 46 h 513"/>
                <a:gd name="T2" fmla="*/ 0 w 741"/>
                <a:gd name="T3" fmla="*/ 46 h 513"/>
                <a:gd name="T4" fmla="*/ 53 w 741"/>
                <a:gd name="T5" fmla="*/ 100 h 513"/>
                <a:gd name="T6" fmla="*/ 84 w 741"/>
                <a:gd name="T7" fmla="*/ 191 h 513"/>
                <a:gd name="T8" fmla="*/ 145 w 741"/>
                <a:gd name="T9" fmla="*/ 214 h 513"/>
                <a:gd name="T10" fmla="*/ 152 w 741"/>
                <a:gd name="T11" fmla="*/ 253 h 513"/>
                <a:gd name="T12" fmla="*/ 214 w 741"/>
                <a:gd name="T13" fmla="*/ 283 h 513"/>
                <a:gd name="T14" fmla="*/ 198 w 741"/>
                <a:gd name="T15" fmla="*/ 352 h 513"/>
                <a:gd name="T16" fmla="*/ 320 w 741"/>
                <a:gd name="T17" fmla="*/ 398 h 513"/>
                <a:gd name="T18" fmla="*/ 259 w 741"/>
                <a:gd name="T19" fmla="*/ 474 h 513"/>
                <a:gd name="T20" fmla="*/ 381 w 741"/>
                <a:gd name="T21" fmla="*/ 505 h 513"/>
                <a:gd name="T22" fmla="*/ 519 w 741"/>
                <a:gd name="T23" fmla="*/ 482 h 513"/>
                <a:gd name="T24" fmla="*/ 542 w 741"/>
                <a:gd name="T25" fmla="*/ 443 h 513"/>
                <a:gd name="T26" fmla="*/ 603 w 741"/>
                <a:gd name="T27" fmla="*/ 420 h 513"/>
                <a:gd name="T28" fmla="*/ 626 w 741"/>
                <a:gd name="T29" fmla="*/ 428 h 513"/>
                <a:gd name="T30" fmla="*/ 641 w 741"/>
                <a:gd name="T31" fmla="*/ 474 h 513"/>
                <a:gd name="T32" fmla="*/ 687 w 741"/>
                <a:gd name="T33" fmla="*/ 474 h 513"/>
                <a:gd name="T34" fmla="*/ 740 w 741"/>
                <a:gd name="T35" fmla="*/ 443 h 513"/>
                <a:gd name="T36" fmla="*/ 740 w 741"/>
                <a:gd name="T37" fmla="*/ 443 h 513"/>
                <a:gd name="T38" fmla="*/ 718 w 741"/>
                <a:gd name="T39" fmla="*/ 375 h 513"/>
                <a:gd name="T40" fmla="*/ 672 w 741"/>
                <a:gd name="T41" fmla="*/ 329 h 513"/>
                <a:gd name="T42" fmla="*/ 641 w 741"/>
                <a:gd name="T43" fmla="*/ 260 h 513"/>
                <a:gd name="T44" fmla="*/ 641 w 741"/>
                <a:gd name="T45" fmla="*/ 199 h 513"/>
                <a:gd name="T46" fmla="*/ 580 w 741"/>
                <a:gd name="T47" fmla="*/ 184 h 513"/>
                <a:gd name="T48" fmla="*/ 534 w 741"/>
                <a:gd name="T49" fmla="*/ 61 h 513"/>
                <a:gd name="T50" fmla="*/ 534 w 741"/>
                <a:gd name="T51" fmla="*/ 61 h 513"/>
                <a:gd name="T52" fmla="*/ 473 w 741"/>
                <a:gd name="T53" fmla="*/ 39 h 513"/>
                <a:gd name="T54" fmla="*/ 450 w 741"/>
                <a:gd name="T55" fmla="*/ 69 h 513"/>
                <a:gd name="T56" fmla="*/ 412 w 741"/>
                <a:gd name="T57" fmla="*/ 153 h 513"/>
                <a:gd name="T58" fmla="*/ 389 w 741"/>
                <a:gd name="T59" fmla="*/ 123 h 513"/>
                <a:gd name="T60" fmla="*/ 381 w 741"/>
                <a:gd name="T61" fmla="*/ 77 h 513"/>
                <a:gd name="T62" fmla="*/ 351 w 741"/>
                <a:gd name="T63" fmla="*/ 31 h 513"/>
                <a:gd name="T64" fmla="*/ 145 w 741"/>
                <a:gd name="T65" fmla="*/ 8 h 513"/>
                <a:gd name="T66" fmla="*/ 91 w 741"/>
                <a:gd name="T67" fmla="*/ 46 h 513"/>
                <a:gd name="T68" fmla="*/ 0 w 741"/>
                <a:gd name="T69" fmla="*/ 46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1" h="513">
                  <a:moveTo>
                    <a:pt x="0" y="46"/>
                  </a:moveTo>
                  <a:lnTo>
                    <a:pt x="0" y="46"/>
                  </a:lnTo>
                  <a:cubicBezTo>
                    <a:pt x="15" y="69"/>
                    <a:pt x="38" y="77"/>
                    <a:pt x="53" y="100"/>
                  </a:cubicBezTo>
                  <a:cubicBezTo>
                    <a:pt x="68" y="130"/>
                    <a:pt x="61" y="168"/>
                    <a:pt x="84" y="191"/>
                  </a:cubicBezTo>
                  <a:cubicBezTo>
                    <a:pt x="99" y="214"/>
                    <a:pt x="129" y="199"/>
                    <a:pt x="145" y="214"/>
                  </a:cubicBezTo>
                  <a:cubicBezTo>
                    <a:pt x="152" y="222"/>
                    <a:pt x="145" y="245"/>
                    <a:pt x="152" y="253"/>
                  </a:cubicBezTo>
                  <a:cubicBezTo>
                    <a:pt x="175" y="268"/>
                    <a:pt x="206" y="260"/>
                    <a:pt x="214" y="283"/>
                  </a:cubicBezTo>
                  <a:cubicBezTo>
                    <a:pt x="221" y="306"/>
                    <a:pt x="183" y="336"/>
                    <a:pt x="198" y="352"/>
                  </a:cubicBezTo>
                  <a:cubicBezTo>
                    <a:pt x="229" y="382"/>
                    <a:pt x="298" y="359"/>
                    <a:pt x="320" y="398"/>
                  </a:cubicBezTo>
                  <a:cubicBezTo>
                    <a:pt x="328" y="428"/>
                    <a:pt x="244" y="451"/>
                    <a:pt x="259" y="474"/>
                  </a:cubicBezTo>
                  <a:cubicBezTo>
                    <a:pt x="282" y="512"/>
                    <a:pt x="343" y="505"/>
                    <a:pt x="381" y="505"/>
                  </a:cubicBezTo>
                  <a:cubicBezTo>
                    <a:pt x="427" y="505"/>
                    <a:pt x="473" y="497"/>
                    <a:pt x="519" y="482"/>
                  </a:cubicBezTo>
                  <a:cubicBezTo>
                    <a:pt x="534" y="474"/>
                    <a:pt x="534" y="451"/>
                    <a:pt x="542" y="443"/>
                  </a:cubicBezTo>
                  <a:cubicBezTo>
                    <a:pt x="557" y="428"/>
                    <a:pt x="580" y="420"/>
                    <a:pt x="603" y="420"/>
                  </a:cubicBezTo>
                  <a:cubicBezTo>
                    <a:pt x="611" y="420"/>
                    <a:pt x="618" y="420"/>
                    <a:pt x="626" y="428"/>
                  </a:cubicBezTo>
                  <a:cubicBezTo>
                    <a:pt x="634" y="436"/>
                    <a:pt x="626" y="466"/>
                    <a:pt x="641" y="474"/>
                  </a:cubicBezTo>
                  <a:cubicBezTo>
                    <a:pt x="649" y="482"/>
                    <a:pt x="672" y="474"/>
                    <a:pt x="687" y="474"/>
                  </a:cubicBezTo>
                  <a:cubicBezTo>
                    <a:pt x="702" y="466"/>
                    <a:pt x="725" y="459"/>
                    <a:pt x="740" y="443"/>
                  </a:cubicBezTo>
                  <a:lnTo>
                    <a:pt x="740" y="443"/>
                  </a:lnTo>
                  <a:cubicBezTo>
                    <a:pt x="733" y="420"/>
                    <a:pt x="733" y="398"/>
                    <a:pt x="718" y="375"/>
                  </a:cubicBezTo>
                  <a:cubicBezTo>
                    <a:pt x="702" y="359"/>
                    <a:pt x="679" y="352"/>
                    <a:pt x="672" y="329"/>
                  </a:cubicBezTo>
                  <a:cubicBezTo>
                    <a:pt x="656" y="314"/>
                    <a:pt x="649" y="283"/>
                    <a:pt x="641" y="260"/>
                  </a:cubicBezTo>
                  <a:cubicBezTo>
                    <a:pt x="634" y="245"/>
                    <a:pt x="649" y="214"/>
                    <a:pt x="641" y="199"/>
                  </a:cubicBezTo>
                  <a:cubicBezTo>
                    <a:pt x="626" y="184"/>
                    <a:pt x="595" y="199"/>
                    <a:pt x="580" y="184"/>
                  </a:cubicBezTo>
                  <a:cubicBezTo>
                    <a:pt x="557" y="153"/>
                    <a:pt x="550" y="100"/>
                    <a:pt x="534" y="61"/>
                  </a:cubicBezTo>
                  <a:lnTo>
                    <a:pt x="534" y="61"/>
                  </a:lnTo>
                  <a:cubicBezTo>
                    <a:pt x="511" y="54"/>
                    <a:pt x="496" y="39"/>
                    <a:pt x="473" y="39"/>
                  </a:cubicBezTo>
                  <a:cubicBezTo>
                    <a:pt x="458" y="39"/>
                    <a:pt x="458" y="61"/>
                    <a:pt x="450" y="69"/>
                  </a:cubicBezTo>
                  <a:cubicBezTo>
                    <a:pt x="435" y="100"/>
                    <a:pt x="443" y="138"/>
                    <a:pt x="412" y="153"/>
                  </a:cubicBezTo>
                  <a:cubicBezTo>
                    <a:pt x="404" y="168"/>
                    <a:pt x="397" y="138"/>
                    <a:pt x="389" y="123"/>
                  </a:cubicBezTo>
                  <a:cubicBezTo>
                    <a:pt x="381" y="107"/>
                    <a:pt x="389" y="92"/>
                    <a:pt x="381" y="77"/>
                  </a:cubicBezTo>
                  <a:cubicBezTo>
                    <a:pt x="374" y="61"/>
                    <a:pt x="366" y="39"/>
                    <a:pt x="351" y="31"/>
                  </a:cubicBezTo>
                  <a:cubicBezTo>
                    <a:pt x="282" y="16"/>
                    <a:pt x="214" y="0"/>
                    <a:pt x="145" y="8"/>
                  </a:cubicBezTo>
                  <a:cubicBezTo>
                    <a:pt x="122" y="8"/>
                    <a:pt x="114" y="39"/>
                    <a:pt x="91" y="46"/>
                  </a:cubicBezTo>
                  <a:cubicBezTo>
                    <a:pt x="61" y="54"/>
                    <a:pt x="30" y="4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39"/>
            <p:cNvSpPr>
              <a:spLocks noChangeArrowheads="1"/>
            </p:cNvSpPr>
            <p:nvPr/>
          </p:nvSpPr>
          <p:spPr bwMode="auto">
            <a:xfrm>
              <a:off x="6819456" y="7097713"/>
              <a:ext cx="484156" cy="762000"/>
            </a:xfrm>
            <a:custGeom>
              <a:avLst/>
              <a:gdLst>
                <a:gd name="T0" fmla="*/ 924 w 1345"/>
                <a:gd name="T1" fmla="*/ 1428 h 2116"/>
                <a:gd name="T2" fmla="*/ 847 w 1345"/>
                <a:gd name="T3" fmla="*/ 1397 h 2116"/>
                <a:gd name="T4" fmla="*/ 763 w 1345"/>
                <a:gd name="T5" fmla="*/ 1497 h 2116"/>
                <a:gd name="T6" fmla="*/ 748 w 1345"/>
                <a:gd name="T7" fmla="*/ 1596 h 2116"/>
                <a:gd name="T8" fmla="*/ 886 w 1345"/>
                <a:gd name="T9" fmla="*/ 1665 h 2116"/>
                <a:gd name="T10" fmla="*/ 970 w 1345"/>
                <a:gd name="T11" fmla="*/ 1550 h 2116"/>
                <a:gd name="T12" fmla="*/ 924 w 1345"/>
                <a:gd name="T13" fmla="*/ 1428 h 2116"/>
                <a:gd name="T14" fmla="*/ 679 w 1345"/>
                <a:gd name="T15" fmla="*/ 2054 h 2116"/>
                <a:gd name="T16" fmla="*/ 611 w 1345"/>
                <a:gd name="T17" fmla="*/ 2115 h 2116"/>
                <a:gd name="T18" fmla="*/ 504 w 1345"/>
                <a:gd name="T19" fmla="*/ 2077 h 2116"/>
                <a:gd name="T20" fmla="*/ 465 w 1345"/>
                <a:gd name="T21" fmla="*/ 1947 h 2116"/>
                <a:gd name="T22" fmla="*/ 527 w 1345"/>
                <a:gd name="T23" fmla="*/ 1810 h 2116"/>
                <a:gd name="T24" fmla="*/ 298 w 1345"/>
                <a:gd name="T25" fmla="*/ 1726 h 2116"/>
                <a:gd name="T26" fmla="*/ 305 w 1345"/>
                <a:gd name="T27" fmla="*/ 1481 h 2116"/>
                <a:gd name="T28" fmla="*/ 404 w 1345"/>
                <a:gd name="T29" fmla="*/ 1313 h 2116"/>
                <a:gd name="T30" fmla="*/ 374 w 1345"/>
                <a:gd name="T31" fmla="*/ 1153 h 2116"/>
                <a:gd name="T32" fmla="*/ 321 w 1345"/>
                <a:gd name="T33" fmla="*/ 992 h 2116"/>
                <a:gd name="T34" fmla="*/ 99 w 1345"/>
                <a:gd name="T35" fmla="*/ 832 h 2116"/>
                <a:gd name="T36" fmla="*/ 53 w 1345"/>
                <a:gd name="T37" fmla="*/ 855 h 2116"/>
                <a:gd name="T38" fmla="*/ 61 w 1345"/>
                <a:gd name="T39" fmla="*/ 778 h 2116"/>
                <a:gd name="T40" fmla="*/ 23 w 1345"/>
                <a:gd name="T41" fmla="*/ 565 h 2116"/>
                <a:gd name="T42" fmla="*/ 0 w 1345"/>
                <a:gd name="T43" fmla="*/ 435 h 2116"/>
                <a:gd name="T44" fmla="*/ 23 w 1345"/>
                <a:gd name="T45" fmla="*/ 412 h 2116"/>
                <a:gd name="T46" fmla="*/ 7 w 1345"/>
                <a:gd name="T47" fmla="*/ 290 h 2116"/>
                <a:gd name="T48" fmla="*/ 61 w 1345"/>
                <a:gd name="T49" fmla="*/ 221 h 2116"/>
                <a:gd name="T50" fmla="*/ 99 w 1345"/>
                <a:gd name="T51" fmla="*/ 76 h 2116"/>
                <a:gd name="T52" fmla="*/ 160 w 1345"/>
                <a:gd name="T53" fmla="*/ 76 h 2116"/>
                <a:gd name="T54" fmla="*/ 183 w 1345"/>
                <a:gd name="T55" fmla="*/ 0 h 2116"/>
                <a:gd name="T56" fmla="*/ 221 w 1345"/>
                <a:gd name="T57" fmla="*/ 15 h 2116"/>
                <a:gd name="T58" fmla="*/ 290 w 1345"/>
                <a:gd name="T59" fmla="*/ 45 h 2116"/>
                <a:gd name="T60" fmla="*/ 328 w 1345"/>
                <a:gd name="T61" fmla="*/ 45 h 2116"/>
                <a:gd name="T62" fmla="*/ 359 w 1345"/>
                <a:gd name="T63" fmla="*/ 152 h 2116"/>
                <a:gd name="T64" fmla="*/ 412 w 1345"/>
                <a:gd name="T65" fmla="*/ 206 h 2116"/>
                <a:gd name="T66" fmla="*/ 504 w 1345"/>
                <a:gd name="T67" fmla="*/ 320 h 2116"/>
                <a:gd name="T68" fmla="*/ 573 w 1345"/>
                <a:gd name="T69" fmla="*/ 389 h 2116"/>
                <a:gd name="T70" fmla="*/ 679 w 1345"/>
                <a:gd name="T71" fmla="*/ 504 h 2116"/>
                <a:gd name="T72" fmla="*/ 740 w 1345"/>
                <a:gd name="T73" fmla="*/ 611 h 2116"/>
                <a:gd name="T74" fmla="*/ 901 w 1345"/>
                <a:gd name="T75" fmla="*/ 549 h 2116"/>
                <a:gd name="T76" fmla="*/ 985 w 1345"/>
                <a:gd name="T77" fmla="*/ 534 h 2116"/>
                <a:gd name="T78" fmla="*/ 1046 w 1345"/>
                <a:gd name="T79" fmla="*/ 580 h 2116"/>
                <a:gd name="T80" fmla="*/ 1099 w 1345"/>
                <a:gd name="T81" fmla="*/ 549 h 2116"/>
                <a:gd name="T82" fmla="*/ 1161 w 1345"/>
                <a:gd name="T83" fmla="*/ 603 h 2116"/>
                <a:gd name="T84" fmla="*/ 1298 w 1345"/>
                <a:gd name="T85" fmla="*/ 611 h 2116"/>
                <a:gd name="T86" fmla="*/ 1336 w 1345"/>
                <a:gd name="T87" fmla="*/ 641 h 2116"/>
                <a:gd name="T88" fmla="*/ 1283 w 1345"/>
                <a:gd name="T89" fmla="*/ 733 h 2116"/>
                <a:gd name="T90" fmla="*/ 1245 w 1345"/>
                <a:gd name="T91" fmla="*/ 954 h 2116"/>
                <a:gd name="T92" fmla="*/ 1122 w 1345"/>
                <a:gd name="T93" fmla="*/ 1168 h 2116"/>
                <a:gd name="T94" fmla="*/ 1084 w 1345"/>
                <a:gd name="T95" fmla="*/ 1344 h 2116"/>
                <a:gd name="T96" fmla="*/ 1084 w 1345"/>
                <a:gd name="T97" fmla="*/ 1688 h 2116"/>
                <a:gd name="T98" fmla="*/ 970 w 1345"/>
                <a:gd name="T99" fmla="*/ 1703 h 2116"/>
                <a:gd name="T100" fmla="*/ 878 w 1345"/>
                <a:gd name="T101" fmla="*/ 1833 h 2116"/>
                <a:gd name="T102" fmla="*/ 786 w 1345"/>
                <a:gd name="T103" fmla="*/ 1962 h 2116"/>
                <a:gd name="T104" fmla="*/ 664 w 1345"/>
                <a:gd name="T105" fmla="*/ 1970 h 2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5" h="2116">
                  <a:moveTo>
                    <a:pt x="924" y="1428"/>
                  </a:moveTo>
                  <a:lnTo>
                    <a:pt x="924" y="1428"/>
                  </a:lnTo>
                  <a:cubicBezTo>
                    <a:pt x="909" y="1420"/>
                    <a:pt x="886" y="1451"/>
                    <a:pt x="863" y="1443"/>
                  </a:cubicBezTo>
                  <a:cubicBezTo>
                    <a:pt x="855" y="1436"/>
                    <a:pt x="863" y="1397"/>
                    <a:pt x="847" y="1397"/>
                  </a:cubicBezTo>
                  <a:cubicBezTo>
                    <a:pt x="832" y="1390"/>
                    <a:pt x="817" y="1413"/>
                    <a:pt x="809" y="1420"/>
                  </a:cubicBezTo>
                  <a:cubicBezTo>
                    <a:pt x="786" y="1443"/>
                    <a:pt x="779" y="1474"/>
                    <a:pt x="763" y="1497"/>
                  </a:cubicBezTo>
                  <a:cubicBezTo>
                    <a:pt x="748" y="1512"/>
                    <a:pt x="725" y="1512"/>
                    <a:pt x="718" y="1535"/>
                  </a:cubicBezTo>
                  <a:cubicBezTo>
                    <a:pt x="718" y="1558"/>
                    <a:pt x="733" y="1573"/>
                    <a:pt x="748" y="1596"/>
                  </a:cubicBezTo>
                  <a:cubicBezTo>
                    <a:pt x="763" y="1611"/>
                    <a:pt x="786" y="1619"/>
                    <a:pt x="802" y="1626"/>
                  </a:cubicBezTo>
                  <a:cubicBezTo>
                    <a:pt x="825" y="1642"/>
                    <a:pt x="855" y="1665"/>
                    <a:pt x="886" y="1665"/>
                  </a:cubicBezTo>
                  <a:cubicBezTo>
                    <a:pt x="909" y="1672"/>
                    <a:pt x="939" y="1657"/>
                    <a:pt x="954" y="1634"/>
                  </a:cubicBezTo>
                  <a:cubicBezTo>
                    <a:pt x="970" y="1611"/>
                    <a:pt x="970" y="1581"/>
                    <a:pt x="970" y="1550"/>
                  </a:cubicBezTo>
                  <a:cubicBezTo>
                    <a:pt x="970" y="1527"/>
                    <a:pt x="962" y="1504"/>
                    <a:pt x="954" y="1481"/>
                  </a:cubicBezTo>
                  <a:cubicBezTo>
                    <a:pt x="954" y="1458"/>
                    <a:pt x="947" y="1436"/>
                    <a:pt x="924" y="1428"/>
                  </a:cubicBezTo>
                  <a:close/>
                  <a:moveTo>
                    <a:pt x="679" y="2054"/>
                  </a:moveTo>
                  <a:lnTo>
                    <a:pt x="679" y="2054"/>
                  </a:lnTo>
                  <a:lnTo>
                    <a:pt x="679" y="2054"/>
                  </a:lnTo>
                  <a:cubicBezTo>
                    <a:pt x="611" y="2115"/>
                    <a:pt x="611" y="2115"/>
                    <a:pt x="611" y="2115"/>
                  </a:cubicBezTo>
                  <a:lnTo>
                    <a:pt x="611" y="2115"/>
                  </a:lnTo>
                  <a:cubicBezTo>
                    <a:pt x="573" y="2100"/>
                    <a:pt x="534" y="2092"/>
                    <a:pt x="504" y="2077"/>
                  </a:cubicBezTo>
                  <a:cubicBezTo>
                    <a:pt x="481" y="2062"/>
                    <a:pt x="450" y="2054"/>
                    <a:pt x="450" y="2031"/>
                  </a:cubicBezTo>
                  <a:cubicBezTo>
                    <a:pt x="443" y="2001"/>
                    <a:pt x="450" y="1970"/>
                    <a:pt x="465" y="1947"/>
                  </a:cubicBezTo>
                  <a:cubicBezTo>
                    <a:pt x="488" y="1917"/>
                    <a:pt x="534" y="1917"/>
                    <a:pt x="550" y="1886"/>
                  </a:cubicBezTo>
                  <a:cubicBezTo>
                    <a:pt x="557" y="1863"/>
                    <a:pt x="542" y="1833"/>
                    <a:pt x="527" y="1810"/>
                  </a:cubicBezTo>
                  <a:cubicBezTo>
                    <a:pt x="511" y="1787"/>
                    <a:pt x="481" y="1779"/>
                    <a:pt x="450" y="1764"/>
                  </a:cubicBezTo>
                  <a:cubicBezTo>
                    <a:pt x="397" y="1749"/>
                    <a:pt x="336" y="1756"/>
                    <a:pt x="298" y="1726"/>
                  </a:cubicBezTo>
                  <a:cubicBezTo>
                    <a:pt x="267" y="1695"/>
                    <a:pt x="267" y="1649"/>
                    <a:pt x="267" y="1611"/>
                  </a:cubicBezTo>
                  <a:cubicBezTo>
                    <a:pt x="267" y="1565"/>
                    <a:pt x="282" y="1520"/>
                    <a:pt x="305" y="1481"/>
                  </a:cubicBezTo>
                  <a:cubicBezTo>
                    <a:pt x="328" y="1443"/>
                    <a:pt x="389" y="1436"/>
                    <a:pt x="412" y="1397"/>
                  </a:cubicBezTo>
                  <a:cubicBezTo>
                    <a:pt x="427" y="1374"/>
                    <a:pt x="412" y="1344"/>
                    <a:pt x="404" y="1313"/>
                  </a:cubicBezTo>
                  <a:cubicBezTo>
                    <a:pt x="397" y="1298"/>
                    <a:pt x="374" y="1283"/>
                    <a:pt x="366" y="1260"/>
                  </a:cubicBezTo>
                  <a:cubicBezTo>
                    <a:pt x="359" y="1229"/>
                    <a:pt x="374" y="1191"/>
                    <a:pt x="374" y="1153"/>
                  </a:cubicBezTo>
                  <a:cubicBezTo>
                    <a:pt x="366" y="1115"/>
                    <a:pt x="343" y="1084"/>
                    <a:pt x="328" y="1053"/>
                  </a:cubicBezTo>
                  <a:cubicBezTo>
                    <a:pt x="321" y="1031"/>
                    <a:pt x="336" y="1008"/>
                    <a:pt x="321" y="992"/>
                  </a:cubicBezTo>
                  <a:cubicBezTo>
                    <a:pt x="275" y="947"/>
                    <a:pt x="221" y="924"/>
                    <a:pt x="168" y="886"/>
                  </a:cubicBezTo>
                  <a:cubicBezTo>
                    <a:pt x="145" y="870"/>
                    <a:pt x="129" y="840"/>
                    <a:pt x="99" y="832"/>
                  </a:cubicBezTo>
                  <a:cubicBezTo>
                    <a:pt x="84" y="824"/>
                    <a:pt x="68" y="847"/>
                    <a:pt x="53" y="855"/>
                  </a:cubicBezTo>
                  <a:lnTo>
                    <a:pt x="53" y="855"/>
                  </a:lnTo>
                  <a:cubicBezTo>
                    <a:pt x="53" y="840"/>
                    <a:pt x="53" y="824"/>
                    <a:pt x="53" y="809"/>
                  </a:cubicBezTo>
                  <a:cubicBezTo>
                    <a:pt x="53" y="801"/>
                    <a:pt x="61" y="794"/>
                    <a:pt x="61" y="778"/>
                  </a:cubicBezTo>
                  <a:cubicBezTo>
                    <a:pt x="53" y="748"/>
                    <a:pt x="30" y="725"/>
                    <a:pt x="23" y="687"/>
                  </a:cubicBezTo>
                  <a:cubicBezTo>
                    <a:pt x="15" y="649"/>
                    <a:pt x="23" y="611"/>
                    <a:pt x="23" y="565"/>
                  </a:cubicBezTo>
                  <a:cubicBezTo>
                    <a:pt x="23" y="542"/>
                    <a:pt x="30" y="511"/>
                    <a:pt x="23" y="488"/>
                  </a:cubicBezTo>
                  <a:cubicBezTo>
                    <a:pt x="23" y="465"/>
                    <a:pt x="7" y="450"/>
                    <a:pt x="0" y="435"/>
                  </a:cubicBezTo>
                  <a:lnTo>
                    <a:pt x="0" y="435"/>
                  </a:lnTo>
                  <a:cubicBezTo>
                    <a:pt x="7" y="427"/>
                    <a:pt x="23" y="420"/>
                    <a:pt x="23" y="412"/>
                  </a:cubicBezTo>
                  <a:cubicBezTo>
                    <a:pt x="38" y="389"/>
                    <a:pt x="61" y="366"/>
                    <a:pt x="61" y="336"/>
                  </a:cubicBezTo>
                  <a:cubicBezTo>
                    <a:pt x="53" y="313"/>
                    <a:pt x="23" y="305"/>
                    <a:pt x="7" y="290"/>
                  </a:cubicBezTo>
                  <a:lnTo>
                    <a:pt x="7" y="290"/>
                  </a:lnTo>
                  <a:cubicBezTo>
                    <a:pt x="23" y="267"/>
                    <a:pt x="53" y="244"/>
                    <a:pt x="61" y="221"/>
                  </a:cubicBezTo>
                  <a:cubicBezTo>
                    <a:pt x="76" y="190"/>
                    <a:pt x="68" y="160"/>
                    <a:pt x="76" y="129"/>
                  </a:cubicBezTo>
                  <a:cubicBezTo>
                    <a:pt x="76" y="114"/>
                    <a:pt x="91" y="99"/>
                    <a:pt x="99" y="76"/>
                  </a:cubicBezTo>
                  <a:lnTo>
                    <a:pt x="99" y="76"/>
                  </a:lnTo>
                  <a:cubicBezTo>
                    <a:pt x="122" y="76"/>
                    <a:pt x="145" y="91"/>
                    <a:pt x="160" y="76"/>
                  </a:cubicBezTo>
                  <a:cubicBezTo>
                    <a:pt x="175" y="68"/>
                    <a:pt x="160" y="45"/>
                    <a:pt x="160" y="38"/>
                  </a:cubicBezTo>
                  <a:cubicBezTo>
                    <a:pt x="168" y="22"/>
                    <a:pt x="175" y="7"/>
                    <a:pt x="183" y="0"/>
                  </a:cubicBezTo>
                  <a:lnTo>
                    <a:pt x="183" y="0"/>
                  </a:lnTo>
                  <a:cubicBezTo>
                    <a:pt x="198" y="0"/>
                    <a:pt x="206" y="7"/>
                    <a:pt x="221" y="15"/>
                  </a:cubicBezTo>
                  <a:lnTo>
                    <a:pt x="244" y="0"/>
                  </a:lnTo>
                  <a:cubicBezTo>
                    <a:pt x="244" y="7"/>
                    <a:pt x="290" y="45"/>
                    <a:pt x="290" y="45"/>
                  </a:cubicBezTo>
                  <a:cubicBezTo>
                    <a:pt x="305" y="45"/>
                    <a:pt x="313" y="45"/>
                    <a:pt x="328" y="45"/>
                  </a:cubicBezTo>
                  <a:lnTo>
                    <a:pt x="328" y="45"/>
                  </a:lnTo>
                  <a:cubicBezTo>
                    <a:pt x="336" y="61"/>
                    <a:pt x="351" y="76"/>
                    <a:pt x="359" y="91"/>
                  </a:cubicBezTo>
                  <a:cubicBezTo>
                    <a:pt x="366" y="114"/>
                    <a:pt x="359" y="129"/>
                    <a:pt x="359" y="152"/>
                  </a:cubicBezTo>
                  <a:lnTo>
                    <a:pt x="359" y="152"/>
                  </a:lnTo>
                  <a:cubicBezTo>
                    <a:pt x="374" y="175"/>
                    <a:pt x="397" y="183"/>
                    <a:pt x="412" y="206"/>
                  </a:cubicBezTo>
                  <a:cubicBezTo>
                    <a:pt x="427" y="236"/>
                    <a:pt x="420" y="274"/>
                    <a:pt x="443" y="297"/>
                  </a:cubicBezTo>
                  <a:cubicBezTo>
                    <a:pt x="458" y="320"/>
                    <a:pt x="488" y="305"/>
                    <a:pt x="504" y="320"/>
                  </a:cubicBezTo>
                  <a:cubicBezTo>
                    <a:pt x="511" y="328"/>
                    <a:pt x="504" y="351"/>
                    <a:pt x="511" y="359"/>
                  </a:cubicBezTo>
                  <a:cubicBezTo>
                    <a:pt x="534" y="374"/>
                    <a:pt x="565" y="366"/>
                    <a:pt x="573" y="389"/>
                  </a:cubicBezTo>
                  <a:cubicBezTo>
                    <a:pt x="580" y="412"/>
                    <a:pt x="542" y="442"/>
                    <a:pt x="557" y="458"/>
                  </a:cubicBezTo>
                  <a:cubicBezTo>
                    <a:pt x="588" y="488"/>
                    <a:pt x="657" y="465"/>
                    <a:pt x="679" y="504"/>
                  </a:cubicBezTo>
                  <a:cubicBezTo>
                    <a:pt x="687" y="534"/>
                    <a:pt x="603" y="557"/>
                    <a:pt x="618" y="580"/>
                  </a:cubicBezTo>
                  <a:cubicBezTo>
                    <a:pt x="641" y="618"/>
                    <a:pt x="702" y="611"/>
                    <a:pt x="740" y="611"/>
                  </a:cubicBezTo>
                  <a:cubicBezTo>
                    <a:pt x="786" y="611"/>
                    <a:pt x="832" y="603"/>
                    <a:pt x="878" y="588"/>
                  </a:cubicBezTo>
                  <a:cubicBezTo>
                    <a:pt x="893" y="580"/>
                    <a:pt x="893" y="557"/>
                    <a:pt x="901" y="549"/>
                  </a:cubicBezTo>
                  <a:cubicBezTo>
                    <a:pt x="916" y="534"/>
                    <a:pt x="939" y="526"/>
                    <a:pt x="962" y="526"/>
                  </a:cubicBezTo>
                  <a:cubicBezTo>
                    <a:pt x="970" y="526"/>
                    <a:pt x="977" y="526"/>
                    <a:pt x="985" y="534"/>
                  </a:cubicBezTo>
                  <a:cubicBezTo>
                    <a:pt x="993" y="542"/>
                    <a:pt x="985" y="572"/>
                    <a:pt x="1000" y="580"/>
                  </a:cubicBezTo>
                  <a:cubicBezTo>
                    <a:pt x="1008" y="588"/>
                    <a:pt x="1031" y="580"/>
                    <a:pt x="1046" y="580"/>
                  </a:cubicBezTo>
                  <a:cubicBezTo>
                    <a:pt x="1061" y="572"/>
                    <a:pt x="1084" y="565"/>
                    <a:pt x="1099" y="549"/>
                  </a:cubicBezTo>
                  <a:lnTo>
                    <a:pt x="1099" y="549"/>
                  </a:lnTo>
                  <a:cubicBezTo>
                    <a:pt x="1122" y="549"/>
                    <a:pt x="1145" y="542"/>
                    <a:pt x="1161" y="549"/>
                  </a:cubicBezTo>
                  <a:cubicBezTo>
                    <a:pt x="1168" y="565"/>
                    <a:pt x="1153" y="588"/>
                    <a:pt x="1161" y="603"/>
                  </a:cubicBezTo>
                  <a:cubicBezTo>
                    <a:pt x="1176" y="618"/>
                    <a:pt x="1199" y="626"/>
                    <a:pt x="1222" y="626"/>
                  </a:cubicBezTo>
                  <a:cubicBezTo>
                    <a:pt x="1245" y="626"/>
                    <a:pt x="1268" y="618"/>
                    <a:pt x="1298" y="611"/>
                  </a:cubicBezTo>
                  <a:lnTo>
                    <a:pt x="1298" y="611"/>
                  </a:lnTo>
                  <a:cubicBezTo>
                    <a:pt x="1306" y="626"/>
                    <a:pt x="1329" y="626"/>
                    <a:pt x="1336" y="641"/>
                  </a:cubicBezTo>
                  <a:cubicBezTo>
                    <a:pt x="1344" y="672"/>
                    <a:pt x="1344" y="702"/>
                    <a:pt x="1329" y="725"/>
                  </a:cubicBezTo>
                  <a:cubicBezTo>
                    <a:pt x="1321" y="740"/>
                    <a:pt x="1290" y="717"/>
                    <a:pt x="1283" y="733"/>
                  </a:cubicBezTo>
                  <a:cubicBezTo>
                    <a:pt x="1268" y="786"/>
                    <a:pt x="1290" y="847"/>
                    <a:pt x="1283" y="901"/>
                  </a:cubicBezTo>
                  <a:cubicBezTo>
                    <a:pt x="1275" y="924"/>
                    <a:pt x="1260" y="939"/>
                    <a:pt x="1245" y="954"/>
                  </a:cubicBezTo>
                  <a:cubicBezTo>
                    <a:pt x="1207" y="977"/>
                    <a:pt x="1138" y="970"/>
                    <a:pt x="1115" y="1015"/>
                  </a:cubicBezTo>
                  <a:cubicBezTo>
                    <a:pt x="1092" y="1061"/>
                    <a:pt x="1138" y="1115"/>
                    <a:pt x="1122" y="1168"/>
                  </a:cubicBezTo>
                  <a:cubicBezTo>
                    <a:pt x="1122" y="1199"/>
                    <a:pt x="1084" y="1206"/>
                    <a:pt x="1077" y="1229"/>
                  </a:cubicBezTo>
                  <a:cubicBezTo>
                    <a:pt x="1069" y="1267"/>
                    <a:pt x="1077" y="1306"/>
                    <a:pt x="1084" y="1344"/>
                  </a:cubicBezTo>
                  <a:cubicBezTo>
                    <a:pt x="1099" y="1428"/>
                    <a:pt x="1153" y="1504"/>
                    <a:pt x="1153" y="1588"/>
                  </a:cubicBezTo>
                  <a:cubicBezTo>
                    <a:pt x="1153" y="1626"/>
                    <a:pt x="1107" y="1649"/>
                    <a:pt x="1084" y="1688"/>
                  </a:cubicBezTo>
                  <a:lnTo>
                    <a:pt x="1084" y="1688"/>
                  </a:lnTo>
                  <a:cubicBezTo>
                    <a:pt x="1046" y="1695"/>
                    <a:pt x="1008" y="1688"/>
                    <a:pt x="970" y="1703"/>
                  </a:cubicBezTo>
                  <a:cubicBezTo>
                    <a:pt x="947" y="1718"/>
                    <a:pt x="932" y="1741"/>
                    <a:pt x="916" y="1764"/>
                  </a:cubicBezTo>
                  <a:cubicBezTo>
                    <a:pt x="901" y="1787"/>
                    <a:pt x="893" y="1817"/>
                    <a:pt x="878" y="1833"/>
                  </a:cubicBezTo>
                  <a:cubicBezTo>
                    <a:pt x="863" y="1848"/>
                    <a:pt x="840" y="1856"/>
                    <a:pt x="832" y="1871"/>
                  </a:cubicBezTo>
                  <a:cubicBezTo>
                    <a:pt x="809" y="1894"/>
                    <a:pt x="817" y="1940"/>
                    <a:pt x="786" y="1962"/>
                  </a:cubicBezTo>
                  <a:cubicBezTo>
                    <a:pt x="771" y="1970"/>
                    <a:pt x="740" y="1947"/>
                    <a:pt x="710" y="1947"/>
                  </a:cubicBezTo>
                  <a:cubicBezTo>
                    <a:pt x="695" y="1955"/>
                    <a:pt x="672" y="1955"/>
                    <a:pt x="664" y="1970"/>
                  </a:cubicBezTo>
                  <a:cubicBezTo>
                    <a:pt x="657" y="1993"/>
                    <a:pt x="672" y="2024"/>
                    <a:pt x="679" y="205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40"/>
            <p:cNvSpPr>
              <a:spLocks noChangeArrowheads="1"/>
            </p:cNvSpPr>
            <p:nvPr/>
          </p:nvSpPr>
          <p:spPr bwMode="auto">
            <a:xfrm>
              <a:off x="7076614" y="7599363"/>
              <a:ext cx="90482" cy="101600"/>
            </a:xfrm>
            <a:custGeom>
              <a:avLst/>
              <a:gdLst>
                <a:gd name="T0" fmla="*/ 206 w 253"/>
                <a:gd name="T1" fmla="*/ 38 h 283"/>
                <a:gd name="T2" fmla="*/ 206 w 253"/>
                <a:gd name="T3" fmla="*/ 38 h 283"/>
                <a:gd name="T4" fmla="*/ 145 w 253"/>
                <a:gd name="T5" fmla="*/ 53 h 283"/>
                <a:gd name="T6" fmla="*/ 129 w 253"/>
                <a:gd name="T7" fmla="*/ 7 h 283"/>
                <a:gd name="T8" fmla="*/ 91 w 253"/>
                <a:gd name="T9" fmla="*/ 30 h 283"/>
                <a:gd name="T10" fmla="*/ 45 w 253"/>
                <a:gd name="T11" fmla="*/ 107 h 283"/>
                <a:gd name="T12" fmla="*/ 0 w 253"/>
                <a:gd name="T13" fmla="*/ 145 h 283"/>
                <a:gd name="T14" fmla="*/ 30 w 253"/>
                <a:gd name="T15" fmla="*/ 206 h 283"/>
                <a:gd name="T16" fmla="*/ 84 w 253"/>
                <a:gd name="T17" fmla="*/ 236 h 283"/>
                <a:gd name="T18" fmla="*/ 168 w 253"/>
                <a:gd name="T19" fmla="*/ 275 h 283"/>
                <a:gd name="T20" fmla="*/ 236 w 253"/>
                <a:gd name="T21" fmla="*/ 244 h 283"/>
                <a:gd name="T22" fmla="*/ 252 w 253"/>
                <a:gd name="T23" fmla="*/ 160 h 283"/>
                <a:gd name="T24" fmla="*/ 236 w 253"/>
                <a:gd name="T25" fmla="*/ 91 h 283"/>
                <a:gd name="T26" fmla="*/ 206 w 253"/>
                <a:gd name="T27" fmla="*/ 3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3" h="283">
                  <a:moveTo>
                    <a:pt x="206" y="38"/>
                  </a:moveTo>
                  <a:lnTo>
                    <a:pt x="206" y="38"/>
                  </a:lnTo>
                  <a:cubicBezTo>
                    <a:pt x="191" y="30"/>
                    <a:pt x="168" y="61"/>
                    <a:pt x="145" y="53"/>
                  </a:cubicBezTo>
                  <a:cubicBezTo>
                    <a:pt x="137" y="46"/>
                    <a:pt x="145" y="7"/>
                    <a:pt x="129" y="7"/>
                  </a:cubicBezTo>
                  <a:cubicBezTo>
                    <a:pt x="114" y="0"/>
                    <a:pt x="99" y="23"/>
                    <a:pt x="91" y="30"/>
                  </a:cubicBezTo>
                  <a:cubicBezTo>
                    <a:pt x="68" y="53"/>
                    <a:pt x="61" y="84"/>
                    <a:pt x="45" y="107"/>
                  </a:cubicBezTo>
                  <a:cubicBezTo>
                    <a:pt x="30" y="122"/>
                    <a:pt x="7" y="122"/>
                    <a:pt x="0" y="145"/>
                  </a:cubicBezTo>
                  <a:cubicBezTo>
                    <a:pt x="0" y="168"/>
                    <a:pt x="15" y="183"/>
                    <a:pt x="30" y="206"/>
                  </a:cubicBezTo>
                  <a:cubicBezTo>
                    <a:pt x="45" y="221"/>
                    <a:pt x="68" y="229"/>
                    <a:pt x="84" y="236"/>
                  </a:cubicBezTo>
                  <a:cubicBezTo>
                    <a:pt x="107" y="252"/>
                    <a:pt x="137" y="275"/>
                    <a:pt x="168" y="275"/>
                  </a:cubicBezTo>
                  <a:cubicBezTo>
                    <a:pt x="191" y="282"/>
                    <a:pt x="221" y="267"/>
                    <a:pt x="236" y="244"/>
                  </a:cubicBezTo>
                  <a:cubicBezTo>
                    <a:pt x="252" y="221"/>
                    <a:pt x="252" y="191"/>
                    <a:pt x="252" y="160"/>
                  </a:cubicBezTo>
                  <a:cubicBezTo>
                    <a:pt x="252" y="137"/>
                    <a:pt x="244" y="114"/>
                    <a:pt x="236" y="91"/>
                  </a:cubicBezTo>
                  <a:cubicBezTo>
                    <a:pt x="236" y="68"/>
                    <a:pt x="229" y="46"/>
                    <a:pt x="206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41"/>
            <p:cNvSpPr>
              <a:spLocks noChangeArrowheads="1"/>
            </p:cNvSpPr>
            <p:nvPr/>
          </p:nvSpPr>
          <p:spPr bwMode="auto">
            <a:xfrm>
              <a:off x="7038517" y="7589838"/>
              <a:ext cx="503205" cy="550862"/>
            </a:xfrm>
            <a:custGeom>
              <a:avLst/>
              <a:gdLst>
                <a:gd name="T0" fmla="*/ 809 w 1398"/>
                <a:gd name="T1" fmla="*/ 817 h 1528"/>
                <a:gd name="T2" fmla="*/ 679 w 1398"/>
                <a:gd name="T3" fmla="*/ 764 h 1528"/>
                <a:gd name="T4" fmla="*/ 596 w 1398"/>
                <a:gd name="T5" fmla="*/ 901 h 1528"/>
                <a:gd name="T6" fmla="*/ 672 w 1398"/>
                <a:gd name="T7" fmla="*/ 1023 h 1528"/>
                <a:gd name="T8" fmla="*/ 771 w 1398"/>
                <a:gd name="T9" fmla="*/ 970 h 1528"/>
                <a:gd name="T10" fmla="*/ 832 w 1398"/>
                <a:gd name="T11" fmla="*/ 855 h 1528"/>
                <a:gd name="T12" fmla="*/ 0 w 1398"/>
                <a:gd name="T13" fmla="*/ 748 h 1528"/>
                <a:gd name="T14" fmla="*/ 68 w 1398"/>
                <a:gd name="T15" fmla="*/ 687 h 1528"/>
                <a:gd name="T16" fmla="*/ 53 w 1398"/>
                <a:gd name="T17" fmla="*/ 603 h 1528"/>
                <a:gd name="T18" fmla="*/ 175 w 1398"/>
                <a:gd name="T19" fmla="*/ 595 h 1528"/>
                <a:gd name="T20" fmla="*/ 267 w 1398"/>
                <a:gd name="T21" fmla="*/ 466 h 1528"/>
                <a:gd name="T22" fmla="*/ 359 w 1398"/>
                <a:gd name="T23" fmla="*/ 336 h 1528"/>
                <a:gd name="T24" fmla="*/ 473 w 1398"/>
                <a:gd name="T25" fmla="*/ 321 h 1528"/>
                <a:gd name="T26" fmla="*/ 596 w 1398"/>
                <a:gd name="T27" fmla="*/ 504 h 1528"/>
                <a:gd name="T28" fmla="*/ 763 w 1398"/>
                <a:gd name="T29" fmla="*/ 420 h 1528"/>
                <a:gd name="T30" fmla="*/ 932 w 1398"/>
                <a:gd name="T31" fmla="*/ 420 h 1528"/>
                <a:gd name="T32" fmla="*/ 1023 w 1398"/>
                <a:gd name="T33" fmla="*/ 244 h 1528"/>
                <a:gd name="T34" fmla="*/ 1138 w 1398"/>
                <a:gd name="T35" fmla="*/ 76 h 1528"/>
                <a:gd name="T36" fmla="*/ 1207 w 1398"/>
                <a:gd name="T37" fmla="*/ 0 h 1528"/>
                <a:gd name="T38" fmla="*/ 1222 w 1398"/>
                <a:gd name="T39" fmla="*/ 191 h 1528"/>
                <a:gd name="T40" fmla="*/ 1367 w 1398"/>
                <a:gd name="T41" fmla="*/ 435 h 1528"/>
                <a:gd name="T42" fmla="*/ 1397 w 1398"/>
                <a:gd name="T43" fmla="*/ 565 h 1528"/>
                <a:gd name="T44" fmla="*/ 1214 w 1398"/>
                <a:gd name="T45" fmla="*/ 618 h 1528"/>
                <a:gd name="T46" fmla="*/ 1229 w 1398"/>
                <a:gd name="T47" fmla="*/ 756 h 1528"/>
                <a:gd name="T48" fmla="*/ 1191 w 1398"/>
                <a:gd name="T49" fmla="*/ 978 h 1528"/>
                <a:gd name="T50" fmla="*/ 1298 w 1398"/>
                <a:gd name="T51" fmla="*/ 1092 h 1528"/>
                <a:gd name="T52" fmla="*/ 1359 w 1398"/>
                <a:gd name="T53" fmla="*/ 1161 h 1528"/>
                <a:gd name="T54" fmla="*/ 1123 w 1398"/>
                <a:gd name="T55" fmla="*/ 1161 h 1528"/>
                <a:gd name="T56" fmla="*/ 962 w 1398"/>
                <a:gd name="T57" fmla="*/ 1306 h 1528"/>
                <a:gd name="T58" fmla="*/ 863 w 1398"/>
                <a:gd name="T59" fmla="*/ 1443 h 1528"/>
                <a:gd name="T60" fmla="*/ 733 w 1398"/>
                <a:gd name="T61" fmla="*/ 1505 h 1528"/>
                <a:gd name="T62" fmla="*/ 626 w 1398"/>
                <a:gd name="T63" fmla="*/ 1527 h 1528"/>
                <a:gd name="T64" fmla="*/ 206 w 1398"/>
                <a:gd name="T65" fmla="*/ 1130 h 1528"/>
                <a:gd name="T66" fmla="*/ 61 w 1398"/>
                <a:gd name="T67" fmla="*/ 962 h 1528"/>
                <a:gd name="T68" fmla="*/ 76 w 1398"/>
                <a:gd name="T69" fmla="*/ 901 h 1528"/>
                <a:gd name="T70" fmla="*/ 7 w 1398"/>
                <a:gd name="T71" fmla="*/ 794 h 1528"/>
                <a:gd name="T72" fmla="*/ 0 w 1398"/>
                <a:gd name="T73" fmla="*/ 748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8" h="1528">
                  <a:moveTo>
                    <a:pt x="809" y="817"/>
                  </a:moveTo>
                  <a:lnTo>
                    <a:pt x="809" y="817"/>
                  </a:lnTo>
                  <a:cubicBezTo>
                    <a:pt x="786" y="809"/>
                    <a:pt x="748" y="825"/>
                    <a:pt x="725" y="817"/>
                  </a:cubicBezTo>
                  <a:cubicBezTo>
                    <a:pt x="702" y="809"/>
                    <a:pt x="702" y="748"/>
                    <a:pt x="679" y="764"/>
                  </a:cubicBezTo>
                  <a:cubicBezTo>
                    <a:pt x="649" y="786"/>
                    <a:pt x="657" y="840"/>
                    <a:pt x="634" y="878"/>
                  </a:cubicBezTo>
                  <a:cubicBezTo>
                    <a:pt x="626" y="893"/>
                    <a:pt x="588" y="886"/>
                    <a:pt x="596" y="901"/>
                  </a:cubicBezTo>
                  <a:cubicBezTo>
                    <a:pt x="603" y="924"/>
                    <a:pt x="634" y="932"/>
                    <a:pt x="657" y="947"/>
                  </a:cubicBezTo>
                  <a:cubicBezTo>
                    <a:pt x="657" y="947"/>
                    <a:pt x="672" y="1016"/>
                    <a:pt x="672" y="1023"/>
                  </a:cubicBezTo>
                  <a:cubicBezTo>
                    <a:pt x="672" y="1031"/>
                    <a:pt x="740" y="1023"/>
                    <a:pt x="740" y="1023"/>
                  </a:cubicBezTo>
                  <a:cubicBezTo>
                    <a:pt x="740" y="1023"/>
                    <a:pt x="756" y="970"/>
                    <a:pt x="771" y="970"/>
                  </a:cubicBezTo>
                  <a:cubicBezTo>
                    <a:pt x="779" y="970"/>
                    <a:pt x="840" y="924"/>
                    <a:pt x="840" y="924"/>
                  </a:cubicBezTo>
                  <a:cubicBezTo>
                    <a:pt x="832" y="901"/>
                    <a:pt x="840" y="878"/>
                    <a:pt x="832" y="855"/>
                  </a:cubicBezTo>
                  <a:cubicBezTo>
                    <a:pt x="825" y="840"/>
                    <a:pt x="825" y="825"/>
                    <a:pt x="809" y="817"/>
                  </a:cubicBezTo>
                  <a:close/>
                  <a:moveTo>
                    <a:pt x="0" y="748"/>
                  </a:moveTo>
                  <a:lnTo>
                    <a:pt x="0" y="748"/>
                  </a:lnTo>
                  <a:cubicBezTo>
                    <a:pt x="68" y="687"/>
                    <a:pt x="68" y="687"/>
                    <a:pt x="68" y="687"/>
                  </a:cubicBezTo>
                  <a:lnTo>
                    <a:pt x="68" y="687"/>
                  </a:lnTo>
                  <a:cubicBezTo>
                    <a:pt x="61" y="657"/>
                    <a:pt x="46" y="626"/>
                    <a:pt x="53" y="603"/>
                  </a:cubicBezTo>
                  <a:cubicBezTo>
                    <a:pt x="61" y="588"/>
                    <a:pt x="84" y="588"/>
                    <a:pt x="99" y="580"/>
                  </a:cubicBezTo>
                  <a:cubicBezTo>
                    <a:pt x="129" y="580"/>
                    <a:pt x="160" y="603"/>
                    <a:pt x="175" y="595"/>
                  </a:cubicBezTo>
                  <a:cubicBezTo>
                    <a:pt x="206" y="573"/>
                    <a:pt x="198" y="527"/>
                    <a:pt x="221" y="504"/>
                  </a:cubicBezTo>
                  <a:cubicBezTo>
                    <a:pt x="229" y="489"/>
                    <a:pt x="252" y="481"/>
                    <a:pt x="267" y="466"/>
                  </a:cubicBezTo>
                  <a:cubicBezTo>
                    <a:pt x="282" y="450"/>
                    <a:pt x="290" y="420"/>
                    <a:pt x="305" y="397"/>
                  </a:cubicBezTo>
                  <a:cubicBezTo>
                    <a:pt x="321" y="374"/>
                    <a:pt x="336" y="351"/>
                    <a:pt x="359" y="336"/>
                  </a:cubicBezTo>
                  <a:cubicBezTo>
                    <a:pt x="397" y="321"/>
                    <a:pt x="435" y="328"/>
                    <a:pt x="473" y="321"/>
                  </a:cubicBezTo>
                  <a:lnTo>
                    <a:pt x="473" y="321"/>
                  </a:lnTo>
                  <a:cubicBezTo>
                    <a:pt x="481" y="374"/>
                    <a:pt x="466" y="435"/>
                    <a:pt x="496" y="481"/>
                  </a:cubicBezTo>
                  <a:cubicBezTo>
                    <a:pt x="519" y="511"/>
                    <a:pt x="565" y="511"/>
                    <a:pt x="596" y="504"/>
                  </a:cubicBezTo>
                  <a:cubicBezTo>
                    <a:pt x="626" y="496"/>
                    <a:pt x="649" y="466"/>
                    <a:pt x="679" y="458"/>
                  </a:cubicBezTo>
                  <a:cubicBezTo>
                    <a:pt x="710" y="443"/>
                    <a:pt x="733" y="428"/>
                    <a:pt x="763" y="420"/>
                  </a:cubicBezTo>
                  <a:cubicBezTo>
                    <a:pt x="794" y="420"/>
                    <a:pt x="817" y="428"/>
                    <a:pt x="840" y="428"/>
                  </a:cubicBezTo>
                  <a:cubicBezTo>
                    <a:pt x="871" y="428"/>
                    <a:pt x="909" y="435"/>
                    <a:pt x="932" y="420"/>
                  </a:cubicBezTo>
                  <a:cubicBezTo>
                    <a:pt x="962" y="389"/>
                    <a:pt x="970" y="343"/>
                    <a:pt x="985" y="313"/>
                  </a:cubicBezTo>
                  <a:cubicBezTo>
                    <a:pt x="1000" y="290"/>
                    <a:pt x="1008" y="267"/>
                    <a:pt x="1023" y="244"/>
                  </a:cubicBezTo>
                  <a:cubicBezTo>
                    <a:pt x="1038" y="229"/>
                    <a:pt x="1061" y="221"/>
                    <a:pt x="1077" y="206"/>
                  </a:cubicBezTo>
                  <a:cubicBezTo>
                    <a:pt x="1107" y="168"/>
                    <a:pt x="1107" y="114"/>
                    <a:pt x="1138" y="76"/>
                  </a:cubicBezTo>
                  <a:cubicBezTo>
                    <a:pt x="1153" y="46"/>
                    <a:pt x="1184" y="23"/>
                    <a:pt x="1207" y="0"/>
                  </a:cubicBezTo>
                  <a:lnTo>
                    <a:pt x="1207" y="0"/>
                  </a:lnTo>
                  <a:cubicBezTo>
                    <a:pt x="1222" y="23"/>
                    <a:pt x="1229" y="53"/>
                    <a:pt x="1237" y="76"/>
                  </a:cubicBezTo>
                  <a:cubicBezTo>
                    <a:pt x="1237" y="76"/>
                    <a:pt x="1222" y="183"/>
                    <a:pt x="1222" y="191"/>
                  </a:cubicBezTo>
                  <a:cubicBezTo>
                    <a:pt x="1229" y="198"/>
                    <a:pt x="1283" y="290"/>
                    <a:pt x="1283" y="290"/>
                  </a:cubicBezTo>
                  <a:cubicBezTo>
                    <a:pt x="1313" y="336"/>
                    <a:pt x="1352" y="382"/>
                    <a:pt x="1367" y="435"/>
                  </a:cubicBezTo>
                  <a:cubicBezTo>
                    <a:pt x="1390" y="473"/>
                    <a:pt x="1390" y="519"/>
                    <a:pt x="1397" y="565"/>
                  </a:cubicBezTo>
                  <a:lnTo>
                    <a:pt x="1397" y="565"/>
                  </a:lnTo>
                  <a:cubicBezTo>
                    <a:pt x="1359" y="588"/>
                    <a:pt x="1321" y="611"/>
                    <a:pt x="1275" y="634"/>
                  </a:cubicBezTo>
                  <a:cubicBezTo>
                    <a:pt x="1275" y="634"/>
                    <a:pt x="1222" y="611"/>
                    <a:pt x="1214" y="618"/>
                  </a:cubicBezTo>
                  <a:cubicBezTo>
                    <a:pt x="1214" y="626"/>
                    <a:pt x="1176" y="672"/>
                    <a:pt x="1176" y="672"/>
                  </a:cubicBezTo>
                  <a:cubicBezTo>
                    <a:pt x="1199" y="703"/>
                    <a:pt x="1229" y="725"/>
                    <a:pt x="1229" y="756"/>
                  </a:cubicBezTo>
                  <a:cubicBezTo>
                    <a:pt x="1237" y="794"/>
                    <a:pt x="1222" y="832"/>
                    <a:pt x="1214" y="870"/>
                  </a:cubicBezTo>
                  <a:cubicBezTo>
                    <a:pt x="1207" y="901"/>
                    <a:pt x="1184" y="939"/>
                    <a:pt x="1191" y="978"/>
                  </a:cubicBezTo>
                  <a:cubicBezTo>
                    <a:pt x="1191" y="993"/>
                    <a:pt x="1222" y="978"/>
                    <a:pt x="1237" y="993"/>
                  </a:cubicBezTo>
                  <a:cubicBezTo>
                    <a:pt x="1260" y="1023"/>
                    <a:pt x="1275" y="1061"/>
                    <a:pt x="1298" y="1092"/>
                  </a:cubicBezTo>
                  <a:cubicBezTo>
                    <a:pt x="1321" y="1115"/>
                    <a:pt x="1336" y="1138"/>
                    <a:pt x="1359" y="1161"/>
                  </a:cubicBezTo>
                  <a:lnTo>
                    <a:pt x="1359" y="1161"/>
                  </a:lnTo>
                  <a:cubicBezTo>
                    <a:pt x="1329" y="1176"/>
                    <a:pt x="1306" y="1207"/>
                    <a:pt x="1283" y="1199"/>
                  </a:cubicBezTo>
                  <a:cubicBezTo>
                    <a:pt x="1222" y="1199"/>
                    <a:pt x="1168" y="1130"/>
                    <a:pt x="1123" y="1161"/>
                  </a:cubicBezTo>
                  <a:cubicBezTo>
                    <a:pt x="1077" y="1184"/>
                    <a:pt x="1130" y="1283"/>
                    <a:pt x="1092" y="1321"/>
                  </a:cubicBezTo>
                  <a:cubicBezTo>
                    <a:pt x="1061" y="1352"/>
                    <a:pt x="1008" y="1298"/>
                    <a:pt x="962" y="1306"/>
                  </a:cubicBezTo>
                  <a:cubicBezTo>
                    <a:pt x="932" y="1314"/>
                    <a:pt x="893" y="1336"/>
                    <a:pt x="871" y="1367"/>
                  </a:cubicBezTo>
                  <a:cubicBezTo>
                    <a:pt x="863" y="1390"/>
                    <a:pt x="886" y="1428"/>
                    <a:pt x="863" y="1443"/>
                  </a:cubicBezTo>
                  <a:cubicBezTo>
                    <a:pt x="848" y="1459"/>
                    <a:pt x="817" y="1413"/>
                    <a:pt x="802" y="1420"/>
                  </a:cubicBezTo>
                  <a:cubicBezTo>
                    <a:pt x="763" y="1436"/>
                    <a:pt x="763" y="1489"/>
                    <a:pt x="733" y="1505"/>
                  </a:cubicBezTo>
                  <a:cubicBezTo>
                    <a:pt x="702" y="1527"/>
                    <a:pt x="664" y="1520"/>
                    <a:pt x="626" y="1527"/>
                  </a:cubicBezTo>
                  <a:lnTo>
                    <a:pt x="626" y="1527"/>
                  </a:lnTo>
                  <a:cubicBezTo>
                    <a:pt x="565" y="1443"/>
                    <a:pt x="519" y="1344"/>
                    <a:pt x="443" y="1268"/>
                  </a:cubicBezTo>
                  <a:cubicBezTo>
                    <a:pt x="374" y="1207"/>
                    <a:pt x="282" y="1184"/>
                    <a:pt x="206" y="1130"/>
                  </a:cubicBezTo>
                  <a:cubicBezTo>
                    <a:pt x="152" y="1092"/>
                    <a:pt x="107" y="1061"/>
                    <a:pt x="68" y="1016"/>
                  </a:cubicBezTo>
                  <a:cubicBezTo>
                    <a:pt x="53" y="1000"/>
                    <a:pt x="61" y="978"/>
                    <a:pt x="61" y="962"/>
                  </a:cubicBezTo>
                  <a:cubicBezTo>
                    <a:pt x="53" y="947"/>
                    <a:pt x="46" y="932"/>
                    <a:pt x="46" y="916"/>
                  </a:cubicBezTo>
                  <a:cubicBezTo>
                    <a:pt x="53" y="909"/>
                    <a:pt x="76" y="909"/>
                    <a:pt x="76" y="901"/>
                  </a:cubicBezTo>
                  <a:cubicBezTo>
                    <a:pt x="84" y="886"/>
                    <a:pt x="84" y="870"/>
                    <a:pt x="76" y="863"/>
                  </a:cubicBezTo>
                  <a:cubicBezTo>
                    <a:pt x="61" y="832"/>
                    <a:pt x="30" y="817"/>
                    <a:pt x="7" y="794"/>
                  </a:cubicBezTo>
                  <a:lnTo>
                    <a:pt x="7" y="794"/>
                  </a:lnTo>
                  <a:cubicBezTo>
                    <a:pt x="0" y="748"/>
                    <a:pt x="0" y="748"/>
                    <a:pt x="0" y="74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42"/>
            <p:cNvSpPr>
              <a:spLocks noChangeArrowheads="1"/>
            </p:cNvSpPr>
            <p:nvPr/>
          </p:nvSpPr>
          <p:spPr bwMode="auto">
            <a:xfrm>
              <a:off x="7249641" y="7859713"/>
              <a:ext cx="90481" cy="101600"/>
            </a:xfrm>
            <a:custGeom>
              <a:avLst/>
              <a:gdLst>
                <a:gd name="T0" fmla="*/ 221 w 253"/>
                <a:gd name="T1" fmla="*/ 69 h 284"/>
                <a:gd name="T2" fmla="*/ 221 w 253"/>
                <a:gd name="T3" fmla="*/ 69 h 284"/>
                <a:gd name="T4" fmla="*/ 137 w 253"/>
                <a:gd name="T5" fmla="*/ 69 h 284"/>
                <a:gd name="T6" fmla="*/ 91 w 253"/>
                <a:gd name="T7" fmla="*/ 16 h 284"/>
                <a:gd name="T8" fmla="*/ 46 w 253"/>
                <a:gd name="T9" fmla="*/ 130 h 284"/>
                <a:gd name="T10" fmla="*/ 8 w 253"/>
                <a:gd name="T11" fmla="*/ 153 h 284"/>
                <a:gd name="T12" fmla="*/ 69 w 253"/>
                <a:gd name="T13" fmla="*/ 199 h 284"/>
                <a:gd name="T14" fmla="*/ 84 w 253"/>
                <a:gd name="T15" fmla="*/ 275 h 284"/>
                <a:gd name="T16" fmla="*/ 152 w 253"/>
                <a:gd name="T17" fmla="*/ 275 h 284"/>
                <a:gd name="T18" fmla="*/ 183 w 253"/>
                <a:gd name="T19" fmla="*/ 222 h 284"/>
                <a:gd name="T20" fmla="*/ 252 w 253"/>
                <a:gd name="T21" fmla="*/ 176 h 284"/>
                <a:gd name="T22" fmla="*/ 244 w 253"/>
                <a:gd name="T23" fmla="*/ 107 h 284"/>
                <a:gd name="T24" fmla="*/ 221 w 253"/>
                <a:gd name="T25" fmla="*/ 6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3" h="284">
                  <a:moveTo>
                    <a:pt x="221" y="69"/>
                  </a:moveTo>
                  <a:lnTo>
                    <a:pt x="221" y="69"/>
                  </a:lnTo>
                  <a:cubicBezTo>
                    <a:pt x="198" y="61"/>
                    <a:pt x="160" y="77"/>
                    <a:pt x="137" y="69"/>
                  </a:cubicBezTo>
                  <a:cubicBezTo>
                    <a:pt x="114" y="61"/>
                    <a:pt x="114" y="0"/>
                    <a:pt x="91" y="16"/>
                  </a:cubicBezTo>
                  <a:cubicBezTo>
                    <a:pt x="61" y="38"/>
                    <a:pt x="69" y="92"/>
                    <a:pt x="46" y="130"/>
                  </a:cubicBezTo>
                  <a:cubicBezTo>
                    <a:pt x="38" y="145"/>
                    <a:pt x="0" y="138"/>
                    <a:pt x="8" y="153"/>
                  </a:cubicBezTo>
                  <a:cubicBezTo>
                    <a:pt x="15" y="176"/>
                    <a:pt x="46" y="184"/>
                    <a:pt x="69" y="199"/>
                  </a:cubicBezTo>
                  <a:cubicBezTo>
                    <a:pt x="69" y="199"/>
                    <a:pt x="84" y="268"/>
                    <a:pt x="84" y="275"/>
                  </a:cubicBezTo>
                  <a:cubicBezTo>
                    <a:pt x="84" y="283"/>
                    <a:pt x="152" y="275"/>
                    <a:pt x="152" y="275"/>
                  </a:cubicBezTo>
                  <a:cubicBezTo>
                    <a:pt x="152" y="275"/>
                    <a:pt x="168" y="222"/>
                    <a:pt x="183" y="222"/>
                  </a:cubicBezTo>
                  <a:cubicBezTo>
                    <a:pt x="191" y="222"/>
                    <a:pt x="252" y="176"/>
                    <a:pt x="252" y="176"/>
                  </a:cubicBezTo>
                  <a:cubicBezTo>
                    <a:pt x="244" y="153"/>
                    <a:pt x="252" y="130"/>
                    <a:pt x="244" y="107"/>
                  </a:cubicBezTo>
                  <a:cubicBezTo>
                    <a:pt x="237" y="92"/>
                    <a:pt x="237" y="77"/>
                    <a:pt x="221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43"/>
            <p:cNvSpPr>
              <a:spLocks noChangeArrowheads="1"/>
            </p:cNvSpPr>
            <p:nvPr/>
          </p:nvSpPr>
          <p:spPr bwMode="auto">
            <a:xfrm>
              <a:off x="7203606" y="7134225"/>
              <a:ext cx="376213" cy="641350"/>
            </a:xfrm>
            <a:custGeom>
              <a:avLst/>
              <a:gdLst>
                <a:gd name="T0" fmla="*/ 267 w 1047"/>
                <a:gd name="T1" fmla="*/ 1229 h 1780"/>
                <a:gd name="T2" fmla="*/ 176 w 1047"/>
                <a:gd name="T3" fmla="*/ 1283 h 1780"/>
                <a:gd name="T4" fmla="*/ 130 w 1047"/>
                <a:gd name="T5" fmla="*/ 1359 h 1780"/>
                <a:gd name="T6" fmla="*/ 214 w 1047"/>
                <a:gd name="T7" fmla="*/ 1451 h 1780"/>
                <a:gd name="T8" fmla="*/ 244 w 1047"/>
                <a:gd name="T9" fmla="*/ 1520 h 1780"/>
                <a:gd name="T10" fmla="*/ 359 w 1047"/>
                <a:gd name="T11" fmla="*/ 1359 h 1780"/>
                <a:gd name="T12" fmla="*/ 267 w 1047"/>
                <a:gd name="T13" fmla="*/ 1229 h 1780"/>
                <a:gd name="T14" fmla="*/ 15 w 1047"/>
                <a:gd name="T15" fmla="*/ 1589 h 1780"/>
                <a:gd name="T16" fmla="*/ 15 w 1047"/>
                <a:gd name="T17" fmla="*/ 1245 h 1780"/>
                <a:gd name="T18" fmla="*/ 53 w 1047"/>
                <a:gd name="T19" fmla="*/ 1069 h 1780"/>
                <a:gd name="T20" fmla="*/ 176 w 1047"/>
                <a:gd name="T21" fmla="*/ 855 h 1780"/>
                <a:gd name="T22" fmla="*/ 214 w 1047"/>
                <a:gd name="T23" fmla="*/ 634 h 1780"/>
                <a:gd name="T24" fmla="*/ 267 w 1047"/>
                <a:gd name="T25" fmla="*/ 542 h 1780"/>
                <a:gd name="T26" fmla="*/ 229 w 1047"/>
                <a:gd name="T27" fmla="*/ 512 h 1780"/>
                <a:gd name="T28" fmla="*/ 290 w 1047"/>
                <a:gd name="T29" fmla="*/ 389 h 1780"/>
                <a:gd name="T30" fmla="*/ 351 w 1047"/>
                <a:gd name="T31" fmla="*/ 252 h 1780"/>
                <a:gd name="T32" fmla="*/ 435 w 1047"/>
                <a:gd name="T33" fmla="*/ 206 h 1780"/>
                <a:gd name="T34" fmla="*/ 557 w 1047"/>
                <a:gd name="T35" fmla="*/ 68 h 1780"/>
                <a:gd name="T36" fmla="*/ 642 w 1047"/>
                <a:gd name="T37" fmla="*/ 0 h 1780"/>
                <a:gd name="T38" fmla="*/ 665 w 1047"/>
                <a:gd name="T39" fmla="*/ 99 h 1780"/>
                <a:gd name="T40" fmla="*/ 840 w 1047"/>
                <a:gd name="T41" fmla="*/ 122 h 1780"/>
                <a:gd name="T42" fmla="*/ 810 w 1047"/>
                <a:gd name="T43" fmla="*/ 198 h 1780"/>
                <a:gd name="T44" fmla="*/ 848 w 1047"/>
                <a:gd name="T45" fmla="*/ 359 h 1780"/>
                <a:gd name="T46" fmla="*/ 932 w 1047"/>
                <a:gd name="T47" fmla="*/ 527 h 1780"/>
                <a:gd name="T48" fmla="*/ 878 w 1047"/>
                <a:gd name="T49" fmla="*/ 664 h 1780"/>
                <a:gd name="T50" fmla="*/ 1039 w 1047"/>
                <a:gd name="T51" fmla="*/ 664 h 1780"/>
                <a:gd name="T52" fmla="*/ 955 w 1047"/>
                <a:gd name="T53" fmla="*/ 764 h 1780"/>
                <a:gd name="T54" fmla="*/ 970 w 1047"/>
                <a:gd name="T55" fmla="*/ 871 h 1780"/>
                <a:gd name="T56" fmla="*/ 909 w 1047"/>
                <a:gd name="T57" fmla="*/ 1000 h 1780"/>
                <a:gd name="T58" fmla="*/ 894 w 1047"/>
                <a:gd name="T59" fmla="*/ 1130 h 1780"/>
                <a:gd name="T60" fmla="*/ 749 w 1047"/>
                <a:gd name="T61" fmla="*/ 1268 h 1780"/>
                <a:gd name="T62" fmla="*/ 680 w 1047"/>
                <a:gd name="T63" fmla="*/ 1344 h 1780"/>
                <a:gd name="T64" fmla="*/ 565 w 1047"/>
                <a:gd name="T65" fmla="*/ 1512 h 1780"/>
                <a:gd name="T66" fmla="*/ 474 w 1047"/>
                <a:gd name="T67" fmla="*/ 1688 h 1780"/>
                <a:gd name="T68" fmla="*/ 305 w 1047"/>
                <a:gd name="T69" fmla="*/ 1688 h 1780"/>
                <a:gd name="T70" fmla="*/ 138 w 1047"/>
                <a:gd name="T71" fmla="*/ 1772 h 1780"/>
                <a:gd name="T72" fmla="*/ 15 w 1047"/>
                <a:gd name="T73" fmla="*/ 1589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47" h="1780">
                  <a:moveTo>
                    <a:pt x="267" y="1229"/>
                  </a:moveTo>
                  <a:lnTo>
                    <a:pt x="267" y="1229"/>
                  </a:lnTo>
                  <a:cubicBezTo>
                    <a:pt x="244" y="1207"/>
                    <a:pt x="206" y="1191"/>
                    <a:pt x="183" y="1207"/>
                  </a:cubicBezTo>
                  <a:cubicBezTo>
                    <a:pt x="160" y="1214"/>
                    <a:pt x="183" y="1260"/>
                    <a:pt x="176" y="1283"/>
                  </a:cubicBezTo>
                  <a:cubicBezTo>
                    <a:pt x="168" y="1291"/>
                    <a:pt x="138" y="1283"/>
                    <a:pt x="130" y="1298"/>
                  </a:cubicBezTo>
                  <a:cubicBezTo>
                    <a:pt x="122" y="1321"/>
                    <a:pt x="122" y="1344"/>
                    <a:pt x="130" y="1359"/>
                  </a:cubicBezTo>
                  <a:cubicBezTo>
                    <a:pt x="145" y="1382"/>
                    <a:pt x="183" y="1390"/>
                    <a:pt x="199" y="1413"/>
                  </a:cubicBezTo>
                  <a:cubicBezTo>
                    <a:pt x="206" y="1421"/>
                    <a:pt x="221" y="1436"/>
                    <a:pt x="214" y="1451"/>
                  </a:cubicBezTo>
                  <a:cubicBezTo>
                    <a:pt x="214" y="1466"/>
                    <a:pt x="176" y="1466"/>
                    <a:pt x="183" y="1482"/>
                  </a:cubicBezTo>
                  <a:cubicBezTo>
                    <a:pt x="191" y="1504"/>
                    <a:pt x="221" y="1535"/>
                    <a:pt x="244" y="1520"/>
                  </a:cubicBezTo>
                  <a:cubicBezTo>
                    <a:pt x="275" y="1489"/>
                    <a:pt x="237" y="1436"/>
                    <a:pt x="267" y="1405"/>
                  </a:cubicBezTo>
                  <a:cubicBezTo>
                    <a:pt x="282" y="1375"/>
                    <a:pt x="351" y="1398"/>
                    <a:pt x="359" y="1359"/>
                  </a:cubicBezTo>
                  <a:cubicBezTo>
                    <a:pt x="367" y="1329"/>
                    <a:pt x="305" y="1314"/>
                    <a:pt x="290" y="1283"/>
                  </a:cubicBezTo>
                  <a:cubicBezTo>
                    <a:pt x="275" y="1268"/>
                    <a:pt x="282" y="1237"/>
                    <a:pt x="267" y="1229"/>
                  </a:cubicBezTo>
                  <a:close/>
                  <a:moveTo>
                    <a:pt x="15" y="1589"/>
                  </a:moveTo>
                  <a:lnTo>
                    <a:pt x="15" y="1589"/>
                  </a:lnTo>
                  <a:cubicBezTo>
                    <a:pt x="38" y="1550"/>
                    <a:pt x="84" y="1527"/>
                    <a:pt x="84" y="1489"/>
                  </a:cubicBezTo>
                  <a:cubicBezTo>
                    <a:pt x="84" y="1405"/>
                    <a:pt x="30" y="1329"/>
                    <a:pt x="15" y="1245"/>
                  </a:cubicBezTo>
                  <a:cubicBezTo>
                    <a:pt x="8" y="1207"/>
                    <a:pt x="0" y="1168"/>
                    <a:pt x="8" y="1130"/>
                  </a:cubicBezTo>
                  <a:cubicBezTo>
                    <a:pt x="15" y="1107"/>
                    <a:pt x="53" y="1100"/>
                    <a:pt x="53" y="1069"/>
                  </a:cubicBezTo>
                  <a:cubicBezTo>
                    <a:pt x="69" y="1016"/>
                    <a:pt x="23" y="962"/>
                    <a:pt x="46" y="916"/>
                  </a:cubicBezTo>
                  <a:cubicBezTo>
                    <a:pt x="69" y="871"/>
                    <a:pt x="138" y="878"/>
                    <a:pt x="176" y="855"/>
                  </a:cubicBezTo>
                  <a:cubicBezTo>
                    <a:pt x="191" y="840"/>
                    <a:pt x="206" y="825"/>
                    <a:pt x="214" y="802"/>
                  </a:cubicBezTo>
                  <a:cubicBezTo>
                    <a:pt x="221" y="748"/>
                    <a:pt x="199" y="687"/>
                    <a:pt x="214" y="634"/>
                  </a:cubicBezTo>
                  <a:cubicBezTo>
                    <a:pt x="221" y="618"/>
                    <a:pt x="252" y="641"/>
                    <a:pt x="260" y="626"/>
                  </a:cubicBezTo>
                  <a:cubicBezTo>
                    <a:pt x="275" y="603"/>
                    <a:pt x="275" y="573"/>
                    <a:pt x="267" y="542"/>
                  </a:cubicBezTo>
                  <a:cubicBezTo>
                    <a:pt x="260" y="527"/>
                    <a:pt x="237" y="527"/>
                    <a:pt x="229" y="512"/>
                  </a:cubicBezTo>
                  <a:lnTo>
                    <a:pt x="229" y="512"/>
                  </a:lnTo>
                  <a:cubicBezTo>
                    <a:pt x="252" y="489"/>
                    <a:pt x="298" y="466"/>
                    <a:pt x="313" y="435"/>
                  </a:cubicBezTo>
                  <a:cubicBezTo>
                    <a:pt x="321" y="420"/>
                    <a:pt x="282" y="405"/>
                    <a:pt x="290" y="389"/>
                  </a:cubicBezTo>
                  <a:cubicBezTo>
                    <a:pt x="290" y="366"/>
                    <a:pt x="321" y="359"/>
                    <a:pt x="336" y="336"/>
                  </a:cubicBezTo>
                  <a:cubicBezTo>
                    <a:pt x="344" y="313"/>
                    <a:pt x="344" y="282"/>
                    <a:pt x="351" y="252"/>
                  </a:cubicBezTo>
                  <a:lnTo>
                    <a:pt x="351" y="252"/>
                  </a:lnTo>
                  <a:cubicBezTo>
                    <a:pt x="382" y="237"/>
                    <a:pt x="405" y="221"/>
                    <a:pt x="435" y="206"/>
                  </a:cubicBezTo>
                  <a:cubicBezTo>
                    <a:pt x="466" y="198"/>
                    <a:pt x="504" y="214"/>
                    <a:pt x="527" y="191"/>
                  </a:cubicBezTo>
                  <a:cubicBezTo>
                    <a:pt x="557" y="160"/>
                    <a:pt x="535" y="107"/>
                    <a:pt x="557" y="68"/>
                  </a:cubicBezTo>
                  <a:cubicBezTo>
                    <a:pt x="573" y="38"/>
                    <a:pt x="611" y="23"/>
                    <a:pt x="642" y="0"/>
                  </a:cubicBezTo>
                  <a:lnTo>
                    <a:pt x="642" y="0"/>
                  </a:lnTo>
                  <a:cubicBezTo>
                    <a:pt x="649" y="23"/>
                    <a:pt x="672" y="46"/>
                    <a:pt x="680" y="68"/>
                  </a:cubicBezTo>
                  <a:cubicBezTo>
                    <a:pt x="680" y="76"/>
                    <a:pt x="657" y="91"/>
                    <a:pt x="665" y="99"/>
                  </a:cubicBezTo>
                  <a:cubicBezTo>
                    <a:pt x="695" y="107"/>
                    <a:pt x="726" y="91"/>
                    <a:pt x="756" y="99"/>
                  </a:cubicBezTo>
                  <a:cubicBezTo>
                    <a:pt x="787" y="99"/>
                    <a:pt x="817" y="114"/>
                    <a:pt x="840" y="122"/>
                  </a:cubicBezTo>
                  <a:lnTo>
                    <a:pt x="840" y="122"/>
                  </a:lnTo>
                  <a:cubicBezTo>
                    <a:pt x="832" y="145"/>
                    <a:pt x="802" y="168"/>
                    <a:pt x="810" y="198"/>
                  </a:cubicBezTo>
                  <a:cubicBezTo>
                    <a:pt x="825" y="221"/>
                    <a:pt x="878" y="221"/>
                    <a:pt x="886" y="252"/>
                  </a:cubicBezTo>
                  <a:cubicBezTo>
                    <a:pt x="894" y="290"/>
                    <a:pt x="840" y="321"/>
                    <a:pt x="848" y="359"/>
                  </a:cubicBezTo>
                  <a:cubicBezTo>
                    <a:pt x="855" y="382"/>
                    <a:pt x="901" y="374"/>
                    <a:pt x="909" y="397"/>
                  </a:cubicBezTo>
                  <a:cubicBezTo>
                    <a:pt x="932" y="435"/>
                    <a:pt x="932" y="489"/>
                    <a:pt x="932" y="527"/>
                  </a:cubicBezTo>
                  <a:cubicBezTo>
                    <a:pt x="932" y="542"/>
                    <a:pt x="909" y="550"/>
                    <a:pt x="909" y="557"/>
                  </a:cubicBezTo>
                  <a:cubicBezTo>
                    <a:pt x="894" y="596"/>
                    <a:pt x="848" y="649"/>
                    <a:pt x="878" y="664"/>
                  </a:cubicBezTo>
                  <a:cubicBezTo>
                    <a:pt x="917" y="695"/>
                    <a:pt x="978" y="634"/>
                    <a:pt x="1024" y="634"/>
                  </a:cubicBezTo>
                  <a:cubicBezTo>
                    <a:pt x="1031" y="634"/>
                    <a:pt x="1039" y="649"/>
                    <a:pt x="1039" y="664"/>
                  </a:cubicBezTo>
                  <a:cubicBezTo>
                    <a:pt x="1046" y="687"/>
                    <a:pt x="1046" y="718"/>
                    <a:pt x="1031" y="741"/>
                  </a:cubicBezTo>
                  <a:cubicBezTo>
                    <a:pt x="1016" y="764"/>
                    <a:pt x="970" y="741"/>
                    <a:pt x="955" y="764"/>
                  </a:cubicBezTo>
                  <a:cubicBezTo>
                    <a:pt x="932" y="787"/>
                    <a:pt x="924" y="817"/>
                    <a:pt x="924" y="848"/>
                  </a:cubicBezTo>
                  <a:cubicBezTo>
                    <a:pt x="932" y="863"/>
                    <a:pt x="970" y="855"/>
                    <a:pt x="970" y="871"/>
                  </a:cubicBezTo>
                  <a:cubicBezTo>
                    <a:pt x="978" y="893"/>
                    <a:pt x="962" y="916"/>
                    <a:pt x="955" y="939"/>
                  </a:cubicBezTo>
                  <a:cubicBezTo>
                    <a:pt x="947" y="962"/>
                    <a:pt x="924" y="977"/>
                    <a:pt x="909" y="1000"/>
                  </a:cubicBezTo>
                  <a:cubicBezTo>
                    <a:pt x="894" y="1016"/>
                    <a:pt x="871" y="1031"/>
                    <a:pt x="871" y="1054"/>
                  </a:cubicBezTo>
                  <a:cubicBezTo>
                    <a:pt x="871" y="1085"/>
                    <a:pt x="909" y="1107"/>
                    <a:pt x="894" y="1130"/>
                  </a:cubicBezTo>
                  <a:cubicBezTo>
                    <a:pt x="886" y="1153"/>
                    <a:pt x="840" y="1138"/>
                    <a:pt x="817" y="1153"/>
                  </a:cubicBezTo>
                  <a:cubicBezTo>
                    <a:pt x="787" y="1184"/>
                    <a:pt x="771" y="1229"/>
                    <a:pt x="749" y="1268"/>
                  </a:cubicBezTo>
                  <a:lnTo>
                    <a:pt x="749" y="1268"/>
                  </a:lnTo>
                  <a:cubicBezTo>
                    <a:pt x="726" y="1291"/>
                    <a:pt x="695" y="1314"/>
                    <a:pt x="680" y="1344"/>
                  </a:cubicBezTo>
                  <a:cubicBezTo>
                    <a:pt x="649" y="1382"/>
                    <a:pt x="649" y="1436"/>
                    <a:pt x="619" y="1474"/>
                  </a:cubicBezTo>
                  <a:cubicBezTo>
                    <a:pt x="603" y="1489"/>
                    <a:pt x="580" y="1497"/>
                    <a:pt x="565" y="1512"/>
                  </a:cubicBezTo>
                  <a:cubicBezTo>
                    <a:pt x="550" y="1535"/>
                    <a:pt x="542" y="1558"/>
                    <a:pt x="527" y="1581"/>
                  </a:cubicBezTo>
                  <a:cubicBezTo>
                    <a:pt x="512" y="1611"/>
                    <a:pt x="504" y="1657"/>
                    <a:pt x="474" y="1688"/>
                  </a:cubicBezTo>
                  <a:cubicBezTo>
                    <a:pt x="451" y="1703"/>
                    <a:pt x="413" y="1696"/>
                    <a:pt x="382" y="1696"/>
                  </a:cubicBezTo>
                  <a:cubicBezTo>
                    <a:pt x="359" y="1696"/>
                    <a:pt x="336" y="1688"/>
                    <a:pt x="305" y="1688"/>
                  </a:cubicBezTo>
                  <a:cubicBezTo>
                    <a:pt x="275" y="1696"/>
                    <a:pt x="252" y="1711"/>
                    <a:pt x="221" y="1726"/>
                  </a:cubicBezTo>
                  <a:cubicBezTo>
                    <a:pt x="191" y="1734"/>
                    <a:pt x="168" y="1764"/>
                    <a:pt x="138" y="1772"/>
                  </a:cubicBezTo>
                  <a:cubicBezTo>
                    <a:pt x="107" y="1779"/>
                    <a:pt x="61" y="1779"/>
                    <a:pt x="38" y="1749"/>
                  </a:cubicBezTo>
                  <a:cubicBezTo>
                    <a:pt x="8" y="1703"/>
                    <a:pt x="23" y="1642"/>
                    <a:pt x="15" y="158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44"/>
            <p:cNvSpPr>
              <a:spLocks noChangeArrowheads="1"/>
            </p:cNvSpPr>
            <p:nvPr/>
          </p:nvSpPr>
          <p:spPr bwMode="auto">
            <a:xfrm>
              <a:off x="7248053" y="7562851"/>
              <a:ext cx="88894" cy="123825"/>
            </a:xfrm>
            <a:custGeom>
              <a:avLst/>
              <a:gdLst>
                <a:gd name="T0" fmla="*/ 145 w 246"/>
                <a:gd name="T1" fmla="*/ 38 h 345"/>
                <a:gd name="T2" fmla="*/ 145 w 246"/>
                <a:gd name="T3" fmla="*/ 38 h 345"/>
                <a:gd name="T4" fmla="*/ 61 w 246"/>
                <a:gd name="T5" fmla="*/ 16 h 345"/>
                <a:gd name="T6" fmla="*/ 54 w 246"/>
                <a:gd name="T7" fmla="*/ 92 h 345"/>
                <a:gd name="T8" fmla="*/ 8 w 246"/>
                <a:gd name="T9" fmla="*/ 107 h 345"/>
                <a:gd name="T10" fmla="*/ 8 w 246"/>
                <a:gd name="T11" fmla="*/ 168 h 345"/>
                <a:gd name="T12" fmla="*/ 77 w 246"/>
                <a:gd name="T13" fmla="*/ 222 h 345"/>
                <a:gd name="T14" fmla="*/ 92 w 246"/>
                <a:gd name="T15" fmla="*/ 260 h 345"/>
                <a:gd name="T16" fmla="*/ 61 w 246"/>
                <a:gd name="T17" fmla="*/ 291 h 345"/>
                <a:gd name="T18" fmla="*/ 122 w 246"/>
                <a:gd name="T19" fmla="*/ 329 h 345"/>
                <a:gd name="T20" fmla="*/ 145 w 246"/>
                <a:gd name="T21" fmla="*/ 214 h 345"/>
                <a:gd name="T22" fmla="*/ 237 w 246"/>
                <a:gd name="T23" fmla="*/ 168 h 345"/>
                <a:gd name="T24" fmla="*/ 168 w 246"/>
                <a:gd name="T25" fmla="*/ 92 h 345"/>
                <a:gd name="T26" fmla="*/ 145 w 246"/>
                <a:gd name="T27" fmla="*/ 3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45">
                  <a:moveTo>
                    <a:pt x="145" y="38"/>
                  </a:moveTo>
                  <a:lnTo>
                    <a:pt x="145" y="38"/>
                  </a:lnTo>
                  <a:cubicBezTo>
                    <a:pt x="122" y="16"/>
                    <a:pt x="84" y="0"/>
                    <a:pt x="61" y="16"/>
                  </a:cubicBezTo>
                  <a:cubicBezTo>
                    <a:pt x="38" y="23"/>
                    <a:pt x="61" y="69"/>
                    <a:pt x="54" y="92"/>
                  </a:cubicBezTo>
                  <a:cubicBezTo>
                    <a:pt x="46" y="100"/>
                    <a:pt x="16" y="92"/>
                    <a:pt x="8" y="107"/>
                  </a:cubicBezTo>
                  <a:cubicBezTo>
                    <a:pt x="0" y="130"/>
                    <a:pt x="0" y="153"/>
                    <a:pt x="8" y="168"/>
                  </a:cubicBezTo>
                  <a:cubicBezTo>
                    <a:pt x="23" y="191"/>
                    <a:pt x="61" y="199"/>
                    <a:pt x="77" y="222"/>
                  </a:cubicBezTo>
                  <a:cubicBezTo>
                    <a:pt x="84" y="230"/>
                    <a:pt x="99" y="245"/>
                    <a:pt x="92" y="260"/>
                  </a:cubicBezTo>
                  <a:cubicBezTo>
                    <a:pt x="92" y="275"/>
                    <a:pt x="54" y="275"/>
                    <a:pt x="61" y="291"/>
                  </a:cubicBezTo>
                  <a:cubicBezTo>
                    <a:pt x="69" y="313"/>
                    <a:pt x="99" y="344"/>
                    <a:pt x="122" y="329"/>
                  </a:cubicBezTo>
                  <a:cubicBezTo>
                    <a:pt x="153" y="298"/>
                    <a:pt x="115" y="245"/>
                    <a:pt x="145" y="214"/>
                  </a:cubicBezTo>
                  <a:cubicBezTo>
                    <a:pt x="160" y="184"/>
                    <a:pt x="229" y="207"/>
                    <a:pt x="237" y="168"/>
                  </a:cubicBezTo>
                  <a:cubicBezTo>
                    <a:pt x="245" y="138"/>
                    <a:pt x="183" y="123"/>
                    <a:pt x="168" y="92"/>
                  </a:cubicBezTo>
                  <a:cubicBezTo>
                    <a:pt x="153" y="77"/>
                    <a:pt x="160" y="46"/>
                    <a:pt x="145" y="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45"/>
            <p:cNvSpPr>
              <a:spLocks noChangeArrowheads="1"/>
            </p:cNvSpPr>
            <p:nvPr/>
          </p:nvSpPr>
          <p:spPr bwMode="auto">
            <a:xfrm>
              <a:off x="7473463" y="7024689"/>
              <a:ext cx="725441" cy="896937"/>
            </a:xfrm>
            <a:custGeom>
              <a:avLst/>
              <a:gdLst>
                <a:gd name="T0" fmla="*/ 0 w 2017"/>
                <a:gd name="T1" fmla="*/ 1574 h 2491"/>
                <a:gd name="T2" fmla="*/ 145 w 2017"/>
                <a:gd name="T3" fmla="*/ 1436 h 2491"/>
                <a:gd name="T4" fmla="*/ 160 w 2017"/>
                <a:gd name="T5" fmla="*/ 1306 h 2491"/>
                <a:gd name="T6" fmla="*/ 221 w 2017"/>
                <a:gd name="T7" fmla="*/ 1177 h 2491"/>
                <a:gd name="T8" fmla="*/ 206 w 2017"/>
                <a:gd name="T9" fmla="*/ 1070 h 2491"/>
                <a:gd name="T10" fmla="*/ 290 w 2017"/>
                <a:gd name="T11" fmla="*/ 970 h 2491"/>
                <a:gd name="T12" fmla="*/ 129 w 2017"/>
                <a:gd name="T13" fmla="*/ 970 h 2491"/>
                <a:gd name="T14" fmla="*/ 183 w 2017"/>
                <a:gd name="T15" fmla="*/ 833 h 2491"/>
                <a:gd name="T16" fmla="*/ 99 w 2017"/>
                <a:gd name="T17" fmla="*/ 665 h 2491"/>
                <a:gd name="T18" fmla="*/ 61 w 2017"/>
                <a:gd name="T19" fmla="*/ 504 h 2491"/>
                <a:gd name="T20" fmla="*/ 91 w 2017"/>
                <a:gd name="T21" fmla="*/ 428 h 2491"/>
                <a:gd name="T22" fmla="*/ 374 w 2017"/>
                <a:gd name="T23" fmla="*/ 283 h 2491"/>
                <a:gd name="T24" fmla="*/ 588 w 2017"/>
                <a:gd name="T25" fmla="*/ 367 h 2491"/>
                <a:gd name="T26" fmla="*/ 725 w 2017"/>
                <a:gd name="T27" fmla="*/ 252 h 2491"/>
                <a:gd name="T28" fmla="*/ 580 w 2017"/>
                <a:gd name="T29" fmla="*/ 191 h 2491"/>
                <a:gd name="T30" fmla="*/ 825 w 2017"/>
                <a:gd name="T31" fmla="*/ 145 h 2491"/>
                <a:gd name="T32" fmla="*/ 901 w 2017"/>
                <a:gd name="T33" fmla="*/ 8 h 2491"/>
                <a:gd name="T34" fmla="*/ 1031 w 2017"/>
                <a:gd name="T35" fmla="*/ 138 h 2491"/>
                <a:gd name="T36" fmla="*/ 1084 w 2017"/>
                <a:gd name="T37" fmla="*/ 374 h 2491"/>
                <a:gd name="T38" fmla="*/ 1206 w 2017"/>
                <a:gd name="T39" fmla="*/ 420 h 2491"/>
                <a:gd name="T40" fmla="*/ 1229 w 2017"/>
                <a:gd name="T41" fmla="*/ 313 h 2491"/>
                <a:gd name="T42" fmla="*/ 1374 w 2017"/>
                <a:gd name="T43" fmla="*/ 184 h 2491"/>
                <a:gd name="T44" fmla="*/ 1504 w 2017"/>
                <a:gd name="T45" fmla="*/ 283 h 2491"/>
                <a:gd name="T46" fmla="*/ 1840 w 2017"/>
                <a:gd name="T47" fmla="*/ 833 h 2491"/>
                <a:gd name="T48" fmla="*/ 1665 w 2017"/>
                <a:gd name="T49" fmla="*/ 1574 h 2491"/>
                <a:gd name="T50" fmla="*/ 1443 w 2017"/>
                <a:gd name="T51" fmla="*/ 1895 h 2491"/>
                <a:gd name="T52" fmla="*/ 1772 w 2017"/>
                <a:gd name="T53" fmla="*/ 2101 h 2491"/>
                <a:gd name="T54" fmla="*/ 1741 w 2017"/>
                <a:gd name="T55" fmla="*/ 2169 h 2491"/>
                <a:gd name="T56" fmla="*/ 1680 w 2017"/>
                <a:gd name="T57" fmla="*/ 2269 h 2491"/>
                <a:gd name="T58" fmla="*/ 1588 w 2017"/>
                <a:gd name="T59" fmla="*/ 2299 h 2491"/>
                <a:gd name="T60" fmla="*/ 1390 w 2017"/>
                <a:gd name="T61" fmla="*/ 2315 h 2491"/>
                <a:gd name="T62" fmla="*/ 1275 w 2017"/>
                <a:gd name="T63" fmla="*/ 2437 h 2491"/>
                <a:gd name="T64" fmla="*/ 1161 w 2017"/>
                <a:gd name="T65" fmla="*/ 2414 h 2491"/>
                <a:gd name="T66" fmla="*/ 969 w 2017"/>
                <a:gd name="T67" fmla="*/ 2444 h 2491"/>
                <a:gd name="T68" fmla="*/ 802 w 2017"/>
                <a:gd name="T69" fmla="*/ 2421 h 2491"/>
                <a:gd name="T70" fmla="*/ 603 w 2017"/>
                <a:gd name="T71" fmla="*/ 2437 h 2491"/>
                <a:gd name="T72" fmla="*/ 473 w 2017"/>
                <a:gd name="T73" fmla="*/ 2421 h 2491"/>
                <a:gd name="T74" fmla="*/ 565 w 2017"/>
                <a:gd name="T75" fmla="*/ 2299 h 2491"/>
                <a:gd name="T76" fmla="*/ 435 w 2017"/>
                <a:gd name="T77" fmla="*/ 2254 h 2491"/>
                <a:gd name="T78" fmla="*/ 190 w 2017"/>
                <a:gd name="T79" fmla="*/ 2139 h 2491"/>
                <a:gd name="T80" fmla="*/ 160 w 2017"/>
                <a:gd name="T81" fmla="*/ 2009 h 2491"/>
                <a:gd name="T82" fmla="*/ 15 w 2017"/>
                <a:gd name="T83" fmla="*/ 1765 h 2491"/>
                <a:gd name="T84" fmla="*/ 0 w 2017"/>
                <a:gd name="T85" fmla="*/ 1574 h 2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7" h="2491">
                  <a:moveTo>
                    <a:pt x="0" y="1574"/>
                  </a:moveTo>
                  <a:lnTo>
                    <a:pt x="0" y="1574"/>
                  </a:lnTo>
                  <a:cubicBezTo>
                    <a:pt x="22" y="1535"/>
                    <a:pt x="38" y="1490"/>
                    <a:pt x="68" y="1459"/>
                  </a:cubicBezTo>
                  <a:cubicBezTo>
                    <a:pt x="91" y="1444"/>
                    <a:pt x="137" y="1459"/>
                    <a:pt x="145" y="1436"/>
                  </a:cubicBezTo>
                  <a:cubicBezTo>
                    <a:pt x="160" y="1413"/>
                    <a:pt x="122" y="1391"/>
                    <a:pt x="122" y="1360"/>
                  </a:cubicBezTo>
                  <a:cubicBezTo>
                    <a:pt x="122" y="1337"/>
                    <a:pt x="145" y="1322"/>
                    <a:pt x="160" y="1306"/>
                  </a:cubicBezTo>
                  <a:cubicBezTo>
                    <a:pt x="175" y="1283"/>
                    <a:pt x="198" y="1268"/>
                    <a:pt x="206" y="1245"/>
                  </a:cubicBezTo>
                  <a:cubicBezTo>
                    <a:pt x="213" y="1222"/>
                    <a:pt x="229" y="1199"/>
                    <a:pt x="221" y="1177"/>
                  </a:cubicBezTo>
                  <a:cubicBezTo>
                    <a:pt x="221" y="1161"/>
                    <a:pt x="183" y="1169"/>
                    <a:pt x="175" y="1154"/>
                  </a:cubicBezTo>
                  <a:cubicBezTo>
                    <a:pt x="175" y="1123"/>
                    <a:pt x="183" y="1093"/>
                    <a:pt x="206" y="1070"/>
                  </a:cubicBezTo>
                  <a:cubicBezTo>
                    <a:pt x="221" y="1047"/>
                    <a:pt x="267" y="1070"/>
                    <a:pt x="282" y="1047"/>
                  </a:cubicBezTo>
                  <a:cubicBezTo>
                    <a:pt x="297" y="1024"/>
                    <a:pt x="297" y="993"/>
                    <a:pt x="290" y="970"/>
                  </a:cubicBezTo>
                  <a:cubicBezTo>
                    <a:pt x="290" y="955"/>
                    <a:pt x="282" y="940"/>
                    <a:pt x="275" y="940"/>
                  </a:cubicBezTo>
                  <a:cubicBezTo>
                    <a:pt x="229" y="940"/>
                    <a:pt x="168" y="1001"/>
                    <a:pt x="129" y="970"/>
                  </a:cubicBezTo>
                  <a:cubicBezTo>
                    <a:pt x="99" y="955"/>
                    <a:pt x="145" y="902"/>
                    <a:pt x="160" y="863"/>
                  </a:cubicBezTo>
                  <a:cubicBezTo>
                    <a:pt x="160" y="856"/>
                    <a:pt x="183" y="848"/>
                    <a:pt x="183" y="833"/>
                  </a:cubicBezTo>
                  <a:cubicBezTo>
                    <a:pt x="183" y="795"/>
                    <a:pt x="183" y="741"/>
                    <a:pt x="160" y="703"/>
                  </a:cubicBezTo>
                  <a:cubicBezTo>
                    <a:pt x="152" y="680"/>
                    <a:pt x="106" y="688"/>
                    <a:pt x="99" y="665"/>
                  </a:cubicBezTo>
                  <a:cubicBezTo>
                    <a:pt x="91" y="627"/>
                    <a:pt x="145" y="596"/>
                    <a:pt x="137" y="558"/>
                  </a:cubicBezTo>
                  <a:cubicBezTo>
                    <a:pt x="129" y="527"/>
                    <a:pt x="76" y="527"/>
                    <a:pt x="61" y="504"/>
                  </a:cubicBezTo>
                  <a:cubicBezTo>
                    <a:pt x="53" y="474"/>
                    <a:pt x="83" y="451"/>
                    <a:pt x="91" y="428"/>
                  </a:cubicBezTo>
                  <a:lnTo>
                    <a:pt x="91" y="428"/>
                  </a:lnTo>
                  <a:cubicBezTo>
                    <a:pt x="137" y="367"/>
                    <a:pt x="160" y="283"/>
                    <a:pt x="229" y="245"/>
                  </a:cubicBezTo>
                  <a:cubicBezTo>
                    <a:pt x="275" y="222"/>
                    <a:pt x="343" y="245"/>
                    <a:pt x="374" y="283"/>
                  </a:cubicBezTo>
                  <a:cubicBezTo>
                    <a:pt x="404" y="313"/>
                    <a:pt x="336" y="405"/>
                    <a:pt x="381" y="428"/>
                  </a:cubicBezTo>
                  <a:cubicBezTo>
                    <a:pt x="450" y="451"/>
                    <a:pt x="534" y="405"/>
                    <a:pt x="588" y="367"/>
                  </a:cubicBezTo>
                  <a:cubicBezTo>
                    <a:pt x="618" y="352"/>
                    <a:pt x="565" y="298"/>
                    <a:pt x="588" y="283"/>
                  </a:cubicBezTo>
                  <a:cubicBezTo>
                    <a:pt x="626" y="252"/>
                    <a:pt x="687" y="283"/>
                    <a:pt x="725" y="252"/>
                  </a:cubicBezTo>
                  <a:cubicBezTo>
                    <a:pt x="740" y="229"/>
                    <a:pt x="694" y="207"/>
                    <a:pt x="672" y="191"/>
                  </a:cubicBezTo>
                  <a:cubicBezTo>
                    <a:pt x="641" y="184"/>
                    <a:pt x="588" y="222"/>
                    <a:pt x="580" y="191"/>
                  </a:cubicBezTo>
                  <a:cubicBezTo>
                    <a:pt x="572" y="153"/>
                    <a:pt x="626" y="130"/>
                    <a:pt x="656" y="122"/>
                  </a:cubicBezTo>
                  <a:cubicBezTo>
                    <a:pt x="710" y="115"/>
                    <a:pt x="771" y="168"/>
                    <a:pt x="825" y="145"/>
                  </a:cubicBezTo>
                  <a:cubicBezTo>
                    <a:pt x="863" y="122"/>
                    <a:pt x="840" y="54"/>
                    <a:pt x="863" y="16"/>
                  </a:cubicBezTo>
                  <a:cubicBezTo>
                    <a:pt x="863" y="0"/>
                    <a:pt x="886" y="8"/>
                    <a:pt x="901" y="8"/>
                  </a:cubicBezTo>
                  <a:lnTo>
                    <a:pt x="901" y="8"/>
                  </a:lnTo>
                  <a:cubicBezTo>
                    <a:pt x="947" y="54"/>
                    <a:pt x="1008" y="84"/>
                    <a:pt x="1031" y="138"/>
                  </a:cubicBezTo>
                  <a:cubicBezTo>
                    <a:pt x="1046" y="168"/>
                    <a:pt x="992" y="207"/>
                    <a:pt x="1008" y="237"/>
                  </a:cubicBezTo>
                  <a:cubicBezTo>
                    <a:pt x="1015" y="291"/>
                    <a:pt x="1061" y="329"/>
                    <a:pt x="1084" y="374"/>
                  </a:cubicBezTo>
                  <a:cubicBezTo>
                    <a:pt x="1107" y="405"/>
                    <a:pt x="1115" y="451"/>
                    <a:pt x="1145" y="466"/>
                  </a:cubicBezTo>
                  <a:cubicBezTo>
                    <a:pt x="1168" y="474"/>
                    <a:pt x="1199" y="443"/>
                    <a:pt x="1206" y="420"/>
                  </a:cubicBezTo>
                  <a:cubicBezTo>
                    <a:pt x="1206" y="397"/>
                    <a:pt x="1168" y="390"/>
                    <a:pt x="1168" y="374"/>
                  </a:cubicBezTo>
                  <a:cubicBezTo>
                    <a:pt x="1176" y="352"/>
                    <a:pt x="1214" y="336"/>
                    <a:pt x="1229" y="313"/>
                  </a:cubicBezTo>
                  <a:cubicBezTo>
                    <a:pt x="1237" y="298"/>
                    <a:pt x="1229" y="268"/>
                    <a:pt x="1252" y="252"/>
                  </a:cubicBezTo>
                  <a:cubicBezTo>
                    <a:pt x="1290" y="214"/>
                    <a:pt x="1328" y="214"/>
                    <a:pt x="1374" y="184"/>
                  </a:cubicBezTo>
                  <a:lnTo>
                    <a:pt x="1374" y="184"/>
                  </a:lnTo>
                  <a:cubicBezTo>
                    <a:pt x="1413" y="222"/>
                    <a:pt x="1443" y="252"/>
                    <a:pt x="1504" y="283"/>
                  </a:cubicBezTo>
                  <a:cubicBezTo>
                    <a:pt x="1588" y="329"/>
                    <a:pt x="1680" y="436"/>
                    <a:pt x="1703" y="527"/>
                  </a:cubicBezTo>
                  <a:cubicBezTo>
                    <a:pt x="1733" y="627"/>
                    <a:pt x="1794" y="741"/>
                    <a:pt x="1840" y="833"/>
                  </a:cubicBezTo>
                  <a:cubicBezTo>
                    <a:pt x="1848" y="924"/>
                    <a:pt x="2016" y="1306"/>
                    <a:pt x="1901" y="1375"/>
                  </a:cubicBezTo>
                  <a:cubicBezTo>
                    <a:pt x="1817" y="1429"/>
                    <a:pt x="1741" y="1497"/>
                    <a:pt x="1665" y="1574"/>
                  </a:cubicBezTo>
                  <a:cubicBezTo>
                    <a:pt x="1596" y="1643"/>
                    <a:pt x="1550" y="1734"/>
                    <a:pt x="1481" y="1803"/>
                  </a:cubicBezTo>
                  <a:cubicBezTo>
                    <a:pt x="1458" y="1818"/>
                    <a:pt x="1443" y="1864"/>
                    <a:pt x="1443" y="1895"/>
                  </a:cubicBezTo>
                  <a:cubicBezTo>
                    <a:pt x="1596" y="1933"/>
                    <a:pt x="1603" y="1956"/>
                    <a:pt x="1711" y="2063"/>
                  </a:cubicBezTo>
                  <a:cubicBezTo>
                    <a:pt x="1718" y="2070"/>
                    <a:pt x="1741" y="2085"/>
                    <a:pt x="1772" y="2101"/>
                  </a:cubicBezTo>
                  <a:lnTo>
                    <a:pt x="1772" y="2101"/>
                  </a:lnTo>
                  <a:cubicBezTo>
                    <a:pt x="1764" y="2124"/>
                    <a:pt x="1741" y="2147"/>
                    <a:pt x="1741" y="2169"/>
                  </a:cubicBezTo>
                  <a:cubicBezTo>
                    <a:pt x="1741" y="2185"/>
                    <a:pt x="1772" y="2200"/>
                    <a:pt x="1764" y="2215"/>
                  </a:cubicBezTo>
                  <a:cubicBezTo>
                    <a:pt x="1749" y="2246"/>
                    <a:pt x="1711" y="2254"/>
                    <a:pt x="1680" y="2269"/>
                  </a:cubicBezTo>
                  <a:cubicBezTo>
                    <a:pt x="1649" y="2284"/>
                    <a:pt x="1619" y="2284"/>
                    <a:pt x="1588" y="2299"/>
                  </a:cubicBezTo>
                  <a:lnTo>
                    <a:pt x="1588" y="2299"/>
                  </a:lnTo>
                  <a:cubicBezTo>
                    <a:pt x="1550" y="2292"/>
                    <a:pt x="1512" y="2269"/>
                    <a:pt x="1466" y="2269"/>
                  </a:cubicBezTo>
                  <a:cubicBezTo>
                    <a:pt x="1436" y="2269"/>
                    <a:pt x="1405" y="2292"/>
                    <a:pt x="1390" y="2315"/>
                  </a:cubicBezTo>
                  <a:cubicBezTo>
                    <a:pt x="1374" y="2345"/>
                    <a:pt x="1397" y="2391"/>
                    <a:pt x="1374" y="2414"/>
                  </a:cubicBezTo>
                  <a:cubicBezTo>
                    <a:pt x="1351" y="2437"/>
                    <a:pt x="1306" y="2429"/>
                    <a:pt x="1275" y="2437"/>
                  </a:cubicBezTo>
                  <a:lnTo>
                    <a:pt x="1275" y="2437"/>
                  </a:lnTo>
                  <a:cubicBezTo>
                    <a:pt x="1237" y="2429"/>
                    <a:pt x="1199" y="2406"/>
                    <a:pt x="1161" y="2414"/>
                  </a:cubicBezTo>
                  <a:cubicBezTo>
                    <a:pt x="1122" y="2421"/>
                    <a:pt x="1099" y="2475"/>
                    <a:pt x="1061" y="2483"/>
                  </a:cubicBezTo>
                  <a:cubicBezTo>
                    <a:pt x="1031" y="2483"/>
                    <a:pt x="1008" y="2444"/>
                    <a:pt x="969" y="2444"/>
                  </a:cubicBezTo>
                  <a:cubicBezTo>
                    <a:pt x="947" y="2437"/>
                    <a:pt x="931" y="2475"/>
                    <a:pt x="908" y="2475"/>
                  </a:cubicBezTo>
                  <a:cubicBezTo>
                    <a:pt x="870" y="2467"/>
                    <a:pt x="840" y="2421"/>
                    <a:pt x="802" y="2421"/>
                  </a:cubicBezTo>
                  <a:cubicBezTo>
                    <a:pt x="763" y="2429"/>
                    <a:pt x="748" y="2490"/>
                    <a:pt x="702" y="2490"/>
                  </a:cubicBezTo>
                  <a:cubicBezTo>
                    <a:pt x="664" y="2490"/>
                    <a:pt x="641" y="2444"/>
                    <a:pt x="603" y="2437"/>
                  </a:cubicBezTo>
                  <a:cubicBezTo>
                    <a:pt x="565" y="2421"/>
                    <a:pt x="519" y="2429"/>
                    <a:pt x="473" y="2421"/>
                  </a:cubicBezTo>
                  <a:lnTo>
                    <a:pt x="473" y="2421"/>
                  </a:lnTo>
                  <a:cubicBezTo>
                    <a:pt x="458" y="2406"/>
                    <a:pt x="404" y="2391"/>
                    <a:pt x="419" y="2368"/>
                  </a:cubicBezTo>
                  <a:cubicBezTo>
                    <a:pt x="450" y="2330"/>
                    <a:pt x="527" y="2338"/>
                    <a:pt x="565" y="2299"/>
                  </a:cubicBezTo>
                  <a:cubicBezTo>
                    <a:pt x="572" y="2292"/>
                    <a:pt x="572" y="2261"/>
                    <a:pt x="557" y="2254"/>
                  </a:cubicBezTo>
                  <a:cubicBezTo>
                    <a:pt x="519" y="2238"/>
                    <a:pt x="473" y="2269"/>
                    <a:pt x="435" y="2254"/>
                  </a:cubicBezTo>
                  <a:cubicBezTo>
                    <a:pt x="404" y="2231"/>
                    <a:pt x="404" y="2177"/>
                    <a:pt x="366" y="2162"/>
                  </a:cubicBezTo>
                  <a:cubicBezTo>
                    <a:pt x="313" y="2131"/>
                    <a:pt x="252" y="2147"/>
                    <a:pt x="190" y="2139"/>
                  </a:cubicBezTo>
                  <a:lnTo>
                    <a:pt x="190" y="2139"/>
                  </a:lnTo>
                  <a:cubicBezTo>
                    <a:pt x="183" y="2093"/>
                    <a:pt x="183" y="2047"/>
                    <a:pt x="160" y="2009"/>
                  </a:cubicBezTo>
                  <a:cubicBezTo>
                    <a:pt x="145" y="1956"/>
                    <a:pt x="106" y="1910"/>
                    <a:pt x="76" y="1864"/>
                  </a:cubicBezTo>
                  <a:cubicBezTo>
                    <a:pt x="76" y="1864"/>
                    <a:pt x="22" y="1772"/>
                    <a:pt x="15" y="1765"/>
                  </a:cubicBezTo>
                  <a:cubicBezTo>
                    <a:pt x="15" y="1757"/>
                    <a:pt x="30" y="1650"/>
                    <a:pt x="30" y="1650"/>
                  </a:cubicBezTo>
                  <a:cubicBezTo>
                    <a:pt x="22" y="1627"/>
                    <a:pt x="15" y="1597"/>
                    <a:pt x="0" y="1574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46"/>
            <p:cNvSpPr>
              <a:spLocks noChangeArrowheads="1"/>
            </p:cNvSpPr>
            <p:nvPr/>
          </p:nvSpPr>
          <p:spPr bwMode="auto">
            <a:xfrm>
              <a:off x="7140110" y="7119938"/>
              <a:ext cx="190488" cy="203200"/>
            </a:xfrm>
            <a:custGeom>
              <a:avLst/>
              <a:gdLst>
                <a:gd name="T0" fmla="*/ 0 w 528"/>
                <a:gd name="T1" fmla="*/ 106 h 566"/>
                <a:gd name="T2" fmla="*/ 0 w 528"/>
                <a:gd name="T3" fmla="*/ 106 h 566"/>
                <a:gd name="T4" fmla="*/ 46 w 528"/>
                <a:gd name="T5" fmla="*/ 229 h 566"/>
                <a:gd name="T6" fmla="*/ 107 w 528"/>
                <a:gd name="T7" fmla="*/ 244 h 566"/>
                <a:gd name="T8" fmla="*/ 107 w 528"/>
                <a:gd name="T9" fmla="*/ 305 h 566"/>
                <a:gd name="T10" fmla="*/ 138 w 528"/>
                <a:gd name="T11" fmla="*/ 374 h 566"/>
                <a:gd name="T12" fmla="*/ 184 w 528"/>
                <a:gd name="T13" fmla="*/ 420 h 566"/>
                <a:gd name="T14" fmla="*/ 206 w 528"/>
                <a:gd name="T15" fmla="*/ 488 h 566"/>
                <a:gd name="T16" fmla="*/ 206 w 528"/>
                <a:gd name="T17" fmla="*/ 488 h 566"/>
                <a:gd name="T18" fmla="*/ 268 w 528"/>
                <a:gd name="T19" fmla="*/ 488 h 566"/>
                <a:gd name="T20" fmla="*/ 268 w 528"/>
                <a:gd name="T21" fmla="*/ 542 h 566"/>
                <a:gd name="T22" fmla="*/ 329 w 528"/>
                <a:gd name="T23" fmla="*/ 565 h 566"/>
                <a:gd name="T24" fmla="*/ 405 w 528"/>
                <a:gd name="T25" fmla="*/ 550 h 566"/>
                <a:gd name="T26" fmla="*/ 405 w 528"/>
                <a:gd name="T27" fmla="*/ 550 h 566"/>
                <a:gd name="T28" fmla="*/ 489 w 528"/>
                <a:gd name="T29" fmla="*/ 473 h 566"/>
                <a:gd name="T30" fmla="*/ 466 w 528"/>
                <a:gd name="T31" fmla="*/ 427 h 566"/>
                <a:gd name="T32" fmla="*/ 512 w 528"/>
                <a:gd name="T33" fmla="*/ 374 h 566"/>
                <a:gd name="T34" fmla="*/ 527 w 528"/>
                <a:gd name="T35" fmla="*/ 290 h 566"/>
                <a:gd name="T36" fmla="*/ 527 w 528"/>
                <a:gd name="T37" fmla="*/ 290 h 566"/>
                <a:gd name="T38" fmla="*/ 489 w 528"/>
                <a:gd name="T39" fmla="*/ 236 h 566"/>
                <a:gd name="T40" fmla="*/ 436 w 528"/>
                <a:gd name="T41" fmla="*/ 221 h 566"/>
                <a:gd name="T42" fmla="*/ 306 w 528"/>
                <a:gd name="T43" fmla="*/ 175 h 566"/>
                <a:gd name="T44" fmla="*/ 314 w 528"/>
                <a:gd name="T45" fmla="*/ 84 h 566"/>
                <a:gd name="T46" fmla="*/ 245 w 528"/>
                <a:gd name="T47" fmla="*/ 106 h 566"/>
                <a:gd name="T48" fmla="*/ 222 w 528"/>
                <a:gd name="T49" fmla="*/ 53 h 566"/>
                <a:gd name="T50" fmla="*/ 222 w 528"/>
                <a:gd name="T51" fmla="*/ 7 h 566"/>
                <a:gd name="T52" fmla="*/ 222 w 528"/>
                <a:gd name="T53" fmla="*/ 7 h 566"/>
                <a:gd name="T54" fmla="*/ 115 w 528"/>
                <a:gd name="T55" fmla="*/ 15 h 566"/>
                <a:gd name="T56" fmla="*/ 61 w 528"/>
                <a:gd name="T57" fmla="*/ 68 h 566"/>
                <a:gd name="T58" fmla="*/ 23 w 528"/>
                <a:gd name="T59" fmla="*/ 68 h 566"/>
                <a:gd name="T60" fmla="*/ 0 w 528"/>
                <a:gd name="T61" fmla="*/ 106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8" h="566">
                  <a:moveTo>
                    <a:pt x="0" y="106"/>
                  </a:moveTo>
                  <a:lnTo>
                    <a:pt x="0" y="106"/>
                  </a:lnTo>
                  <a:cubicBezTo>
                    <a:pt x="16" y="145"/>
                    <a:pt x="23" y="198"/>
                    <a:pt x="46" y="229"/>
                  </a:cubicBezTo>
                  <a:cubicBezTo>
                    <a:pt x="61" y="244"/>
                    <a:pt x="92" y="229"/>
                    <a:pt x="107" y="244"/>
                  </a:cubicBezTo>
                  <a:cubicBezTo>
                    <a:pt x="115" y="259"/>
                    <a:pt x="100" y="290"/>
                    <a:pt x="107" y="305"/>
                  </a:cubicBezTo>
                  <a:cubicBezTo>
                    <a:pt x="115" y="328"/>
                    <a:pt x="122" y="359"/>
                    <a:pt x="138" y="374"/>
                  </a:cubicBezTo>
                  <a:cubicBezTo>
                    <a:pt x="145" y="397"/>
                    <a:pt x="168" y="404"/>
                    <a:pt x="184" y="420"/>
                  </a:cubicBezTo>
                  <a:cubicBezTo>
                    <a:pt x="199" y="443"/>
                    <a:pt x="199" y="465"/>
                    <a:pt x="206" y="488"/>
                  </a:cubicBezTo>
                  <a:lnTo>
                    <a:pt x="206" y="488"/>
                  </a:lnTo>
                  <a:cubicBezTo>
                    <a:pt x="229" y="488"/>
                    <a:pt x="252" y="481"/>
                    <a:pt x="268" y="488"/>
                  </a:cubicBezTo>
                  <a:cubicBezTo>
                    <a:pt x="275" y="504"/>
                    <a:pt x="260" y="527"/>
                    <a:pt x="268" y="542"/>
                  </a:cubicBezTo>
                  <a:cubicBezTo>
                    <a:pt x="283" y="557"/>
                    <a:pt x="306" y="565"/>
                    <a:pt x="329" y="565"/>
                  </a:cubicBezTo>
                  <a:cubicBezTo>
                    <a:pt x="352" y="565"/>
                    <a:pt x="375" y="557"/>
                    <a:pt x="405" y="550"/>
                  </a:cubicBezTo>
                  <a:lnTo>
                    <a:pt x="405" y="550"/>
                  </a:lnTo>
                  <a:cubicBezTo>
                    <a:pt x="428" y="527"/>
                    <a:pt x="474" y="504"/>
                    <a:pt x="489" y="473"/>
                  </a:cubicBezTo>
                  <a:cubicBezTo>
                    <a:pt x="497" y="458"/>
                    <a:pt x="458" y="443"/>
                    <a:pt x="466" y="427"/>
                  </a:cubicBezTo>
                  <a:cubicBezTo>
                    <a:pt x="466" y="404"/>
                    <a:pt x="497" y="397"/>
                    <a:pt x="512" y="374"/>
                  </a:cubicBezTo>
                  <a:cubicBezTo>
                    <a:pt x="520" y="351"/>
                    <a:pt x="520" y="320"/>
                    <a:pt x="527" y="290"/>
                  </a:cubicBezTo>
                  <a:lnTo>
                    <a:pt x="527" y="290"/>
                  </a:lnTo>
                  <a:cubicBezTo>
                    <a:pt x="512" y="275"/>
                    <a:pt x="504" y="252"/>
                    <a:pt x="489" y="236"/>
                  </a:cubicBezTo>
                  <a:cubicBezTo>
                    <a:pt x="474" y="229"/>
                    <a:pt x="451" y="229"/>
                    <a:pt x="436" y="221"/>
                  </a:cubicBezTo>
                  <a:cubicBezTo>
                    <a:pt x="390" y="206"/>
                    <a:pt x="336" y="206"/>
                    <a:pt x="306" y="175"/>
                  </a:cubicBezTo>
                  <a:cubicBezTo>
                    <a:pt x="283" y="152"/>
                    <a:pt x="329" y="106"/>
                    <a:pt x="314" y="84"/>
                  </a:cubicBezTo>
                  <a:cubicBezTo>
                    <a:pt x="298" y="61"/>
                    <a:pt x="268" y="114"/>
                    <a:pt x="245" y="106"/>
                  </a:cubicBezTo>
                  <a:cubicBezTo>
                    <a:pt x="222" y="99"/>
                    <a:pt x="222" y="68"/>
                    <a:pt x="222" y="53"/>
                  </a:cubicBezTo>
                  <a:cubicBezTo>
                    <a:pt x="214" y="38"/>
                    <a:pt x="222" y="23"/>
                    <a:pt x="222" y="7"/>
                  </a:cubicBezTo>
                  <a:lnTo>
                    <a:pt x="222" y="7"/>
                  </a:lnTo>
                  <a:cubicBezTo>
                    <a:pt x="191" y="7"/>
                    <a:pt x="153" y="0"/>
                    <a:pt x="115" y="15"/>
                  </a:cubicBezTo>
                  <a:cubicBezTo>
                    <a:pt x="92" y="23"/>
                    <a:pt x="84" y="53"/>
                    <a:pt x="61" y="68"/>
                  </a:cubicBezTo>
                  <a:cubicBezTo>
                    <a:pt x="46" y="68"/>
                    <a:pt x="31" y="61"/>
                    <a:pt x="23" y="68"/>
                  </a:cubicBezTo>
                  <a:cubicBezTo>
                    <a:pt x="8" y="76"/>
                    <a:pt x="8" y="91"/>
                    <a:pt x="0" y="10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47"/>
            <p:cNvSpPr>
              <a:spLocks noChangeArrowheads="1"/>
            </p:cNvSpPr>
            <p:nvPr/>
          </p:nvSpPr>
          <p:spPr bwMode="auto">
            <a:xfrm>
              <a:off x="6936924" y="7029451"/>
              <a:ext cx="303193" cy="168275"/>
            </a:xfrm>
            <a:custGeom>
              <a:avLst/>
              <a:gdLst>
                <a:gd name="T0" fmla="*/ 0 w 841"/>
                <a:gd name="T1" fmla="*/ 236 h 466"/>
                <a:gd name="T2" fmla="*/ 0 w 841"/>
                <a:gd name="T3" fmla="*/ 236 h 466"/>
                <a:gd name="T4" fmla="*/ 31 w 841"/>
                <a:gd name="T5" fmla="*/ 282 h 466"/>
                <a:gd name="T6" fmla="*/ 31 w 841"/>
                <a:gd name="T7" fmla="*/ 343 h 466"/>
                <a:gd name="T8" fmla="*/ 31 w 841"/>
                <a:gd name="T9" fmla="*/ 343 h 466"/>
                <a:gd name="T10" fmla="*/ 122 w 841"/>
                <a:gd name="T11" fmla="*/ 343 h 466"/>
                <a:gd name="T12" fmla="*/ 176 w 841"/>
                <a:gd name="T13" fmla="*/ 305 h 466"/>
                <a:gd name="T14" fmla="*/ 382 w 841"/>
                <a:gd name="T15" fmla="*/ 328 h 466"/>
                <a:gd name="T16" fmla="*/ 412 w 841"/>
                <a:gd name="T17" fmla="*/ 374 h 466"/>
                <a:gd name="T18" fmla="*/ 420 w 841"/>
                <a:gd name="T19" fmla="*/ 420 h 466"/>
                <a:gd name="T20" fmla="*/ 443 w 841"/>
                <a:gd name="T21" fmla="*/ 450 h 466"/>
                <a:gd name="T22" fmla="*/ 481 w 841"/>
                <a:gd name="T23" fmla="*/ 366 h 466"/>
                <a:gd name="T24" fmla="*/ 504 w 841"/>
                <a:gd name="T25" fmla="*/ 336 h 466"/>
                <a:gd name="T26" fmla="*/ 565 w 841"/>
                <a:gd name="T27" fmla="*/ 358 h 466"/>
                <a:gd name="T28" fmla="*/ 565 w 841"/>
                <a:gd name="T29" fmla="*/ 358 h 466"/>
                <a:gd name="T30" fmla="*/ 588 w 841"/>
                <a:gd name="T31" fmla="*/ 320 h 466"/>
                <a:gd name="T32" fmla="*/ 626 w 841"/>
                <a:gd name="T33" fmla="*/ 320 h 466"/>
                <a:gd name="T34" fmla="*/ 680 w 841"/>
                <a:gd name="T35" fmla="*/ 267 h 466"/>
                <a:gd name="T36" fmla="*/ 787 w 841"/>
                <a:gd name="T37" fmla="*/ 259 h 466"/>
                <a:gd name="T38" fmla="*/ 787 w 841"/>
                <a:gd name="T39" fmla="*/ 259 h 466"/>
                <a:gd name="T40" fmla="*/ 833 w 841"/>
                <a:gd name="T41" fmla="*/ 213 h 466"/>
                <a:gd name="T42" fmla="*/ 810 w 841"/>
                <a:gd name="T43" fmla="*/ 160 h 466"/>
                <a:gd name="T44" fmla="*/ 756 w 841"/>
                <a:gd name="T45" fmla="*/ 129 h 466"/>
                <a:gd name="T46" fmla="*/ 726 w 841"/>
                <a:gd name="T47" fmla="*/ 76 h 466"/>
                <a:gd name="T48" fmla="*/ 726 w 841"/>
                <a:gd name="T49" fmla="*/ 76 h 466"/>
                <a:gd name="T50" fmla="*/ 703 w 841"/>
                <a:gd name="T51" fmla="*/ 22 h 466"/>
                <a:gd name="T52" fmla="*/ 657 w 841"/>
                <a:gd name="T53" fmla="*/ 30 h 466"/>
                <a:gd name="T54" fmla="*/ 573 w 841"/>
                <a:gd name="T55" fmla="*/ 7 h 466"/>
                <a:gd name="T56" fmla="*/ 512 w 841"/>
                <a:gd name="T57" fmla="*/ 45 h 466"/>
                <a:gd name="T58" fmla="*/ 451 w 841"/>
                <a:gd name="T59" fmla="*/ 45 h 466"/>
                <a:gd name="T60" fmla="*/ 405 w 841"/>
                <a:gd name="T61" fmla="*/ 22 h 466"/>
                <a:gd name="T62" fmla="*/ 367 w 841"/>
                <a:gd name="T63" fmla="*/ 22 h 466"/>
                <a:gd name="T64" fmla="*/ 367 w 841"/>
                <a:gd name="T65" fmla="*/ 22 h 466"/>
                <a:gd name="T66" fmla="*/ 321 w 841"/>
                <a:gd name="T67" fmla="*/ 114 h 466"/>
                <a:gd name="T68" fmla="*/ 237 w 841"/>
                <a:gd name="T69" fmla="*/ 152 h 466"/>
                <a:gd name="T70" fmla="*/ 176 w 841"/>
                <a:gd name="T71" fmla="*/ 137 h 466"/>
                <a:gd name="T72" fmla="*/ 160 w 841"/>
                <a:gd name="T73" fmla="*/ 137 h 466"/>
                <a:gd name="T74" fmla="*/ 107 w 841"/>
                <a:gd name="T75" fmla="*/ 191 h 466"/>
                <a:gd name="T76" fmla="*/ 15 w 841"/>
                <a:gd name="T77" fmla="*/ 206 h 466"/>
                <a:gd name="T78" fmla="*/ 0 w 841"/>
                <a:gd name="T79" fmla="*/ 23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41" h="466">
                  <a:moveTo>
                    <a:pt x="0" y="236"/>
                  </a:moveTo>
                  <a:lnTo>
                    <a:pt x="0" y="236"/>
                  </a:lnTo>
                  <a:cubicBezTo>
                    <a:pt x="8" y="252"/>
                    <a:pt x="23" y="267"/>
                    <a:pt x="31" y="282"/>
                  </a:cubicBezTo>
                  <a:cubicBezTo>
                    <a:pt x="38" y="305"/>
                    <a:pt x="31" y="320"/>
                    <a:pt x="31" y="343"/>
                  </a:cubicBezTo>
                  <a:lnTo>
                    <a:pt x="31" y="343"/>
                  </a:lnTo>
                  <a:cubicBezTo>
                    <a:pt x="61" y="343"/>
                    <a:pt x="92" y="351"/>
                    <a:pt x="122" y="343"/>
                  </a:cubicBezTo>
                  <a:cubicBezTo>
                    <a:pt x="145" y="336"/>
                    <a:pt x="153" y="305"/>
                    <a:pt x="176" y="305"/>
                  </a:cubicBezTo>
                  <a:cubicBezTo>
                    <a:pt x="245" y="297"/>
                    <a:pt x="313" y="313"/>
                    <a:pt x="382" y="328"/>
                  </a:cubicBezTo>
                  <a:cubicBezTo>
                    <a:pt x="397" y="336"/>
                    <a:pt x="405" y="358"/>
                    <a:pt x="412" y="374"/>
                  </a:cubicBezTo>
                  <a:cubicBezTo>
                    <a:pt x="420" y="389"/>
                    <a:pt x="412" y="404"/>
                    <a:pt x="420" y="420"/>
                  </a:cubicBezTo>
                  <a:cubicBezTo>
                    <a:pt x="428" y="435"/>
                    <a:pt x="435" y="465"/>
                    <a:pt x="443" y="450"/>
                  </a:cubicBezTo>
                  <a:cubicBezTo>
                    <a:pt x="474" y="435"/>
                    <a:pt x="466" y="397"/>
                    <a:pt x="481" y="366"/>
                  </a:cubicBezTo>
                  <a:cubicBezTo>
                    <a:pt x="489" y="358"/>
                    <a:pt x="489" y="336"/>
                    <a:pt x="504" y="336"/>
                  </a:cubicBezTo>
                  <a:cubicBezTo>
                    <a:pt x="527" y="336"/>
                    <a:pt x="542" y="351"/>
                    <a:pt x="565" y="358"/>
                  </a:cubicBezTo>
                  <a:lnTo>
                    <a:pt x="565" y="358"/>
                  </a:lnTo>
                  <a:cubicBezTo>
                    <a:pt x="573" y="343"/>
                    <a:pt x="573" y="328"/>
                    <a:pt x="588" y="320"/>
                  </a:cubicBezTo>
                  <a:cubicBezTo>
                    <a:pt x="596" y="313"/>
                    <a:pt x="611" y="320"/>
                    <a:pt x="626" y="320"/>
                  </a:cubicBezTo>
                  <a:cubicBezTo>
                    <a:pt x="649" y="305"/>
                    <a:pt x="657" y="275"/>
                    <a:pt x="680" y="267"/>
                  </a:cubicBezTo>
                  <a:cubicBezTo>
                    <a:pt x="718" y="252"/>
                    <a:pt x="756" y="259"/>
                    <a:pt x="787" y="259"/>
                  </a:cubicBezTo>
                  <a:lnTo>
                    <a:pt x="787" y="259"/>
                  </a:lnTo>
                  <a:cubicBezTo>
                    <a:pt x="802" y="244"/>
                    <a:pt x="833" y="236"/>
                    <a:pt x="833" y="213"/>
                  </a:cubicBezTo>
                  <a:cubicBezTo>
                    <a:pt x="840" y="198"/>
                    <a:pt x="825" y="175"/>
                    <a:pt x="810" y="160"/>
                  </a:cubicBezTo>
                  <a:cubicBezTo>
                    <a:pt x="794" y="145"/>
                    <a:pt x="764" y="145"/>
                    <a:pt x="756" y="129"/>
                  </a:cubicBezTo>
                  <a:cubicBezTo>
                    <a:pt x="741" y="114"/>
                    <a:pt x="741" y="91"/>
                    <a:pt x="726" y="76"/>
                  </a:cubicBezTo>
                  <a:lnTo>
                    <a:pt x="726" y="76"/>
                  </a:lnTo>
                  <a:cubicBezTo>
                    <a:pt x="718" y="61"/>
                    <a:pt x="718" y="38"/>
                    <a:pt x="703" y="22"/>
                  </a:cubicBezTo>
                  <a:cubicBezTo>
                    <a:pt x="687" y="15"/>
                    <a:pt x="672" y="30"/>
                    <a:pt x="657" y="30"/>
                  </a:cubicBezTo>
                  <a:cubicBezTo>
                    <a:pt x="626" y="22"/>
                    <a:pt x="604" y="0"/>
                    <a:pt x="573" y="7"/>
                  </a:cubicBezTo>
                  <a:cubicBezTo>
                    <a:pt x="550" y="7"/>
                    <a:pt x="535" y="38"/>
                    <a:pt x="512" y="45"/>
                  </a:cubicBezTo>
                  <a:cubicBezTo>
                    <a:pt x="497" y="53"/>
                    <a:pt x="474" y="53"/>
                    <a:pt x="451" y="45"/>
                  </a:cubicBezTo>
                  <a:cubicBezTo>
                    <a:pt x="435" y="45"/>
                    <a:pt x="420" y="22"/>
                    <a:pt x="405" y="22"/>
                  </a:cubicBezTo>
                  <a:cubicBezTo>
                    <a:pt x="390" y="15"/>
                    <a:pt x="374" y="22"/>
                    <a:pt x="367" y="22"/>
                  </a:cubicBezTo>
                  <a:lnTo>
                    <a:pt x="367" y="22"/>
                  </a:lnTo>
                  <a:cubicBezTo>
                    <a:pt x="351" y="53"/>
                    <a:pt x="344" y="91"/>
                    <a:pt x="321" y="114"/>
                  </a:cubicBezTo>
                  <a:cubicBezTo>
                    <a:pt x="298" y="137"/>
                    <a:pt x="267" y="152"/>
                    <a:pt x="237" y="152"/>
                  </a:cubicBezTo>
                  <a:cubicBezTo>
                    <a:pt x="214" y="160"/>
                    <a:pt x="199" y="137"/>
                    <a:pt x="176" y="137"/>
                  </a:cubicBezTo>
                  <a:cubicBezTo>
                    <a:pt x="176" y="129"/>
                    <a:pt x="160" y="129"/>
                    <a:pt x="160" y="137"/>
                  </a:cubicBezTo>
                  <a:cubicBezTo>
                    <a:pt x="137" y="152"/>
                    <a:pt x="130" y="183"/>
                    <a:pt x="107" y="191"/>
                  </a:cubicBezTo>
                  <a:cubicBezTo>
                    <a:pt x="84" y="206"/>
                    <a:pt x="46" y="191"/>
                    <a:pt x="15" y="206"/>
                  </a:cubicBezTo>
                  <a:cubicBezTo>
                    <a:pt x="8" y="206"/>
                    <a:pt x="8" y="229"/>
                    <a:pt x="0" y="236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48"/>
            <p:cNvSpPr>
              <a:spLocks noChangeArrowheads="1"/>
            </p:cNvSpPr>
            <p:nvPr/>
          </p:nvSpPr>
          <p:spPr bwMode="auto">
            <a:xfrm>
              <a:off x="7198845" y="6983414"/>
              <a:ext cx="269857" cy="242887"/>
            </a:xfrm>
            <a:custGeom>
              <a:avLst/>
              <a:gdLst>
                <a:gd name="T0" fmla="*/ 61 w 749"/>
                <a:gd name="T1" fmla="*/ 389 h 673"/>
                <a:gd name="T2" fmla="*/ 61 w 749"/>
                <a:gd name="T3" fmla="*/ 389 h 673"/>
                <a:gd name="T4" fmla="*/ 107 w 749"/>
                <a:gd name="T5" fmla="*/ 343 h 673"/>
                <a:gd name="T6" fmla="*/ 84 w 749"/>
                <a:gd name="T7" fmla="*/ 290 h 673"/>
                <a:gd name="T8" fmla="*/ 30 w 749"/>
                <a:gd name="T9" fmla="*/ 259 h 673"/>
                <a:gd name="T10" fmla="*/ 0 w 749"/>
                <a:gd name="T11" fmla="*/ 206 h 673"/>
                <a:gd name="T12" fmla="*/ 0 w 749"/>
                <a:gd name="T13" fmla="*/ 206 h 673"/>
                <a:gd name="T14" fmla="*/ 84 w 749"/>
                <a:gd name="T15" fmla="*/ 229 h 673"/>
                <a:gd name="T16" fmla="*/ 137 w 749"/>
                <a:gd name="T17" fmla="*/ 175 h 673"/>
                <a:gd name="T18" fmla="*/ 145 w 749"/>
                <a:gd name="T19" fmla="*/ 137 h 673"/>
                <a:gd name="T20" fmla="*/ 191 w 749"/>
                <a:gd name="T21" fmla="*/ 107 h 673"/>
                <a:gd name="T22" fmla="*/ 191 w 749"/>
                <a:gd name="T23" fmla="*/ 107 h 673"/>
                <a:gd name="T24" fmla="*/ 229 w 749"/>
                <a:gd name="T25" fmla="*/ 53 h 673"/>
                <a:gd name="T26" fmla="*/ 267 w 749"/>
                <a:gd name="T27" fmla="*/ 68 h 673"/>
                <a:gd name="T28" fmla="*/ 313 w 749"/>
                <a:gd name="T29" fmla="*/ 53 h 673"/>
                <a:gd name="T30" fmla="*/ 351 w 749"/>
                <a:gd name="T31" fmla="*/ 68 h 673"/>
                <a:gd name="T32" fmla="*/ 397 w 749"/>
                <a:gd name="T33" fmla="*/ 46 h 673"/>
                <a:gd name="T34" fmla="*/ 473 w 749"/>
                <a:gd name="T35" fmla="*/ 15 h 673"/>
                <a:gd name="T36" fmla="*/ 473 w 749"/>
                <a:gd name="T37" fmla="*/ 15 h 673"/>
                <a:gd name="T38" fmla="*/ 634 w 749"/>
                <a:gd name="T39" fmla="*/ 7 h 673"/>
                <a:gd name="T40" fmla="*/ 748 w 749"/>
                <a:gd name="T41" fmla="*/ 61 h 673"/>
                <a:gd name="T42" fmla="*/ 748 w 749"/>
                <a:gd name="T43" fmla="*/ 61 h 673"/>
                <a:gd name="T44" fmla="*/ 710 w 749"/>
                <a:gd name="T45" fmla="*/ 168 h 673"/>
                <a:gd name="T46" fmla="*/ 695 w 749"/>
                <a:gd name="T47" fmla="*/ 328 h 673"/>
                <a:gd name="T48" fmla="*/ 634 w 749"/>
                <a:gd name="T49" fmla="*/ 351 h 673"/>
                <a:gd name="T50" fmla="*/ 657 w 749"/>
                <a:gd name="T51" fmla="*/ 420 h 673"/>
                <a:gd name="T52" fmla="*/ 657 w 749"/>
                <a:gd name="T53" fmla="*/ 420 h 673"/>
                <a:gd name="T54" fmla="*/ 572 w 749"/>
                <a:gd name="T55" fmla="*/ 488 h 673"/>
                <a:gd name="T56" fmla="*/ 542 w 749"/>
                <a:gd name="T57" fmla="*/ 611 h 673"/>
                <a:gd name="T58" fmla="*/ 450 w 749"/>
                <a:gd name="T59" fmla="*/ 626 h 673"/>
                <a:gd name="T60" fmla="*/ 366 w 749"/>
                <a:gd name="T61" fmla="*/ 672 h 673"/>
                <a:gd name="T62" fmla="*/ 366 w 749"/>
                <a:gd name="T63" fmla="*/ 672 h 673"/>
                <a:gd name="T64" fmla="*/ 328 w 749"/>
                <a:gd name="T65" fmla="*/ 618 h 673"/>
                <a:gd name="T66" fmla="*/ 275 w 749"/>
                <a:gd name="T67" fmla="*/ 603 h 673"/>
                <a:gd name="T68" fmla="*/ 145 w 749"/>
                <a:gd name="T69" fmla="*/ 557 h 673"/>
                <a:gd name="T70" fmla="*/ 153 w 749"/>
                <a:gd name="T71" fmla="*/ 466 h 673"/>
                <a:gd name="T72" fmla="*/ 84 w 749"/>
                <a:gd name="T73" fmla="*/ 488 h 673"/>
                <a:gd name="T74" fmla="*/ 61 w 749"/>
                <a:gd name="T75" fmla="*/ 435 h 673"/>
                <a:gd name="T76" fmla="*/ 61 w 749"/>
                <a:gd name="T77" fmla="*/ 389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9" h="673">
                  <a:moveTo>
                    <a:pt x="61" y="389"/>
                  </a:moveTo>
                  <a:lnTo>
                    <a:pt x="61" y="389"/>
                  </a:lnTo>
                  <a:cubicBezTo>
                    <a:pt x="76" y="374"/>
                    <a:pt x="107" y="366"/>
                    <a:pt x="107" y="343"/>
                  </a:cubicBezTo>
                  <a:cubicBezTo>
                    <a:pt x="114" y="328"/>
                    <a:pt x="99" y="305"/>
                    <a:pt x="84" y="290"/>
                  </a:cubicBezTo>
                  <a:cubicBezTo>
                    <a:pt x="68" y="275"/>
                    <a:pt x="38" y="275"/>
                    <a:pt x="30" y="259"/>
                  </a:cubicBezTo>
                  <a:cubicBezTo>
                    <a:pt x="15" y="244"/>
                    <a:pt x="15" y="221"/>
                    <a:pt x="0" y="206"/>
                  </a:cubicBezTo>
                  <a:lnTo>
                    <a:pt x="0" y="206"/>
                  </a:lnTo>
                  <a:cubicBezTo>
                    <a:pt x="30" y="213"/>
                    <a:pt x="53" y="229"/>
                    <a:pt x="84" y="229"/>
                  </a:cubicBezTo>
                  <a:cubicBezTo>
                    <a:pt x="107" y="221"/>
                    <a:pt x="122" y="198"/>
                    <a:pt x="137" y="175"/>
                  </a:cubicBezTo>
                  <a:cubicBezTo>
                    <a:pt x="145" y="168"/>
                    <a:pt x="137" y="152"/>
                    <a:pt x="145" y="137"/>
                  </a:cubicBezTo>
                  <a:cubicBezTo>
                    <a:pt x="160" y="122"/>
                    <a:pt x="175" y="114"/>
                    <a:pt x="191" y="107"/>
                  </a:cubicBezTo>
                  <a:lnTo>
                    <a:pt x="191" y="107"/>
                  </a:lnTo>
                  <a:cubicBezTo>
                    <a:pt x="198" y="91"/>
                    <a:pt x="214" y="68"/>
                    <a:pt x="229" y="53"/>
                  </a:cubicBezTo>
                  <a:cubicBezTo>
                    <a:pt x="244" y="53"/>
                    <a:pt x="252" y="68"/>
                    <a:pt x="267" y="68"/>
                  </a:cubicBezTo>
                  <a:cubicBezTo>
                    <a:pt x="282" y="68"/>
                    <a:pt x="297" y="53"/>
                    <a:pt x="313" y="53"/>
                  </a:cubicBezTo>
                  <a:cubicBezTo>
                    <a:pt x="328" y="53"/>
                    <a:pt x="336" y="68"/>
                    <a:pt x="351" y="68"/>
                  </a:cubicBezTo>
                  <a:cubicBezTo>
                    <a:pt x="366" y="68"/>
                    <a:pt x="382" y="53"/>
                    <a:pt x="397" y="46"/>
                  </a:cubicBezTo>
                  <a:cubicBezTo>
                    <a:pt x="420" y="30"/>
                    <a:pt x="443" y="23"/>
                    <a:pt x="473" y="15"/>
                  </a:cubicBezTo>
                  <a:lnTo>
                    <a:pt x="473" y="15"/>
                  </a:lnTo>
                  <a:cubicBezTo>
                    <a:pt x="527" y="15"/>
                    <a:pt x="580" y="0"/>
                    <a:pt x="634" y="7"/>
                  </a:cubicBezTo>
                  <a:cubicBezTo>
                    <a:pt x="680" y="15"/>
                    <a:pt x="710" y="46"/>
                    <a:pt x="748" y="61"/>
                  </a:cubicBezTo>
                  <a:lnTo>
                    <a:pt x="748" y="61"/>
                  </a:lnTo>
                  <a:cubicBezTo>
                    <a:pt x="741" y="99"/>
                    <a:pt x="718" y="152"/>
                    <a:pt x="710" y="168"/>
                  </a:cubicBezTo>
                  <a:cubicBezTo>
                    <a:pt x="702" y="191"/>
                    <a:pt x="695" y="321"/>
                    <a:pt x="695" y="328"/>
                  </a:cubicBezTo>
                  <a:cubicBezTo>
                    <a:pt x="695" y="336"/>
                    <a:pt x="634" y="343"/>
                    <a:pt x="634" y="351"/>
                  </a:cubicBezTo>
                  <a:cubicBezTo>
                    <a:pt x="641" y="366"/>
                    <a:pt x="649" y="397"/>
                    <a:pt x="657" y="420"/>
                  </a:cubicBezTo>
                  <a:lnTo>
                    <a:pt x="657" y="420"/>
                  </a:lnTo>
                  <a:cubicBezTo>
                    <a:pt x="626" y="443"/>
                    <a:pt x="588" y="458"/>
                    <a:pt x="572" y="488"/>
                  </a:cubicBezTo>
                  <a:cubicBezTo>
                    <a:pt x="550" y="527"/>
                    <a:pt x="572" y="580"/>
                    <a:pt x="542" y="611"/>
                  </a:cubicBezTo>
                  <a:cubicBezTo>
                    <a:pt x="519" y="634"/>
                    <a:pt x="481" y="618"/>
                    <a:pt x="450" y="626"/>
                  </a:cubicBezTo>
                  <a:cubicBezTo>
                    <a:pt x="420" y="641"/>
                    <a:pt x="397" y="657"/>
                    <a:pt x="366" y="672"/>
                  </a:cubicBezTo>
                  <a:lnTo>
                    <a:pt x="366" y="672"/>
                  </a:lnTo>
                  <a:cubicBezTo>
                    <a:pt x="351" y="657"/>
                    <a:pt x="343" y="634"/>
                    <a:pt x="328" y="618"/>
                  </a:cubicBezTo>
                  <a:cubicBezTo>
                    <a:pt x="313" y="611"/>
                    <a:pt x="290" y="611"/>
                    <a:pt x="275" y="603"/>
                  </a:cubicBezTo>
                  <a:cubicBezTo>
                    <a:pt x="229" y="588"/>
                    <a:pt x="175" y="588"/>
                    <a:pt x="145" y="557"/>
                  </a:cubicBezTo>
                  <a:cubicBezTo>
                    <a:pt x="122" y="534"/>
                    <a:pt x="168" y="488"/>
                    <a:pt x="153" y="466"/>
                  </a:cubicBezTo>
                  <a:cubicBezTo>
                    <a:pt x="137" y="443"/>
                    <a:pt x="107" y="496"/>
                    <a:pt x="84" y="488"/>
                  </a:cubicBezTo>
                  <a:cubicBezTo>
                    <a:pt x="61" y="481"/>
                    <a:pt x="61" y="450"/>
                    <a:pt x="61" y="435"/>
                  </a:cubicBezTo>
                  <a:cubicBezTo>
                    <a:pt x="53" y="420"/>
                    <a:pt x="61" y="405"/>
                    <a:pt x="61" y="38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49"/>
            <p:cNvSpPr>
              <a:spLocks noChangeArrowheads="1"/>
            </p:cNvSpPr>
            <p:nvPr/>
          </p:nvSpPr>
          <p:spPr bwMode="auto">
            <a:xfrm>
              <a:off x="6733737" y="7021513"/>
              <a:ext cx="150803" cy="119062"/>
            </a:xfrm>
            <a:custGeom>
              <a:avLst/>
              <a:gdLst>
                <a:gd name="T0" fmla="*/ 0 w 421"/>
                <a:gd name="T1" fmla="*/ 236 h 329"/>
                <a:gd name="T2" fmla="*/ 0 w 421"/>
                <a:gd name="T3" fmla="*/ 236 h 329"/>
                <a:gd name="T4" fmla="*/ 30 w 421"/>
                <a:gd name="T5" fmla="*/ 275 h 329"/>
                <a:gd name="T6" fmla="*/ 15 w 421"/>
                <a:gd name="T7" fmla="*/ 305 h 329"/>
                <a:gd name="T8" fmla="*/ 8 w 421"/>
                <a:gd name="T9" fmla="*/ 320 h 329"/>
                <a:gd name="T10" fmla="*/ 8 w 421"/>
                <a:gd name="T11" fmla="*/ 320 h 329"/>
                <a:gd name="T12" fmla="*/ 91 w 421"/>
                <a:gd name="T13" fmla="*/ 320 h 329"/>
                <a:gd name="T14" fmla="*/ 122 w 421"/>
                <a:gd name="T15" fmla="*/ 267 h 329"/>
                <a:gd name="T16" fmla="*/ 175 w 421"/>
                <a:gd name="T17" fmla="*/ 259 h 329"/>
                <a:gd name="T18" fmla="*/ 198 w 421"/>
                <a:gd name="T19" fmla="*/ 229 h 329"/>
                <a:gd name="T20" fmla="*/ 298 w 421"/>
                <a:gd name="T21" fmla="*/ 252 h 329"/>
                <a:gd name="T22" fmla="*/ 336 w 421"/>
                <a:gd name="T23" fmla="*/ 290 h 329"/>
                <a:gd name="T24" fmla="*/ 336 w 421"/>
                <a:gd name="T25" fmla="*/ 290 h 329"/>
                <a:gd name="T26" fmla="*/ 397 w 421"/>
                <a:gd name="T27" fmla="*/ 290 h 329"/>
                <a:gd name="T28" fmla="*/ 397 w 421"/>
                <a:gd name="T29" fmla="*/ 252 h 329"/>
                <a:gd name="T30" fmla="*/ 420 w 421"/>
                <a:gd name="T31" fmla="*/ 214 h 329"/>
                <a:gd name="T32" fmla="*/ 420 w 421"/>
                <a:gd name="T33" fmla="*/ 214 h 329"/>
                <a:gd name="T34" fmla="*/ 382 w 421"/>
                <a:gd name="T35" fmla="*/ 145 h 329"/>
                <a:gd name="T36" fmla="*/ 313 w 421"/>
                <a:gd name="T37" fmla="*/ 84 h 329"/>
                <a:gd name="T38" fmla="*/ 267 w 421"/>
                <a:gd name="T39" fmla="*/ 0 h 329"/>
                <a:gd name="T40" fmla="*/ 267 w 421"/>
                <a:gd name="T41" fmla="*/ 0 h 329"/>
                <a:gd name="T42" fmla="*/ 229 w 421"/>
                <a:gd name="T43" fmla="*/ 38 h 329"/>
                <a:gd name="T44" fmla="*/ 206 w 421"/>
                <a:gd name="T45" fmla="*/ 68 h 329"/>
                <a:gd name="T46" fmla="*/ 114 w 421"/>
                <a:gd name="T47" fmla="*/ 53 h 329"/>
                <a:gd name="T48" fmla="*/ 46 w 421"/>
                <a:gd name="T49" fmla="*/ 106 h 329"/>
                <a:gd name="T50" fmla="*/ 38 w 421"/>
                <a:gd name="T51" fmla="*/ 145 h 329"/>
                <a:gd name="T52" fmla="*/ 0 w 421"/>
                <a:gd name="T53" fmla="*/ 23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1" h="329">
                  <a:moveTo>
                    <a:pt x="0" y="236"/>
                  </a:moveTo>
                  <a:lnTo>
                    <a:pt x="0" y="236"/>
                  </a:lnTo>
                  <a:cubicBezTo>
                    <a:pt x="15" y="252"/>
                    <a:pt x="30" y="259"/>
                    <a:pt x="30" y="275"/>
                  </a:cubicBezTo>
                  <a:cubicBezTo>
                    <a:pt x="30" y="290"/>
                    <a:pt x="15" y="290"/>
                    <a:pt x="15" y="305"/>
                  </a:cubicBezTo>
                  <a:cubicBezTo>
                    <a:pt x="15" y="313"/>
                    <a:pt x="8" y="313"/>
                    <a:pt x="8" y="320"/>
                  </a:cubicBezTo>
                  <a:lnTo>
                    <a:pt x="8" y="320"/>
                  </a:lnTo>
                  <a:cubicBezTo>
                    <a:pt x="38" y="320"/>
                    <a:pt x="69" y="328"/>
                    <a:pt x="91" y="320"/>
                  </a:cubicBezTo>
                  <a:cubicBezTo>
                    <a:pt x="107" y="313"/>
                    <a:pt x="107" y="282"/>
                    <a:pt x="122" y="267"/>
                  </a:cubicBezTo>
                  <a:cubicBezTo>
                    <a:pt x="137" y="259"/>
                    <a:pt x="160" y="267"/>
                    <a:pt x="175" y="259"/>
                  </a:cubicBezTo>
                  <a:cubicBezTo>
                    <a:pt x="191" y="259"/>
                    <a:pt x="183" y="236"/>
                    <a:pt x="198" y="229"/>
                  </a:cubicBezTo>
                  <a:cubicBezTo>
                    <a:pt x="229" y="229"/>
                    <a:pt x="267" y="236"/>
                    <a:pt x="298" y="252"/>
                  </a:cubicBezTo>
                  <a:cubicBezTo>
                    <a:pt x="313" y="259"/>
                    <a:pt x="321" y="282"/>
                    <a:pt x="336" y="290"/>
                  </a:cubicBezTo>
                  <a:lnTo>
                    <a:pt x="336" y="290"/>
                  </a:lnTo>
                  <a:cubicBezTo>
                    <a:pt x="359" y="290"/>
                    <a:pt x="382" y="305"/>
                    <a:pt x="397" y="290"/>
                  </a:cubicBezTo>
                  <a:cubicBezTo>
                    <a:pt x="412" y="282"/>
                    <a:pt x="397" y="259"/>
                    <a:pt x="397" y="252"/>
                  </a:cubicBezTo>
                  <a:cubicBezTo>
                    <a:pt x="405" y="236"/>
                    <a:pt x="412" y="221"/>
                    <a:pt x="420" y="214"/>
                  </a:cubicBezTo>
                  <a:lnTo>
                    <a:pt x="420" y="214"/>
                  </a:lnTo>
                  <a:cubicBezTo>
                    <a:pt x="405" y="191"/>
                    <a:pt x="397" y="168"/>
                    <a:pt x="382" y="145"/>
                  </a:cubicBezTo>
                  <a:cubicBezTo>
                    <a:pt x="359" y="122"/>
                    <a:pt x="328" y="106"/>
                    <a:pt x="313" y="84"/>
                  </a:cubicBezTo>
                  <a:cubicBezTo>
                    <a:pt x="290" y="53"/>
                    <a:pt x="283" y="23"/>
                    <a:pt x="267" y="0"/>
                  </a:cubicBezTo>
                  <a:lnTo>
                    <a:pt x="267" y="0"/>
                  </a:lnTo>
                  <a:cubicBezTo>
                    <a:pt x="252" y="7"/>
                    <a:pt x="237" y="23"/>
                    <a:pt x="229" y="38"/>
                  </a:cubicBezTo>
                  <a:cubicBezTo>
                    <a:pt x="221" y="45"/>
                    <a:pt x="221" y="68"/>
                    <a:pt x="206" y="68"/>
                  </a:cubicBezTo>
                  <a:cubicBezTo>
                    <a:pt x="175" y="68"/>
                    <a:pt x="145" y="45"/>
                    <a:pt x="114" y="53"/>
                  </a:cubicBezTo>
                  <a:cubicBezTo>
                    <a:pt x="84" y="61"/>
                    <a:pt x="61" y="84"/>
                    <a:pt x="46" y="106"/>
                  </a:cubicBezTo>
                  <a:cubicBezTo>
                    <a:pt x="38" y="114"/>
                    <a:pt x="46" y="129"/>
                    <a:pt x="38" y="145"/>
                  </a:cubicBezTo>
                  <a:cubicBezTo>
                    <a:pt x="30" y="175"/>
                    <a:pt x="15" y="206"/>
                    <a:pt x="0" y="2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50"/>
            <p:cNvSpPr>
              <a:spLocks noChangeArrowheads="1"/>
            </p:cNvSpPr>
            <p:nvPr/>
          </p:nvSpPr>
          <p:spPr bwMode="auto">
            <a:xfrm>
              <a:off x="6622619" y="6973888"/>
              <a:ext cx="80958" cy="146050"/>
            </a:xfrm>
            <a:custGeom>
              <a:avLst/>
              <a:gdLst>
                <a:gd name="T0" fmla="*/ 199 w 223"/>
                <a:gd name="T1" fmla="*/ 397 h 406"/>
                <a:gd name="T2" fmla="*/ 199 w 223"/>
                <a:gd name="T3" fmla="*/ 397 h 406"/>
                <a:gd name="T4" fmla="*/ 176 w 223"/>
                <a:gd name="T5" fmla="*/ 351 h 406"/>
                <a:gd name="T6" fmla="*/ 222 w 223"/>
                <a:gd name="T7" fmla="*/ 336 h 406"/>
                <a:gd name="T8" fmla="*/ 222 w 223"/>
                <a:gd name="T9" fmla="*/ 336 h 406"/>
                <a:gd name="T10" fmla="*/ 199 w 223"/>
                <a:gd name="T11" fmla="*/ 229 h 406"/>
                <a:gd name="T12" fmla="*/ 207 w 223"/>
                <a:gd name="T13" fmla="*/ 183 h 406"/>
                <a:gd name="T14" fmla="*/ 176 w 223"/>
                <a:gd name="T15" fmla="*/ 137 h 406"/>
                <a:gd name="T16" fmla="*/ 176 w 223"/>
                <a:gd name="T17" fmla="*/ 137 h 406"/>
                <a:gd name="T18" fmla="*/ 145 w 223"/>
                <a:gd name="T19" fmla="*/ 114 h 406"/>
                <a:gd name="T20" fmla="*/ 122 w 223"/>
                <a:gd name="T21" fmla="*/ 15 h 406"/>
                <a:gd name="T22" fmla="*/ 92 w 223"/>
                <a:gd name="T23" fmla="*/ 30 h 406"/>
                <a:gd name="T24" fmla="*/ 23 w 223"/>
                <a:gd name="T25" fmla="*/ 0 h 406"/>
                <a:gd name="T26" fmla="*/ 23 w 223"/>
                <a:gd name="T27" fmla="*/ 0 h 406"/>
                <a:gd name="T28" fmla="*/ 0 w 223"/>
                <a:gd name="T29" fmla="*/ 91 h 406"/>
                <a:gd name="T30" fmla="*/ 0 w 223"/>
                <a:gd name="T31" fmla="*/ 91 h 406"/>
                <a:gd name="T32" fmla="*/ 16 w 223"/>
                <a:gd name="T33" fmla="*/ 153 h 406"/>
                <a:gd name="T34" fmla="*/ 0 w 223"/>
                <a:gd name="T35" fmla="*/ 206 h 406"/>
                <a:gd name="T36" fmla="*/ 23 w 223"/>
                <a:gd name="T37" fmla="*/ 252 h 406"/>
                <a:gd name="T38" fmla="*/ 23 w 223"/>
                <a:gd name="T39" fmla="*/ 298 h 406"/>
                <a:gd name="T40" fmla="*/ 61 w 223"/>
                <a:gd name="T41" fmla="*/ 351 h 406"/>
                <a:gd name="T42" fmla="*/ 61 w 223"/>
                <a:gd name="T43" fmla="*/ 351 h 406"/>
                <a:gd name="T44" fmla="*/ 115 w 223"/>
                <a:gd name="T45" fmla="*/ 382 h 406"/>
                <a:gd name="T46" fmla="*/ 130 w 223"/>
                <a:gd name="T47" fmla="*/ 397 h 406"/>
                <a:gd name="T48" fmla="*/ 199 w 223"/>
                <a:gd name="T49" fmla="*/ 397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406">
                  <a:moveTo>
                    <a:pt x="199" y="397"/>
                  </a:moveTo>
                  <a:lnTo>
                    <a:pt x="199" y="397"/>
                  </a:lnTo>
                  <a:cubicBezTo>
                    <a:pt x="191" y="382"/>
                    <a:pt x="168" y="366"/>
                    <a:pt x="176" y="351"/>
                  </a:cubicBezTo>
                  <a:cubicBezTo>
                    <a:pt x="176" y="336"/>
                    <a:pt x="207" y="336"/>
                    <a:pt x="222" y="336"/>
                  </a:cubicBezTo>
                  <a:lnTo>
                    <a:pt x="222" y="336"/>
                  </a:lnTo>
                  <a:cubicBezTo>
                    <a:pt x="214" y="298"/>
                    <a:pt x="199" y="259"/>
                    <a:pt x="199" y="229"/>
                  </a:cubicBezTo>
                  <a:cubicBezTo>
                    <a:pt x="191" y="214"/>
                    <a:pt x="207" y="198"/>
                    <a:pt x="207" y="183"/>
                  </a:cubicBezTo>
                  <a:cubicBezTo>
                    <a:pt x="199" y="168"/>
                    <a:pt x="191" y="153"/>
                    <a:pt x="176" y="137"/>
                  </a:cubicBezTo>
                  <a:lnTo>
                    <a:pt x="176" y="137"/>
                  </a:lnTo>
                  <a:cubicBezTo>
                    <a:pt x="168" y="130"/>
                    <a:pt x="153" y="130"/>
                    <a:pt x="145" y="114"/>
                  </a:cubicBezTo>
                  <a:cubicBezTo>
                    <a:pt x="130" y="84"/>
                    <a:pt x="138" y="38"/>
                    <a:pt x="122" y="15"/>
                  </a:cubicBezTo>
                  <a:cubicBezTo>
                    <a:pt x="115" y="0"/>
                    <a:pt x="107" y="38"/>
                    <a:pt x="92" y="30"/>
                  </a:cubicBezTo>
                  <a:cubicBezTo>
                    <a:pt x="69" y="30"/>
                    <a:pt x="46" y="15"/>
                    <a:pt x="23" y="0"/>
                  </a:cubicBezTo>
                  <a:lnTo>
                    <a:pt x="23" y="0"/>
                  </a:lnTo>
                  <a:cubicBezTo>
                    <a:pt x="0" y="91"/>
                    <a:pt x="0" y="91"/>
                    <a:pt x="0" y="91"/>
                  </a:cubicBezTo>
                  <a:lnTo>
                    <a:pt x="0" y="91"/>
                  </a:lnTo>
                  <a:cubicBezTo>
                    <a:pt x="8" y="114"/>
                    <a:pt x="16" y="130"/>
                    <a:pt x="16" y="153"/>
                  </a:cubicBezTo>
                  <a:cubicBezTo>
                    <a:pt x="16" y="168"/>
                    <a:pt x="0" y="183"/>
                    <a:pt x="0" y="206"/>
                  </a:cubicBezTo>
                  <a:cubicBezTo>
                    <a:pt x="0" y="221"/>
                    <a:pt x="16" y="236"/>
                    <a:pt x="23" y="252"/>
                  </a:cubicBezTo>
                  <a:cubicBezTo>
                    <a:pt x="23" y="267"/>
                    <a:pt x="16" y="282"/>
                    <a:pt x="23" y="298"/>
                  </a:cubicBezTo>
                  <a:cubicBezTo>
                    <a:pt x="31" y="321"/>
                    <a:pt x="46" y="328"/>
                    <a:pt x="61" y="351"/>
                  </a:cubicBezTo>
                  <a:lnTo>
                    <a:pt x="61" y="351"/>
                  </a:lnTo>
                  <a:cubicBezTo>
                    <a:pt x="77" y="359"/>
                    <a:pt x="92" y="374"/>
                    <a:pt x="115" y="382"/>
                  </a:cubicBezTo>
                  <a:cubicBezTo>
                    <a:pt x="115" y="389"/>
                    <a:pt x="122" y="397"/>
                    <a:pt x="130" y="397"/>
                  </a:cubicBezTo>
                  <a:cubicBezTo>
                    <a:pt x="153" y="405"/>
                    <a:pt x="176" y="397"/>
                    <a:pt x="199" y="39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51"/>
            <p:cNvSpPr>
              <a:spLocks noChangeArrowheads="1"/>
            </p:cNvSpPr>
            <p:nvPr/>
          </p:nvSpPr>
          <p:spPr bwMode="auto">
            <a:xfrm>
              <a:off x="6489278" y="6996114"/>
              <a:ext cx="157153" cy="115887"/>
            </a:xfrm>
            <a:custGeom>
              <a:avLst/>
              <a:gdLst>
                <a:gd name="T0" fmla="*/ 260 w 436"/>
                <a:gd name="T1" fmla="*/ 298 h 322"/>
                <a:gd name="T2" fmla="*/ 260 w 436"/>
                <a:gd name="T3" fmla="*/ 298 h 322"/>
                <a:gd name="T4" fmla="*/ 290 w 436"/>
                <a:gd name="T5" fmla="*/ 267 h 322"/>
                <a:gd name="T6" fmla="*/ 351 w 436"/>
                <a:gd name="T7" fmla="*/ 283 h 322"/>
                <a:gd name="T8" fmla="*/ 405 w 436"/>
                <a:gd name="T9" fmla="*/ 313 h 322"/>
                <a:gd name="T10" fmla="*/ 435 w 436"/>
                <a:gd name="T11" fmla="*/ 290 h 322"/>
                <a:gd name="T12" fmla="*/ 435 w 436"/>
                <a:gd name="T13" fmla="*/ 290 h 322"/>
                <a:gd name="T14" fmla="*/ 397 w 436"/>
                <a:gd name="T15" fmla="*/ 237 h 322"/>
                <a:gd name="T16" fmla="*/ 397 w 436"/>
                <a:gd name="T17" fmla="*/ 191 h 322"/>
                <a:gd name="T18" fmla="*/ 374 w 436"/>
                <a:gd name="T19" fmla="*/ 145 h 322"/>
                <a:gd name="T20" fmla="*/ 390 w 436"/>
                <a:gd name="T21" fmla="*/ 92 h 322"/>
                <a:gd name="T22" fmla="*/ 374 w 436"/>
                <a:gd name="T23" fmla="*/ 30 h 322"/>
                <a:gd name="T24" fmla="*/ 374 w 436"/>
                <a:gd name="T25" fmla="*/ 30 h 322"/>
                <a:gd name="T26" fmla="*/ 321 w 436"/>
                <a:gd name="T27" fmla="*/ 53 h 322"/>
                <a:gd name="T28" fmla="*/ 283 w 436"/>
                <a:gd name="T29" fmla="*/ 0 h 322"/>
                <a:gd name="T30" fmla="*/ 260 w 436"/>
                <a:gd name="T31" fmla="*/ 46 h 322"/>
                <a:gd name="T32" fmla="*/ 229 w 436"/>
                <a:gd name="T33" fmla="*/ 69 h 322"/>
                <a:gd name="T34" fmla="*/ 168 w 436"/>
                <a:gd name="T35" fmla="*/ 46 h 322"/>
                <a:gd name="T36" fmla="*/ 168 w 436"/>
                <a:gd name="T37" fmla="*/ 46 h 322"/>
                <a:gd name="T38" fmla="*/ 92 w 436"/>
                <a:gd name="T39" fmla="*/ 122 h 322"/>
                <a:gd name="T40" fmla="*/ 46 w 436"/>
                <a:gd name="T41" fmla="*/ 84 h 322"/>
                <a:gd name="T42" fmla="*/ 0 w 436"/>
                <a:gd name="T43" fmla="*/ 137 h 322"/>
                <a:gd name="T44" fmla="*/ 0 w 436"/>
                <a:gd name="T45" fmla="*/ 137 h 322"/>
                <a:gd name="T46" fmla="*/ 77 w 436"/>
                <a:gd name="T47" fmla="*/ 175 h 322"/>
                <a:gd name="T48" fmla="*/ 92 w 436"/>
                <a:gd name="T49" fmla="*/ 260 h 322"/>
                <a:gd name="T50" fmla="*/ 130 w 436"/>
                <a:gd name="T51" fmla="*/ 313 h 322"/>
                <a:gd name="T52" fmla="*/ 199 w 436"/>
                <a:gd name="T53" fmla="*/ 283 h 322"/>
                <a:gd name="T54" fmla="*/ 260 w 436"/>
                <a:gd name="T55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6" h="322">
                  <a:moveTo>
                    <a:pt x="260" y="298"/>
                  </a:moveTo>
                  <a:lnTo>
                    <a:pt x="260" y="298"/>
                  </a:lnTo>
                  <a:cubicBezTo>
                    <a:pt x="275" y="290"/>
                    <a:pt x="275" y="275"/>
                    <a:pt x="290" y="267"/>
                  </a:cubicBezTo>
                  <a:cubicBezTo>
                    <a:pt x="313" y="267"/>
                    <a:pt x="336" y="275"/>
                    <a:pt x="351" y="283"/>
                  </a:cubicBezTo>
                  <a:cubicBezTo>
                    <a:pt x="374" y="290"/>
                    <a:pt x="382" y="313"/>
                    <a:pt x="405" y="313"/>
                  </a:cubicBezTo>
                  <a:cubicBezTo>
                    <a:pt x="413" y="313"/>
                    <a:pt x="420" y="298"/>
                    <a:pt x="435" y="290"/>
                  </a:cubicBezTo>
                  <a:lnTo>
                    <a:pt x="435" y="290"/>
                  </a:lnTo>
                  <a:cubicBezTo>
                    <a:pt x="420" y="267"/>
                    <a:pt x="405" y="260"/>
                    <a:pt x="397" y="237"/>
                  </a:cubicBezTo>
                  <a:cubicBezTo>
                    <a:pt x="390" y="221"/>
                    <a:pt x="397" y="206"/>
                    <a:pt x="397" y="191"/>
                  </a:cubicBezTo>
                  <a:cubicBezTo>
                    <a:pt x="390" y="175"/>
                    <a:pt x="374" y="160"/>
                    <a:pt x="374" y="145"/>
                  </a:cubicBezTo>
                  <a:cubicBezTo>
                    <a:pt x="374" y="122"/>
                    <a:pt x="390" y="107"/>
                    <a:pt x="390" y="92"/>
                  </a:cubicBezTo>
                  <a:cubicBezTo>
                    <a:pt x="390" y="69"/>
                    <a:pt x="382" y="53"/>
                    <a:pt x="374" y="30"/>
                  </a:cubicBezTo>
                  <a:lnTo>
                    <a:pt x="374" y="30"/>
                  </a:lnTo>
                  <a:cubicBezTo>
                    <a:pt x="359" y="38"/>
                    <a:pt x="336" y="61"/>
                    <a:pt x="321" y="53"/>
                  </a:cubicBezTo>
                  <a:cubicBezTo>
                    <a:pt x="298" y="46"/>
                    <a:pt x="306" y="0"/>
                    <a:pt x="283" y="0"/>
                  </a:cubicBezTo>
                  <a:cubicBezTo>
                    <a:pt x="260" y="0"/>
                    <a:pt x="275" y="38"/>
                    <a:pt x="260" y="46"/>
                  </a:cubicBezTo>
                  <a:cubicBezTo>
                    <a:pt x="252" y="61"/>
                    <a:pt x="244" y="69"/>
                    <a:pt x="229" y="69"/>
                  </a:cubicBezTo>
                  <a:cubicBezTo>
                    <a:pt x="214" y="69"/>
                    <a:pt x="191" y="53"/>
                    <a:pt x="168" y="46"/>
                  </a:cubicBezTo>
                  <a:lnTo>
                    <a:pt x="168" y="46"/>
                  </a:lnTo>
                  <a:cubicBezTo>
                    <a:pt x="145" y="69"/>
                    <a:pt x="130" y="107"/>
                    <a:pt x="92" y="122"/>
                  </a:cubicBezTo>
                  <a:cubicBezTo>
                    <a:pt x="77" y="122"/>
                    <a:pt x="69" y="76"/>
                    <a:pt x="46" y="84"/>
                  </a:cubicBezTo>
                  <a:cubicBezTo>
                    <a:pt x="23" y="84"/>
                    <a:pt x="15" y="114"/>
                    <a:pt x="0" y="137"/>
                  </a:cubicBezTo>
                  <a:lnTo>
                    <a:pt x="0" y="137"/>
                  </a:lnTo>
                  <a:cubicBezTo>
                    <a:pt x="23" y="145"/>
                    <a:pt x="61" y="153"/>
                    <a:pt x="77" y="175"/>
                  </a:cubicBezTo>
                  <a:cubicBezTo>
                    <a:pt x="92" y="198"/>
                    <a:pt x="77" y="229"/>
                    <a:pt x="92" y="260"/>
                  </a:cubicBezTo>
                  <a:cubicBezTo>
                    <a:pt x="99" y="283"/>
                    <a:pt x="107" y="313"/>
                    <a:pt x="130" y="313"/>
                  </a:cubicBezTo>
                  <a:cubicBezTo>
                    <a:pt x="153" y="321"/>
                    <a:pt x="176" y="283"/>
                    <a:pt x="199" y="283"/>
                  </a:cubicBezTo>
                  <a:cubicBezTo>
                    <a:pt x="221" y="275"/>
                    <a:pt x="244" y="298"/>
                    <a:pt x="260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52"/>
            <p:cNvSpPr>
              <a:spLocks noChangeArrowheads="1"/>
            </p:cNvSpPr>
            <p:nvPr/>
          </p:nvSpPr>
          <p:spPr bwMode="auto">
            <a:xfrm>
              <a:off x="6524200" y="6869113"/>
              <a:ext cx="107943" cy="152400"/>
            </a:xfrm>
            <a:custGeom>
              <a:avLst/>
              <a:gdLst>
                <a:gd name="T0" fmla="*/ 69 w 299"/>
                <a:gd name="T1" fmla="*/ 398 h 422"/>
                <a:gd name="T2" fmla="*/ 69 w 299"/>
                <a:gd name="T3" fmla="*/ 398 h 422"/>
                <a:gd name="T4" fmla="*/ 130 w 299"/>
                <a:gd name="T5" fmla="*/ 421 h 422"/>
                <a:gd name="T6" fmla="*/ 161 w 299"/>
                <a:gd name="T7" fmla="*/ 398 h 422"/>
                <a:gd name="T8" fmla="*/ 184 w 299"/>
                <a:gd name="T9" fmla="*/ 352 h 422"/>
                <a:gd name="T10" fmla="*/ 222 w 299"/>
                <a:gd name="T11" fmla="*/ 405 h 422"/>
                <a:gd name="T12" fmla="*/ 275 w 299"/>
                <a:gd name="T13" fmla="*/ 382 h 422"/>
                <a:gd name="T14" fmla="*/ 275 w 299"/>
                <a:gd name="T15" fmla="*/ 382 h 422"/>
                <a:gd name="T16" fmla="*/ 298 w 299"/>
                <a:gd name="T17" fmla="*/ 291 h 422"/>
                <a:gd name="T18" fmla="*/ 298 w 299"/>
                <a:gd name="T19" fmla="*/ 291 h 422"/>
                <a:gd name="T20" fmla="*/ 283 w 299"/>
                <a:gd name="T21" fmla="*/ 245 h 422"/>
                <a:gd name="T22" fmla="*/ 245 w 299"/>
                <a:gd name="T23" fmla="*/ 230 h 422"/>
                <a:gd name="T24" fmla="*/ 191 w 299"/>
                <a:gd name="T25" fmla="*/ 123 h 422"/>
                <a:gd name="T26" fmla="*/ 176 w 299"/>
                <a:gd name="T27" fmla="*/ 31 h 422"/>
                <a:gd name="T28" fmla="*/ 130 w 299"/>
                <a:gd name="T29" fmla="*/ 0 h 422"/>
                <a:gd name="T30" fmla="*/ 84 w 299"/>
                <a:gd name="T31" fmla="*/ 31 h 422"/>
                <a:gd name="T32" fmla="*/ 23 w 299"/>
                <a:gd name="T33" fmla="*/ 39 h 422"/>
                <a:gd name="T34" fmla="*/ 8 w 299"/>
                <a:gd name="T35" fmla="*/ 77 h 422"/>
                <a:gd name="T36" fmla="*/ 8 w 299"/>
                <a:gd name="T37" fmla="*/ 146 h 422"/>
                <a:gd name="T38" fmla="*/ 77 w 299"/>
                <a:gd name="T39" fmla="*/ 214 h 422"/>
                <a:gd name="T40" fmla="*/ 46 w 299"/>
                <a:gd name="T41" fmla="*/ 291 h 422"/>
                <a:gd name="T42" fmla="*/ 69 w 299"/>
                <a:gd name="T43" fmla="*/ 39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9" h="422">
                  <a:moveTo>
                    <a:pt x="69" y="398"/>
                  </a:moveTo>
                  <a:lnTo>
                    <a:pt x="69" y="398"/>
                  </a:lnTo>
                  <a:cubicBezTo>
                    <a:pt x="92" y="405"/>
                    <a:pt x="115" y="421"/>
                    <a:pt x="130" y="421"/>
                  </a:cubicBezTo>
                  <a:cubicBezTo>
                    <a:pt x="145" y="421"/>
                    <a:pt x="153" y="413"/>
                    <a:pt x="161" y="398"/>
                  </a:cubicBezTo>
                  <a:cubicBezTo>
                    <a:pt x="176" y="390"/>
                    <a:pt x="161" y="352"/>
                    <a:pt x="184" y="352"/>
                  </a:cubicBezTo>
                  <a:cubicBezTo>
                    <a:pt x="207" y="352"/>
                    <a:pt x="199" y="398"/>
                    <a:pt x="222" y="405"/>
                  </a:cubicBezTo>
                  <a:cubicBezTo>
                    <a:pt x="237" y="413"/>
                    <a:pt x="260" y="390"/>
                    <a:pt x="275" y="382"/>
                  </a:cubicBezTo>
                  <a:lnTo>
                    <a:pt x="275" y="382"/>
                  </a:lnTo>
                  <a:cubicBezTo>
                    <a:pt x="298" y="291"/>
                    <a:pt x="298" y="291"/>
                    <a:pt x="298" y="291"/>
                  </a:cubicBezTo>
                  <a:lnTo>
                    <a:pt x="298" y="291"/>
                  </a:lnTo>
                  <a:cubicBezTo>
                    <a:pt x="291" y="275"/>
                    <a:pt x="291" y="252"/>
                    <a:pt x="283" y="245"/>
                  </a:cubicBezTo>
                  <a:cubicBezTo>
                    <a:pt x="275" y="230"/>
                    <a:pt x="260" y="230"/>
                    <a:pt x="245" y="230"/>
                  </a:cubicBezTo>
                  <a:cubicBezTo>
                    <a:pt x="245" y="230"/>
                    <a:pt x="191" y="130"/>
                    <a:pt x="191" y="123"/>
                  </a:cubicBezTo>
                  <a:lnTo>
                    <a:pt x="176" y="31"/>
                  </a:lnTo>
                  <a:cubicBezTo>
                    <a:pt x="161" y="16"/>
                    <a:pt x="145" y="0"/>
                    <a:pt x="130" y="0"/>
                  </a:cubicBezTo>
                  <a:cubicBezTo>
                    <a:pt x="107" y="0"/>
                    <a:pt x="100" y="23"/>
                    <a:pt x="84" y="31"/>
                  </a:cubicBezTo>
                  <a:cubicBezTo>
                    <a:pt x="69" y="39"/>
                    <a:pt x="39" y="23"/>
                    <a:pt x="23" y="39"/>
                  </a:cubicBezTo>
                  <a:cubicBezTo>
                    <a:pt x="8" y="46"/>
                    <a:pt x="16" y="69"/>
                    <a:pt x="8" y="77"/>
                  </a:cubicBezTo>
                  <a:cubicBezTo>
                    <a:pt x="8" y="100"/>
                    <a:pt x="0" y="130"/>
                    <a:pt x="8" y="146"/>
                  </a:cubicBezTo>
                  <a:cubicBezTo>
                    <a:pt x="23" y="176"/>
                    <a:pt x="69" y="184"/>
                    <a:pt x="77" y="214"/>
                  </a:cubicBezTo>
                  <a:cubicBezTo>
                    <a:pt x="77" y="237"/>
                    <a:pt x="46" y="260"/>
                    <a:pt x="46" y="291"/>
                  </a:cubicBezTo>
                  <a:cubicBezTo>
                    <a:pt x="46" y="329"/>
                    <a:pt x="61" y="360"/>
                    <a:pt x="69" y="3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53"/>
            <p:cNvSpPr>
              <a:spLocks noChangeArrowheads="1"/>
            </p:cNvSpPr>
            <p:nvPr/>
          </p:nvSpPr>
          <p:spPr bwMode="auto">
            <a:xfrm>
              <a:off x="6681353" y="6958014"/>
              <a:ext cx="149215" cy="149225"/>
            </a:xfrm>
            <a:custGeom>
              <a:avLst/>
              <a:gdLst>
                <a:gd name="T0" fmla="*/ 61 w 413"/>
                <a:gd name="T1" fmla="*/ 382 h 413"/>
                <a:gd name="T2" fmla="*/ 61 w 413"/>
                <a:gd name="T3" fmla="*/ 382 h 413"/>
                <a:gd name="T4" fmla="*/ 145 w 413"/>
                <a:gd name="T5" fmla="*/ 412 h 413"/>
                <a:gd name="T6" fmla="*/ 145 w 413"/>
                <a:gd name="T7" fmla="*/ 412 h 413"/>
                <a:gd name="T8" fmla="*/ 183 w 413"/>
                <a:gd name="T9" fmla="*/ 321 h 413"/>
                <a:gd name="T10" fmla="*/ 191 w 413"/>
                <a:gd name="T11" fmla="*/ 282 h 413"/>
                <a:gd name="T12" fmla="*/ 259 w 413"/>
                <a:gd name="T13" fmla="*/ 229 h 413"/>
                <a:gd name="T14" fmla="*/ 351 w 413"/>
                <a:gd name="T15" fmla="*/ 244 h 413"/>
                <a:gd name="T16" fmla="*/ 374 w 413"/>
                <a:gd name="T17" fmla="*/ 214 h 413"/>
                <a:gd name="T18" fmla="*/ 412 w 413"/>
                <a:gd name="T19" fmla="*/ 176 h 413"/>
                <a:gd name="T20" fmla="*/ 412 w 413"/>
                <a:gd name="T21" fmla="*/ 176 h 413"/>
                <a:gd name="T22" fmla="*/ 366 w 413"/>
                <a:gd name="T23" fmla="*/ 115 h 413"/>
                <a:gd name="T24" fmla="*/ 366 w 413"/>
                <a:gd name="T25" fmla="*/ 69 h 413"/>
                <a:gd name="T26" fmla="*/ 336 w 413"/>
                <a:gd name="T27" fmla="*/ 7 h 413"/>
                <a:gd name="T28" fmla="*/ 298 w 413"/>
                <a:gd name="T29" fmla="*/ 46 h 413"/>
                <a:gd name="T30" fmla="*/ 252 w 413"/>
                <a:gd name="T31" fmla="*/ 38 h 413"/>
                <a:gd name="T32" fmla="*/ 236 w 413"/>
                <a:gd name="T33" fmla="*/ 7 h 413"/>
                <a:gd name="T34" fmla="*/ 206 w 413"/>
                <a:gd name="T35" fmla="*/ 23 h 413"/>
                <a:gd name="T36" fmla="*/ 206 w 413"/>
                <a:gd name="T37" fmla="*/ 23 h 413"/>
                <a:gd name="T38" fmla="*/ 175 w 413"/>
                <a:gd name="T39" fmla="*/ 69 h 413"/>
                <a:gd name="T40" fmla="*/ 183 w 413"/>
                <a:gd name="T41" fmla="*/ 130 h 413"/>
                <a:gd name="T42" fmla="*/ 145 w 413"/>
                <a:gd name="T43" fmla="*/ 107 h 413"/>
                <a:gd name="T44" fmla="*/ 91 w 413"/>
                <a:gd name="T45" fmla="*/ 46 h 413"/>
                <a:gd name="T46" fmla="*/ 15 w 413"/>
                <a:gd name="T47" fmla="*/ 92 h 413"/>
                <a:gd name="T48" fmla="*/ 15 w 413"/>
                <a:gd name="T49" fmla="*/ 183 h 413"/>
                <a:gd name="T50" fmla="*/ 15 w 413"/>
                <a:gd name="T51" fmla="*/ 183 h 413"/>
                <a:gd name="T52" fmla="*/ 46 w 413"/>
                <a:gd name="T53" fmla="*/ 229 h 413"/>
                <a:gd name="T54" fmla="*/ 38 w 413"/>
                <a:gd name="T55" fmla="*/ 275 h 413"/>
                <a:gd name="T56" fmla="*/ 61 w 413"/>
                <a:gd name="T57" fmla="*/ 3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3" h="413">
                  <a:moveTo>
                    <a:pt x="61" y="382"/>
                  </a:moveTo>
                  <a:lnTo>
                    <a:pt x="61" y="382"/>
                  </a:lnTo>
                  <a:cubicBezTo>
                    <a:pt x="145" y="412"/>
                    <a:pt x="145" y="412"/>
                    <a:pt x="145" y="412"/>
                  </a:cubicBezTo>
                  <a:lnTo>
                    <a:pt x="145" y="412"/>
                  </a:lnTo>
                  <a:cubicBezTo>
                    <a:pt x="160" y="382"/>
                    <a:pt x="175" y="351"/>
                    <a:pt x="183" y="321"/>
                  </a:cubicBezTo>
                  <a:cubicBezTo>
                    <a:pt x="191" y="305"/>
                    <a:pt x="183" y="290"/>
                    <a:pt x="191" y="282"/>
                  </a:cubicBezTo>
                  <a:cubicBezTo>
                    <a:pt x="206" y="260"/>
                    <a:pt x="229" y="237"/>
                    <a:pt x="259" y="229"/>
                  </a:cubicBezTo>
                  <a:cubicBezTo>
                    <a:pt x="290" y="221"/>
                    <a:pt x="320" y="244"/>
                    <a:pt x="351" y="244"/>
                  </a:cubicBezTo>
                  <a:cubicBezTo>
                    <a:pt x="366" y="244"/>
                    <a:pt x="366" y="221"/>
                    <a:pt x="374" y="214"/>
                  </a:cubicBezTo>
                  <a:cubicBezTo>
                    <a:pt x="382" y="199"/>
                    <a:pt x="397" y="183"/>
                    <a:pt x="412" y="176"/>
                  </a:cubicBezTo>
                  <a:lnTo>
                    <a:pt x="412" y="176"/>
                  </a:lnTo>
                  <a:cubicBezTo>
                    <a:pt x="397" y="153"/>
                    <a:pt x="374" y="137"/>
                    <a:pt x="366" y="115"/>
                  </a:cubicBezTo>
                  <a:cubicBezTo>
                    <a:pt x="359" y="99"/>
                    <a:pt x="374" y="84"/>
                    <a:pt x="366" y="69"/>
                  </a:cubicBezTo>
                  <a:cubicBezTo>
                    <a:pt x="366" y="46"/>
                    <a:pt x="359" y="15"/>
                    <a:pt x="336" y="7"/>
                  </a:cubicBezTo>
                  <a:cubicBezTo>
                    <a:pt x="320" y="0"/>
                    <a:pt x="313" y="38"/>
                    <a:pt x="298" y="46"/>
                  </a:cubicBezTo>
                  <a:cubicBezTo>
                    <a:pt x="282" y="46"/>
                    <a:pt x="267" y="46"/>
                    <a:pt x="252" y="38"/>
                  </a:cubicBezTo>
                  <a:cubicBezTo>
                    <a:pt x="244" y="30"/>
                    <a:pt x="244" y="7"/>
                    <a:pt x="236" y="7"/>
                  </a:cubicBezTo>
                  <a:cubicBezTo>
                    <a:pt x="221" y="7"/>
                    <a:pt x="214" y="15"/>
                    <a:pt x="206" y="23"/>
                  </a:cubicBezTo>
                  <a:lnTo>
                    <a:pt x="206" y="23"/>
                  </a:lnTo>
                  <a:cubicBezTo>
                    <a:pt x="198" y="38"/>
                    <a:pt x="175" y="53"/>
                    <a:pt x="175" y="69"/>
                  </a:cubicBezTo>
                  <a:cubicBezTo>
                    <a:pt x="168" y="84"/>
                    <a:pt x="198" y="115"/>
                    <a:pt x="183" y="130"/>
                  </a:cubicBezTo>
                  <a:cubicBezTo>
                    <a:pt x="175" y="137"/>
                    <a:pt x="160" y="122"/>
                    <a:pt x="145" y="107"/>
                  </a:cubicBezTo>
                  <a:cubicBezTo>
                    <a:pt x="122" y="92"/>
                    <a:pt x="122" y="46"/>
                    <a:pt x="91" y="46"/>
                  </a:cubicBezTo>
                  <a:cubicBezTo>
                    <a:pt x="61" y="38"/>
                    <a:pt x="30" y="61"/>
                    <a:pt x="15" y="92"/>
                  </a:cubicBezTo>
                  <a:cubicBezTo>
                    <a:pt x="0" y="115"/>
                    <a:pt x="15" y="153"/>
                    <a:pt x="15" y="183"/>
                  </a:cubicBezTo>
                  <a:lnTo>
                    <a:pt x="15" y="183"/>
                  </a:lnTo>
                  <a:cubicBezTo>
                    <a:pt x="30" y="199"/>
                    <a:pt x="38" y="214"/>
                    <a:pt x="46" y="229"/>
                  </a:cubicBezTo>
                  <a:cubicBezTo>
                    <a:pt x="46" y="244"/>
                    <a:pt x="30" y="260"/>
                    <a:pt x="38" y="275"/>
                  </a:cubicBezTo>
                  <a:cubicBezTo>
                    <a:pt x="38" y="305"/>
                    <a:pt x="53" y="344"/>
                    <a:pt x="61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54"/>
            <p:cNvSpPr>
              <a:spLocks noChangeArrowheads="1"/>
            </p:cNvSpPr>
            <p:nvPr/>
          </p:nvSpPr>
          <p:spPr bwMode="auto">
            <a:xfrm>
              <a:off x="6828980" y="6889751"/>
              <a:ext cx="247634" cy="225425"/>
            </a:xfrm>
            <a:custGeom>
              <a:avLst/>
              <a:gdLst>
                <a:gd name="T0" fmla="*/ 0 w 689"/>
                <a:gd name="T1" fmla="*/ 367 h 627"/>
                <a:gd name="T2" fmla="*/ 0 w 689"/>
                <a:gd name="T3" fmla="*/ 367 h 627"/>
                <a:gd name="T4" fmla="*/ 46 w 689"/>
                <a:gd name="T5" fmla="*/ 451 h 627"/>
                <a:gd name="T6" fmla="*/ 115 w 689"/>
                <a:gd name="T7" fmla="*/ 512 h 627"/>
                <a:gd name="T8" fmla="*/ 153 w 689"/>
                <a:gd name="T9" fmla="*/ 581 h 627"/>
                <a:gd name="T10" fmla="*/ 153 w 689"/>
                <a:gd name="T11" fmla="*/ 581 h 627"/>
                <a:gd name="T12" fmla="*/ 191 w 689"/>
                <a:gd name="T13" fmla="*/ 596 h 627"/>
                <a:gd name="T14" fmla="*/ 214 w 689"/>
                <a:gd name="T15" fmla="*/ 581 h 627"/>
                <a:gd name="T16" fmla="*/ 260 w 689"/>
                <a:gd name="T17" fmla="*/ 626 h 627"/>
                <a:gd name="T18" fmla="*/ 298 w 689"/>
                <a:gd name="T19" fmla="*/ 626 h 627"/>
                <a:gd name="T20" fmla="*/ 298 w 689"/>
                <a:gd name="T21" fmla="*/ 626 h 627"/>
                <a:gd name="T22" fmla="*/ 313 w 689"/>
                <a:gd name="T23" fmla="*/ 596 h 627"/>
                <a:gd name="T24" fmla="*/ 405 w 689"/>
                <a:gd name="T25" fmla="*/ 581 h 627"/>
                <a:gd name="T26" fmla="*/ 458 w 689"/>
                <a:gd name="T27" fmla="*/ 527 h 627"/>
                <a:gd name="T28" fmla="*/ 474 w 689"/>
                <a:gd name="T29" fmla="*/ 527 h 627"/>
                <a:gd name="T30" fmla="*/ 535 w 689"/>
                <a:gd name="T31" fmla="*/ 542 h 627"/>
                <a:gd name="T32" fmla="*/ 619 w 689"/>
                <a:gd name="T33" fmla="*/ 504 h 627"/>
                <a:gd name="T34" fmla="*/ 665 w 689"/>
                <a:gd name="T35" fmla="*/ 412 h 627"/>
                <a:gd name="T36" fmla="*/ 665 w 689"/>
                <a:gd name="T37" fmla="*/ 412 h 627"/>
                <a:gd name="T38" fmla="*/ 611 w 689"/>
                <a:gd name="T39" fmla="*/ 336 h 627"/>
                <a:gd name="T40" fmla="*/ 604 w 689"/>
                <a:gd name="T41" fmla="*/ 306 h 627"/>
                <a:gd name="T42" fmla="*/ 649 w 689"/>
                <a:gd name="T43" fmla="*/ 252 h 627"/>
                <a:gd name="T44" fmla="*/ 627 w 689"/>
                <a:gd name="T45" fmla="*/ 221 h 627"/>
                <a:gd name="T46" fmla="*/ 642 w 689"/>
                <a:gd name="T47" fmla="*/ 198 h 627"/>
                <a:gd name="T48" fmla="*/ 627 w 689"/>
                <a:gd name="T49" fmla="*/ 168 h 627"/>
                <a:gd name="T50" fmla="*/ 688 w 689"/>
                <a:gd name="T51" fmla="*/ 145 h 627"/>
                <a:gd name="T52" fmla="*/ 688 w 689"/>
                <a:gd name="T53" fmla="*/ 145 h 627"/>
                <a:gd name="T54" fmla="*/ 588 w 689"/>
                <a:gd name="T55" fmla="*/ 99 h 627"/>
                <a:gd name="T56" fmla="*/ 581 w 689"/>
                <a:gd name="T57" fmla="*/ 38 h 627"/>
                <a:gd name="T58" fmla="*/ 543 w 689"/>
                <a:gd name="T59" fmla="*/ 38 h 627"/>
                <a:gd name="T60" fmla="*/ 512 w 689"/>
                <a:gd name="T61" fmla="*/ 15 h 627"/>
                <a:gd name="T62" fmla="*/ 512 w 689"/>
                <a:gd name="T63" fmla="*/ 15 h 627"/>
                <a:gd name="T64" fmla="*/ 451 w 689"/>
                <a:gd name="T65" fmla="*/ 8 h 627"/>
                <a:gd name="T66" fmla="*/ 435 w 689"/>
                <a:gd name="T67" fmla="*/ 54 h 627"/>
                <a:gd name="T68" fmla="*/ 382 w 689"/>
                <a:gd name="T69" fmla="*/ 84 h 627"/>
                <a:gd name="T70" fmla="*/ 382 w 689"/>
                <a:gd name="T71" fmla="*/ 84 h 627"/>
                <a:gd name="T72" fmla="*/ 428 w 689"/>
                <a:gd name="T73" fmla="*/ 130 h 627"/>
                <a:gd name="T74" fmla="*/ 435 w 689"/>
                <a:gd name="T75" fmla="*/ 206 h 627"/>
                <a:gd name="T76" fmla="*/ 390 w 689"/>
                <a:gd name="T77" fmla="*/ 183 h 627"/>
                <a:gd name="T78" fmla="*/ 275 w 689"/>
                <a:gd name="T79" fmla="*/ 244 h 627"/>
                <a:gd name="T80" fmla="*/ 168 w 689"/>
                <a:gd name="T81" fmla="*/ 306 h 627"/>
                <a:gd name="T82" fmla="*/ 115 w 689"/>
                <a:gd name="T83" fmla="*/ 306 h 627"/>
                <a:gd name="T84" fmla="*/ 92 w 689"/>
                <a:gd name="T85" fmla="*/ 336 h 627"/>
                <a:gd name="T86" fmla="*/ 0 w 689"/>
                <a:gd name="T87" fmla="*/ 36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89" h="627">
                  <a:moveTo>
                    <a:pt x="0" y="367"/>
                  </a:moveTo>
                  <a:lnTo>
                    <a:pt x="0" y="367"/>
                  </a:lnTo>
                  <a:cubicBezTo>
                    <a:pt x="16" y="390"/>
                    <a:pt x="23" y="420"/>
                    <a:pt x="46" y="451"/>
                  </a:cubicBezTo>
                  <a:cubicBezTo>
                    <a:pt x="61" y="473"/>
                    <a:pt x="92" y="489"/>
                    <a:pt x="115" y="512"/>
                  </a:cubicBezTo>
                  <a:cubicBezTo>
                    <a:pt x="130" y="535"/>
                    <a:pt x="138" y="558"/>
                    <a:pt x="153" y="581"/>
                  </a:cubicBezTo>
                  <a:lnTo>
                    <a:pt x="153" y="581"/>
                  </a:lnTo>
                  <a:cubicBezTo>
                    <a:pt x="168" y="581"/>
                    <a:pt x="176" y="588"/>
                    <a:pt x="191" y="596"/>
                  </a:cubicBezTo>
                  <a:lnTo>
                    <a:pt x="214" y="581"/>
                  </a:lnTo>
                  <a:cubicBezTo>
                    <a:pt x="214" y="588"/>
                    <a:pt x="260" y="626"/>
                    <a:pt x="260" y="626"/>
                  </a:cubicBezTo>
                  <a:cubicBezTo>
                    <a:pt x="275" y="626"/>
                    <a:pt x="283" y="626"/>
                    <a:pt x="298" y="626"/>
                  </a:cubicBezTo>
                  <a:lnTo>
                    <a:pt x="298" y="626"/>
                  </a:lnTo>
                  <a:cubicBezTo>
                    <a:pt x="306" y="619"/>
                    <a:pt x="306" y="596"/>
                    <a:pt x="313" y="596"/>
                  </a:cubicBezTo>
                  <a:cubicBezTo>
                    <a:pt x="344" y="581"/>
                    <a:pt x="382" y="596"/>
                    <a:pt x="405" y="581"/>
                  </a:cubicBezTo>
                  <a:cubicBezTo>
                    <a:pt x="428" y="573"/>
                    <a:pt x="435" y="542"/>
                    <a:pt x="458" y="527"/>
                  </a:cubicBezTo>
                  <a:cubicBezTo>
                    <a:pt x="458" y="519"/>
                    <a:pt x="474" y="519"/>
                    <a:pt x="474" y="527"/>
                  </a:cubicBezTo>
                  <a:cubicBezTo>
                    <a:pt x="497" y="527"/>
                    <a:pt x="512" y="550"/>
                    <a:pt x="535" y="542"/>
                  </a:cubicBezTo>
                  <a:cubicBezTo>
                    <a:pt x="565" y="542"/>
                    <a:pt x="596" y="527"/>
                    <a:pt x="619" y="504"/>
                  </a:cubicBezTo>
                  <a:cubicBezTo>
                    <a:pt x="642" y="481"/>
                    <a:pt x="649" y="443"/>
                    <a:pt x="665" y="412"/>
                  </a:cubicBezTo>
                  <a:lnTo>
                    <a:pt x="665" y="412"/>
                  </a:lnTo>
                  <a:cubicBezTo>
                    <a:pt x="642" y="390"/>
                    <a:pt x="627" y="367"/>
                    <a:pt x="611" y="336"/>
                  </a:cubicBezTo>
                  <a:cubicBezTo>
                    <a:pt x="604" y="328"/>
                    <a:pt x="604" y="313"/>
                    <a:pt x="604" y="306"/>
                  </a:cubicBezTo>
                  <a:cubicBezTo>
                    <a:pt x="611" y="283"/>
                    <a:pt x="642" y="275"/>
                    <a:pt x="649" y="252"/>
                  </a:cubicBezTo>
                  <a:cubicBezTo>
                    <a:pt x="649" y="237"/>
                    <a:pt x="627" y="237"/>
                    <a:pt x="627" y="221"/>
                  </a:cubicBezTo>
                  <a:cubicBezTo>
                    <a:pt x="619" y="214"/>
                    <a:pt x="642" y="214"/>
                    <a:pt x="642" y="198"/>
                  </a:cubicBezTo>
                  <a:cubicBezTo>
                    <a:pt x="642" y="191"/>
                    <a:pt x="619" y="176"/>
                    <a:pt x="627" y="168"/>
                  </a:cubicBezTo>
                  <a:cubicBezTo>
                    <a:pt x="642" y="153"/>
                    <a:pt x="665" y="153"/>
                    <a:pt x="688" y="145"/>
                  </a:cubicBezTo>
                  <a:lnTo>
                    <a:pt x="688" y="145"/>
                  </a:lnTo>
                  <a:cubicBezTo>
                    <a:pt x="657" y="130"/>
                    <a:pt x="619" y="130"/>
                    <a:pt x="588" y="99"/>
                  </a:cubicBezTo>
                  <a:cubicBezTo>
                    <a:pt x="573" y="84"/>
                    <a:pt x="588" y="54"/>
                    <a:pt x="581" y="38"/>
                  </a:cubicBezTo>
                  <a:cubicBezTo>
                    <a:pt x="573" y="31"/>
                    <a:pt x="558" y="38"/>
                    <a:pt x="543" y="38"/>
                  </a:cubicBezTo>
                  <a:cubicBezTo>
                    <a:pt x="535" y="31"/>
                    <a:pt x="520" y="23"/>
                    <a:pt x="512" y="15"/>
                  </a:cubicBezTo>
                  <a:lnTo>
                    <a:pt x="512" y="15"/>
                  </a:lnTo>
                  <a:cubicBezTo>
                    <a:pt x="489" y="8"/>
                    <a:pt x="466" y="0"/>
                    <a:pt x="451" y="8"/>
                  </a:cubicBezTo>
                  <a:cubicBezTo>
                    <a:pt x="435" y="15"/>
                    <a:pt x="443" y="38"/>
                    <a:pt x="435" y="54"/>
                  </a:cubicBezTo>
                  <a:cubicBezTo>
                    <a:pt x="420" y="69"/>
                    <a:pt x="397" y="76"/>
                    <a:pt x="382" y="84"/>
                  </a:cubicBezTo>
                  <a:lnTo>
                    <a:pt x="382" y="84"/>
                  </a:lnTo>
                  <a:cubicBezTo>
                    <a:pt x="397" y="99"/>
                    <a:pt x="420" y="107"/>
                    <a:pt x="428" y="130"/>
                  </a:cubicBezTo>
                  <a:cubicBezTo>
                    <a:pt x="435" y="153"/>
                    <a:pt x="443" y="183"/>
                    <a:pt x="435" y="206"/>
                  </a:cubicBezTo>
                  <a:cubicBezTo>
                    <a:pt x="428" y="221"/>
                    <a:pt x="405" y="183"/>
                    <a:pt x="390" y="183"/>
                  </a:cubicBezTo>
                  <a:cubicBezTo>
                    <a:pt x="352" y="191"/>
                    <a:pt x="313" y="221"/>
                    <a:pt x="275" y="244"/>
                  </a:cubicBezTo>
                  <a:cubicBezTo>
                    <a:pt x="275" y="244"/>
                    <a:pt x="176" y="298"/>
                    <a:pt x="168" y="306"/>
                  </a:cubicBezTo>
                  <a:cubicBezTo>
                    <a:pt x="160" y="306"/>
                    <a:pt x="115" y="306"/>
                    <a:pt x="115" y="306"/>
                  </a:cubicBezTo>
                  <a:cubicBezTo>
                    <a:pt x="107" y="313"/>
                    <a:pt x="99" y="336"/>
                    <a:pt x="92" y="336"/>
                  </a:cubicBezTo>
                  <a:cubicBezTo>
                    <a:pt x="61" y="351"/>
                    <a:pt x="31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55"/>
            <p:cNvSpPr>
              <a:spLocks noChangeArrowheads="1"/>
            </p:cNvSpPr>
            <p:nvPr/>
          </p:nvSpPr>
          <p:spPr bwMode="auto">
            <a:xfrm>
              <a:off x="6738499" y="6829426"/>
              <a:ext cx="250809" cy="193675"/>
            </a:xfrm>
            <a:custGeom>
              <a:avLst/>
              <a:gdLst>
                <a:gd name="T0" fmla="*/ 252 w 696"/>
                <a:gd name="T1" fmla="*/ 535 h 536"/>
                <a:gd name="T2" fmla="*/ 252 w 696"/>
                <a:gd name="T3" fmla="*/ 535 h 536"/>
                <a:gd name="T4" fmla="*/ 206 w 696"/>
                <a:gd name="T5" fmla="*/ 474 h 536"/>
                <a:gd name="T6" fmla="*/ 206 w 696"/>
                <a:gd name="T7" fmla="*/ 428 h 536"/>
                <a:gd name="T8" fmla="*/ 176 w 696"/>
                <a:gd name="T9" fmla="*/ 366 h 536"/>
                <a:gd name="T10" fmla="*/ 138 w 696"/>
                <a:gd name="T11" fmla="*/ 405 h 536"/>
                <a:gd name="T12" fmla="*/ 92 w 696"/>
                <a:gd name="T13" fmla="*/ 397 h 536"/>
                <a:gd name="T14" fmla="*/ 76 w 696"/>
                <a:gd name="T15" fmla="*/ 366 h 536"/>
                <a:gd name="T16" fmla="*/ 46 w 696"/>
                <a:gd name="T17" fmla="*/ 382 h 536"/>
                <a:gd name="T18" fmla="*/ 46 w 696"/>
                <a:gd name="T19" fmla="*/ 382 h 536"/>
                <a:gd name="T20" fmla="*/ 8 w 696"/>
                <a:gd name="T21" fmla="*/ 260 h 536"/>
                <a:gd name="T22" fmla="*/ 76 w 696"/>
                <a:gd name="T23" fmla="*/ 191 h 536"/>
                <a:gd name="T24" fmla="*/ 76 w 696"/>
                <a:gd name="T25" fmla="*/ 107 h 536"/>
                <a:gd name="T26" fmla="*/ 84 w 696"/>
                <a:gd name="T27" fmla="*/ 61 h 536"/>
                <a:gd name="T28" fmla="*/ 183 w 696"/>
                <a:gd name="T29" fmla="*/ 0 h 536"/>
                <a:gd name="T30" fmla="*/ 183 w 696"/>
                <a:gd name="T31" fmla="*/ 0 h 536"/>
                <a:gd name="T32" fmla="*/ 268 w 696"/>
                <a:gd name="T33" fmla="*/ 53 h 536"/>
                <a:gd name="T34" fmla="*/ 313 w 696"/>
                <a:gd name="T35" fmla="*/ 107 h 536"/>
                <a:gd name="T36" fmla="*/ 397 w 696"/>
                <a:gd name="T37" fmla="*/ 114 h 536"/>
                <a:gd name="T38" fmla="*/ 474 w 696"/>
                <a:gd name="T39" fmla="*/ 122 h 536"/>
                <a:gd name="T40" fmla="*/ 489 w 696"/>
                <a:gd name="T41" fmla="*/ 191 h 536"/>
                <a:gd name="T42" fmla="*/ 565 w 696"/>
                <a:gd name="T43" fmla="*/ 160 h 536"/>
                <a:gd name="T44" fmla="*/ 588 w 696"/>
                <a:gd name="T45" fmla="*/ 191 h 536"/>
                <a:gd name="T46" fmla="*/ 588 w 696"/>
                <a:gd name="T47" fmla="*/ 229 h 536"/>
                <a:gd name="T48" fmla="*/ 634 w 696"/>
                <a:gd name="T49" fmla="*/ 252 h 536"/>
                <a:gd name="T50" fmla="*/ 634 w 696"/>
                <a:gd name="T51" fmla="*/ 252 h 536"/>
                <a:gd name="T52" fmla="*/ 680 w 696"/>
                <a:gd name="T53" fmla="*/ 298 h 536"/>
                <a:gd name="T54" fmla="*/ 687 w 696"/>
                <a:gd name="T55" fmla="*/ 374 h 536"/>
                <a:gd name="T56" fmla="*/ 642 w 696"/>
                <a:gd name="T57" fmla="*/ 351 h 536"/>
                <a:gd name="T58" fmla="*/ 527 w 696"/>
                <a:gd name="T59" fmla="*/ 412 h 536"/>
                <a:gd name="T60" fmla="*/ 420 w 696"/>
                <a:gd name="T61" fmla="*/ 474 h 536"/>
                <a:gd name="T62" fmla="*/ 367 w 696"/>
                <a:gd name="T63" fmla="*/ 474 h 536"/>
                <a:gd name="T64" fmla="*/ 344 w 696"/>
                <a:gd name="T65" fmla="*/ 504 h 536"/>
                <a:gd name="T66" fmla="*/ 252 w 696"/>
                <a:gd name="T67" fmla="*/ 53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536">
                  <a:moveTo>
                    <a:pt x="252" y="535"/>
                  </a:moveTo>
                  <a:lnTo>
                    <a:pt x="252" y="535"/>
                  </a:lnTo>
                  <a:cubicBezTo>
                    <a:pt x="237" y="512"/>
                    <a:pt x="214" y="496"/>
                    <a:pt x="206" y="474"/>
                  </a:cubicBezTo>
                  <a:cubicBezTo>
                    <a:pt x="199" y="458"/>
                    <a:pt x="214" y="443"/>
                    <a:pt x="206" y="428"/>
                  </a:cubicBezTo>
                  <a:cubicBezTo>
                    <a:pt x="206" y="405"/>
                    <a:pt x="199" y="374"/>
                    <a:pt x="176" y="366"/>
                  </a:cubicBezTo>
                  <a:cubicBezTo>
                    <a:pt x="160" y="359"/>
                    <a:pt x="153" y="397"/>
                    <a:pt x="138" y="405"/>
                  </a:cubicBezTo>
                  <a:cubicBezTo>
                    <a:pt x="122" y="405"/>
                    <a:pt x="107" y="405"/>
                    <a:pt x="92" y="397"/>
                  </a:cubicBezTo>
                  <a:cubicBezTo>
                    <a:pt x="84" y="389"/>
                    <a:pt x="84" y="366"/>
                    <a:pt x="76" y="366"/>
                  </a:cubicBezTo>
                  <a:cubicBezTo>
                    <a:pt x="61" y="366"/>
                    <a:pt x="54" y="374"/>
                    <a:pt x="46" y="382"/>
                  </a:cubicBezTo>
                  <a:lnTo>
                    <a:pt x="46" y="382"/>
                  </a:lnTo>
                  <a:cubicBezTo>
                    <a:pt x="31" y="344"/>
                    <a:pt x="0" y="305"/>
                    <a:pt x="8" y="260"/>
                  </a:cubicBezTo>
                  <a:cubicBezTo>
                    <a:pt x="8" y="229"/>
                    <a:pt x="61" y="222"/>
                    <a:pt x="76" y="191"/>
                  </a:cubicBezTo>
                  <a:cubicBezTo>
                    <a:pt x="84" y="168"/>
                    <a:pt x="69" y="130"/>
                    <a:pt x="76" y="107"/>
                  </a:cubicBezTo>
                  <a:cubicBezTo>
                    <a:pt x="76" y="91"/>
                    <a:pt x="76" y="69"/>
                    <a:pt x="84" y="61"/>
                  </a:cubicBezTo>
                  <a:cubicBezTo>
                    <a:pt x="115" y="38"/>
                    <a:pt x="153" y="23"/>
                    <a:pt x="183" y="0"/>
                  </a:cubicBezTo>
                  <a:lnTo>
                    <a:pt x="183" y="0"/>
                  </a:lnTo>
                  <a:cubicBezTo>
                    <a:pt x="206" y="23"/>
                    <a:pt x="245" y="38"/>
                    <a:pt x="268" y="53"/>
                  </a:cubicBezTo>
                  <a:cubicBezTo>
                    <a:pt x="283" y="69"/>
                    <a:pt x="290" y="99"/>
                    <a:pt x="313" y="107"/>
                  </a:cubicBezTo>
                  <a:cubicBezTo>
                    <a:pt x="336" y="114"/>
                    <a:pt x="367" y="107"/>
                    <a:pt x="397" y="114"/>
                  </a:cubicBezTo>
                  <a:cubicBezTo>
                    <a:pt x="420" y="114"/>
                    <a:pt x="451" y="107"/>
                    <a:pt x="474" y="122"/>
                  </a:cubicBezTo>
                  <a:cubicBezTo>
                    <a:pt x="489" y="137"/>
                    <a:pt x="474" y="183"/>
                    <a:pt x="489" y="191"/>
                  </a:cubicBezTo>
                  <a:cubicBezTo>
                    <a:pt x="520" y="199"/>
                    <a:pt x="535" y="160"/>
                    <a:pt x="565" y="160"/>
                  </a:cubicBezTo>
                  <a:cubicBezTo>
                    <a:pt x="573" y="160"/>
                    <a:pt x="581" y="183"/>
                    <a:pt x="588" y="191"/>
                  </a:cubicBezTo>
                  <a:cubicBezTo>
                    <a:pt x="596" y="206"/>
                    <a:pt x="581" y="222"/>
                    <a:pt x="588" y="229"/>
                  </a:cubicBezTo>
                  <a:cubicBezTo>
                    <a:pt x="596" y="244"/>
                    <a:pt x="619" y="244"/>
                    <a:pt x="634" y="252"/>
                  </a:cubicBezTo>
                  <a:lnTo>
                    <a:pt x="634" y="252"/>
                  </a:lnTo>
                  <a:cubicBezTo>
                    <a:pt x="649" y="267"/>
                    <a:pt x="672" y="275"/>
                    <a:pt x="680" y="298"/>
                  </a:cubicBezTo>
                  <a:cubicBezTo>
                    <a:pt x="687" y="321"/>
                    <a:pt x="695" y="351"/>
                    <a:pt x="687" y="374"/>
                  </a:cubicBezTo>
                  <a:cubicBezTo>
                    <a:pt x="680" y="389"/>
                    <a:pt x="657" y="351"/>
                    <a:pt x="642" y="351"/>
                  </a:cubicBezTo>
                  <a:cubicBezTo>
                    <a:pt x="604" y="359"/>
                    <a:pt x="565" y="389"/>
                    <a:pt x="527" y="412"/>
                  </a:cubicBezTo>
                  <a:cubicBezTo>
                    <a:pt x="527" y="412"/>
                    <a:pt x="428" y="466"/>
                    <a:pt x="420" y="474"/>
                  </a:cubicBezTo>
                  <a:cubicBezTo>
                    <a:pt x="412" y="474"/>
                    <a:pt x="367" y="474"/>
                    <a:pt x="367" y="474"/>
                  </a:cubicBezTo>
                  <a:cubicBezTo>
                    <a:pt x="359" y="481"/>
                    <a:pt x="351" y="504"/>
                    <a:pt x="344" y="504"/>
                  </a:cubicBezTo>
                  <a:cubicBezTo>
                    <a:pt x="313" y="519"/>
                    <a:pt x="283" y="527"/>
                    <a:pt x="252" y="53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56"/>
            <p:cNvSpPr>
              <a:spLocks noChangeArrowheads="1"/>
            </p:cNvSpPr>
            <p:nvPr/>
          </p:nvSpPr>
          <p:spPr bwMode="auto">
            <a:xfrm>
              <a:off x="7046454" y="6908801"/>
              <a:ext cx="239696" cy="157163"/>
            </a:xfrm>
            <a:custGeom>
              <a:avLst/>
              <a:gdLst>
                <a:gd name="T0" fmla="*/ 61 w 665"/>
                <a:gd name="T1" fmla="*/ 358 h 436"/>
                <a:gd name="T2" fmla="*/ 61 w 665"/>
                <a:gd name="T3" fmla="*/ 358 h 436"/>
                <a:gd name="T4" fmla="*/ 7 w 665"/>
                <a:gd name="T5" fmla="*/ 282 h 436"/>
                <a:gd name="T6" fmla="*/ 0 w 665"/>
                <a:gd name="T7" fmla="*/ 252 h 436"/>
                <a:gd name="T8" fmla="*/ 45 w 665"/>
                <a:gd name="T9" fmla="*/ 198 h 436"/>
                <a:gd name="T10" fmla="*/ 23 w 665"/>
                <a:gd name="T11" fmla="*/ 167 h 436"/>
                <a:gd name="T12" fmla="*/ 38 w 665"/>
                <a:gd name="T13" fmla="*/ 144 h 436"/>
                <a:gd name="T14" fmla="*/ 23 w 665"/>
                <a:gd name="T15" fmla="*/ 114 h 436"/>
                <a:gd name="T16" fmla="*/ 84 w 665"/>
                <a:gd name="T17" fmla="*/ 91 h 436"/>
                <a:gd name="T18" fmla="*/ 84 w 665"/>
                <a:gd name="T19" fmla="*/ 91 h 436"/>
                <a:gd name="T20" fmla="*/ 99 w 665"/>
                <a:gd name="T21" fmla="*/ 114 h 436"/>
                <a:gd name="T22" fmla="*/ 137 w 665"/>
                <a:gd name="T23" fmla="*/ 68 h 436"/>
                <a:gd name="T24" fmla="*/ 168 w 665"/>
                <a:gd name="T25" fmla="*/ 30 h 436"/>
                <a:gd name="T26" fmla="*/ 206 w 665"/>
                <a:gd name="T27" fmla="*/ 53 h 436"/>
                <a:gd name="T28" fmla="*/ 282 w 665"/>
                <a:gd name="T29" fmla="*/ 38 h 436"/>
                <a:gd name="T30" fmla="*/ 351 w 665"/>
                <a:gd name="T31" fmla="*/ 53 h 436"/>
                <a:gd name="T32" fmla="*/ 435 w 665"/>
                <a:gd name="T33" fmla="*/ 22 h 436"/>
                <a:gd name="T34" fmla="*/ 481 w 665"/>
                <a:gd name="T35" fmla="*/ 0 h 436"/>
                <a:gd name="T36" fmla="*/ 481 w 665"/>
                <a:gd name="T37" fmla="*/ 0 h 436"/>
                <a:gd name="T38" fmla="*/ 565 w 665"/>
                <a:gd name="T39" fmla="*/ 76 h 436"/>
                <a:gd name="T40" fmla="*/ 626 w 665"/>
                <a:gd name="T41" fmla="*/ 76 h 436"/>
                <a:gd name="T42" fmla="*/ 656 w 665"/>
                <a:gd name="T43" fmla="*/ 114 h 436"/>
                <a:gd name="T44" fmla="*/ 580 w 665"/>
                <a:gd name="T45" fmla="*/ 129 h 436"/>
                <a:gd name="T46" fmla="*/ 573 w 665"/>
                <a:gd name="T47" fmla="*/ 229 h 436"/>
                <a:gd name="T48" fmla="*/ 611 w 665"/>
                <a:gd name="T49" fmla="*/ 313 h 436"/>
                <a:gd name="T50" fmla="*/ 611 w 665"/>
                <a:gd name="T51" fmla="*/ 313 h 436"/>
                <a:gd name="T52" fmla="*/ 565 w 665"/>
                <a:gd name="T53" fmla="*/ 343 h 436"/>
                <a:gd name="T54" fmla="*/ 557 w 665"/>
                <a:gd name="T55" fmla="*/ 381 h 436"/>
                <a:gd name="T56" fmla="*/ 504 w 665"/>
                <a:gd name="T57" fmla="*/ 435 h 436"/>
                <a:gd name="T58" fmla="*/ 420 w 665"/>
                <a:gd name="T59" fmla="*/ 412 h 436"/>
                <a:gd name="T60" fmla="*/ 420 w 665"/>
                <a:gd name="T61" fmla="*/ 412 h 436"/>
                <a:gd name="T62" fmla="*/ 397 w 665"/>
                <a:gd name="T63" fmla="*/ 358 h 436"/>
                <a:gd name="T64" fmla="*/ 351 w 665"/>
                <a:gd name="T65" fmla="*/ 366 h 436"/>
                <a:gd name="T66" fmla="*/ 267 w 665"/>
                <a:gd name="T67" fmla="*/ 343 h 436"/>
                <a:gd name="T68" fmla="*/ 206 w 665"/>
                <a:gd name="T69" fmla="*/ 381 h 436"/>
                <a:gd name="T70" fmla="*/ 145 w 665"/>
                <a:gd name="T71" fmla="*/ 381 h 436"/>
                <a:gd name="T72" fmla="*/ 99 w 665"/>
                <a:gd name="T73" fmla="*/ 358 h 436"/>
                <a:gd name="T74" fmla="*/ 61 w 665"/>
                <a:gd name="T75" fmla="*/ 358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5" h="436">
                  <a:moveTo>
                    <a:pt x="61" y="358"/>
                  </a:moveTo>
                  <a:lnTo>
                    <a:pt x="61" y="358"/>
                  </a:lnTo>
                  <a:cubicBezTo>
                    <a:pt x="38" y="336"/>
                    <a:pt x="23" y="313"/>
                    <a:pt x="7" y="282"/>
                  </a:cubicBezTo>
                  <a:cubicBezTo>
                    <a:pt x="0" y="274"/>
                    <a:pt x="0" y="259"/>
                    <a:pt x="0" y="252"/>
                  </a:cubicBezTo>
                  <a:cubicBezTo>
                    <a:pt x="7" y="229"/>
                    <a:pt x="38" y="221"/>
                    <a:pt x="45" y="198"/>
                  </a:cubicBezTo>
                  <a:cubicBezTo>
                    <a:pt x="45" y="183"/>
                    <a:pt x="23" y="183"/>
                    <a:pt x="23" y="167"/>
                  </a:cubicBezTo>
                  <a:cubicBezTo>
                    <a:pt x="15" y="160"/>
                    <a:pt x="38" y="160"/>
                    <a:pt x="38" y="144"/>
                  </a:cubicBezTo>
                  <a:cubicBezTo>
                    <a:pt x="38" y="137"/>
                    <a:pt x="15" y="122"/>
                    <a:pt x="23" y="114"/>
                  </a:cubicBezTo>
                  <a:cubicBezTo>
                    <a:pt x="38" y="99"/>
                    <a:pt x="61" y="99"/>
                    <a:pt x="84" y="91"/>
                  </a:cubicBezTo>
                  <a:lnTo>
                    <a:pt x="84" y="91"/>
                  </a:lnTo>
                  <a:cubicBezTo>
                    <a:pt x="91" y="99"/>
                    <a:pt x="91" y="114"/>
                    <a:pt x="99" y="114"/>
                  </a:cubicBezTo>
                  <a:cubicBezTo>
                    <a:pt x="122" y="99"/>
                    <a:pt x="122" y="83"/>
                    <a:pt x="137" y="68"/>
                  </a:cubicBezTo>
                  <a:cubicBezTo>
                    <a:pt x="145" y="53"/>
                    <a:pt x="152" y="38"/>
                    <a:pt x="168" y="30"/>
                  </a:cubicBezTo>
                  <a:cubicBezTo>
                    <a:pt x="183" y="30"/>
                    <a:pt x="191" y="53"/>
                    <a:pt x="206" y="53"/>
                  </a:cubicBezTo>
                  <a:cubicBezTo>
                    <a:pt x="229" y="53"/>
                    <a:pt x="259" y="38"/>
                    <a:pt x="282" y="38"/>
                  </a:cubicBezTo>
                  <a:cubicBezTo>
                    <a:pt x="305" y="38"/>
                    <a:pt x="328" y="53"/>
                    <a:pt x="351" y="53"/>
                  </a:cubicBezTo>
                  <a:cubicBezTo>
                    <a:pt x="381" y="45"/>
                    <a:pt x="404" y="30"/>
                    <a:pt x="435" y="22"/>
                  </a:cubicBezTo>
                  <a:cubicBezTo>
                    <a:pt x="450" y="15"/>
                    <a:pt x="465" y="7"/>
                    <a:pt x="481" y="0"/>
                  </a:cubicBezTo>
                  <a:lnTo>
                    <a:pt x="481" y="0"/>
                  </a:lnTo>
                  <a:cubicBezTo>
                    <a:pt x="511" y="22"/>
                    <a:pt x="534" y="61"/>
                    <a:pt x="565" y="76"/>
                  </a:cubicBezTo>
                  <a:cubicBezTo>
                    <a:pt x="580" y="83"/>
                    <a:pt x="603" y="68"/>
                    <a:pt x="626" y="76"/>
                  </a:cubicBezTo>
                  <a:cubicBezTo>
                    <a:pt x="641" y="83"/>
                    <a:pt x="664" y="99"/>
                    <a:pt x="656" y="114"/>
                  </a:cubicBezTo>
                  <a:cubicBezTo>
                    <a:pt x="641" y="137"/>
                    <a:pt x="595" y="106"/>
                    <a:pt x="580" y="129"/>
                  </a:cubicBezTo>
                  <a:cubicBezTo>
                    <a:pt x="557" y="152"/>
                    <a:pt x="573" y="198"/>
                    <a:pt x="573" y="229"/>
                  </a:cubicBezTo>
                  <a:cubicBezTo>
                    <a:pt x="580" y="259"/>
                    <a:pt x="595" y="282"/>
                    <a:pt x="611" y="313"/>
                  </a:cubicBezTo>
                  <a:lnTo>
                    <a:pt x="611" y="313"/>
                  </a:lnTo>
                  <a:cubicBezTo>
                    <a:pt x="595" y="320"/>
                    <a:pt x="580" y="328"/>
                    <a:pt x="565" y="343"/>
                  </a:cubicBezTo>
                  <a:cubicBezTo>
                    <a:pt x="557" y="358"/>
                    <a:pt x="565" y="374"/>
                    <a:pt x="557" y="381"/>
                  </a:cubicBezTo>
                  <a:cubicBezTo>
                    <a:pt x="542" y="404"/>
                    <a:pt x="527" y="427"/>
                    <a:pt x="504" y="435"/>
                  </a:cubicBezTo>
                  <a:cubicBezTo>
                    <a:pt x="473" y="435"/>
                    <a:pt x="450" y="419"/>
                    <a:pt x="420" y="412"/>
                  </a:cubicBezTo>
                  <a:lnTo>
                    <a:pt x="420" y="412"/>
                  </a:lnTo>
                  <a:cubicBezTo>
                    <a:pt x="412" y="397"/>
                    <a:pt x="412" y="374"/>
                    <a:pt x="397" y="358"/>
                  </a:cubicBezTo>
                  <a:cubicBezTo>
                    <a:pt x="381" y="351"/>
                    <a:pt x="366" y="366"/>
                    <a:pt x="351" y="366"/>
                  </a:cubicBezTo>
                  <a:cubicBezTo>
                    <a:pt x="320" y="358"/>
                    <a:pt x="298" y="336"/>
                    <a:pt x="267" y="343"/>
                  </a:cubicBezTo>
                  <a:cubicBezTo>
                    <a:pt x="244" y="343"/>
                    <a:pt x="229" y="374"/>
                    <a:pt x="206" y="381"/>
                  </a:cubicBezTo>
                  <a:cubicBezTo>
                    <a:pt x="191" y="389"/>
                    <a:pt x="168" y="389"/>
                    <a:pt x="145" y="381"/>
                  </a:cubicBezTo>
                  <a:cubicBezTo>
                    <a:pt x="129" y="381"/>
                    <a:pt x="114" y="358"/>
                    <a:pt x="99" y="358"/>
                  </a:cubicBezTo>
                  <a:cubicBezTo>
                    <a:pt x="84" y="351"/>
                    <a:pt x="68" y="358"/>
                    <a:pt x="61" y="35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57"/>
            <p:cNvSpPr>
              <a:spLocks noChangeArrowheads="1"/>
            </p:cNvSpPr>
            <p:nvPr/>
          </p:nvSpPr>
          <p:spPr bwMode="auto">
            <a:xfrm>
              <a:off x="6805170" y="6696075"/>
              <a:ext cx="231760" cy="223838"/>
            </a:xfrm>
            <a:custGeom>
              <a:avLst/>
              <a:gdLst>
                <a:gd name="T0" fmla="*/ 0 w 643"/>
                <a:gd name="T1" fmla="*/ 367 h 620"/>
                <a:gd name="T2" fmla="*/ 0 w 643"/>
                <a:gd name="T3" fmla="*/ 367 h 620"/>
                <a:gd name="T4" fmla="*/ 85 w 643"/>
                <a:gd name="T5" fmla="*/ 420 h 620"/>
                <a:gd name="T6" fmla="*/ 130 w 643"/>
                <a:gd name="T7" fmla="*/ 474 h 620"/>
                <a:gd name="T8" fmla="*/ 214 w 643"/>
                <a:gd name="T9" fmla="*/ 481 h 620"/>
                <a:gd name="T10" fmla="*/ 291 w 643"/>
                <a:gd name="T11" fmla="*/ 489 h 620"/>
                <a:gd name="T12" fmla="*/ 306 w 643"/>
                <a:gd name="T13" fmla="*/ 558 h 620"/>
                <a:gd name="T14" fmla="*/ 382 w 643"/>
                <a:gd name="T15" fmla="*/ 527 h 620"/>
                <a:gd name="T16" fmla="*/ 405 w 643"/>
                <a:gd name="T17" fmla="*/ 558 h 620"/>
                <a:gd name="T18" fmla="*/ 405 w 643"/>
                <a:gd name="T19" fmla="*/ 596 h 620"/>
                <a:gd name="T20" fmla="*/ 451 w 643"/>
                <a:gd name="T21" fmla="*/ 619 h 620"/>
                <a:gd name="T22" fmla="*/ 451 w 643"/>
                <a:gd name="T23" fmla="*/ 619 h 620"/>
                <a:gd name="T24" fmla="*/ 504 w 643"/>
                <a:gd name="T25" fmla="*/ 589 h 620"/>
                <a:gd name="T26" fmla="*/ 520 w 643"/>
                <a:gd name="T27" fmla="*/ 543 h 620"/>
                <a:gd name="T28" fmla="*/ 581 w 643"/>
                <a:gd name="T29" fmla="*/ 550 h 620"/>
                <a:gd name="T30" fmla="*/ 581 w 643"/>
                <a:gd name="T31" fmla="*/ 550 h 620"/>
                <a:gd name="T32" fmla="*/ 642 w 643"/>
                <a:gd name="T33" fmla="*/ 489 h 620"/>
                <a:gd name="T34" fmla="*/ 589 w 643"/>
                <a:gd name="T35" fmla="*/ 481 h 620"/>
                <a:gd name="T36" fmla="*/ 543 w 643"/>
                <a:gd name="T37" fmla="*/ 474 h 620"/>
                <a:gd name="T38" fmla="*/ 543 w 643"/>
                <a:gd name="T39" fmla="*/ 420 h 620"/>
                <a:gd name="T40" fmla="*/ 550 w 643"/>
                <a:gd name="T41" fmla="*/ 352 h 620"/>
                <a:gd name="T42" fmla="*/ 558 w 643"/>
                <a:gd name="T43" fmla="*/ 291 h 620"/>
                <a:gd name="T44" fmla="*/ 527 w 643"/>
                <a:gd name="T45" fmla="*/ 268 h 620"/>
                <a:gd name="T46" fmla="*/ 443 w 643"/>
                <a:gd name="T47" fmla="*/ 245 h 620"/>
                <a:gd name="T48" fmla="*/ 421 w 643"/>
                <a:gd name="T49" fmla="*/ 199 h 620"/>
                <a:gd name="T50" fmla="*/ 421 w 643"/>
                <a:gd name="T51" fmla="*/ 184 h 620"/>
                <a:gd name="T52" fmla="*/ 512 w 643"/>
                <a:gd name="T53" fmla="*/ 214 h 620"/>
                <a:gd name="T54" fmla="*/ 512 w 643"/>
                <a:gd name="T55" fmla="*/ 153 h 620"/>
                <a:gd name="T56" fmla="*/ 512 w 643"/>
                <a:gd name="T57" fmla="*/ 153 h 620"/>
                <a:gd name="T58" fmla="*/ 482 w 643"/>
                <a:gd name="T59" fmla="*/ 115 h 620"/>
                <a:gd name="T60" fmla="*/ 421 w 643"/>
                <a:gd name="T61" fmla="*/ 107 h 620"/>
                <a:gd name="T62" fmla="*/ 382 w 643"/>
                <a:gd name="T63" fmla="*/ 77 h 620"/>
                <a:gd name="T64" fmla="*/ 337 w 643"/>
                <a:gd name="T65" fmla="*/ 69 h 620"/>
                <a:gd name="T66" fmla="*/ 337 w 643"/>
                <a:gd name="T67" fmla="*/ 92 h 620"/>
                <a:gd name="T68" fmla="*/ 306 w 643"/>
                <a:gd name="T69" fmla="*/ 84 h 620"/>
                <a:gd name="T70" fmla="*/ 268 w 643"/>
                <a:gd name="T71" fmla="*/ 16 h 620"/>
                <a:gd name="T72" fmla="*/ 153 w 643"/>
                <a:gd name="T73" fmla="*/ 31 h 620"/>
                <a:gd name="T74" fmla="*/ 138 w 643"/>
                <a:gd name="T75" fmla="*/ 107 h 620"/>
                <a:gd name="T76" fmla="*/ 168 w 643"/>
                <a:gd name="T77" fmla="*/ 153 h 620"/>
                <a:gd name="T78" fmla="*/ 138 w 643"/>
                <a:gd name="T79" fmla="*/ 168 h 620"/>
                <a:gd name="T80" fmla="*/ 123 w 643"/>
                <a:gd name="T81" fmla="*/ 252 h 620"/>
                <a:gd name="T82" fmla="*/ 85 w 643"/>
                <a:gd name="T83" fmla="*/ 245 h 620"/>
                <a:gd name="T84" fmla="*/ 23 w 643"/>
                <a:gd name="T85" fmla="*/ 298 h 620"/>
                <a:gd name="T86" fmla="*/ 23 w 643"/>
                <a:gd name="T87" fmla="*/ 298 h 620"/>
                <a:gd name="T88" fmla="*/ 23 w 643"/>
                <a:gd name="T89" fmla="*/ 344 h 620"/>
                <a:gd name="T90" fmla="*/ 0 w 643"/>
                <a:gd name="T91" fmla="*/ 36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3" h="620">
                  <a:moveTo>
                    <a:pt x="0" y="367"/>
                  </a:moveTo>
                  <a:lnTo>
                    <a:pt x="0" y="367"/>
                  </a:lnTo>
                  <a:cubicBezTo>
                    <a:pt x="23" y="390"/>
                    <a:pt x="62" y="405"/>
                    <a:pt x="85" y="420"/>
                  </a:cubicBezTo>
                  <a:cubicBezTo>
                    <a:pt x="100" y="436"/>
                    <a:pt x="107" y="466"/>
                    <a:pt x="130" y="474"/>
                  </a:cubicBezTo>
                  <a:cubicBezTo>
                    <a:pt x="153" y="481"/>
                    <a:pt x="184" y="474"/>
                    <a:pt x="214" y="481"/>
                  </a:cubicBezTo>
                  <a:cubicBezTo>
                    <a:pt x="237" y="481"/>
                    <a:pt x="268" y="474"/>
                    <a:pt x="291" y="489"/>
                  </a:cubicBezTo>
                  <a:cubicBezTo>
                    <a:pt x="306" y="504"/>
                    <a:pt x="291" y="550"/>
                    <a:pt x="306" y="558"/>
                  </a:cubicBezTo>
                  <a:cubicBezTo>
                    <a:pt x="337" y="566"/>
                    <a:pt x="352" y="527"/>
                    <a:pt x="382" y="527"/>
                  </a:cubicBezTo>
                  <a:cubicBezTo>
                    <a:pt x="390" y="527"/>
                    <a:pt x="398" y="550"/>
                    <a:pt x="405" y="558"/>
                  </a:cubicBezTo>
                  <a:cubicBezTo>
                    <a:pt x="413" y="573"/>
                    <a:pt x="398" y="589"/>
                    <a:pt x="405" y="596"/>
                  </a:cubicBezTo>
                  <a:cubicBezTo>
                    <a:pt x="413" y="611"/>
                    <a:pt x="436" y="611"/>
                    <a:pt x="451" y="619"/>
                  </a:cubicBezTo>
                  <a:lnTo>
                    <a:pt x="451" y="619"/>
                  </a:lnTo>
                  <a:cubicBezTo>
                    <a:pt x="466" y="611"/>
                    <a:pt x="489" y="604"/>
                    <a:pt x="504" y="589"/>
                  </a:cubicBezTo>
                  <a:cubicBezTo>
                    <a:pt x="512" y="573"/>
                    <a:pt x="504" y="550"/>
                    <a:pt x="520" y="543"/>
                  </a:cubicBezTo>
                  <a:cubicBezTo>
                    <a:pt x="535" y="535"/>
                    <a:pt x="558" y="543"/>
                    <a:pt x="581" y="550"/>
                  </a:cubicBezTo>
                  <a:lnTo>
                    <a:pt x="581" y="550"/>
                  </a:lnTo>
                  <a:cubicBezTo>
                    <a:pt x="604" y="527"/>
                    <a:pt x="642" y="520"/>
                    <a:pt x="642" y="489"/>
                  </a:cubicBezTo>
                  <a:cubicBezTo>
                    <a:pt x="642" y="474"/>
                    <a:pt x="604" y="481"/>
                    <a:pt x="589" y="481"/>
                  </a:cubicBezTo>
                  <a:cubicBezTo>
                    <a:pt x="573" y="481"/>
                    <a:pt x="550" y="481"/>
                    <a:pt x="543" y="474"/>
                  </a:cubicBezTo>
                  <a:cubicBezTo>
                    <a:pt x="527" y="458"/>
                    <a:pt x="535" y="443"/>
                    <a:pt x="543" y="420"/>
                  </a:cubicBezTo>
                  <a:cubicBezTo>
                    <a:pt x="543" y="397"/>
                    <a:pt x="550" y="375"/>
                    <a:pt x="550" y="352"/>
                  </a:cubicBezTo>
                  <a:cubicBezTo>
                    <a:pt x="550" y="336"/>
                    <a:pt x="566" y="314"/>
                    <a:pt x="558" y="291"/>
                  </a:cubicBezTo>
                  <a:cubicBezTo>
                    <a:pt x="558" y="283"/>
                    <a:pt x="543" y="275"/>
                    <a:pt x="527" y="268"/>
                  </a:cubicBezTo>
                  <a:cubicBezTo>
                    <a:pt x="504" y="260"/>
                    <a:pt x="466" y="268"/>
                    <a:pt x="443" y="245"/>
                  </a:cubicBezTo>
                  <a:cubicBezTo>
                    <a:pt x="428" y="237"/>
                    <a:pt x="428" y="222"/>
                    <a:pt x="421" y="199"/>
                  </a:cubicBezTo>
                  <a:lnTo>
                    <a:pt x="421" y="184"/>
                  </a:lnTo>
                  <a:cubicBezTo>
                    <a:pt x="451" y="184"/>
                    <a:pt x="482" y="222"/>
                    <a:pt x="512" y="214"/>
                  </a:cubicBezTo>
                  <a:cubicBezTo>
                    <a:pt x="527" y="206"/>
                    <a:pt x="512" y="176"/>
                    <a:pt x="512" y="153"/>
                  </a:cubicBezTo>
                  <a:lnTo>
                    <a:pt x="512" y="153"/>
                  </a:lnTo>
                  <a:cubicBezTo>
                    <a:pt x="504" y="138"/>
                    <a:pt x="497" y="130"/>
                    <a:pt x="482" y="115"/>
                  </a:cubicBezTo>
                  <a:cubicBezTo>
                    <a:pt x="482" y="115"/>
                    <a:pt x="428" y="107"/>
                    <a:pt x="421" y="107"/>
                  </a:cubicBezTo>
                  <a:lnTo>
                    <a:pt x="382" y="77"/>
                  </a:lnTo>
                  <a:cubicBezTo>
                    <a:pt x="367" y="69"/>
                    <a:pt x="352" y="69"/>
                    <a:pt x="337" y="69"/>
                  </a:cubicBezTo>
                  <a:cubicBezTo>
                    <a:pt x="329" y="69"/>
                    <a:pt x="337" y="84"/>
                    <a:pt x="337" y="92"/>
                  </a:cubicBezTo>
                  <a:cubicBezTo>
                    <a:pt x="321" y="92"/>
                    <a:pt x="314" y="92"/>
                    <a:pt x="306" y="84"/>
                  </a:cubicBezTo>
                  <a:cubicBezTo>
                    <a:pt x="291" y="61"/>
                    <a:pt x="291" y="23"/>
                    <a:pt x="268" y="16"/>
                  </a:cubicBezTo>
                  <a:cubicBezTo>
                    <a:pt x="229" y="0"/>
                    <a:pt x="191" y="23"/>
                    <a:pt x="153" y="31"/>
                  </a:cubicBezTo>
                  <a:cubicBezTo>
                    <a:pt x="153" y="31"/>
                    <a:pt x="138" y="100"/>
                    <a:pt x="138" y="107"/>
                  </a:cubicBezTo>
                  <a:lnTo>
                    <a:pt x="168" y="153"/>
                  </a:lnTo>
                  <a:cubicBezTo>
                    <a:pt x="153" y="161"/>
                    <a:pt x="138" y="153"/>
                    <a:pt x="138" y="168"/>
                  </a:cubicBezTo>
                  <a:cubicBezTo>
                    <a:pt x="123" y="191"/>
                    <a:pt x="138" y="229"/>
                    <a:pt x="123" y="252"/>
                  </a:cubicBezTo>
                  <a:cubicBezTo>
                    <a:pt x="115" y="268"/>
                    <a:pt x="100" y="237"/>
                    <a:pt x="85" y="245"/>
                  </a:cubicBezTo>
                  <a:cubicBezTo>
                    <a:pt x="62" y="252"/>
                    <a:pt x="46" y="283"/>
                    <a:pt x="23" y="298"/>
                  </a:cubicBezTo>
                  <a:lnTo>
                    <a:pt x="23" y="298"/>
                  </a:lnTo>
                  <a:cubicBezTo>
                    <a:pt x="23" y="314"/>
                    <a:pt x="31" y="329"/>
                    <a:pt x="23" y="344"/>
                  </a:cubicBezTo>
                  <a:cubicBezTo>
                    <a:pt x="23" y="352"/>
                    <a:pt x="8" y="359"/>
                    <a:pt x="0" y="3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58"/>
            <p:cNvSpPr>
              <a:spLocks noChangeArrowheads="1"/>
            </p:cNvSpPr>
            <p:nvPr/>
          </p:nvSpPr>
          <p:spPr bwMode="auto">
            <a:xfrm>
              <a:off x="6955972" y="6716713"/>
              <a:ext cx="277795" cy="233362"/>
            </a:xfrm>
            <a:custGeom>
              <a:avLst/>
              <a:gdLst>
                <a:gd name="T0" fmla="*/ 91 w 772"/>
                <a:gd name="T1" fmla="*/ 99 h 650"/>
                <a:gd name="T2" fmla="*/ 91 w 772"/>
                <a:gd name="T3" fmla="*/ 99 h 650"/>
                <a:gd name="T4" fmla="*/ 91 w 772"/>
                <a:gd name="T5" fmla="*/ 160 h 650"/>
                <a:gd name="T6" fmla="*/ 0 w 772"/>
                <a:gd name="T7" fmla="*/ 130 h 650"/>
                <a:gd name="T8" fmla="*/ 0 w 772"/>
                <a:gd name="T9" fmla="*/ 145 h 650"/>
                <a:gd name="T10" fmla="*/ 22 w 772"/>
                <a:gd name="T11" fmla="*/ 191 h 650"/>
                <a:gd name="T12" fmla="*/ 106 w 772"/>
                <a:gd name="T13" fmla="*/ 214 h 650"/>
                <a:gd name="T14" fmla="*/ 137 w 772"/>
                <a:gd name="T15" fmla="*/ 237 h 650"/>
                <a:gd name="T16" fmla="*/ 129 w 772"/>
                <a:gd name="T17" fmla="*/ 298 h 650"/>
                <a:gd name="T18" fmla="*/ 122 w 772"/>
                <a:gd name="T19" fmla="*/ 366 h 650"/>
                <a:gd name="T20" fmla="*/ 122 w 772"/>
                <a:gd name="T21" fmla="*/ 420 h 650"/>
                <a:gd name="T22" fmla="*/ 168 w 772"/>
                <a:gd name="T23" fmla="*/ 427 h 650"/>
                <a:gd name="T24" fmla="*/ 221 w 772"/>
                <a:gd name="T25" fmla="*/ 435 h 650"/>
                <a:gd name="T26" fmla="*/ 160 w 772"/>
                <a:gd name="T27" fmla="*/ 496 h 650"/>
                <a:gd name="T28" fmla="*/ 160 w 772"/>
                <a:gd name="T29" fmla="*/ 496 h 650"/>
                <a:gd name="T30" fmla="*/ 191 w 772"/>
                <a:gd name="T31" fmla="*/ 519 h 650"/>
                <a:gd name="T32" fmla="*/ 229 w 772"/>
                <a:gd name="T33" fmla="*/ 519 h 650"/>
                <a:gd name="T34" fmla="*/ 236 w 772"/>
                <a:gd name="T35" fmla="*/ 580 h 650"/>
                <a:gd name="T36" fmla="*/ 336 w 772"/>
                <a:gd name="T37" fmla="*/ 626 h 650"/>
                <a:gd name="T38" fmla="*/ 336 w 772"/>
                <a:gd name="T39" fmla="*/ 626 h 650"/>
                <a:gd name="T40" fmla="*/ 351 w 772"/>
                <a:gd name="T41" fmla="*/ 649 h 650"/>
                <a:gd name="T42" fmla="*/ 389 w 772"/>
                <a:gd name="T43" fmla="*/ 603 h 650"/>
                <a:gd name="T44" fmla="*/ 420 w 772"/>
                <a:gd name="T45" fmla="*/ 565 h 650"/>
                <a:gd name="T46" fmla="*/ 458 w 772"/>
                <a:gd name="T47" fmla="*/ 588 h 650"/>
                <a:gd name="T48" fmla="*/ 534 w 772"/>
                <a:gd name="T49" fmla="*/ 573 h 650"/>
                <a:gd name="T50" fmla="*/ 603 w 772"/>
                <a:gd name="T51" fmla="*/ 588 h 650"/>
                <a:gd name="T52" fmla="*/ 687 w 772"/>
                <a:gd name="T53" fmla="*/ 557 h 650"/>
                <a:gd name="T54" fmla="*/ 733 w 772"/>
                <a:gd name="T55" fmla="*/ 535 h 650"/>
                <a:gd name="T56" fmla="*/ 733 w 772"/>
                <a:gd name="T57" fmla="*/ 535 h 650"/>
                <a:gd name="T58" fmla="*/ 771 w 772"/>
                <a:gd name="T59" fmla="*/ 466 h 650"/>
                <a:gd name="T60" fmla="*/ 733 w 772"/>
                <a:gd name="T61" fmla="*/ 450 h 650"/>
                <a:gd name="T62" fmla="*/ 740 w 772"/>
                <a:gd name="T63" fmla="*/ 336 h 650"/>
                <a:gd name="T64" fmla="*/ 679 w 772"/>
                <a:gd name="T65" fmla="*/ 237 h 650"/>
                <a:gd name="T66" fmla="*/ 733 w 772"/>
                <a:gd name="T67" fmla="*/ 206 h 650"/>
                <a:gd name="T68" fmla="*/ 725 w 772"/>
                <a:gd name="T69" fmla="*/ 107 h 650"/>
                <a:gd name="T70" fmla="*/ 748 w 772"/>
                <a:gd name="T71" fmla="*/ 68 h 650"/>
                <a:gd name="T72" fmla="*/ 702 w 772"/>
                <a:gd name="T73" fmla="*/ 15 h 650"/>
                <a:gd name="T74" fmla="*/ 603 w 772"/>
                <a:gd name="T75" fmla="*/ 7 h 650"/>
                <a:gd name="T76" fmla="*/ 557 w 772"/>
                <a:gd name="T77" fmla="*/ 53 h 650"/>
                <a:gd name="T78" fmla="*/ 527 w 772"/>
                <a:gd name="T79" fmla="*/ 99 h 650"/>
                <a:gd name="T80" fmla="*/ 443 w 772"/>
                <a:gd name="T81" fmla="*/ 91 h 650"/>
                <a:gd name="T82" fmla="*/ 366 w 772"/>
                <a:gd name="T83" fmla="*/ 114 h 650"/>
                <a:gd name="T84" fmla="*/ 328 w 772"/>
                <a:gd name="T85" fmla="*/ 99 h 650"/>
                <a:gd name="T86" fmla="*/ 305 w 772"/>
                <a:gd name="T87" fmla="*/ 114 h 650"/>
                <a:gd name="T88" fmla="*/ 221 w 772"/>
                <a:gd name="T89" fmla="*/ 107 h 650"/>
                <a:gd name="T90" fmla="*/ 129 w 772"/>
                <a:gd name="T91" fmla="*/ 76 h 650"/>
                <a:gd name="T92" fmla="*/ 91 w 772"/>
                <a:gd name="T93" fmla="*/ 9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2" h="650">
                  <a:moveTo>
                    <a:pt x="91" y="99"/>
                  </a:moveTo>
                  <a:lnTo>
                    <a:pt x="91" y="99"/>
                  </a:lnTo>
                  <a:cubicBezTo>
                    <a:pt x="91" y="122"/>
                    <a:pt x="106" y="152"/>
                    <a:pt x="91" y="160"/>
                  </a:cubicBezTo>
                  <a:cubicBezTo>
                    <a:pt x="61" y="168"/>
                    <a:pt x="30" y="130"/>
                    <a:pt x="0" y="130"/>
                  </a:cubicBezTo>
                  <a:lnTo>
                    <a:pt x="0" y="145"/>
                  </a:lnTo>
                  <a:cubicBezTo>
                    <a:pt x="7" y="168"/>
                    <a:pt x="7" y="183"/>
                    <a:pt x="22" y="191"/>
                  </a:cubicBezTo>
                  <a:cubicBezTo>
                    <a:pt x="45" y="214"/>
                    <a:pt x="83" y="206"/>
                    <a:pt x="106" y="214"/>
                  </a:cubicBezTo>
                  <a:cubicBezTo>
                    <a:pt x="122" y="221"/>
                    <a:pt x="137" y="229"/>
                    <a:pt x="137" y="237"/>
                  </a:cubicBezTo>
                  <a:cubicBezTo>
                    <a:pt x="145" y="260"/>
                    <a:pt x="129" y="282"/>
                    <a:pt x="129" y="298"/>
                  </a:cubicBezTo>
                  <a:cubicBezTo>
                    <a:pt x="129" y="321"/>
                    <a:pt x="122" y="343"/>
                    <a:pt x="122" y="366"/>
                  </a:cubicBezTo>
                  <a:cubicBezTo>
                    <a:pt x="114" y="389"/>
                    <a:pt x="106" y="404"/>
                    <a:pt x="122" y="420"/>
                  </a:cubicBezTo>
                  <a:cubicBezTo>
                    <a:pt x="129" y="427"/>
                    <a:pt x="152" y="427"/>
                    <a:pt x="168" y="427"/>
                  </a:cubicBezTo>
                  <a:cubicBezTo>
                    <a:pt x="183" y="427"/>
                    <a:pt x="221" y="420"/>
                    <a:pt x="221" y="435"/>
                  </a:cubicBezTo>
                  <a:cubicBezTo>
                    <a:pt x="221" y="466"/>
                    <a:pt x="183" y="473"/>
                    <a:pt x="160" y="496"/>
                  </a:cubicBezTo>
                  <a:lnTo>
                    <a:pt x="160" y="496"/>
                  </a:lnTo>
                  <a:cubicBezTo>
                    <a:pt x="168" y="504"/>
                    <a:pt x="183" y="512"/>
                    <a:pt x="191" y="519"/>
                  </a:cubicBezTo>
                  <a:cubicBezTo>
                    <a:pt x="206" y="519"/>
                    <a:pt x="221" y="512"/>
                    <a:pt x="229" y="519"/>
                  </a:cubicBezTo>
                  <a:cubicBezTo>
                    <a:pt x="236" y="535"/>
                    <a:pt x="221" y="565"/>
                    <a:pt x="236" y="580"/>
                  </a:cubicBezTo>
                  <a:cubicBezTo>
                    <a:pt x="267" y="611"/>
                    <a:pt x="305" y="611"/>
                    <a:pt x="336" y="626"/>
                  </a:cubicBezTo>
                  <a:lnTo>
                    <a:pt x="336" y="626"/>
                  </a:lnTo>
                  <a:cubicBezTo>
                    <a:pt x="343" y="634"/>
                    <a:pt x="343" y="649"/>
                    <a:pt x="351" y="649"/>
                  </a:cubicBezTo>
                  <a:cubicBezTo>
                    <a:pt x="374" y="634"/>
                    <a:pt x="374" y="618"/>
                    <a:pt x="389" y="603"/>
                  </a:cubicBezTo>
                  <a:cubicBezTo>
                    <a:pt x="397" y="588"/>
                    <a:pt x="404" y="573"/>
                    <a:pt x="420" y="565"/>
                  </a:cubicBezTo>
                  <a:cubicBezTo>
                    <a:pt x="435" y="565"/>
                    <a:pt x="443" y="588"/>
                    <a:pt x="458" y="588"/>
                  </a:cubicBezTo>
                  <a:cubicBezTo>
                    <a:pt x="481" y="588"/>
                    <a:pt x="511" y="573"/>
                    <a:pt x="534" y="573"/>
                  </a:cubicBezTo>
                  <a:cubicBezTo>
                    <a:pt x="557" y="573"/>
                    <a:pt x="580" y="588"/>
                    <a:pt x="603" y="588"/>
                  </a:cubicBezTo>
                  <a:cubicBezTo>
                    <a:pt x="633" y="580"/>
                    <a:pt x="656" y="565"/>
                    <a:pt x="687" y="557"/>
                  </a:cubicBezTo>
                  <a:cubicBezTo>
                    <a:pt x="702" y="550"/>
                    <a:pt x="717" y="542"/>
                    <a:pt x="733" y="535"/>
                  </a:cubicBezTo>
                  <a:lnTo>
                    <a:pt x="733" y="535"/>
                  </a:lnTo>
                  <a:cubicBezTo>
                    <a:pt x="748" y="512"/>
                    <a:pt x="771" y="489"/>
                    <a:pt x="771" y="466"/>
                  </a:cubicBezTo>
                  <a:cubicBezTo>
                    <a:pt x="771" y="458"/>
                    <a:pt x="740" y="458"/>
                    <a:pt x="733" y="450"/>
                  </a:cubicBezTo>
                  <a:cubicBezTo>
                    <a:pt x="725" y="412"/>
                    <a:pt x="756" y="374"/>
                    <a:pt x="740" y="336"/>
                  </a:cubicBezTo>
                  <a:cubicBezTo>
                    <a:pt x="733" y="298"/>
                    <a:pt x="679" y="275"/>
                    <a:pt x="679" y="237"/>
                  </a:cubicBezTo>
                  <a:cubicBezTo>
                    <a:pt x="679" y="214"/>
                    <a:pt x="725" y="229"/>
                    <a:pt x="733" y="206"/>
                  </a:cubicBezTo>
                  <a:cubicBezTo>
                    <a:pt x="748" y="175"/>
                    <a:pt x="725" y="137"/>
                    <a:pt x="725" y="107"/>
                  </a:cubicBezTo>
                  <a:cubicBezTo>
                    <a:pt x="733" y="91"/>
                    <a:pt x="756" y="84"/>
                    <a:pt x="748" y="68"/>
                  </a:cubicBezTo>
                  <a:cubicBezTo>
                    <a:pt x="740" y="46"/>
                    <a:pt x="725" y="23"/>
                    <a:pt x="702" y="15"/>
                  </a:cubicBezTo>
                  <a:cubicBezTo>
                    <a:pt x="672" y="7"/>
                    <a:pt x="633" y="0"/>
                    <a:pt x="603" y="7"/>
                  </a:cubicBezTo>
                  <a:cubicBezTo>
                    <a:pt x="580" y="15"/>
                    <a:pt x="572" y="38"/>
                    <a:pt x="557" y="53"/>
                  </a:cubicBezTo>
                  <a:cubicBezTo>
                    <a:pt x="550" y="68"/>
                    <a:pt x="542" y="91"/>
                    <a:pt x="527" y="99"/>
                  </a:cubicBezTo>
                  <a:cubicBezTo>
                    <a:pt x="504" y="107"/>
                    <a:pt x="465" y="91"/>
                    <a:pt x="443" y="91"/>
                  </a:cubicBezTo>
                  <a:cubicBezTo>
                    <a:pt x="412" y="99"/>
                    <a:pt x="389" y="114"/>
                    <a:pt x="366" y="114"/>
                  </a:cubicBezTo>
                  <a:cubicBezTo>
                    <a:pt x="351" y="114"/>
                    <a:pt x="343" y="99"/>
                    <a:pt x="328" y="99"/>
                  </a:cubicBezTo>
                  <a:cubicBezTo>
                    <a:pt x="320" y="99"/>
                    <a:pt x="313" y="114"/>
                    <a:pt x="305" y="114"/>
                  </a:cubicBezTo>
                  <a:cubicBezTo>
                    <a:pt x="275" y="122"/>
                    <a:pt x="252" y="114"/>
                    <a:pt x="221" y="107"/>
                  </a:cubicBezTo>
                  <a:cubicBezTo>
                    <a:pt x="191" y="99"/>
                    <a:pt x="160" y="76"/>
                    <a:pt x="129" y="76"/>
                  </a:cubicBezTo>
                  <a:cubicBezTo>
                    <a:pt x="114" y="76"/>
                    <a:pt x="106" y="91"/>
                    <a:pt x="91" y="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 noChangeArrowheads="1"/>
            </p:cNvSpPr>
            <p:nvPr/>
          </p:nvSpPr>
          <p:spPr bwMode="auto">
            <a:xfrm>
              <a:off x="6224183" y="6443663"/>
              <a:ext cx="592098" cy="696912"/>
            </a:xfrm>
            <a:custGeom>
              <a:avLst/>
              <a:gdLst>
                <a:gd name="T0" fmla="*/ 343 w 1643"/>
                <a:gd name="T1" fmla="*/ 146 h 1934"/>
                <a:gd name="T2" fmla="*/ 252 w 1643"/>
                <a:gd name="T3" fmla="*/ 581 h 1934"/>
                <a:gd name="T4" fmla="*/ 38 w 1643"/>
                <a:gd name="T5" fmla="*/ 909 h 1934"/>
                <a:gd name="T6" fmla="*/ 122 w 1643"/>
                <a:gd name="T7" fmla="*/ 917 h 1934"/>
                <a:gd name="T8" fmla="*/ 160 w 1643"/>
                <a:gd name="T9" fmla="*/ 1032 h 1934"/>
                <a:gd name="T10" fmla="*/ 137 w 1643"/>
                <a:gd name="T11" fmla="*/ 1123 h 1934"/>
                <a:gd name="T12" fmla="*/ 30 w 1643"/>
                <a:gd name="T13" fmla="*/ 1169 h 1934"/>
                <a:gd name="T14" fmla="*/ 30 w 1643"/>
                <a:gd name="T15" fmla="*/ 1177 h 1934"/>
                <a:gd name="T16" fmla="*/ 382 w 1643"/>
                <a:gd name="T17" fmla="*/ 1284 h 1934"/>
                <a:gd name="T18" fmla="*/ 237 w 1643"/>
                <a:gd name="T19" fmla="*/ 1398 h 1934"/>
                <a:gd name="T20" fmla="*/ 198 w 1643"/>
                <a:gd name="T21" fmla="*/ 1574 h 1934"/>
                <a:gd name="T22" fmla="*/ 91 w 1643"/>
                <a:gd name="T23" fmla="*/ 1658 h 1934"/>
                <a:gd name="T24" fmla="*/ 91 w 1643"/>
                <a:gd name="T25" fmla="*/ 1734 h 1934"/>
                <a:gd name="T26" fmla="*/ 168 w 1643"/>
                <a:gd name="T27" fmla="*/ 1849 h 1934"/>
                <a:gd name="T28" fmla="*/ 183 w 1643"/>
                <a:gd name="T29" fmla="*/ 1750 h 1934"/>
                <a:gd name="T30" fmla="*/ 321 w 1643"/>
                <a:gd name="T31" fmla="*/ 1834 h 1934"/>
                <a:gd name="T32" fmla="*/ 313 w 1643"/>
                <a:gd name="T33" fmla="*/ 1887 h 1934"/>
                <a:gd name="T34" fmla="*/ 427 w 1643"/>
                <a:gd name="T35" fmla="*/ 1933 h 1934"/>
                <a:gd name="T36" fmla="*/ 481 w 1643"/>
                <a:gd name="T37" fmla="*/ 1826 h 1934"/>
                <a:gd name="T38" fmla="*/ 573 w 1643"/>
                <a:gd name="T39" fmla="*/ 1849 h 1934"/>
                <a:gd name="T40" fmla="*/ 603 w 1643"/>
                <a:gd name="T41" fmla="*/ 1750 h 1934"/>
                <a:gd name="T42" fmla="*/ 618 w 1643"/>
                <a:gd name="T43" fmla="*/ 1650 h 1934"/>
                <a:gd name="T44" fmla="*/ 733 w 1643"/>
                <a:gd name="T45" fmla="*/ 1673 h 1934"/>
                <a:gd name="T46" fmla="*/ 779 w 1643"/>
                <a:gd name="T47" fmla="*/ 1620 h 1934"/>
                <a:gd name="T48" fmla="*/ 901 w 1643"/>
                <a:gd name="T49" fmla="*/ 1582 h 1934"/>
                <a:gd name="T50" fmla="*/ 878 w 1643"/>
                <a:gd name="T51" fmla="*/ 1475 h 1934"/>
                <a:gd name="T52" fmla="*/ 840 w 1643"/>
                <a:gd name="T53" fmla="*/ 1330 h 1934"/>
                <a:gd name="T54" fmla="*/ 855 w 1643"/>
                <a:gd name="T55" fmla="*/ 1223 h 1934"/>
                <a:gd name="T56" fmla="*/ 962 w 1643"/>
                <a:gd name="T57" fmla="*/ 1184 h 1934"/>
                <a:gd name="T58" fmla="*/ 1023 w 1643"/>
                <a:gd name="T59" fmla="*/ 1307 h 1934"/>
                <a:gd name="T60" fmla="*/ 1115 w 1643"/>
                <a:gd name="T61" fmla="*/ 1429 h 1934"/>
                <a:gd name="T62" fmla="*/ 1130 w 1643"/>
                <a:gd name="T63" fmla="*/ 1475 h 1934"/>
                <a:gd name="T64" fmla="*/ 1229 w 1643"/>
                <a:gd name="T65" fmla="*/ 1490 h 1934"/>
                <a:gd name="T66" fmla="*/ 1283 w 1643"/>
                <a:gd name="T67" fmla="*/ 1612 h 1934"/>
                <a:gd name="T68" fmla="*/ 1283 w 1643"/>
                <a:gd name="T69" fmla="*/ 1521 h 1934"/>
                <a:gd name="T70" fmla="*/ 1413 w 1643"/>
                <a:gd name="T71" fmla="*/ 1536 h 1934"/>
                <a:gd name="T72" fmla="*/ 1443 w 1643"/>
                <a:gd name="T73" fmla="*/ 1498 h 1934"/>
                <a:gd name="T74" fmla="*/ 1474 w 1643"/>
                <a:gd name="T75" fmla="*/ 1452 h 1934"/>
                <a:gd name="T76" fmla="*/ 1504 w 1643"/>
                <a:gd name="T77" fmla="*/ 1261 h 1934"/>
                <a:gd name="T78" fmla="*/ 1512 w 1643"/>
                <a:gd name="T79" fmla="*/ 1131 h 1934"/>
                <a:gd name="T80" fmla="*/ 1611 w 1643"/>
                <a:gd name="T81" fmla="*/ 1070 h 1934"/>
                <a:gd name="T82" fmla="*/ 1634 w 1643"/>
                <a:gd name="T83" fmla="*/ 1001 h 1934"/>
                <a:gd name="T84" fmla="*/ 1489 w 1643"/>
                <a:gd name="T85" fmla="*/ 795 h 1934"/>
                <a:gd name="T86" fmla="*/ 1398 w 1643"/>
                <a:gd name="T87" fmla="*/ 680 h 1934"/>
                <a:gd name="T88" fmla="*/ 1275 w 1643"/>
                <a:gd name="T89" fmla="*/ 665 h 1934"/>
                <a:gd name="T90" fmla="*/ 1153 w 1643"/>
                <a:gd name="T91" fmla="*/ 482 h 1934"/>
                <a:gd name="T92" fmla="*/ 977 w 1643"/>
                <a:gd name="T93" fmla="*/ 436 h 1934"/>
                <a:gd name="T94" fmla="*/ 871 w 1643"/>
                <a:gd name="T95" fmla="*/ 275 h 1934"/>
                <a:gd name="T96" fmla="*/ 954 w 1643"/>
                <a:gd name="T97" fmla="*/ 123 h 1934"/>
                <a:gd name="T98" fmla="*/ 1008 w 1643"/>
                <a:gd name="T99" fmla="*/ 23 h 1934"/>
                <a:gd name="T100" fmla="*/ 909 w 1643"/>
                <a:gd name="T101" fmla="*/ 16 h 1934"/>
                <a:gd name="T102" fmla="*/ 718 w 1643"/>
                <a:gd name="T103" fmla="*/ 69 h 1934"/>
                <a:gd name="T104" fmla="*/ 580 w 1643"/>
                <a:gd name="T105" fmla="*/ 146 h 1934"/>
                <a:gd name="T106" fmla="*/ 458 w 1643"/>
                <a:gd name="T107" fmla="*/ 77 h 1934"/>
                <a:gd name="T108" fmla="*/ 343 w 1643"/>
                <a:gd name="T109" fmla="*/ 146 h 1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43" h="1934">
                  <a:moveTo>
                    <a:pt x="343" y="146"/>
                  </a:moveTo>
                  <a:lnTo>
                    <a:pt x="343" y="146"/>
                  </a:lnTo>
                  <a:cubicBezTo>
                    <a:pt x="374" y="245"/>
                    <a:pt x="420" y="360"/>
                    <a:pt x="305" y="405"/>
                  </a:cubicBezTo>
                  <a:cubicBezTo>
                    <a:pt x="267" y="421"/>
                    <a:pt x="221" y="566"/>
                    <a:pt x="252" y="581"/>
                  </a:cubicBezTo>
                  <a:cubicBezTo>
                    <a:pt x="382" y="650"/>
                    <a:pt x="168" y="795"/>
                    <a:pt x="84" y="803"/>
                  </a:cubicBezTo>
                  <a:cubicBezTo>
                    <a:pt x="0" y="803"/>
                    <a:pt x="38" y="856"/>
                    <a:pt x="38" y="909"/>
                  </a:cubicBezTo>
                  <a:lnTo>
                    <a:pt x="38" y="909"/>
                  </a:lnTo>
                  <a:cubicBezTo>
                    <a:pt x="68" y="909"/>
                    <a:pt x="91" y="902"/>
                    <a:pt x="122" y="917"/>
                  </a:cubicBezTo>
                  <a:cubicBezTo>
                    <a:pt x="137" y="925"/>
                    <a:pt x="137" y="955"/>
                    <a:pt x="145" y="971"/>
                  </a:cubicBezTo>
                  <a:cubicBezTo>
                    <a:pt x="153" y="994"/>
                    <a:pt x="153" y="1017"/>
                    <a:pt x="160" y="1032"/>
                  </a:cubicBezTo>
                  <a:cubicBezTo>
                    <a:pt x="160" y="1047"/>
                    <a:pt x="175" y="1062"/>
                    <a:pt x="168" y="1078"/>
                  </a:cubicBezTo>
                  <a:cubicBezTo>
                    <a:pt x="168" y="1100"/>
                    <a:pt x="145" y="1108"/>
                    <a:pt x="137" y="1123"/>
                  </a:cubicBezTo>
                  <a:cubicBezTo>
                    <a:pt x="122" y="1131"/>
                    <a:pt x="122" y="1146"/>
                    <a:pt x="107" y="1154"/>
                  </a:cubicBezTo>
                  <a:cubicBezTo>
                    <a:pt x="84" y="1161"/>
                    <a:pt x="53" y="1161"/>
                    <a:pt x="30" y="1169"/>
                  </a:cubicBezTo>
                  <a:lnTo>
                    <a:pt x="30" y="1169"/>
                  </a:lnTo>
                  <a:lnTo>
                    <a:pt x="30" y="1177"/>
                  </a:lnTo>
                  <a:cubicBezTo>
                    <a:pt x="38" y="1375"/>
                    <a:pt x="267" y="1284"/>
                    <a:pt x="382" y="1284"/>
                  </a:cubicBezTo>
                  <a:lnTo>
                    <a:pt x="382" y="1284"/>
                  </a:lnTo>
                  <a:cubicBezTo>
                    <a:pt x="343" y="1284"/>
                    <a:pt x="275" y="1360"/>
                    <a:pt x="237" y="1398"/>
                  </a:cubicBezTo>
                  <a:lnTo>
                    <a:pt x="237" y="1398"/>
                  </a:lnTo>
                  <a:cubicBezTo>
                    <a:pt x="244" y="1414"/>
                    <a:pt x="252" y="1436"/>
                    <a:pt x="252" y="1459"/>
                  </a:cubicBezTo>
                  <a:cubicBezTo>
                    <a:pt x="244" y="1498"/>
                    <a:pt x="229" y="1544"/>
                    <a:pt x="198" y="1574"/>
                  </a:cubicBezTo>
                  <a:cubicBezTo>
                    <a:pt x="191" y="1582"/>
                    <a:pt x="168" y="1566"/>
                    <a:pt x="153" y="1574"/>
                  </a:cubicBezTo>
                  <a:cubicBezTo>
                    <a:pt x="130" y="1597"/>
                    <a:pt x="99" y="1620"/>
                    <a:pt x="91" y="1658"/>
                  </a:cubicBezTo>
                  <a:cubicBezTo>
                    <a:pt x="91" y="1673"/>
                    <a:pt x="130" y="1681"/>
                    <a:pt x="122" y="1696"/>
                  </a:cubicBezTo>
                  <a:cubicBezTo>
                    <a:pt x="122" y="1711"/>
                    <a:pt x="99" y="1719"/>
                    <a:pt x="91" y="1734"/>
                  </a:cubicBezTo>
                  <a:cubicBezTo>
                    <a:pt x="84" y="1750"/>
                    <a:pt x="76" y="1773"/>
                    <a:pt x="84" y="1788"/>
                  </a:cubicBezTo>
                  <a:cubicBezTo>
                    <a:pt x="107" y="1819"/>
                    <a:pt x="137" y="1834"/>
                    <a:pt x="168" y="1849"/>
                  </a:cubicBezTo>
                  <a:cubicBezTo>
                    <a:pt x="183" y="1857"/>
                    <a:pt x="214" y="1864"/>
                    <a:pt x="214" y="1849"/>
                  </a:cubicBezTo>
                  <a:cubicBezTo>
                    <a:pt x="214" y="1819"/>
                    <a:pt x="153" y="1773"/>
                    <a:pt x="183" y="1750"/>
                  </a:cubicBezTo>
                  <a:cubicBezTo>
                    <a:pt x="214" y="1734"/>
                    <a:pt x="229" y="1803"/>
                    <a:pt x="260" y="1819"/>
                  </a:cubicBezTo>
                  <a:cubicBezTo>
                    <a:pt x="275" y="1826"/>
                    <a:pt x="305" y="1819"/>
                    <a:pt x="321" y="1834"/>
                  </a:cubicBezTo>
                  <a:cubicBezTo>
                    <a:pt x="336" y="1849"/>
                    <a:pt x="321" y="1872"/>
                    <a:pt x="313" y="1887"/>
                  </a:cubicBezTo>
                  <a:lnTo>
                    <a:pt x="313" y="1887"/>
                  </a:lnTo>
                  <a:cubicBezTo>
                    <a:pt x="427" y="1933"/>
                    <a:pt x="427" y="1933"/>
                    <a:pt x="427" y="1933"/>
                  </a:cubicBezTo>
                  <a:lnTo>
                    <a:pt x="427" y="1933"/>
                  </a:lnTo>
                  <a:cubicBezTo>
                    <a:pt x="427" y="1918"/>
                    <a:pt x="420" y="1895"/>
                    <a:pt x="427" y="1872"/>
                  </a:cubicBezTo>
                  <a:cubicBezTo>
                    <a:pt x="443" y="1857"/>
                    <a:pt x="458" y="1834"/>
                    <a:pt x="481" y="1826"/>
                  </a:cubicBezTo>
                  <a:cubicBezTo>
                    <a:pt x="496" y="1826"/>
                    <a:pt x="496" y="1864"/>
                    <a:pt x="512" y="1872"/>
                  </a:cubicBezTo>
                  <a:cubicBezTo>
                    <a:pt x="535" y="1872"/>
                    <a:pt x="550" y="1857"/>
                    <a:pt x="573" y="1849"/>
                  </a:cubicBezTo>
                  <a:lnTo>
                    <a:pt x="573" y="1849"/>
                  </a:lnTo>
                  <a:cubicBezTo>
                    <a:pt x="580" y="1819"/>
                    <a:pt x="603" y="1788"/>
                    <a:pt x="603" y="1750"/>
                  </a:cubicBezTo>
                  <a:cubicBezTo>
                    <a:pt x="611" y="1734"/>
                    <a:pt x="596" y="1711"/>
                    <a:pt x="596" y="1696"/>
                  </a:cubicBezTo>
                  <a:lnTo>
                    <a:pt x="618" y="1650"/>
                  </a:lnTo>
                  <a:lnTo>
                    <a:pt x="702" y="1620"/>
                  </a:lnTo>
                  <a:cubicBezTo>
                    <a:pt x="710" y="1635"/>
                    <a:pt x="718" y="1650"/>
                    <a:pt x="733" y="1673"/>
                  </a:cubicBezTo>
                  <a:lnTo>
                    <a:pt x="733" y="1673"/>
                  </a:lnTo>
                  <a:cubicBezTo>
                    <a:pt x="748" y="1650"/>
                    <a:pt x="756" y="1620"/>
                    <a:pt x="779" y="1620"/>
                  </a:cubicBezTo>
                  <a:cubicBezTo>
                    <a:pt x="802" y="1612"/>
                    <a:pt x="810" y="1658"/>
                    <a:pt x="825" y="1658"/>
                  </a:cubicBezTo>
                  <a:cubicBezTo>
                    <a:pt x="863" y="1643"/>
                    <a:pt x="878" y="1605"/>
                    <a:pt x="901" y="1582"/>
                  </a:cubicBezTo>
                  <a:lnTo>
                    <a:pt x="901" y="1582"/>
                  </a:lnTo>
                  <a:cubicBezTo>
                    <a:pt x="893" y="1544"/>
                    <a:pt x="878" y="1513"/>
                    <a:pt x="878" y="1475"/>
                  </a:cubicBezTo>
                  <a:cubicBezTo>
                    <a:pt x="878" y="1444"/>
                    <a:pt x="909" y="1421"/>
                    <a:pt x="909" y="1398"/>
                  </a:cubicBezTo>
                  <a:cubicBezTo>
                    <a:pt x="901" y="1368"/>
                    <a:pt x="855" y="1360"/>
                    <a:pt x="840" y="1330"/>
                  </a:cubicBezTo>
                  <a:cubicBezTo>
                    <a:pt x="832" y="1314"/>
                    <a:pt x="840" y="1284"/>
                    <a:pt x="840" y="1261"/>
                  </a:cubicBezTo>
                  <a:cubicBezTo>
                    <a:pt x="848" y="1253"/>
                    <a:pt x="840" y="1230"/>
                    <a:pt x="855" y="1223"/>
                  </a:cubicBezTo>
                  <a:cubicBezTo>
                    <a:pt x="871" y="1207"/>
                    <a:pt x="901" y="1223"/>
                    <a:pt x="916" y="1215"/>
                  </a:cubicBezTo>
                  <a:cubicBezTo>
                    <a:pt x="932" y="1207"/>
                    <a:pt x="939" y="1184"/>
                    <a:pt x="962" y="1184"/>
                  </a:cubicBezTo>
                  <a:cubicBezTo>
                    <a:pt x="977" y="1184"/>
                    <a:pt x="993" y="1200"/>
                    <a:pt x="1008" y="1215"/>
                  </a:cubicBezTo>
                  <a:lnTo>
                    <a:pt x="1023" y="1307"/>
                  </a:lnTo>
                  <a:cubicBezTo>
                    <a:pt x="1023" y="1314"/>
                    <a:pt x="1077" y="1414"/>
                    <a:pt x="1077" y="1414"/>
                  </a:cubicBezTo>
                  <a:cubicBezTo>
                    <a:pt x="1092" y="1414"/>
                    <a:pt x="1107" y="1414"/>
                    <a:pt x="1115" y="1429"/>
                  </a:cubicBezTo>
                  <a:cubicBezTo>
                    <a:pt x="1123" y="1436"/>
                    <a:pt x="1123" y="1459"/>
                    <a:pt x="1130" y="1475"/>
                  </a:cubicBezTo>
                  <a:lnTo>
                    <a:pt x="1130" y="1475"/>
                  </a:lnTo>
                  <a:cubicBezTo>
                    <a:pt x="1153" y="1490"/>
                    <a:pt x="1176" y="1505"/>
                    <a:pt x="1199" y="1505"/>
                  </a:cubicBezTo>
                  <a:cubicBezTo>
                    <a:pt x="1214" y="1513"/>
                    <a:pt x="1222" y="1475"/>
                    <a:pt x="1229" y="1490"/>
                  </a:cubicBezTo>
                  <a:cubicBezTo>
                    <a:pt x="1245" y="1513"/>
                    <a:pt x="1237" y="1559"/>
                    <a:pt x="1252" y="1589"/>
                  </a:cubicBezTo>
                  <a:cubicBezTo>
                    <a:pt x="1260" y="1605"/>
                    <a:pt x="1275" y="1605"/>
                    <a:pt x="1283" y="1612"/>
                  </a:cubicBezTo>
                  <a:lnTo>
                    <a:pt x="1283" y="1612"/>
                  </a:lnTo>
                  <a:cubicBezTo>
                    <a:pt x="1283" y="1582"/>
                    <a:pt x="1268" y="1544"/>
                    <a:pt x="1283" y="1521"/>
                  </a:cubicBezTo>
                  <a:cubicBezTo>
                    <a:pt x="1298" y="1490"/>
                    <a:pt x="1329" y="1467"/>
                    <a:pt x="1359" y="1475"/>
                  </a:cubicBezTo>
                  <a:cubicBezTo>
                    <a:pt x="1390" y="1475"/>
                    <a:pt x="1390" y="1521"/>
                    <a:pt x="1413" y="1536"/>
                  </a:cubicBezTo>
                  <a:cubicBezTo>
                    <a:pt x="1428" y="1551"/>
                    <a:pt x="1443" y="1566"/>
                    <a:pt x="1451" y="1559"/>
                  </a:cubicBezTo>
                  <a:cubicBezTo>
                    <a:pt x="1466" y="1544"/>
                    <a:pt x="1436" y="1513"/>
                    <a:pt x="1443" y="1498"/>
                  </a:cubicBezTo>
                  <a:cubicBezTo>
                    <a:pt x="1443" y="1482"/>
                    <a:pt x="1466" y="1467"/>
                    <a:pt x="1474" y="1452"/>
                  </a:cubicBezTo>
                  <a:lnTo>
                    <a:pt x="1474" y="1452"/>
                  </a:lnTo>
                  <a:cubicBezTo>
                    <a:pt x="1459" y="1414"/>
                    <a:pt x="1428" y="1375"/>
                    <a:pt x="1436" y="1330"/>
                  </a:cubicBezTo>
                  <a:cubicBezTo>
                    <a:pt x="1436" y="1299"/>
                    <a:pt x="1489" y="1292"/>
                    <a:pt x="1504" y="1261"/>
                  </a:cubicBezTo>
                  <a:cubicBezTo>
                    <a:pt x="1512" y="1238"/>
                    <a:pt x="1497" y="1200"/>
                    <a:pt x="1504" y="1177"/>
                  </a:cubicBezTo>
                  <a:cubicBezTo>
                    <a:pt x="1504" y="1161"/>
                    <a:pt x="1504" y="1139"/>
                    <a:pt x="1512" y="1131"/>
                  </a:cubicBezTo>
                  <a:cubicBezTo>
                    <a:pt x="1543" y="1108"/>
                    <a:pt x="1581" y="1093"/>
                    <a:pt x="1611" y="1070"/>
                  </a:cubicBezTo>
                  <a:lnTo>
                    <a:pt x="1611" y="1070"/>
                  </a:lnTo>
                  <a:cubicBezTo>
                    <a:pt x="1619" y="1062"/>
                    <a:pt x="1634" y="1055"/>
                    <a:pt x="1634" y="1047"/>
                  </a:cubicBezTo>
                  <a:cubicBezTo>
                    <a:pt x="1642" y="1032"/>
                    <a:pt x="1634" y="1017"/>
                    <a:pt x="1634" y="1001"/>
                  </a:cubicBezTo>
                  <a:lnTo>
                    <a:pt x="1634" y="1001"/>
                  </a:lnTo>
                  <a:cubicBezTo>
                    <a:pt x="1581" y="932"/>
                    <a:pt x="1543" y="856"/>
                    <a:pt x="1489" y="795"/>
                  </a:cubicBezTo>
                  <a:cubicBezTo>
                    <a:pt x="1474" y="772"/>
                    <a:pt x="1436" y="787"/>
                    <a:pt x="1421" y="772"/>
                  </a:cubicBezTo>
                  <a:cubicBezTo>
                    <a:pt x="1405" y="749"/>
                    <a:pt x="1413" y="711"/>
                    <a:pt x="1398" y="680"/>
                  </a:cubicBezTo>
                  <a:cubicBezTo>
                    <a:pt x="1390" y="673"/>
                    <a:pt x="1367" y="665"/>
                    <a:pt x="1352" y="665"/>
                  </a:cubicBezTo>
                  <a:cubicBezTo>
                    <a:pt x="1329" y="657"/>
                    <a:pt x="1298" y="673"/>
                    <a:pt x="1275" y="665"/>
                  </a:cubicBezTo>
                  <a:cubicBezTo>
                    <a:pt x="1237" y="657"/>
                    <a:pt x="1191" y="642"/>
                    <a:pt x="1168" y="612"/>
                  </a:cubicBezTo>
                  <a:cubicBezTo>
                    <a:pt x="1146" y="573"/>
                    <a:pt x="1184" y="512"/>
                    <a:pt x="1153" y="482"/>
                  </a:cubicBezTo>
                  <a:cubicBezTo>
                    <a:pt x="1107" y="451"/>
                    <a:pt x="1039" y="505"/>
                    <a:pt x="985" y="489"/>
                  </a:cubicBezTo>
                  <a:cubicBezTo>
                    <a:pt x="970" y="482"/>
                    <a:pt x="985" y="451"/>
                    <a:pt x="977" y="436"/>
                  </a:cubicBezTo>
                  <a:cubicBezTo>
                    <a:pt x="977" y="413"/>
                    <a:pt x="970" y="390"/>
                    <a:pt x="954" y="367"/>
                  </a:cubicBezTo>
                  <a:cubicBezTo>
                    <a:pt x="932" y="337"/>
                    <a:pt x="886" y="314"/>
                    <a:pt x="871" y="275"/>
                  </a:cubicBezTo>
                  <a:cubicBezTo>
                    <a:pt x="863" y="253"/>
                    <a:pt x="871" y="222"/>
                    <a:pt x="878" y="199"/>
                  </a:cubicBezTo>
                  <a:cubicBezTo>
                    <a:pt x="893" y="169"/>
                    <a:pt x="932" y="153"/>
                    <a:pt x="954" y="123"/>
                  </a:cubicBezTo>
                  <a:cubicBezTo>
                    <a:pt x="977" y="92"/>
                    <a:pt x="993" y="54"/>
                    <a:pt x="1008" y="23"/>
                  </a:cubicBezTo>
                  <a:lnTo>
                    <a:pt x="1008" y="23"/>
                  </a:lnTo>
                  <a:cubicBezTo>
                    <a:pt x="1008" y="16"/>
                    <a:pt x="1008" y="8"/>
                    <a:pt x="1000" y="8"/>
                  </a:cubicBezTo>
                  <a:cubicBezTo>
                    <a:pt x="970" y="0"/>
                    <a:pt x="939" y="8"/>
                    <a:pt x="909" y="16"/>
                  </a:cubicBezTo>
                  <a:cubicBezTo>
                    <a:pt x="878" y="31"/>
                    <a:pt x="855" y="69"/>
                    <a:pt x="817" y="77"/>
                  </a:cubicBezTo>
                  <a:cubicBezTo>
                    <a:pt x="787" y="92"/>
                    <a:pt x="748" y="62"/>
                    <a:pt x="718" y="69"/>
                  </a:cubicBezTo>
                  <a:cubicBezTo>
                    <a:pt x="687" y="85"/>
                    <a:pt x="687" y="138"/>
                    <a:pt x="657" y="161"/>
                  </a:cubicBezTo>
                  <a:cubicBezTo>
                    <a:pt x="634" y="169"/>
                    <a:pt x="603" y="161"/>
                    <a:pt x="580" y="146"/>
                  </a:cubicBezTo>
                  <a:cubicBezTo>
                    <a:pt x="557" y="130"/>
                    <a:pt x="565" y="100"/>
                    <a:pt x="542" y="92"/>
                  </a:cubicBezTo>
                  <a:cubicBezTo>
                    <a:pt x="519" y="77"/>
                    <a:pt x="489" y="69"/>
                    <a:pt x="458" y="77"/>
                  </a:cubicBezTo>
                  <a:cubicBezTo>
                    <a:pt x="450" y="85"/>
                    <a:pt x="450" y="108"/>
                    <a:pt x="443" y="115"/>
                  </a:cubicBezTo>
                  <a:cubicBezTo>
                    <a:pt x="412" y="130"/>
                    <a:pt x="382" y="130"/>
                    <a:pt x="343" y="1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60"/>
            <p:cNvSpPr>
              <a:spLocks noChangeArrowheads="1"/>
            </p:cNvSpPr>
            <p:nvPr/>
          </p:nvSpPr>
          <p:spPr bwMode="auto">
            <a:xfrm>
              <a:off x="6235294" y="6769100"/>
              <a:ext cx="52385" cy="96838"/>
            </a:xfrm>
            <a:custGeom>
              <a:avLst/>
              <a:gdLst>
                <a:gd name="T0" fmla="*/ 8 w 146"/>
                <a:gd name="T1" fmla="*/ 7 h 268"/>
                <a:gd name="T2" fmla="*/ 8 w 146"/>
                <a:gd name="T3" fmla="*/ 7 h 268"/>
                <a:gd name="T4" fmla="*/ 8 w 146"/>
                <a:gd name="T5" fmla="*/ 30 h 268"/>
                <a:gd name="T6" fmla="*/ 0 w 146"/>
                <a:gd name="T7" fmla="*/ 267 h 268"/>
                <a:gd name="T8" fmla="*/ 0 w 146"/>
                <a:gd name="T9" fmla="*/ 267 h 268"/>
                <a:gd name="T10" fmla="*/ 77 w 146"/>
                <a:gd name="T11" fmla="*/ 252 h 268"/>
                <a:gd name="T12" fmla="*/ 107 w 146"/>
                <a:gd name="T13" fmla="*/ 221 h 268"/>
                <a:gd name="T14" fmla="*/ 138 w 146"/>
                <a:gd name="T15" fmla="*/ 176 h 268"/>
                <a:gd name="T16" fmla="*/ 130 w 146"/>
                <a:gd name="T17" fmla="*/ 130 h 268"/>
                <a:gd name="T18" fmla="*/ 115 w 146"/>
                <a:gd name="T19" fmla="*/ 69 h 268"/>
                <a:gd name="T20" fmla="*/ 92 w 146"/>
                <a:gd name="T21" fmla="*/ 15 h 268"/>
                <a:gd name="T22" fmla="*/ 8 w 146"/>
                <a:gd name="T23" fmla="*/ 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68">
                  <a:moveTo>
                    <a:pt x="8" y="7"/>
                  </a:moveTo>
                  <a:lnTo>
                    <a:pt x="8" y="7"/>
                  </a:lnTo>
                  <a:cubicBezTo>
                    <a:pt x="8" y="15"/>
                    <a:pt x="8" y="23"/>
                    <a:pt x="8" y="30"/>
                  </a:cubicBezTo>
                  <a:cubicBezTo>
                    <a:pt x="0" y="107"/>
                    <a:pt x="0" y="191"/>
                    <a:pt x="0" y="267"/>
                  </a:cubicBezTo>
                  <a:lnTo>
                    <a:pt x="0" y="267"/>
                  </a:lnTo>
                  <a:cubicBezTo>
                    <a:pt x="23" y="259"/>
                    <a:pt x="54" y="259"/>
                    <a:pt x="77" y="252"/>
                  </a:cubicBezTo>
                  <a:cubicBezTo>
                    <a:pt x="92" y="244"/>
                    <a:pt x="92" y="229"/>
                    <a:pt x="107" y="221"/>
                  </a:cubicBezTo>
                  <a:cubicBezTo>
                    <a:pt x="115" y="206"/>
                    <a:pt x="138" y="198"/>
                    <a:pt x="138" y="176"/>
                  </a:cubicBezTo>
                  <a:cubicBezTo>
                    <a:pt x="145" y="160"/>
                    <a:pt x="130" y="145"/>
                    <a:pt x="130" y="130"/>
                  </a:cubicBezTo>
                  <a:cubicBezTo>
                    <a:pt x="123" y="115"/>
                    <a:pt x="123" y="92"/>
                    <a:pt x="115" y="69"/>
                  </a:cubicBezTo>
                  <a:cubicBezTo>
                    <a:pt x="107" y="53"/>
                    <a:pt x="107" y="23"/>
                    <a:pt x="92" y="15"/>
                  </a:cubicBezTo>
                  <a:cubicBezTo>
                    <a:pt x="61" y="0"/>
                    <a:pt x="38" y="7"/>
                    <a:pt x="8" y="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61"/>
            <p:cNvSpPr>
              <a:spLocks noChangeArrowheads="1"/>
            </p:cNvSpPr>
            <p:nvPr/>
          </p:nvSpPr>
          <p:spPr bwMode="auto">
            <a:xfrm>
              <a:off x="6535312" y="6116639"/>
              <a:ext cx="1314364" cy="904875"/>
            </a:xfrm>
            <a:custGeom>
              <a:avLst/>
              <a:gdLst>
                <a:gd name="T0" fmla="*/ 221 w 3652"/>
                <a:gd name="T1" fmla="*/ 908 h 2514"/>
                <a:gd name="T2" fmla="*/ 351 w 3652"/>
                <a:gd name="T3" fmla="*/ 725 h 2514"/>
                <a:gd name="T4" fmla="*/ 344 w 3652"/>
                <a:gd name="T5" fmla="*/ 511 h 2514"/>
                <a:gd name="T6" fmla="*/ 397 w 3652"/>
                <a:gd name="T7" fmla="*/ 358 h 2514"/>
                <a:gd name="T8" fmla="*/ 588 w 3652"/>
                <a:gd name="T9" fmla="*/ 290 h 2514"/>
                <a:gd name="T10" fmla="*/ 771 w 3652"/>
                <a:gd name="T11" fmla="*/ 229 h 2514"/>
                <a:gd name="T12" fmla="*/ 1069 w 3652"/>
                <a:gd name="T13" fmla="*/ 236 h 2514"/>
                <a:gd name="T14" fmla="*/ 1191 w 3652"/>
                <a:gd name="T15" fmla="*/ 99 h 2514"/>
                <a:gd name="T16" fmla="*/ 1314 w 3652"/>
                <a:gd name="T17" fmla="*/ 91 h 2514"/>
                <a:gd name="T18" fmla="*/ 1512 w 3652"/>
                <a:gd name="T19" fmla="*/ 221 h 2514"/>
                <a:gd name="T20" fmla="*/ 1673 w 3652"/>
                <a:gd name="T21" fmla="*/ 290 h 2514"/>
                <a:gd name="T22" fmla="*/ 1726 w 3652"/>
                <a:gd name="T23" fmla="*/ 206 h 2514"/>
                <a:gd name="T24" fmla="*/ 1764 w 3652"/>
                <a:gd name="T25" fmla="*/ 198 h 2514"/>
                <a:gd name="T26" fmla="*/ 1825 w 3652"/>
                <a:gd name="T27" fmla="*/ 267 h 2514"/>
                <a:gd name="T28" fmla="*/ 1963 w 3652"/>
                <a:gd name="T29" fmla="*/ 221 h 2514"/>
                <a:gd name="T30" fmla="*/ 2032 w 3652"/>
                <a:gd name="T31" fmla="*/ 152 h 2514"/>
                <a:gd name="T32" fmla="*/ 2223 w 3652"/>
                <a:gd name="T33" fmla="*/ 183 h 2514"/>
                <a:gd name="T34" fmla="*/ 2352 w 3652"/>
                <a:gd name="T35" fmla="*/ 168 h 2514"/>
                <a:gd name="T36" fmla="*/ 2566 w 3652"/>
                <a:gd name="T37" fmla="*/ 191 h 2514"/>
                <a:gd name="T38" fmla="*/ 2643 w 3652"/>
                <a:gd name="T39" fmla="*/ 68 h 2514"/>
                <a:gd name="T40" fmla="*/ 2902 w 3652"/>
                <a:gd name="T41" fmla="*/ 122 h 2514"/>
                <a:gd name="T42" fmla="*/ 3193 w 3652"/>
                <a:gd name="T43" fmla="*/ 412 h 2514"/>
                <a:gd name="T44" fmla="*/ 3544 w 3652"/>
                <a:gd name="T45" fmla="*/ 916 h 2514"/>
                <a:gd name="T46" fmla="*/ 3620 w 3652"/>
                <a:gd name="T47" fmla="*/ 1153 h 2514"/>
                <a:gd name="T48" fmla="*/ 3254 w 3652"/>
                <a:gd name="T49" fmla="*/ 1161 h 2514"/>
                <a:gd name="T50" fmla="*/ 2925 w 3652"/>
                <a:gd name="T51" fmla="*/ 1352 h 2514"/>
                <a:gd name="T52" fmla="*/ 2780 w 3652"/>
                <a:gd name="T53" fmla="*/ 1443 h 2514"/>
                <a:gd name="T54" fmla="*/ 2505 w 3652"/>
                <a:gd name="T55" fmla="*/ 1550 h 2514"/>
                <a:gd name="T56" fmla="*/ 2413 w 3652"/>
                <a:gd name="T57" fmla="*/ 1481 h 2514"/>
                <a:gd name="T58" fmla="*/ 2261 w 3652"/>
                <a:gd name="T59" fmla="*/ 1397 h 2514"/>
                <a:gd name="T60" fmla="*/ 2100 w 3652"/>
                <a:gd name="T61" fmla="*/ 1520 h 2514"/>
                <a:gd name="T62" fmla="*/ 2055 w 3652"/>
                <a:gd name="T63" fmla="*/ 1627 h 2514"/>
                <a:gd name="T64" fmla="*/ 2284 w 3652"/>
                <a:gd name="T65" fmla="*/ 1848 h 2514"/>
                <a:gd name="T66" fmla="*/ 2498 w 3652"/>
                <a:gd name="T67" fmla="*/ 1833 h 2514"/>
                <a:gd name="T68" fmla="*/ 2482 w 3652"/>
                <a:gd name="T69" fmla="*/ 2131 h 2514"/>
                <a:gd name="T70" fmla="*/ 2521 w 3652"/>
                <a:gd name="T71" fmla="*/ 2230 h 2514"/>
                <a:gd name="T72" fmla="*/ 2398 w 3652"/>
                <a:gd name="T73" fmla="*/ 2314 h 2514"/>
                <a:gd name="T74" fmla="*/ 2314 w 3652"/>
                <a:gd name="T75" fmla="*/ 2421 h 2514"/>
                <a:gd name="T76" fmla="*/ 2192 w 3652"/>
                <a:gd name="T77" fmla="*/ 2474 h 2514"/>
                <a:gd name="T78" fmla="*/ 2070 w 3652"/>
                <a:gd name="T79" fmla="*/ 2459 h 2514"/>
                <a:gd name="T80" fmla="*/ 1994 w 3652"/>
                <a:gd name="T81" fmla="*/ 2429 h 2514"/>
                <a:gd name="T82" fmla="*/ 2047 w 3652"/>
                <a:gd name="T83" fmla="*/ 2276 h 2514"/>
                <a:gd name="T84" fmla="*/ 1902 w 3652"/>
                <a:gd name="T85" fmla="*/ 2200 h 2514"/>
                <a:gd name="T86" fmla="*/ 1909 w 3652"/>
                <a:gd name="T87" fmla="*/ 2001 h 2514"/>
                <a:gd name="T88" fmla="*/ 1894 w 3652"/>
                <a:gd name="T89" fmla="*/ 1772 h 2514"/>
                <a:gd name="T90" fmla="*/ 1772 w 3652"/>
                <a:gd name="T91" fmla="*/ 1672 h 2514"/>
                <a:gd name="T92" fmla="*/ 1612 w 3652"/>
                <a:gd name="T93" fmla="*/ 1756 h 2514"/>
                <a:gd name="T94" fmla="*/ 1474 w 3652"/>
                <a:gd name="T95" fmla="*/ 1779 h 2514"/>
                <a:gd name="T96" fmla="*/ 1260 w 3652"/>
                <a:gd name="T97" fmla="*/ 1764 h 2514"/>
                <a:gd name="T98" fmla="*/ 1169 w 3652"/>
                <a:gd name="T99" fmla="*/ 1718 h 2514"/>
                <a:gd name="T100" fmla="*/ 1085 w 3652"/>
                <a:gd name="T101" fmla="*/ 1703 h 2514"/>
                <a:gd name="T102" fmla="*/ 901 w 3652"/>
                <a:gd name="T103" fmla="*/ 1642 h 2514"/>
                <a:gd name="T104" fmla="*/ 886 w 3652"/>
                <a:gd name="T105" fmla="*/ 1779 h 2514"/>
                <a:gd name="T106" fmla="*/ 771 w 3652"/>
                <a:gd name="T107" fmla="*/ 1909 h 2514"/>
                <a:gd name="T108" fmla="*/ 558 w 3652"/>
                <a:gd name="T109" fmla="*/ 1680 h 2514"/>
                <a:gd name="T110" fmla="*/ 412 w 3652"/>
                <a:gd name="T111" fmla="*/ 1573 h 2514"/>
                <a:gd name="T112" fmla="*/ 122 w 3652"/>
                <a:gd name="T113" fmla="*/ 1397 h 2514"/>
                <a:gd name="T114" fmla="*/ 8 w 3652"/>
                <a:gd name="T115" fmla="*/ 1183 h 2514"/>
                <a:gd name="T116" fmla="*/ 145 w 3652"/>
                <a:gd name="T117" fmla="*/ 931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2" h="2514">
                  <a:moveTo>
                    <a:pt x="145" y="931"/>
                  </a:moveTo>
                  <a:lnTo>
                    <a:pt x="145" y="931"/>
                  </a:lnTo>
                  <a:cubicBezTo>
                    <a:pt x="176" y="924"/>
                    <a:pt x="199" y="924"/>
                    <a:pt x="221" y="908"/>
                  </a:cubicBezTo>
                  <a:cubicBezTo>
                    <a:pt x="244" y="893"/>
                    <a:pt x="244" y="855"/>
                    <a:pt x="267" y="847"/>
                  </a:cubicBezTo>
                  <a:cubicBezTo>
                    <a:pt x="290" y="840"/>
                    <a:pt x="313" y="893"/>
                    <a:pt x="328" y="878"/>
                  </a:cubicBezTo>
                  <a:cubicBezTo>
                    <a:pt x="351" y="832"/>
                    <a:pt x="344" y="779"/>
                    <a:pt x="351" y="725"/>
                  </a:cubicBezTo>
                  <a:cubicBezTo>
                    <a:pt x="351" y="695"/>
                    <a:pt x="366" y="664"/>
                    <a:pt x="351" y="633"/>
                  </a:cubicBezTo>
                  <a:cubicBezTo>
                    <a:pt x="344" y="603"/>
                    <a:pt x="290" y="595"/>
                    <a:pt x="290" y="565"/>
                  </a:cubicBezTo>
                  <a:cubicBezTo>
                    <a:pt x="290" y="534"/>
                    <a:pt x="321" y="527"/>
                    <a:pt x="344" y="511"/>
                  </a:cubicBezTo>
                  <a:cubicBezTo>
                    <a:pt x="359" y="504"/>
                    <a:pt x="389" y="511"/>
                    <a:pt x="397" y="496"/>
                  </a:cubicBezTo>
                  <a:cubicBezTo>
                    <a:pt x="405" y="473"/>
                    <a:pt x="366" y="450"/>
                    <a:pt x="366" y="427"/>
                  </a:cubicBezTo>
                  <a:cubicBezTo>
                    <a:pt x="366" y="404"/>
                    <a:pt x="382" y="374"/>
                    <a:pt x="397" y="358"/>
                  </a:cubicBezTo>
                  <a:cubicBezTo>
                    <a:pt x="405" y="336"/>
                    <a:pt x="428" y="313"/>
                    <a:pt x="451" y="305"/>
                  </a:cubicBezTo>
                  <a:cubicBezTo>
                    <a:pt x="481" y="297"/>
                    <a:pt x="519" y="320"/>
                    <a:pt x="550" y="313"/>
                  </a:cubicBezTo>
                  <a:cubicBezTo>
                    <a:pt x="565" y="313"/>
                    <a:pt x="573" y="297"/>
                    <a:pt x="588" y="290"/>
                  </a:cubicBezTo>
                  <a:lnTo>
                    <a:pt x="588" y="290"/>
                  </a:lnTo>
                  <a:cubicBezTo>
                    <a:pt x="619" y="282"/>
                    <a:pt x="664" y="290"/>
                    <a:pt x="695" y="275"/>
                  </a:cubicBezTo>
                  <a:cubicBezTo>
                    <a:pt x="725" y="267"/>
                    <a:pt x="741" y="229"/>
                    <a:pt x="771" y="229"/>
                  </a:cubicBezTo>
                  <a:cubicBezTo>
                    <a:pt x="810" y="229"/>
                    <a:pt x="840" y="259"/>
                    <a:pt x="878" y="282"/>
                  </a:cubicBezTo>
                  <a:cubicBezTo>
                    <a:pt x="886" y="290"/>
                    <a:pt x="886" y="313"/>
                    <a:pt x="901" y="313"/>
                  </a:cubicBezTo>
                  <a:cubicBezTo>
                    <a:pt x="955" y="297"/>
                    <a:pt x="1016" y="275"/>
                    <a:pt x="1069" y="236"/>
                  </a:cubicBezTo>
                  <a:cubicBezTo>
                    <a:pt x="1085" y="229"/>
                    <a:pt x="1054" y="183"/>
                    <a:pt x="1077" y="183"/>
                  </a:cubicBezTo>
                  <a:cubicBezTo>
                    <a:pt x="1108" y="175"/>
                    <a:pt x="1130" y="236"/>
                    <a:pt x="1153" y="221"/>
                  </a:cubicBezTo>
                  <a:cubicBezTo>
                    <a:pt x="1191" y="191"/>
                    <a:pt x="1161" y="129"/>
                    <a:pt x="1191" y="99"/>
                  </a:cubicBezTo>
                  <a:cubicBezTo>
                    <a:pt x="1207" y="84"/>
                    <a:pt x="1237" y="106"/>
                    <a:pt x="1260" y="106"/>
                  </a:cubicBezTo>
                  <a:cubicBezTo>
                    <a:pt x="1275" y="99"/>
                    <a:pt x="1291" y="91"/>
                    <a:pt x="1314" y="91"/>
                  </a:cubicBezTo>
                  <a:lnTo>
                    <a:pt x="1314" y="91"/>
                  </a:lnTo>
                  <a:cubicBezTo>
                    <a:pt x="1344" y="99"/>
                    <a:pt x="1382" y="114"/>
                    <a:pt x="1413" y="122"/>
                  </a:cubicBezTo>
                  <a:cubicBezTo>
                    <a:pt x="1428" y="129"/>
                    <a:pt x="1451" y="137"/>
                    <a:pt x="1466" y="152"/>
                  </a:cubicBezTo>
                  <a:cubicBezTo>
                    <a:pt x="1489" y="168"/>
                    <a:pt x="1497" y="198"/>
                    <a:pt x="1512" y="221"/>
                  </a:cubicBezTo>
                  <a:cubicBezTo>
                    <a:pt x="1527" y="236"/>
                    <a:pt x="1535" y="252"/>
                    <a:pt x="1558" y="259"/>
                  </a:cubicBezTo>
                  <a:cubicBezTo>
                    <a:pt x="1573" y="259"/>
                    <a:pt x="1581" y="236"/>
                    <a:pt x="1596" y="236"/>
                  </a:cubicBezTo>
                  <a:cubicBezTo>
                    <a:pt x="1627" y="244"/>
                    <a:pt x="1642" y="290"/>
                    <a:pt x="1673" y="290"/>
                  </a:cubicBezTo>
                  <a:cubicBezTo>
                    <a:pt x="1688" y="282"/>
                    <a:pt x="1696" y="252"/>
                    <a:pt x="1696" y="229"/>
                  </a:cubicBezTo>
                  <a:cubicBezTo>
                    <a:pt x="1696" y="206"/>
                    <a:pt x="1657" y="183"/>
                    <a:pt x="1673" y="168"/>
                  </a:cubicBezTo>
                  <a:cubicBezTo>
                    <a:pt x="1696" y="160"/>
                    <a:pt x="1711" y="191"/>
                    <a:pt x="1726" y="206"/>
                  </a:cubicBezTo>
                  <a:lnTo>
                    <a:pt x="1726" y="206"/>
                  </a:lnTo>
                  <a:cubicBezTo>
                    <a:pt x="1734" y="221"/>
                    <a:pt x="1741" y="244"/>
                    <a:pt x="1757" y="244"/>
                  </a:cubicBezTo>
                  <a:cubicBezTo>
                    <a:pt x="1772" y="244"/>
                    <a:pt x="1757" y="214"/>
                    <a:pt x="1764" y="198"/>
                  </a:cubicBezTo>
                  <a:cubicBezTo>
                    <a:pt x="1772" y="198"/>
                    <a:pt x="1780" y="214"/>
                    <a:pt x="1787" y="214"/>
                  </a:cubicBezTo>
                  <a:cubicBezTo>
                    <a:pt x="1795" y="221"/>
                    <a:pt x="1810" y="206"/>
                    <a:pt x="1818" y="214"/>
                  </a:cubicBezTo>
                  <a:cubicBezTo>
                    <a:pt x="1825" y="229"/>
                    <a:pt x="1810" y="252"/>
                    <a:pt x="1825" y="267"/>
                  </a:cubicBezTo>
                  <a:cubicBezTo>
                    <a:pt x="1833" y="275"/>
                    <a:pt x="1848" y="259"/>
                    <a:pt x="1856" y="259"/>
                  </a:cubicBezTo>
                  <a:cubicBezTo>
                    <a:pt x="1864" y="259"/>
                    <a:pt x="1864" y="275"/>
                    <a:pt x="1864" y="275"/>
                  </a:cubicBezTo>
                  <a:cubicBezTo>
                    <a:pt x="1902" y="259"/>
                    <a:pt x="1932" y="236"/>
                    <a:pt x="1963" y="221"/>
                  </a:cubicBezTo>
                  <a:cubicBezTo>
                    <a:pt x="1978" y="214"/>
                    <a:pt x="2001" y="206"/>
                    <a:pt x="2009" y="198"/>
                  </a:cubicBezTo>
                  <a:cubicBezTo>
                    <a:pt x="2024" y="183"/>
                    <a:pt x="2024" y="168"/>
                    <a:pt x="2032" y="152"/>
                  </a:cubicBezTo>
                  <a:lnTo>
                    <a:pt x="2032" y="152"/>
                  </a:lnTo>
                  <a:cubicBezTo>
                    <a:pt x="2169" y="175"/>
                    <a:pt x="2169" y="175"/>
                    <a:pt x="2169" y="175"/>
                  </a:cubicBezTo>
                  <a:lnTo>
                    <a:pt x="2169" y="175"/>
                  </a:lnTo>
                  <a:cubicBezTo>
                    <a:pt x="2169" y="175"/>
                    <a:pt x="2215" y="183"/>
                    <a:pt x="2223" y="183"/>
                  </a:cubicBezTo>
                  <a:cubicBezTo>
                    <a:pt x="2230" y="183"/>
                    <a:pt x="2261" y="168"/>
                    <a:pt x="2261" y="168"/>
                  </a:cubicBezTo>
                  <a:cubicBezTo>
                    <a:pt x="2284" y="175"/>
                    <a:pt x="2314" y="191"/>
                    <a:pt x="2337" y="191"/>
                  </a:cubicBezTo>
                  <a:cubicBezTo>
                    <a:pt x="2345" y="191"/>
                    <a:pt x="2345" y="168"/>
                    <a:pt x="2352" y="168"/>
                  </a:cubicBezTo>
                  <a:cubicBezTo>
                    <a:pt x="2368" y="160"/>
                    <a:pt x="2391" y="168"/>
                    <a:pt x="2413" y="175"/>
                  </a:cubicBezTo>
                  <a:cubicBezTo>
                    <a:pt x="2436" y="183"/>
                    <a:pt x="2452" y="206"/>
                    <a:pt x="2482" y="214"/>
                  </a:cubicBezTo>
                  <a:cubicBezTo>
                    <a:pt x="2513" y="214"/>
                    <a:pt x="2536" y="191"/>
                    <a:pt x="2566" y="191"/>
                  </a:cubicBezTo>
                  <a:cubicBezTo>
                    <a:pt x="2589" y="191"/>
                    <a:pt x="2612" y="206"/>
                    <a:pt x="2627" y="198"/>
                  </a:cubicBezTo>
                  <a:cubicBezTo>
                    <a:pt x="2635" y="191"/>
                    <a:pt x="2612" y="175"/>
                    <a:pt x="2612" y="160"/>
                  </a:cubicBezTo>
                  <a:cubicBezTo>
                    <a:pt x="2620" y="129"/>
                    <a:pt x="2620" y="99"/>
                    <a:pt x="2643" y="68"/>
                  </a:cubicBezTo>
                  <a:cubicBezTo>
                    <a:pt x="2658" y="38"/>
                    <a:pt x="2681" y="30"/>
                    <a:pt x="2711" y="0"/>
                  </a:cubicBezTo>
                  <a:lnTo>
                    <a:pt x="2711" y="0"/>
                  </a:lnTo>
                  <a:cubicBezTo>
                    <a:pt x="2788" y="30"/>
                    <a:pt x="2857" y="68"/>
                    <a:pt x="2902" y="122"/>
                  </a:cubicBezTo>
                  <a:cubicBezTo>
                    <a:pt x="2948" y="183"/>
                    <a:pt x="3032" y="206"/>
                    <a:pt x="3093" y="252"/>
                  </a:cubicBezTo>
                  <a:cubicBezTo>
                    <a:pt x="3109" y="259"/>
                    <a:pt x="3162" y="290"/>
                    <a:pt x="3162" y="297"/>
                  </a:cubicBezTo>
                  <a:cubicBezTo>
                    <a:pt x="3162" y="358"/>
                    <a:pt x="3132" y="358"/>
                    <a:pt x="3193" y="412"/>
                  </a:cubicBezTo>
                  <a:cubicBezTo>
                    <a:pt x="3269" y="481"/>
                    <a:pt x="3292" y="542"/>
                    <a:pt x="3322" y="633"/>
                  </a:cubicBezTo>
                  <a:cubicBezTo>
                    <a:pt x="3338" y="672"/>
                    <a:pt x="3376" y="825"/>
                    <a:pt x="3414" y="840"/>
                  </a:cubicBezTo>
                  <a:cubicBezTo>
                    <a:pt x="3430" y="863"/>
                    <a:pt x="3544" y="916"/>
                    <a:pt x="3544" y="916"/>
                  </a:cubicBezTo>
                  <a:cubicBezTo>
                    <a:pt x="3552" y="1046"/>
                    <a:pt x="3582" y="1054"/>
                    <a:pt x="3651" y="1084"/>
                  </a:cubicBezTo>
                  <a:lnTo>
                    <a:pt x="3651" y="1084"/>
                  </a:lnTo>
                  <a:cubicBezTo>
                    <a:pt x="3643" y="1115"/>
                    <a:pt x="3651" y="1145"/>
                    <a:pt x="3620" y="1153"/>
                  </a:cubicBezTo>
                  <a:cubicBezTo>
                    <a:pt x="3559" y="1176"/>
                    <a:pt x="3491" y="1161"/>
                    <a:pt x="3437" y="1145"/>
                  </a:cubicBezTo>
                  <a:cubicBezTo>
                    <a:pt x="3391" y="1138"/>
                    <a:pt x="3368" y="1077"/>
                    <a:pt x="3322" y="1077"/>
                  </a:cubicBezTo>
                  <a:cubicBezTo>
                    <a:pt x="3284" y="1084"/>
                    <a:pt x="3277" y="1138"/>
                    <a:pt x="3254" y="1161"/>
                  </a:cubicBezTo>
                  <a:cubicBezTo>
                    <a:pt x="3216" y="1206"/>
                    <a:pt x="3177" y="1260"/>
                    <a:pt x="3124" y="1283"/>
                  </a:cubicBezTo>
                  <a:cubicBezTo>
                    <a:pt x="3093" y="1298"/>
                    <a:pt x="3055" y="1268"/>
                    <a:pt x="3024" y="1275"/>
                  </a:cubicBezTo>
                  <a:cubicBezTo>
                    <a:pt x="2986" y="1290"/>
                    <a:pt x="2956" y="1329"/>
                    <a:pt x="2925" y="1352"/>
                  </a:cubicBezTo>
                  <a:cubicBezTo>
                    <a:pt x="2910" y="1367"/>
                    <a:pt x="2887" y="1382"/>
                    <a:pt x="2880" y="1405"/>
                  </a:cubicBezTo>
                  <a:cubicBezTo>
                    <a:pt x="2872" y="1436"/>
                    <a:pt x="2895" y="1489"/>
                    <a:pt x="2872" y="1497"/>
                  </a:cubicBezTo>
                  <a:cubicBezTo>
                    <a:pt x="2841" y="1512"/>
                    <a:pt x="2818" y="1451"/>
                    <a:pt x="2780" y="1443"/>
                  </a:cubicBezTo>
                  <a:cubicBezTo>
                    <a:pt x="2727" y="1443"/>
                    <a:pt x="2666" y="1451"/>
                    <a:pt x="2612" y="1474"/>
                  </a:cubicBezTo>
                  <a:cubicBezTo>
                    <a:pt x="2566" y="1489"/>
                    <a:pt x="2536" y="1527"/>
                    <a:pt x="2505" y="1550"/>
                  </a:cubicBezTo>
                  <a:lnTo>
                    <a:pt x="2505" y="1550"/>
                  </a:lnTo>
                  <a:cubicBezTo>
                    <a:pt x="2475" y="1558"/>
                    <a:pt x="2452" y="1565"/>
                    <a:pt x="2429" y="1565"/>
                  </a:cubicBezTo>
                  <a:cubicBezTo>
                    <a:pt x="2413" y="1565"/>
                    <a:pt x="2398" y="1573"/>
                    <a:pt x="2398" y="1558"/>
                  </a:cubicBezTo>
                  <a:cubicBezTo>
                    <a:pt x="2391" y="1535"/>
                    <a:pt x="2406" y="1512"/>
                    <a:pt x="2413" y="1481"/>
                  </a:cubicBezTo>
                  <a:cubicBezTo>
                    <a:pt x="2413" y="1466"/>
                    <a:pt x="2421" y="1443"/>
                    <a:pt x="2413" y="1420"/>
                  </a:cubicBezTo>
                  <a:cubicBezTo>
                    <a:pt x="2398" y="1397"/>
                    <a:pt x="2375" y="1382"/>
                    <a:pt x="2345" y="1382"/>
                  </a:cubicBezTo>
                  <a:cubicBezTo>
                    <a:pt x="2314" y="1375"/>
                    <a:pt x="2284" y="1390"/>
                    <a:pt x="2261" y="1397"/>
                  </a:cubicBezTo>
                  <a:cubicBezTo>
                    <a:pt x="2223" y="1413"/>
                    <a:pt x="2177" y="1420"/>
                    <a:pt x="2154" y="1451"/>
                  </a:cubicBezTo>
                  <a:cubicBezTo>
                    <a:pt x="2138" y="1474"/>
                    <a:pt x="2169" y="1512"/>
                    <a:pt x="2154" y="1535"/>
                  </a:cubicBezTo>
                  <a:cubicBezTo>
                    <a:pt x="2146" y="1550"/>
                    <a:pt x="2116" y="1512"/>
                    <a:pt x="2100" y="1520"/>
                  </a:cubicBezTo>
                  <a:cubicBezTo>
                    <a:pt x="2093" y="1527"/>
                    <a:pt x="2123" y="1558"/>
                    <a:pt x="2108" y="1573"/>
                  </a:cubicBezTo>
                  <a:cubicBezTo>
                    <a:pt x="2093" y="1581"/>
                    <a:pt x="2062" y="1550"/>
                    <a:pt x="2047" y="1565"/>
                  </a:cubicBezTo>
                  <a:cubicBezTo>
                    <a:pt x="2032" y="1581"/>
                    <a:pt x="2047" y="1611"/>
                    <a:pt x="2055" y="1627"/>
                  </a:cubicBezTo>
                  <a:cubicBezTo>
                    <a:pt x="2070" y="1680"/>
                    <a:pt x="2077" y="1733"/>
                    <a:pt x="2116" y="1779"/>
                  </a:cubicBezTo>
                  <a:cubicBezTo>
                    <a:pt x="2138" y="1810"/>
                    <a:pt x="2177" y="1825"/>
                    <a:pt x="2215" y="1840"/>
                  </a:cubicBezTo>
                  <a:cubicBezTo>
                    <a:pt x="2238" y="1848"/>
                    <a:pt x="2261" y="1848"/>
                    <a:pt x="2284" y="1848"/>
                  </a:cubicBezTo>
                  <a:cubicBezTo>
                    <a:pt x="2314" y="1840"/>
                    <a:pt x="2352" y="1840"/>
                    <a:pt x="2391" y="1840"/>
                  </a:cubicBezTo>
                  <a:cubicBezTo>
                    <a:pt x="2421" y="1840"/>
                    <a:pt x="2459" y="1833"/>
                    <a:pt x="2498" y="1833"/>
                  </a:cubicBezTo>
                  <a:lnTo>
                    <a:pt x="2498" y="1833"/>
                  </a:lnTo>
                  <a:cubicBezTo>
                    <a:pt x="2490" y="1863"/>
                    <a:pt x="2475" y="1894"/>
                    <a:pt x="2475" y="1925"/>
                  </a:cubicBezTo>
                  <a:cubicBezTo>
                    <a:pt x="2475" y="1955"/>
                    <a:pt x="2498" y="1978"/>
                    <a:pt x="2498" y="2008"/>
                  </a:cubicBezTo>
                  <a:cubicBezTo>
                    <a:pt x="2505" y="2047"/>
                    <a:pt x="2498" y="2092"/>
                    <a:pt x="2482" y="2131"/>
                  </a:cubicBezTo>
                  <a:cubicBezTo>
                    <a:pt x="2475" y="2154"/>
                    <a:pt x="2444" y="2154"/>
                    <a:pt x="2429" y="2177"/>
                  </a:cubicBezTo>
                  <a:cubicBezTo>
                    <a:pt x="2429" y="2184"/>
                    <a:pt x="2436" y="2200"/>
                    <a:pt x="2444" y="2207"/>
                  </a:cubicBezTo>
                  <a:cubicBezTo>
                    <a:pt x="2467" y="2222"/>
                    <a:pt x="2505" y="2215"/>
                    <a:pt x="2521" y="2230"/>
                  </a:cubicBezTo>
                  <a:cubicBezTo>
                    <a:pt x="2536" y="2238"/>
                    <a:pt x="2536" y="2261"/>
                    <a:pt x="2521" y="2261"/>
                  </a:cubicBezTo>
                  <a:cubicBezTo>
                    <a:pt x="2498" y="2276"/>
                    <a:pt x="2467" y="2268"/>
                    <a:pt x="2444" y="2276"/>
                  </a:cubicBezTo>
                  <a:cubicBezTo>
                    <a:pt x="2429" y="2283"/>
                    <a:pt x="2413" y="2306"/>
                    <a:pt x="2398" y="2314"/>
                  </a:cubicBezTo>
                  <a:cubicBezTo>
                    <a:pt x="2360" y="2314"/>
                    <a:pt x="2322" y="2276"/>
                    <a:pt x="2291" y="2291"/>
                  </a:cubicBezTo>
                  <a:cubicBezTo>
                    <a:pt x="2261" y="2306"/>
                    <a:pt x="2230" y="2337"/>
                    <a:pt x="2230" y="2375"/>
                  </a:cubicBezTo>
                  <a:cubicBezTo>
                    <a:pt x="2238" y="2406"/>
                    <a:pt x="2284" y="2406"/>
                    <a:pt x="2314" y="2421"/>
                  </a:cubicBezTo>
                  <a:lnTo>
                    <a:pt x="2314" y="2421"/>
                  </a:lnTo>
                  <a:cubicBezTo>
                    <a:pt x="2284" y="2429"/>
                    <a:pt x="2261" y="2436"/>
                    <a:pt x="2238" y="2452"/>
                  </a:cubicBezTo>
                  <a:cubicBezTo>
                    <a:pt x="2223" y="2459"/>
                    <a:pt x="2207" y="2474"/>
                    <a:pt x="2192" y="2474"/>
                  </a:cubicBezTo>
                  <a:cubicBezTo>
                    <a:pt x="2177" y="2474"/>
                    <a:pt x="2169" y="2459"/>
                    <a:pt x="2154" y="2459"/>
                  </a:cubicBezTo>
                  <a:cubicBezTo>
                    <a:pt x="2138" y="2459"/>
                    <a:pt x="2123" y="2474"/>
                    <a:pt x="2108" y="2474"/>
                  </a:cubicBezTo>
                  <a:cubicBezTo>
                    <a:pt x="2093" y="2474"/>
                    <a:pt x="2085" y="2459"/>
                    <a:pt x="2070" y="2459"/>
                  </a:cubicBezTo>
                  <a:cubicBezTo>
                    <a:pt x="2055" y="2474"/>
                    <a:pt x="2039" y="2497"/>
                    <a:pt x="2032" y="2513"/>
                  </a:cubicBezTo>
                  <a:lnTo>
                    <a:pt x="2032" y="2513"/>
                  </a:lnTo>
                  <a:cubicBezTo>
                    <a:pt x="2016" y="2482"/>
                    <a:pt x="2001" y="2459"/>
                    <a:pt x="1994" y="2429"/>
                  </a:cubicBezTo>
                  <a:cubicBezTo>
                    <a:pt x="1994" y="2398"/>
                    <a:pt x="1978" y="2352"/>
                    <a:pt x="2001" y="2329"/>
                  </a:cubicBezTo>
                  <a:cubicBezTo>
                    <a:pt x="2016" y="2306"/>
                    <a:pt x="2062" y="2337"/>
                    <a:pt x="2077" y="2314"/>
                  </a:cubicBezTo>
                  <a:cubicBezTo>
                    <a:pt x="2085" y="2299"/>
                    <a:pt x="2062" y="2283"/>
                    <a:pt x="2047" y="2276"/>
                  </a:cubicBezTo>
                  <a:cubicBezTo>
                    <a:pt x="2024" y="2268"/>
                    <a:pt x="2001" y="2283"/>
                    <a:pt x="1986" y="2276"/>
                  </a:cubicBezTo>
                  <a:cubicBezTo>
                    <a:pt x="1955" y="2261"/>
                    <a:pt x="1932" y="2222"/>
                    <a:pt x="1902" y="2200"/>
                  </a:cubicBezTo>
                  <a:lnTo>
                    <a:pt x="1902" y="2200"/>
                  </a:lnTo>
                  <a:cubicBezTo>
                    <a:pt x="1917" y="2177"/>
                    <a:pt x="1940" y="2154"/>
                    <a:pt x="1940" y="2131"/>
                  </a:cubicBezTo>
                  <a:cubicBezTo>
                    <a:pt x="1940" y="2123"/>
                    <a:pt x="1909" y="2123"/>
                    <a:pt x="1902" y="2115"/>
                  </a:cubicBezTo>
                  <a:cubicBezTo>
                    <a:pt x="1894" y="2077"/>
                    <a:pt x="1925" y="2039"/>
                    <a:pt x="1909" y="2001"/>
                  </a:cubicBezTo>
                  <a:cubicBezTo>
                    <a:pt x="1902" y="1963"/>
                    <a:pt x="1848" y="1940"/>
                    <a:pt x="1848" y="1902"/>
                  </a:cubicBezTo>
                  <a:cubicBezTo>
                    <a:pt x="1848" y="1879"/>
                    <a:pt x="1894" y="1894"/>
                    <a:pt x="1902" y="1871"/>
                  </a:cubicBezTo>
                  <a:cubicBezTo>
                    <a:pt x="1917" y="1840"/>
                    <a:pt x="1894" y="1802"/>
                    <a:pt x="1894" y="1772"/>
                  </a:cubicBezTo>
                  <a:cubicBezTo>
                    <a:pt x="1902" y="1756"/>
                    <a:pt x="1925" y="1749"/>
                    <a:pt x="1917" y="1733"/>
                  </a:cubicBezTo>
                  <a:cubicBezTo>
                    <a:pt x="1909" y="1711"/>
                    <a:pt x="1894" y="1688"/>
                    <a:pt x="1871" y="1680"/>
                  </a:cubicBezTo>
                  <a:cubicBezTo>
                    <a:pt x="1841" y="1672"/>
                    <a:pt x="1802" y="1665"/>
                    <a:pt x="1772" y="1672"/>
                  </a:cubicBezTo>
                  <a:cubicBezTo>
                    <a:pt x="1749" y="1680"/>
                    <a:pt x="1741" y="1703"/>
                    <a:pt x="1726" y="1718"/>
                  </a:cubicBezTo>
                  <a:cubicBezTo>
                    <a:pt x="1719" y="1733"/>
                    <a:pt x="1711" y="1756"/>
                    <a:pt x="1696" y="1764"/>
                  </a:cubicBezTo>
                  <a:cubicBezTo>
                    <a:pt x="1673" y="1772"/>
                    <a:pt x="1634" y="1756"/>
                    <a:pt x="1612" y="1756"/>
                  </a:cubicBezTo>
                  <a:cubicBezTo>
                    <a:pt x="1581" y="1764"/>
                    <a:pt x="1558" y="1779"/>
                    <a:pt x="1535" y="1779"/>
                  </a:cubicBezTo>
                  <a:cubicBezTo>
                    <a:pt x="1520" y="1779"/>
                    <a:pt x="1512" y="1764"/>
                    <a:pt x="1497" y="1764"/>
                  </a:cubicBezTo>
                  <a:cubicBezTo>
                    <a:pt x="1489" y="1764"/>
                    <a:pt x="1482" y="1779"/>
                    <a:pt x="1474" y="1779"/>
                  </a:cubicBezTo>
                  <a:cubicBezTo>
                    <a:pt x="1444" y="1787"/>
                    <a:pt x="1421" y="1779"/>
                    <a:pt x="1390" y="1772"/>
                  </a:cubicBezTo>
                  <a:cubicBezTo>
                    <a:pt x="1360" y="1764"/>
                    <a:pt x="1329" y="1741"/>
                    <a:pt x="1298" y="1741"/>
                  </a:cubicBezTo>
                  <a:cubicBezTo>
                    <a:pt x="1283" y="1741"/>
                    <a:pt x="1275" y="1756"/>
                    <a:pt x="1260" y="1764"/>
                  </a:cubicBezTo>
                  <a:lnTo>
                    <a:pt x="1260" y="1764"/>
                  </a:lnTo>
                  <a:cubicBezTo>
                    <a:pt x="1252" y="1749"/>
                    <a:pt x="1245" y="1741"/>
                    <a:pt x="1230" y="1726"/>
                  </a:cubicBezTo>
                  <a:cubicBezTo>
                    <a:pt x="1230" y="1726"/>
                    <a:pt x="1176" y="1718"/>
                    <a:pt x="1169" y="1718"/>
                  </a:cubicBezTo>
                  <a:lnTo>
                    <a:pt x="1130" y="1688"/>
                  </a:lnTo>
                  <a:cubicBezTo>
                    <a:pt x="1115" y="1680"/>
                    <a:pt x="1100" y="1680"/>
                    <a:pt x="1085" y="1680"/>
                  </a:cubicBezTo>
                  <a:cubicBezTo>
                    <a:pt x="1077" y="1680"/>
                    <a:pt x="1085" y="1695"/>
                    <a:pt x="1085" y="1703"/>
                  </a:cubicBezTo>
                  <a:cubicBezTo>
                    <a:pt x="1069" y="1703"/>
                    <a:pt x="1062" y="1703"/>
                    <a:pt x="1054" y="1695"/>
                  </a:cubicBezTo>
                  <a:cubicBezTo>
                    <a:pt x="1039" y="1672"/>
                    <a:pt x="1039" y="1634"/>
                    <a:pt x="1016" y="1627"/>
                  </a:cubicBezTo>
                  <a:cubicBezTo>
                    <a:pt x="977" y="1611"/>
                    <a:pt x="939" y="1634"/>
                    <a:pt x="901" y="1642"/>
                  </a:cubicBezTo>
                  <a:cubicBezTo>
                    <a:pt x="901" y="1642"/>
                    <a:pt x="886" y="1711"/>
                    <a:pt x="886" y="1718"/>
                  </a:cubicBezTo>
                  <a:lnTo>
                    <a:pt x="916" y="1764"/>
                  </a:lnTo>
                  <a:cubicBezTo>
                    <a:pt x="901" y="1772"/>
                    <a:pt x="886" y="1764"/>
                    <a:pt x="886" y="1779"/>
                  </a:cubicBezTo>
                  <a:cubicBezTo>
                    <a:pt x="871" y="1802"/>
                    <a:pt x="886" y="1840"/>
                    <a:pt x="871" y="1863"/>
                  </a:cubicBezTo>
                  <a:cubicBezTo>
                    <a:pt x="863" y="1879"/>
                    <a:pt x="848" y="1848"/>
                    <a:pt x="833" y="1856"/>
                  </a:cubicBezTo>
                  <a:cubicBezTo>
                    <a:pt x="810" y="1863"/>
                    <a:pt x="794" y="1894"/>
                    <a:pt x="771" y="1909"/>
                  </a:cubicBezTo>
                  <a:lnTo>
                    <a:pt x="771" y="1909"/>
                  </a:lnTo>
                  <a:cubicBezTo>
                    <a:pt x="718" y="1840"/>
                    <a:pt x="680" y="1764"/>
                    <a:pt x="626" y="1703"/>
                  </a:cubicBezTo>
                  <a:cubicBezTo>
                    <a:pt x="611" y="1680"/>
                    <a:pt x="573" y="1695"/>
                    <a:pt x="558" y="1680"/>
                  </a:cubicBezTo>
                  <a:cubicBezTo>
                    <a:pt x="542" y="1657"/>
                    <a:pt x="550" y="1619"/>
                    <a:pt x="535" y="1588"/>
                  </a:cubicBezTo>
                  <a:cubicBezTo>
                    <a:pt x="527" y="1581"/>
                    <a:pt x="504" y="1573"/>
                    <a:pt x="489" y="1573"/>
                  </a:cubicBezTo>
                  <a:cubicBezTo>
                    <a:pt x="466" y="1565"/>
                    <a:pt x="435" y="1581"/>
                    <a:pt x="412" y="1573"/>
                  </a:cubicBezTo>
                  <a:cubicBezTo>
                    <a:pt x="374" y="1565"/>
                    <a:pt x="328" y="1550"/>
                    <a:pt x="305" y="1520"/>
                  </a:cubicBezTo>
                  <a:cubicBezTo>
                    <a:pt x="283" y="1481"/>
                    <a:pt x="321" y="1420"/>
                    <a:pt x="290" y="1390"/>
                  </a:cubicBezTo>
                  <a:cubicBezTo>
                    <a:pt x="244" y="1359"/>
                    <a:pt x="176" y="1413"/>
                    <a:pt x="122" y="1397"/>
                  </a:cubicBezTo>
                  <a:cubicBezTo>
                    <a:pt x="107" y="1390"/>
                    <a:pt x="122" y="1359"/>
                    <a:pt x="114" y="1344"/>
                  </a:cubicBezTo>
                  <a:cubicBezTo>
                    <a:pt x="114" y="1321"/>
                    <a:pt x="107" y="1298"/>
                    <a:pt x="91" y="1275"/>
                  </a:cubicBezTo>
                  <a:cubicBezTo>
                    <a:pt x="69" y="1245"/>
                    <a:pt x="23" y="1222"/>
                    <a:pt x="8" y="1183"/>
                  </a:cubicBezTo>
                  <a:cubicBezTo>
                    <a:pt x="0" y="1161"/>
                    <a:pt x="8" y="1130"/>
                    <a:pt x="15" y="1107"/>
                  </a:cubicBezTo>
                  <a:cubicBezTo>
                    <a:pt x="30" y="1077"/>
                    <a:pt x="69" y="1061"/>
                    <a:pt x="91" y="1031"/>
                  </a:cubicBezTo>
                  <a:cubicBezTo>
                    <a:pt x="114" y="1000"/>
                    <a:pt x="130" y="962"/>
                    <a:pt x="145" y="93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" name="Freeform 62"/>
            <p:cNvSpPr>
              <a:spLocks noChangeArrowheads="1"/>
            </p:cNvSpPr>
            <p:nvPr/>
          </p:nvSpPr>
          <p:spPr bwMode="auto">
            <a:xfrm>
              <a:off x="7425841" y="6913563"/>
              <a:ext cx="419073" cy="273050"/>
            </a:xfrm>
            <a:custGeom>
              <a:avLst/>
              <a:gdLst>
                <a:gd name="T0" fmla="*/ 23 w 1162"/>
                <a:gd name="T1" fmla="*/ 611 h 757"/>
                <a:gd name="T2" fmla="*/ 23 w 1162"/>
                <a:gd name="T3" fmla="*/ 611 h 757"/>
                <a:gd name="T4" fmla="*/ 0 w 1162"/>
                <a:gd name="T5" fmla="*/ 542 h 757"/>
                <a:gd name="T6" fmla="*/ 61 w 1162"/>
                <a:gd name="T7" fmla="*/ 519 h 757"/>
                <a:gd name="T8" fmla="*/ 76 w 1162"/>
                <a:gd name="T9" fmla="*/ 359 h 757"/>
                <a:gd name="T10" fmla="*/ 114 w 1162"/>
                <a:gd name="T11" fmla="*/ 252 h 757"/>
                <a:gd name="T12" fmla="*/ 114 w 1162"/>
                <a:gd name="T13" fmla="*/ 252 h 757"/>
                <a:gd name="T14" fmla="*/ 168 w 1162"/>
                <a:gd name="T15" fmla="*/ 267 h 757"/>
                <a:gd name="T16" fmla="*/ 374 w 1162"/>
                <a:gd name="T17" fmla="*/ 137 h 757"/>
                <a:gd name="T18" fmla="*/ 412 w 1162"/>
                <a:gd name="T19" fmla="*/ 84 h 757"/>
                <a:gd name="T20" fmla="*/ 412 w 1162"/>
                <a:gd name="T21" fmla="*/ 84 h 757"/>
                <a:gd name="T22" fmla="*/ 588 w 1162"/>
                <a:gd name="T23" fmla="*/ 99 h 757"/>
                <a:gd name="T24" fmla="*/ 672 w 1162"/>
                <a:gd name="T25" fmla="*/ 145 h 757"/>
                <a:gd name="T26" fmla="*/ 824 w 1162"/>
                <a:gd name="T27" fmla="*/ 84 h 757"/>
                <a:gd name="T28" fmla="*/ 1099 w 1162"/>
                <a:gd name="T29" fmla="*/ 122 h 757"/>
                <a:gd name="T30" fmla="*/ 1161 w 1162"/>
                <a:gd name="T31" fmla="*/ 229 h 757"/>
                <a:gd name="T32" fmla="*/ 1161 w 1162"/>
                <a:gd name="T33" fmla="*/ 229 h 757"/>
                <a:gd name="T34" fmla="*/ 1031 w 1162"/>
                <a:gd name="T35" fmla="*/ 313 h 757"/>
                <a:gd name="T36" fmla="*/ 1031 w 1162"/>
                <a:gd name="T37" fmla="*/ 313 h 757"/>
                <a:gd name="T38" fmla="*/ 993 w 1162"/>
                <a:gd name="T39" fmla="*/ 321 h 757"/>
                <a:gd name="T40" fmla="*/ 955 w 1162"/>
                <a:gd name="T41" fmla="*/ 450 h 757"/>
                <a:gd name="T42" fmla="*/ 786 w 1162"/>
                <a:gd name="T43" fmla="*/ 427 h 757"/>
                <a:gd name="T44" fmla="*/ 710 w 1162"/>
                <a:gd name="T45" fmla="*/ 496 h 757"/>
                <a:gd name="T46" fmla="*/ 802 w 1162"/>
                <a:gd name="T47" fmla="*/ 496 h 757"/>
                <a:gd name="T48" fmla="*/ 855 w 1162"/>
                <a:gd name="T49" fmla="*/ 557 h 757"/>
                <a:gd name="T50" fmla="*/ 718 w 1162"/>
                <a:gd name="T51" fmla="*/ 588 h 757"/>
                <a:gd name="T52" fmla="*/ 718 w 1162"/>
                <a:gd name="T53" fmla="*/ 672 h 757"/>
                <a:gd name="T54" fmla="*/ 511 w 1162"/>
                <a:gd name="T55" fmla="*/ 733 h 757"/>
                <a:gd name="T56" fmla="*/ 504 w 1162"/>
                <a:gd name="T57" fmla="*/ 588 h 757"/>
                <a:gd name="T58" fmla="*/ 359 w 1162"/>
                <a:gd name="T59" fmla="*/ 550 h 757"/>
                <a:gd name="T60" fmla="*/ 221 w 1162"/>
                <a:gd name="T61" fmla="*/ 733 h 757"/>
                <a:gd name="T62" fmla="*/ 221 w 1162"/>
                <a:gd name="T63" fmla="*/ 733 h 757"/>
                <a:gd name="T64" fmla="*/ 137 w 1162"/>
                <a:gd name="T65" fmla="*/ 710 h 757"/>
                <a:gd name="T66" fmla="*/ 46 w 1162"/>
                <a:gd name="T67" fmla="*/ 710 h 757"/>
                <a:gd name="T68" fmla="*/ 61 w 1162"/>
                <a:gd name="T69" fmla="*/ 679 h 757"/>
                <a:gd name="T70" fmla="*/ 23 w 1162"/>
                <a:gd name="T71" fmla="*/ 611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2" h="757">
                  <a:moveTo>
                    <a:pt x="23" y="611"/>
                  </a:moveTo>
                  <a:lnTo>
                    <a:pt x="23" y="611"/>
                  </a:lnTo>
                  <a:cubicBezTo>
                    <a:pt x="15" y="588"/>
                    <a:pt x="7" y="557"/>
                    <a:pt x="0" y="542"/>
                  </a:cubicBezTo>
                  <a:cubicBezTo>
                    <a:pt x="0" y="534"/>
                    <a:pt x="61" y="527"/>
                    <a:pt x="61" y="519"/>
                  </a:cubicBezTo>
                  <a:cubicBezTo>
                    <a:pt x="61" y="512"/>
                    <a:pt x="68" y="382"/>
                    <a:pt x="76" y="359"/>
                  </a:cubicBezTo>
                  <a:cubicBezTo>
                    <a:pt x="84" y="343"/>
                    <a:pt x="107" y="290"/>
                    <a:pt x="114" y="252"/>
                  </a:cubicBezTo>
                  <a:lnTo>
                    <a:pt x="114" y="252"/>
                  </a:lnTo>
                  <a:cubicBezTo>
                    <a:pt x="137" y="259"/>
                    <a:pt x="152" y="275"/>
                    <a:pt x="168" y="267"/>
                  </a:cubicBezTo>
                  <a:cubicBezTo>
                    <a:pt x="244" y="237"/>
                    <a:pt x="313" y="191"/>
                    <a:pt x="374" y="137"/>
                  </a:cubicBezTo>
                  <a:cubicBezTo>
                    <a:pt x="397" y="114"/>
                    <a:pt x="389" y="107"/>
                    <a:pt x="412" y="84"/>
                  </a:cubicBezTo>
                  <a:lnTo>
                    <a:pt x="412" y="84"/>
                  </a:lnTo>
                  <a:cubicBezTo>
                    <a:pt x="488" y="84"/>
                    <a:pt x="534" y="15"/>
                    <a:pt x="588" y="99"/>
                  </a:cubicBezTo>
                  <a:cubicBezTo>
                    <a:pt x="611" y="129"/>
                    <a:pt x="626" y="160"/>
                    <a:pt x="672" y="145"/>
                  </a:cubicBezTo>
                  <a:cubicBezTo>
                    <a:pt x="725" y="129"/>
                    <a:pt x="771" y="99"/>
                    <a:pt x="824" y="84"/>
                  </a:cubicBezTo>
                  <a:cubicBezTo>
                    <a:pt x="939" y="107"/>
                    <a:pt x="1031" y="0"/>
                    <a:pt x="1099" y="122"/>
                  </a:cubicBezTo>
                  <a:cubicBezTo>
                    <a:pt x="1122" y="160"/>
                    <a:pt x="1138" y="191"/>
                    <a:pt x="1161" y="229"/>
                  </a:cubicBezTo>
                  <a:lnTo>
                    <a:pt x="1161" y="229"/>
                  </a:lnTo>
                  <a:cubicBezTo>
                    <a:pt x="1031" y="313"/>
                    <a:pt x="1031" y="313"/>
                    <a:pt x="1031" y="313"/>
                  </a:cubicBezTo>
                  <a:lnTo>
                    <a:pt x="1031" y="313"/>
                  </a:lnTo>
                  <a:cubicBezTo>
                    <a:pt x="1016" y="313"/>
                    <a:pt x="993" y="305"/>
                    <a:pt x="993" y="321"/>
                  </a:cubicBezTo>
                  <a:cubicBezTo>
                    <a:pt x="970" y="359"/>
                    <a:pt x="993" y="427"/>
                    <a:pt x="955" y="450"/>
                  </a:cubicBezTo>
                  <a:cubicBezTo>
                    <a:pt x="901" y="473"/>
                    <a:pt x="840" y="420"/>
                    <a:pt x="786" y="427"/>
                  </a:cubicBezTo>
                  <a:cubicBezTo>
                    <a:pt x="756" y="435"/>
                    <a:pt x="702" y="458"/>
                    <a:pt x="710" y="496"/>
                  </a:cubicBezTo>
                  <a:cubicBezTo>
                    <a:pt x="718" y="527"/>
                    <a:pt x="771" y="489"/>
                    <a:pt x="802" y="496"/>
                  </a:cubicBezTo>
                  <a:cubicBezTo>
                    <a:pt x="824" y="512"/>
                    <a:pt x="870" y="534"/>
                    <a:pt x="855" y="557"/>
                  </a:cubicBezTo>
                  <a:cubicBezTo>
                    <a:pt x="817" y="588"/>
                    <a:pt x="756" y="557"/>
                    <a:pt x="718" y="588"/>
                  </a:cubicBezTo>
                  <a:cubicBezTo>
                    <a:pt x="695" y="603"/>
                    <a:pt x="748" y="657"/>
                    <a:pt x="718" y="672"/>
                  </a:cubicBezTo>
                  <a:cubicBezTo>
                    <a:pt x="664" y="710"/>
                    <a:pt x="580" y="756"/>
                    <a:pt x="511" y="733"/>
                  </a:cubicBezTo>
                  <a:cubicBezTo>
                    <a:pt x="466" y="710"/>
                    <a:pt x="534" y="618"/>
                    <a:pt x="504" y="588"/>
                  </a:cubicBezTo>
                  <a:cubicBezTo>
                    <a:pt x="473" y="550"/>
                    <a:pt x="405" y="527"/>
                    <a:pt x="359" y="550"/>
                  </a:cubicBezTo>
                  <a:cubicBezTo>
                    <a:pt x="290" y="588"/>
                    <a:pt x="267" y="672"/>
                    <a:pt x="221" y="733"/>
                  </a:cubicBezTo>
                  <a:lnTo>
                    <a:pt x="221" y="733"/>
                  </a:lnTo>
                  <a:cubicBezTo>
                    <a:pt x="198" y="725"/>
                    <a:pt x="168" y="710"/>
                    <a:pt x="137" y="710"/>
                  </a:cubicBezTo>
                  <a:cubicBezTo>
                    <a:pt x="107" y="702"/>
                    <a:pt x="76" y="718"/>
                    <a:pt x="46" y="710"/>
                  </a:cubicBezTo>
                  <a:cubicBezTo>
                    <a:pt x="38" y="702"/>
                    <a:pt x="61" y="687"/>
                    <a:pt x="61" y="679"/>
                  </a:cubicBezTo>
                  <a:cubicBezTo>
                    <a:pt x="53" y="657"/>
                    <a:pt x="30" y="634"/>
                    <a:pt x="23" y="6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" name="Freeform 63"/>
            <p:cNvSpPr>
              <a:spLocks noChangeArrowheads="1"/>
            </p:cNvSpPr>
            <p:nvPr/>
          </p:nvSpPr>
          <p:spPr bwMode="auto">
            <a:xfrm>
              <a:off x="7797293" y="6996114"/>
              <a:ext cx="169852" cy="198437"/>
            </a:xfrm>
            <a:custGeom>
              <a:avLst/>
              <a:gdLst>
                <a:gd name="T0" fmla="*/ 130 w 474"/>
                <a:gd name="T1" fmla="*/ 0 h 551"/>
                <a:gd name="T2" fmla="*/ 130 w 474"/>
                <a:gd name="T3" fmla="*/ 0 h 551"/>
                <a:gd name="T4" fmla="*/ 0 w 474"/>
                <a:gd name="T5" fmla="*/ 84 h 551"/>
                <a:gd name="T6" fmla="*/ 0 w 474"/>
                <a:gd name="T7" fmla="*/ 84 h 551"/>
                <a:gd name="T8" fmla="*/ 130 w 474"/>
                <a:gd name="T9" fmla="*/ 214 h 551"/>
                <a:gd name="T10" fmla="*/ 107 w 474"/>
                <a:gd name="T11" fmla="*/ 313 h 551"/>
                <a:gd name="T12" fmla="*/ 183 w 474"/>
                <a:gd name="T13" fmla="*/ 450 h 551"/>
                <a:gd name="T14" fmla="*/ 244 w 474"/>
                <a:gd name="T15" fmla="*/ 542 h 551"/>
                <a:gd name="T16" fmla="*/ 305 w 474"/>
                <a:gd name="T17" fmla="*/ 496 h 551"/>
                <a:gd name="T18" fmla="*/ 267 w 474"/>
                <a:gd name="T19" fmla="*/ 450 h 551"/>
                <a:gd name="T20" fmla="*/ 328 w 474"/>
                <a:gd name="T21" fmla="*/ 389 h 551"/>
                <a:gd name="T22" fmla="*/ 351 w 474"/>
                <a:gd name="T23" fmla="*/ 328 h 551"/>
                <a:gd name="T24" fmla="*/ 473 w 474"/>
                <a:gd name="T25" fmla="*/ 260 h 551"/>
                <a:gd name="T26" fmla="*/ 473 w 474"/>
                <a:gd name="T27" fmla="*/ 260 h 551"/>
                <a:gd name="T28" fmla="*/ 435 w 474"/>
                <a:gd name="T29" fmla="*/ 221 h 551"/>
                <a:gd name="T30" fmla="*/ 290 w 474"/>
                <a:gd name="T31" fmla="*/ 145 h 551"/>
                <a:gd name="T32" fmla="*/ 145 w 474"/>
                <a:gd name="T33" fmla="*/ 30 h 551"/>
                <a:gd name="T34" fmla="*/ 130 w 474"/>
                <a:gd name="T35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4" h="551">
                  <a:moveTo>
                    <a:pt x="130" y="0"/>
                  </a:moveTo>
                  <a:lnTo>
                    <a:pt x="130" y="0"/>
                  </a:lnTo>
                  <a:cubicBezTo>
                    <a:pt x="0" y="84"/>
                    <a:pt x="0" y="84"/>
                    <a:pt x="0" y="84"/>
                  </a:cubicBezTo>
                  <a:lnTo>
                    <a:pt x="0" y="84"/>
                  </a:lnTo>
                  <a:cubicBezTo>
                    <a:pt x="46" y="130"/>
                    <a:pt x="107" y="160"/>
                    <a:pt x="130" y="214"/>
                  </a:cubicBezTo>
                  <a:cubicBezTo>
                    <a:pt x="145" y="244"/>
                    <a:pt x="91" y="283"/>
                    <a:pt x="107" y="313"/>
                  </a:cubicBezTo>
                  <a:cubicBezTo>
                    <a:pt x="114" y="367"/>
                    <a:pt x="160" y="405"/>
                    <a:pt x="183" y="450"/>
                  </a:cubicBezTo>
                  <a:cubicBezTo>
                    <a:pt x="206" y="481"/>
                    <a:pt x="214" y="527"/>
                    <a:pt x="244" y="542"/>
                  </a:cubicBezTo>
                  <a:cubicBezTo>
                    <a:pt x="267" y="550"/>
                    <a:pt x="298" y="519"/>
                    <a:pt x="305" y="496"/>
                  </a:cubicBezTo>
                  <a:cubicBezTo>
                    <a:pt x="305" y="473"/>
                    <a:pt x="267" y="466"/>
                    <a:pt x="267" y="450"/>
                  </a:cubicBezTo>
                  <a:cubicBezTo>
                    <a:pt x="275" y="428"/>
                    <a:pt x="313" y="412"/>
                    <a:pt x="328" y="389"/>
                  </a:cubicBezTo>
                  <a:cubicBezTo>
                    <a:pt x="336" y="374"/>
                    <a:pt x="328" y="344"/>
                    <a:pt x="351" y="328"/>
                  </a:cubicBezTo>
                  <a:cubicBezTo>
                    <a:pt x="389" y="290"/>
                    <a:pt x="427" y="290"/>
                    <a:pt x="473" y="260"/>
                  </a:cubicBezTo>
                  <a:lnTo>
                    <a:pt x="473" y="260"/>
                  </a:lnTo>
                  <a:cubicBezTo>
                    <a:pt x="466" y="252"/>
                    <a:pt x="450" y="237"/>
                    <a:pt x="435" y="221"/>
                  </a:cubicBezTo>
                  <a:cubicBezTo>
                    <a:pt x="397" y="183"/>
                    <a:pt x="336" y="183"/>
                    <a:pt x="290" y="145"/>
                  </a:cubicBezTo>
                  <a:cubicBezTo>
                    <a:pt x="275" y="145"/>
                    <a:pt x="160" y="46"/>
                    <a:pt x="145" y="30"/>
                  </a:cubicBezTo>
                  <a:cubicBezTo>
                    <a:pt x="137" y="23"/>
                    <a:pt x="130" y="8"/>
                    <a:pt x="13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" name="Freeform 64"/>
            <p:cNvSpPr>
              <a:spLocks noChangeArrowheads="1"/>
            </p:cNvSpPr>
            <p:nvPr/>
          </p:nvSpPr>
          <p:spPr bwMode="auto">
            <a:xfrm>
              <a:off x="7462352" y="7791450"/>
              <a:ext cx="217473" cy="217488"/>
            </a:xfrm>
            <a:custGeom>
              <a:avLst/>
              <a:gdLst>
                <a:gd name="T0" fmla="*/ 221 w 604"/>
                <a:gd name="T1" fmla="*/ 8 h 605"/>
                <a:gd name="T2" fmla="*/ 221 w 604"/>
                <a:gd name="T3" fmla="*/ 8 h 605"/>
                <a:gd name="T4" fmla="*/ 397 w 604"/>
                <a:gd name="T5" fmla="*/ 31 h 605"/>
                <a:gd name="T6" fmla="*/ 466 w 604"/>
                <a:gd name="T7" fmla="*/ 123 h 605"/>
                <a:gd name="T8" fmla="*/ 588 w 604"/>
                <a:gd name="T9" fmla="*/ 123 h 605"/>
                <a:gd name="T10" fmla="*/ 596 w 604"/>
                <a:gd name="T11" fmla="*/ 168 h 605"/>
                <a:gd name="T12" fmla="*/ 450 w 604"/>
                <a:gd name="T13" fmla="*/ 237 h 605"/>
                <a:gd name="T14" fmla="*/ 504 w 604"/>
                <a:gd name="T15" fmla="*/ 290 h 605"/>
                <a:gd name="T16" fmla="*/ 504 w 604"/>
                <a:gd name="T17" fmla="*/ 290 h 605"/>
                <a:gd name="T18" fmla="*/ 435 w 604"/>
                <a:gd name="T19" fmla="*/ 336 h 605"/>
                <a:gd name="T20" fmla="*/ 420 w 604"/>
                <a:gd name="T21" fmla="*/ 421 h 605"/>
                <a:gd name="T22" fmla="*/ 275 w 604"/>
                <a:gd name="T23" fmla="*/ 474 h 605"/>
                <a:gd name="T24" fmla="*/ 183 w 604"/>
                <a:gd name="T25" fmla="*/ 604 h 605"/>
                <a:gd name="T26" fmla="*/ 183 w 604"/>
                <a:gd name="T27" fmla="*/ 604 h 605"/>
                <a:gd name="T28" fmla="*/ 122 w 604"/>
                <a:gd name="T29" fmla="*/ 535 h 605"/>
                <a:gd name="T30" fmla="*/ 61 w 604"/>
                <a:gd name="T31" fmla="*/ 436 h 605"/>
                <a:gd name="T32" fmla="*/ 15 w 604"/>
                <a:gd name="T33" fmla="*/ 421 h 605"/>
                <a:gd name="T34" fmla="*/ 38 w 604"/>
                <a:gd name="T35" fmla="*/ 313 h 605"/>
                <a:gd name="T36" fmla="*/ 53 w 604"/>
                <a:gd name="T37" fmla="*/ 199 h 605"/>
                <a:gd name="T38" fmla="*/ 0 w 604"/>
                <a:gd name="T39" fmla="*/ 115 h 605"/>
                <a:gd name="T40" fmla="*/ 38 w 604"/>
                <a:gd name="T41" fmla="*/ 61 h 605"/>
                <a:gd name="T42" fmla="*/ 99 w 604"/>
                <a:gd name="T43" fmla="*/ 77 h 605"/>
                <a:gd name="T44" fmla="*/ 221 w 604"/>
                <a:gd name="T45" fmla="*/ 8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4" h="605">
                  <a:moveTo>
                    <a:pt x="221" y="8"/>
                  </a:moveTo>
                  <a:lnTo>
                    <a:pt x="221" y="8"/>
                  </a:lnTo>
                  <a:cubicBezTo>
                    <a:pt x="283" y="16"/>
                    <a:pt x="344" y="0"/>
                    <a:pt x="397" y="31"/>
                  </a:cubicBezTo>
                  <a:cubicBezTo>
                    <a:pt x="435" y="46"/>
                    <a:pt x="435" y="100"/>
                    <a:pt x="466" y="123"/>
                  </a:cubicBezTo>
                  <a:cubicBezTo>
                    <a:pt x="504" y="138"/>
                    <a:pt x="550" y="107"/>
                    <a:pt x="588" y="123"/>
                  </a:cubicBezTo>
                  <a:cubicBezTo>
                    <a:pt x="603" y="130"/>
                    <a:pt x="603" y="161"/>
                    <a:pt x="596" y="168"/>
                  </a:cubicBezTo>
                  <a:cubicBezTo>
                    <a:pt x="558" y="207"/>
                    <a:pt x="481" y="199"/>
                    <a:pt x="450" y="237"/>
                  </a:cubicBezTo>
                  <a:cubicBezTo>
                    <a:pt x="435" y="260"/>
                    <a:pt x="489" y="275"/>
                    <a:pt x="504" y="290"/>
                  </a:cubicBezTo>
                  <a:lnTo>
                    <a:pt x="504" y="290"/>
                  </a:lnTo>
                  <a:cubicBezTo>
                    <a:pt x="481" y="306"/>
                    <a:pt x="458" y="321"/>
                    <a:pt x="435" y="336"/>
                  </a:cubicBezTo>
                  <a:cubicBezTo>
                    <a:pt x="435" y="336"/>
                    <a:pt x="420" y="413"/>
                    <a:pt x="420" y="421"/>
                  </a:cubicBezTo>
                  <a:cubicBezTo>
                    <a:pt x="420" y="428"/>
                    <a:pt x="275" y="474"/>
                    <a:pt x="275" y="474"/>
                  </a:cubicBezTo>
                  <a:cubicBezTo>
                    <a:pt x="244" y="520"/>
                    <a:pt x="214" y="565"/>
                    <a:pt x="183" y="604"/>
                  </a:cubicBezTo>
                  <a:lnTo>
                    <a:pt x="183" y="604"/>
                  </a:lnTo>
                  <a:cubicBezTo>
                    <a:pt x="160" y="581"/>
                    <a:pt x="145" y="558"/>
                    <a:pt x="122" y="535"/>
                  </a:cubicBezTo>
                  <a:cubicBezTo>
                    <a:pt x="99" y="504"/>
                    <a:pt x="84" y="466"/>
                    <a:pt x="61" y="436"/>
                  </a:cubicBezTo>
                  <a:cubicBezTo>
                    <a:pt x="46" y="421"/>
                    <a:pt x="15" y="436"/>
                    <a:pt x="15" y="421"/>
                  </a:cubicBezTo>
                  <a:cubicBezTo>
                    <a:pt x="8" y="382"/>
                    <a:pt x="31" y="344"/>
                    <a:pt x="38" y="313"/>
                  </a:cubicBezTo>
                  <a:cubicBezTo>
                    <a:pt x="46" y="275"/>
                    <a:pt x="61" y="237"/>
                    <a:pt x="53" y="199"/>
                  </a:cubicBezTo>
                  <a:cubicBezTo>
                    <a:pt x="53" y="168"/>
                    <a:pt x="23" y="146"/>
                    <a:pt x="0" y="115"/>
                  </a:cubicBezTo>
                  <a:cubicBezTo>
                    <a:pt x="0" y="115"/>
                    <a:pt x="38" y="69"/>
                    <a:pt x="38" y="61"/>
                  </a:cubicBezTo>
                  <a:cubicBezTo>
                    <a:pt x="46" y="54"/>
                    <a:pt x="99" y="77"/>
                    <a:pt x="99" y="77"/>
                  </a:cubicBezTo>
                  <a:cubicBezTo>
                    <a:pt x="145" y="54"/>
                    <a:pt x="183" y="31"/>
                    <a:pt x="221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65"/>
            <p:cNvSpPr>
              <a:spLocks noChangeArrowheads="1"/>
            </p:cNvSpPr>
            <p:nvPr/>
          </p:nvSpPr>
          <p:spPr bwMode="auto">
            <a:xfrm>
              <a:off x="7200431" y="7896225"/>
              <a:ext cx="558764" cy="630238"/>
            </a:xfrm>
            <a:custGeom>
              <a:avLst/>
              <a:gdLst>
                <a:gd name="T0" fmla="*/ 909 w 1552"/>
                <a:gd name="T1" fmla="*/ 314 h 1751"/>
                <a:gd name="T2" fmla="*/ 1146 w 1552"/>
                <a:gd name="T3" fmla="*/ 131 h 1751"/>
                <a:gd name="T4" fmla="*/ 1230 w 1552"/>
                <a:gd name="T5" fmla="*/ 0 h 1751"/>
                <a:gd name="T6" fmla="*/ 1314 w 1552"/>
                <a:gd name="T7" fmla="*/ 85 h 1751"/>
                <a:gd name="T8" fmla="*/ 1322 w 1552"/>
                <a:gd name="T9" fmla="*/ 237 h 1751"/>
                <a:gd name="T10" fmla="*/ 1406 w 1552"/>
                <a:gd name="T11" fmla="*/ 222 h 1751"/>
                <a:gd name="T12" fmla="*/ 1536 w 1552"/>
                <a:gd name="T13" fmla="*/ 428 h 1751"/>
                <a:gd name="T14" fmla="*/ 1390 w 1552"/>
                <a:gd name="T15" fmla="*/ 696 h 1751"/>
                <a:gd name="T16" fmla="*/ 1352 w 1552"/>
                <a:gd name="T17" fmla="*/ 910 h 1751"/>
                <a:gd name="T18" fmla="*/ 1253 w 1552"/>
                <a:gd name="T19" fmla="*/ 955 h 1751"/>
                <a:gd name="T20" fmla="*/ 1138 w 1552"/>
                <a:gd name="T21" fmla="*/ 994 h 1751"/>
                <a:gd name="T22" fmla="*/ 1100 w 1552"/>
                <a:gd name="T23" fmla="*/ 1123 h 1751"/>
                <a:gd name="T24" fmla="*/ 1093 w 1552"/>
                <a:gd name="T25" fmla="*/ 1314 h 1751"/>
                <a:gd name="T26" fmla="*/ 940 w 1552"/>
                <a:gd name="T27" fmla="*/ 1368 h 1751"/>
                <a:gd name="T28" fmla="*/ 718 w 1552"/>
                <a:gd name="T29" fmla="*/ 1498 h 1751"/>
                <a:gd name="T30" fmla="*/ 718 w 1552"/>
                <a:gd name="T31" fmla="*/ 1567 h 1751"/>
                <a:gd name="T32" fmla="*/ 596 w 1552"/>
                <a:gd name="T33" fmla="*/ 1467 h 1751"/>
                <a:gd name="T34" fmla="*/ 474 w 1552"/>
                <a:gd name="T35" fmla="*/ 1521 h 1751"/>
                <a:gd name="T36" fmla="*/ 336 w 1552"/>
                <a:gd name="T37" fmla="*/ 1643 h 1751"/>
                <a:gd name="T38" fmla="*/ 313 w 1552"/>
                <a:gd name="T39" fmla="*/ 1681 h 1751"/>
                <a:gd name="T40" fmla="*/ 161 w 1552"/>
                <a:gd name="T41" fmla="*/ 1734 h 1751"/>
                <a:gd name="T42" fmla="*/ 92 w 1552"/>
                <a:gd name="T43" fmla="*/ 1689 h 1751"/>
                <a:gd name="T44" fmla="*/ 31 w 1552"/>
                <a:gd name="T45" fmla="*/ 1467 h 1751"/>
                <a:gd name="T46" fmla="*/ 0 w 1552"/>
                <a:gd name="T47" fmla="*/ 1269 h 1751"/>
                <a:gd name="T48" fmla="*/ 54 w 1552"/>
                <a:gd name="T49" fmla="*/ 1200 h 1751"/>
                <a:gd name="T50" fmla="*/ 77 w 1552"/>
                <a:gd name="T51" fmla="*/ 1085 h 1751"/>
                <a:gd name="T52" fmla="*/ 146 w 1552"/>
                <a:gd name="T53" fmla="*/ 932 h 1751"/>
                <a:gd name="T54" fmla="*/ 100 w 1552"/>
                <a:gd name="T55" fmla="*/ 833 h 1751"/>
                <a:gd name="T56" fmla="*/ 176 w 1552"/>
                <a:gd name="T57" fmla="*/ 680 h 1751"/>
                <a:gd name="T58" fmla="*/ 283 w 1552"/>
                <a:gd name="T59" fmla="*/ 658 h 1751"/>
                <a:gd name="T60" fmla="*/ 413 w 1552"/>
                <a:gd name="T61" fmla="*/ 596 h 1751"/>
                <a:gd name="T62" fmla="*/ 512 w 1552"/>
                <a:gd name="T63" fmla="*/ 459 h 1751"/>
                <a:gd name="T64" fmla="*/ 673 w 1552"/>
                <a:gd name="T65" fmla="*/ 314 h 1751"/>
                <a:gd name="T66" fmla="*/ 909 w 1552"/>
                <a:gd name="T67" fmla="*/ 314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52" h="1751">
                  <a:moveTo>
                    <a:pt x="909" y="314"/>
                  </a:moveTo>
                  <a:lnTo>
                    <a:pt x="909" y="314"/>
                  </a:lnTo>
                  <a:cubicBezTo>
                    <a:pt x="940" y="275"/>
                    <a:pt x="970" y="230"/>
                    <a:pt x="1001" y="184"/>
                  </a:cubicBezTo>
                  <a:cubicBezTo>
                    <a:pt x="1001" y="184"/>
                    <a:pt x="1146" y="138"/>
                    <a:pt x="1146" y="131"/>
                  </a:cubicBezTo>
                  <a:cubicBezTo>
                    <a:pt x="1146" y="123"/>
                    <a:pt x="1161" y="46"/>
                    <a:pt x="1161" y="46"/>
                  </a:cubicBezTo>
                  <a:cubicBezTo>
                    <a:pt x="1184" y="31"/>
                    <a:pt x="1207" y="16"/>
                    <a:pt x="1230" y="0"/>
                  </a:cubicBezTo>
                  <a:lnTo>
                    <a:pt x="1230" y="0"/>
                  </a:lnTo>
                  <a:cubicBezTo>
                    <a:pt x="1261" y="31"/>
                    <a:pt x="1307" y="46"/>
                    <a:pt x="1314" y="85"/>
                  </a:cubicBezTo>
                  <a:cubicBezTo>
                    <a:pt x="1322" y="115"/>
                    <a:pt x="1276" y="138"/>
                    <a:pt x="1276" y="169"/>
                  </a:cubicBezTo>
                  <a:cubicBezTo>
                    <a:pt x="1284" y="192"/>
                    <a:pt x="1291" y="230"/>
                    <a:pt x="1322" y="237"/>
                  </a:cubicBezTo>
                  <a:cubicBezTo>
                    <a:pt x="1345" y="253"/>
                    <a:pt x="1375" y="230"/>
                    <a:pt x="1406" y="222"/>
                  </a:cubicBezTo>
                  <a:lnTo>
                    <a:pt x="1406" y="222"/>
                  </a:lnTo>
                  <a:cubicBezTo>
                    <a:pt x="1429" y="268"/>
                    <a:pt x="1436" y="321"/>
                    <a:pt x="1459" y="360"/>
                  </a:cubicBezTo>
                  <a:cubicBezTo>
                    <a:pt x="1482" y="390"/>
                    <a:pt x="1528" y="398"/>
                    <a:pt x="1536" y="428"/>
                  </a:cubicBezTo>
                  <a:cubicBezTo>
                    <a:pt x="1551" y="482"/>
                    <a:pt x="1543" y="535"/>
                    <a:pt x="1520" y="581"/>
                  </a:cubicBezTo>
                  <a:cubicBezTo>
                    <a:pt x="1497" y="627"/>
                    <a:pt x="1436" y="658"/>
                    <a:pt x="1390" y="696"/>
                  </a:cubicBezTo>
                  <a:cubicBezTo>
                    <a:pt x="1368" y="719"/>
                    <a:pt x="1307" y="719"/>
                    <a:pt x="1307" y="749"/>
                  </a:cubicBezTo>
                  <a:cubicBezTo>
                    <a:pt x="1291" y="803"/>
                    <a:pt x="1337" y="856"/>
                    <a:pt x="1352" y="910"/>
                  </a:cubicBezTo>
                  <a:lnTo>
                    <a:pt x="1352" y="910"/>
                  </a:lnTo>
                  <a:cubicBezTo>
                    <a:pt x="1314" y="925"/>
                    <a:pt x="1276" y="925"/>
                    <a:pt x="1253" y="955"/>
                  </a:cubicBezTo>
                  <a:cubicBezTo>
                    <a:pt x="1238" y="978"/>
                    <a:pt x="1245" y="1017"/>
                    <a:pt x="1245" y="1047"/>
                  </a:cubicBezTo>
                  <a:cubicBezTo>
                    <a:pt x="1245" y="1047"/>
                    <a:pt x="1146" y="994"/>
                    <a:pt x="1138" y="994"/>
                  </a:cubicBezTo>
                  <a:cubicBezTo>
                    <a:pt x="1131" y="994"/>
                    <a:pt x="1085" y="1039"/>
                    <a:pt x="1085" y="1039"/>
                  </a:cubicBezTo>
                  <a:cubicBezTo>
                    <a:pt x="1093" y="1070"/>
                    <a:pt x="1108" y="1100"/>
                    <a:pt x="1100" y="1123"/>
                  </a:cubicBezTo>
                  <a:cubicBezTo>
                    <a:pt x="1093" y="1162"/>
                    <a:pt x="1047" y="1184"/>
                    <a:pt x="1047" y="1215"/>
                  </a:cubicBezTo>
                  <a:cubicBezTo>
                    <a:pt x="1047" y="1253"/>
                    <a:pt x="1077" y="1284"/>
                    <a:pt x="1093" y="1314"/>
                  </a:cubicBezTo>
                  <a:lnTo>
                    <a:pt x="1093" y="1314"/>
                  </a:lnTo>
                  <a:cubicBezTo>
                    <a:pt x="1093" y="1314"/>
                    <a:pt x="947" y="1368"/>
                    <a:pt x="940" y="1368"/>
                  </a:cubicBezTo>
                  <a:cubicBezTo>
                    <a:pt x="940" y="1375"/>
                    <a:pt x="909" y="1421"/>
                    <a:pt x="909" y="1421"/>
                  </a:cubicBezTo>
                  <a:cubicBezTo>
                    <a:pt x="848" y="1444"/>
                    <a:pt x="772" y="1452"/>
                    <a:pt x="718" y="1498"/>
                  </a:cubicBezTo>
                  <a:cubicBezTo>
                    <a:pt x="695" y="1505"/>
                    <a:pt x="718" y="1544"/>
                    <a:pt x="718" y="1567"/>
                  </a:cubicBezTo>
                  <a:lnTo>
                    <a:pt x="718" y="1567"/>
                  </a:lnTo>
                  <a:cubicBezTo>
                    <a:pt x="703" y="1582"/>
                    <a:pt x="680" y="1628"/>
                    <a:pt x="665" y="1612"/>
                  </a:cubicBezTo>
                  <a:cubicBezTo>
                    <a:pt x="619" y="1574"/>
                    <a:pt x="642" y="1490"/>
                    <a:pt x="596" y="1467"/>
                  </a:cubicBezTo>
                  <a:cubicBezTo>
                    <a:pt x="558" y="1444"/>
                    <a:pt x="512" y="1475"/>
                    <a:pt x="482" y="1498"/>
                  </a:cubicBezTo>
                  <a:cubicBezTo>
                    <a:pt x="474" y="1498"/>
                    <a:pt x="482" y="1521"/>
                    <a:pt x="474" y="1521"/>
                  </a:cubicBezTo>
                  <a:cubicBezTo>
                    <a:pt x="428" y="1544"/>
                    <a:pt x="375" y="1528"/>
                    <a:pt x="336" y="1559"/>
                  </a:cubicBezTo>
                  <a:cubicBezTo>
                    <a:pt x="313" y="1582"/>
                    <a:pt x="336" y="1620"/>
                    <a:pt x="336" y="1643"/>
                  </a:cubicBezTo>
                  <a:lnTo>
                    <a:pt x="336" y="1643"/>
                  </a:lnTo>
                  <a:cubicBezTo>
                    <a:pt x="329" y="1658"/>
                    <a:pt x="321" y="1673"/>
                    <a:pt x="313" y="1681"/>
                  </a:cubicBezTo>
                  <a:cubicBezTo>
                    <a:pt x="290" y="1704"/>
                    <a:pt x="275" y="1719"/>
                    <a:pt x="252" y="1727"/>
                  </a:cubicBezTo>
                  <a:cubicBezTo>
                    <a:pt x="229" y="1734"/>
                    <a:pt x="191" y="1734"/>
                    <a:pt x="161" y="1734"/>
                  </a:cubicBezTo>
                  <a:cubicBezTo>
                    <a:pt x="138" y="1734"/>
                    <a:pt x="107" y="1750"/>
                    <a:pt x="84" y="1734"/>
                  </a:cubicBezTo>
                  <a:cubicBezTo>
                    <a:pt x="69" y="1727"/>
                    <a:pt x="92" y="1704"/>
                    <a:pt x="92" y="1689"/>
                  </a:cubicBezTo>
                  <a:cubicBezTo>
                    <a:pt x="92" y="1658"/>
                    <a:pt x="84" y="1628"/>
                    <a:pt x="77" y="1597"/>
                  </a:cubicBezTo>
                  <a:cubicBezTo>
                    <a:pt x="61" y="1551"/>
                    <a:pt x="16" y="1513"/>
                    <a:pt x="31" y="1467"/>
                  </a:cubicBezTo>
                  <a:cubicBezTo>
                    <a:pt x="38" y="1437"/>
                    <a:pt x="138" y="1475"/>
                    <a:pt x="130" y="1437"/>
                  </a:cubicBezTo>
                  <a:cubicBezTo>
                    <a:pt x="123" y="1368"/>
                    <a:pt x="46" y="1322"/>
                    <a:pt x="0" y="1269"/>
                  </a:cubicBezTo>
                  <a:cubicBezTo>
                    <a:pt x="8" y="1269"/>
                    <a:pt x="8" y="1269"/>
                    <a:pt x="8" y="1269"/>
                  </a:cubicBezTo>
                  <a:cubicBezTo>
                    <a:pt x="23" y="1246"/>
                    <a:pt x="31" y="1223"/>
                    <a:pt x="54" y="1200"/>
                  </a:cubicBezTo>
                  <a:cubicBezTo>
                    <a:pt x="69" y="1184"/>
                    <a:pt x="115" y="1200"/>
                    <a:pt x="123" y="1177"/>
                  </a:cubicBezTo>
                  <a:cubicBezTo>
                    <a:pt x="130" y="1146"/>
                    <a:pt x="69" y="1116"/>
                    <a:pt x="77" y="1085"/>
                  </a:cubicBezTo>
                  <a:cubicBezTo>
                    <a:pt x="92" y="1047"/>
                    <a:pt x="153" y="1047"/>
                    <a:pt x="168" y="1009"/>
                  </a:cubicBezTo>
                  <a:cubicBezTo>
                    <a:pt x="184" y="986"/>
                    <a:pt x="146" y="963"/>
                    <a:pt x="146" y="932"/>
                  </a:cubicBezTo>
                  <a:cubicBezTo>
                    <a:pt x="146" y="910"/>
                    <a:pt x="184" y="894"/>
                    <a:pt x="168" y="879"/>
                  </a:cubicBezTo>
                  <a:cubicBezTo>
                    <a:pt x="161" y="856"/>
                    <a:pt x="84" y="864"/>
                    <a:pt x="100" y="833"/>
                  </a:cubicBezTo>
                  <a:cubicBezTo>
                    <a:pt x="115" y="795"/>
                    <a:pt x="191" y="818"/>
                    <a:pt x="214" y="780"/>
                  </a:cubicBezTo>
                  <a:cubicBezTo>
                    <a:pt x="229" y="749"/>
                    <a:pt x="191" y="711"/>
                    <a:pt x="176" y="680"/>
                  </a:cubicBezTo>
                  <a:lnTo>
                    <a:pt x="176" y="680"/>
                  </a:lnTo>
                  <a:cubicBezTo>
                    <a:pt x="214" y="673"/>
                    <a:pt x="252" y="680"/>
                    <a:pt x="283" y="658"/>
                  </a:cubicBezTo>
                  <a:cubicBezTo>
                    <a:pt x="313" y="642"/>
                    <a:pt x="313" y="589"/>
                    <a:pt x="352" y="573"/>
                  </a:cubicBezTo>
                  <a:cubicBezTo>
                    <a:pt x="367" y="566"/>
                    <a:pt x="398" y="612"/>
                    <a:pt x="413" y="596"/>
                  </a:cubicBezTo>
                  <a:cubicBezTo>
                    <a:pt x="436" y="581"/>
                    <a:pt x="413" y="543"/>
                    <a:pt x="421" y="520"/>
                  </a:cubicBezTo>
                  <a:cubicBezTo>
                    <a:pt x="443" y="489"/>
                    <a:pt x="482" y="467"/>
                    <a:pt x="512" y="459"/>
                  </a:cubicBezTo>
                  <a:cubicBezTo>
                    <a:pt x="558" y="451"/>
                    <a:pt x="611" y="505"/>
                    <a:pt x="642" y="474"/>
                  </a:cubicBezTo>
                  <a:cubicBezTo>
                    <a:pt x="680" y="436"/>
                    <a:pt x="627" y="337"/>
                    <a:pt x="673" y="314"/>
                  </a:cubicBezTo>
                  <a:cubicBezTo>
                    <a:pt x="718" y="283"/>
                    <a:pt x="772" y="352"/>
                    <a:pt x="833" y="352"/>
                  </a:cubicBezTo>
                  <a:cubicBezTo>
                    <a:pt x="856" y="360"/>
                    <a:pt x="879" y="329"/>
                    <a:pt x="909" y="3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" name="Freeform 66"/>
            <p:cNvSpPr>
              <a:spLocks noChangeArrowheads="1"/>
            </p:cNvSpPr>
            <p:nvPr/>
          </p:nvSpPr>
          <p:spPr bwMode="auto">
            <a:xfrm>
              <a:off x="7643316" y="7889876"/>
              <a:ext cx="306367" cy="138113"/>
            </a:xfrm>
            <a:custGeom>
              <a:avLst/>
              <a:gdLst>
                <a:gd name="T0" fmla="*/ 0 w 849"/>
                <a:gd name="T1" fmla="*/ 15 h 383"/>
                <a:gd name="T2" fmla="*/ 0 w 849"/>
                <a:gd name="T3" fmla="*/ 15 h 383"/>
                <a:gd name="T4" fmla="*/ 130 w 849"/>
                <a:gd name="T5" fmla="*/ 31 h 383"/>
                <a:gd name="T6" fmla="*/ 229 w 849"/>
                <a:gd name="T7" fmla="*/ 84 h 383"/>
                <a:gd name="T8" fmla="*/ 329 w 849"/>
                <a:gd name="T9" fmla="*/ 15 h 383"/>
                <a:gd name="T10" fmla="*/ 435 w 849"/>
                <a:gd name="T11" fmla="*/ 69 h 383"/>
                <a:gd name="T12" fmla="*/ 496 w 849"/>
                <a:gd name="T13" fmla="*/ 38 h 383"/>
                <a:gd name="T14" fmla="*/ 588 w 849"/>
                <a:gd name="T15" fmla="*/ 77 h 383"/>
                <a:gd name="T16" fmla="*/ 688 w 849"/>
                <a:gd name="T17" fmla="*/ 8 h 383"/>
                <a:gd name="T18" fmla="*/ 802 w 849"/>
                <a:gd name="T19" fmla="*/ 31 h 383"/>
                <a:gd name="T20" fmla="*/ 802 w 849"/>
                <a:gd name="T21" fmla="*/ 31 h 383"/>
                <a:gd name="T22" fmla="*/ 802 w 849"/>
                <a:gd name="T23" fmla="*/ 115 h 383"/>
                <a:gd name="T24" fmla="*/ 825 w 849"/>
                <a:gd name="T25" fmla="*/ 222 h 383"/>
                <a:gd name="T26" fmla="*/ 565 w 849"/>
                <a:gd name="T27" fmla="*/ 283 h 383"/>
                <a:gd name="T28" fmla="*/ 550 w 849"/>
                <a:gd name="T29" fmla="*/ 359 h 383"/>
                <a:gd name="T30" fmla="*/ 428 w 849"/>
                <a:gd name="T31" fmla="*/ 375 h 383"/>
                <a:gd name="T32" fmla="*/ 420 w 849"/>
                <a:gd name="T33" fmla="*/ 344 h 383"/>
                <a:gd name="T34" fmla="*/ 352 w 849"/>
                <a:gd name="T35" fmla="*/ 367 h 383"/>
                <a:gd name="T36" fmla="*/ 313 w 849"/>
                <a:gd name="T37" fmla="*/ 290 h 383"/>
                <a:gd name="T38" fmla="*/ 252 w 849"/>
                <a:gd name="T39" fmla="*/ 245 h 383"/>
                <a:gd name="T40" fmla="*/ 176 w 849"/>
                <a:gd name="T41" fmla="*/ 237 h 383"/>
                <a:gd name="T42" fmla="*/ 176 w 849"/>
                <a:gd name="T43" fmla="*/ 237 h 383"/>
                <a:gd name="T44" fmla="*/ 92 w 849"/>
                <a:gd name="T45" fmla="*/ 252 h 383"/>
                <a:gd name="T46" fmla="*/ 46 w 849"/>
                <a:gd name="T47" fmla="*/ 184 h 383"/>
                <a:gd name="T48" fmla="*/ 84 w 849"/>
                <a:gd name="T49" fmla="*/ 100 h 383"/>
                <a:gd name="T50" fmla="*/ 0 w 849"/>
                <a:gd name="T51" fmla="*/ 15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9" h="383">
                  <a:moveTo>
                    <a:pt x="0" y="15"/>
                  </a:moveTo>
                  <a:lnTo>
                    <a:pt x="0" y="15"/>
                  </a:lnTo>
                  <a:cubicBezTo>
                    <a:pt x="46" y="23"/>
                    <a:pt x="92" y="15"/>
                    <a:pt x="130" y="31"/>
                  </a:cubicBezTo>
                  <a:cubicBezTo>
                    <a:pt x="168" y="38"/>
                    <a:pt x="191" y="84"/>
                    <a:pt x="229" y="84"/>
                  </a:cubicBezTo>
                  <a:cubicBezTo>
                    <a:pt x="275" y="84"/>
                    <a:pt x="290" y="23"/>
                    <a:pt x="329" y="15"/>
                  </a:cubicBezTo>
                  <a:cubicBezTo>
                    <a:pt x="367" y="15"/>
                    <a:pt x="397" y="61"/>
                    <a:pt x="435" y="69"/>
                  </a:cubicBezTo>
                  <a:cubicBezTo>
                    <a:pt x="458" y="69"/>
                    <a:pt x="474" y="31"/>
                    <a:pt x="496" y="38"/>
                  </a:cubicBezTo>
                  <a:cubicBezTo>
                    <a:pt x="535" y="38"/>
                    <a:pt x="558" y="77"/>
                    <a:pt x="588" y="77"/>
                  </a:cubicBezTo>
                  <a:cubicBezTo>
                    <a:pt x="626" y="69"/>
                    <a:pt x="649" y="15"/>
                    <a:pt x="688" y="8"/>
                  </a:cubicBezTo>
                  <a:cubicBezTo>
                    <a:pt x="726" y="0"/>
                    <a:pt x="764" y="23"/>
                    <a:pt x="802" y="31"/>
                  </a:cubicBezTo>
                  <a:lnTo>
                    <a:pt x="802" y="31"/>
                  </a:lnTo>
                  <a:cubicBezTo>
                    <a:pt x="802" y="61"/>
                    <a:pt x="802" y="84"/>
                    <a:pt x="802" y="115"/>
                  </a:cubicBezTo>
                  <a:cubicBezTo>
                    <a:pt x="810" y="146"/>
                    <a:pt x="848" y="199"/>
                    <a:pt x="825" y="222"/>
                  </a:cubicBezTo>
                  <a:cubicBezTo>
                    <a:pt x="749" y="268"/>
                    <a:pt x="649" y="245"/>
                    <a:pt x="565" y="283"/>
                  </a:cubicBezTo>
                  <a:cubicBezTo>
                    <a:pt x="542" y="290"/>
                    <a:pt x="573" y="344"/>
                    <a:pt x="550" y="359"/>
                  </a:cubicBezTo>
                  <a:cubicBezTo>
                    <a:pt x="519" y="382"/>
                    <a:pt x="474" y="382"/>
                    <a:pt x="428" y="375"/>
                  </a:cubicBezTo>
                  <a:cubicBezTo>
                    <a:pt x="420" y="375"/>
                    <a:pt x="435" y="352"/>
                    <a:pt x="420" y="344"/>
                  </a:cubicBezTo>
                  <a:cubicBezTo>
                    <a:pt x="397" y="344"/>
                    <a:pt x="374" y="375"/>
                    <a:pt x="352" y="367"/>
                  </a:cubicBezTo>
                  <a:cubicBezTo>
                    <a:pt x="329" y="352"/>
                    <a:pt x="329" y="313"/>
                    <a:pt x="313" y="290"/>
                  </a:cubicBezTo>
                  <a:cubicBezTo>
                    <a:pt x="298" y="275"/>
                    <a:pt x="275" y="252"/>
                    <a:pt x="252" y="245"/>
                  </a:cubicBezTo>
                  <a:cubicBezTo>
                    <a:pt x="229" y="229"/>
                    <a:pt x="206" y="237"/>
                    <a:pt x="176" y="237"/>
                  </a:cubicBezTo>
                  <a:lnTo>
                    <a:pt x="176" y="237"/>
                  </a:lnTo>
                  <a:cubicBezTo>
                    <a:pt x="145" y="245"/>
                    <a:pt x="115" y="268"/>
                    <a:pt x="92" y="252"/>
                  </a:cubicBezTo>
                  <a:cubicBezTo>
                    <a:pt x="61" y="245"/>
                    <a:pt x="54" y="207"/>
                    <a:pt x="46" y="184"/>
                  </a:cubicBezTo>
                  <a:cubicBezTo>
                    <a:pt x="46" y="153"/>
                    <a:pt x="92" y="130"/>
                    <a:pt x="84" y="100"/>
                  </a:cubicBezTo>
                  <a:cubicBezTo>
                    <a:pt x="77" y="61"/>
                    <a:pt x="31" y="46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" name="Freeform 67"/>
            <p:cNvSpPr>
              <a:spLocks noChangeArrowheads="1"/>
            </p:cNvSpPr>
            <p:nvPr/>
          </p:nvSpPr>
          <p:spPr bwMode="auto">
            <a:xfrm>
              <a:off x="7665539" y="7840663"/>
              <a:ext cx="563525" cy="671512"/>
            </a:xfrm>
            <a:custGeom>
              <a:avLst/>
              <a:gdLst>
                <a:gd name="T0" fmla="*/ 741 w 1567"/>
                <a:gd name="T1" fmla="*/ 168 h 1864"/>
                <a:gd name="T2" fmla="*/ 856 w 1567"/>
                <a:gd name="T3" fmla="*/ 46 h 1864"/>
                <a:gd name="T4" fmla="*/ 1054 w 1567"/>
                <a:gd name="T5" fmla="*/ 30 h 1864"/>
                <a:gd name="T6" fmla="*/ 1031 w 1567"/>
                <a:gd name="T7" fmla="*/ 145 h 1864"/>
                <a:gd name="T8" fmla="*/ 1123 w 1567"/>
                <a:gd name="T9" fmla="*/ 298 h 1864"/>
                <a:gd name="T10" fmla="*/ 1108 w 1567"/>
                <a:gd name="T11" fmla="*/ 504 h 1864"/>
                <a:gd name="T12" fmla="*/ 1276 w 1567"/>
                <a:gd name="T13" fmla="*/ 550 h 1864"/>
                <a:gd name="T14" fmla="*/ 1451 w 1567"/>
                <a:gd name="T15" fmla="*/ 695 h 1864"/>
                <a:gd name="T16" fmla="*/ 1474 w 1567"/>
                <a:gd name="T17" fmla="*/ 771 h 1864"/>
                <a:gd name="T18" fmla="*/ 1398 w 1567"/>
                <a:gd name="T19" fmla="*/ 886 h 1864"/>
                <a:gd name="T20" fmla="*/ 1451 w 1567"/>
                <a:gd name="T21" fmla="*/ 1016 h 1864"/>
                <a:gd name="T22" fmla="*/ 1551 w 1567"/>
                <a:gd name="T23" fmla="*/ 1100 h 1864"/>
                <a:gd name="T24" fmla="*/ 1444 w 1567"/>
                <a:gd name="T25" fmla="*/ 1184 h 1864"/>
                <a:gd name="T26" fmla="*/ 1337 w 1567"/>
                <a:gd name="T27" fmla="*/ 1123 h 1864"/>
                <a:gd name="T28" fmla="*/ 1367 w 1567"/>
                <a:gd name="T29" fmla="*/ 1252 h 1864"/>
                <a:gd name="T30" fmla="*/ 1543 w 1567"/>
                <a:gd name="T31" fmla="*/ 1252 h 1864"/>
                <a:gd name="T32" fmla="*/ 1459 w 1567"/>
                <a:gd name="T33" fmla="*/ 1413 h 1864"/>
                <a:gd name="T34" fmla="*/ 1398 w 1567"/>
                <a:gd name="T35" fmla="*/ 1581 h 1864"/>
                <a:gd name="T36" fmla="*/ 1413 w 1567"/>
                <a:gd name="T37" fmla="*/ 1711 h 1864"/>
                <a:gd name="T38" fmla="*/ 1367 w 1567"/>
                <a:gd name="T39" fmla="*/ 1749 h 1864"/>
                <a:gd name="T40" fmla="*/ 1192 w 1567"/>
                <a:gd name="T41" fmla="*/ 1634 h 1864"/>
                <a:gd name="T42" fmla="*/ 1092 w 1567"/>
                <a:gd name="T43" fmla="*/ 1680 h 1864"/>
                <a:gd name="T44" fmla="*/ 963 w 1567"/>
                <a:gd name="T45" fmla="*/ 1703 h 1864"/>
                <a:gd name="T46" fmla="*/ 917 w 1567"/>
                <a:gd name="T47" fmla="*/ 1863 h 1864"/>
                <a:gd name="T48" fmla="*/ 848 w 1567"/>
                <a:gd name="T49" fmla="*/ 1703 h 1864"/>
                <a:gd name="T50" fmla="*/ 634 w 1567"/>
                <a:gd name="T51" fmla="*/ 1780 h 1864"/>
                <a:gd name="T52" fmla="*/ 581 w 1567"/>
                <a:gd name="T53" fmla="*/ 1680 h 1864"/>
                <a:gd name="T54" fmla="*/ 443 w 1567"/>
                <a:gd name="T55" fmla="*/ 1489 h 1864"/>
                <a:gd name="T56" fmla="*/ 413 w 1567"/>
                <a:gd name="T57" fmla="*/ 1398 h 1864"/>
                <a:gd name="T58" fmla="*/ 336 w 1567"/>
                <a:gd name="T59" fmla="*/ 1298 h 1864"/>
                <a:gd name="T60" fmla="*/ 252 w 1567"/>
                <a:gd name="T61" fmla="*/ 1252 h 1864"/>
                <a:gd name="T62" fmla="*/ 153 w 1567"/>
                <a:gd name="T63" fmla="*/ 1123 h 1864"/>
                <a:gd name="T64" fmla="*/ 61 w 1567"/>
                <a:gd name="T65" fmla="*/ 1062 h 1864"/>
                <a:gd name="T66" fmla="*/ 99 w 1567"/>
                <a:gd name="T67" fmla="*/ 848 h 1864"/>
                <a:gd name="T68" fmla="*/ 245 w 1567"/>
                <a:gd name="T69" fmla="*/ 580 h 1864"/>
                <a:gd name="T70" fmla="*/ 115 w 1567"/>
                <a:gd name="T71" fmla="*/ 374 h 1864"/>
                <a:gd name="T72" fmla="*/ 191 w 1567"/>
                <a:gd name="T73" fmla="*/ 382 h 1864"/>
                <a:gd name="T74" fmla="*/ 291 w 1567"/>
                <a:gd name="T75" fmla="*/ 504 h 1864"/>
                <a:gd name="T76" fmla="*/ 367 w 1567"/>
                <a:gd name="T77" fmla="*/ 512 h 1864"/>
                <a:gd name="T78" fmla="*/ 504 w 1567"/>
                <a:gd name="T79" fmla="*/ 420 h 1864"/>
                <a:gd name="T80" fmla="*/ 741 w 1567"/>
                <a:gd name="T81" fmla="*/ 252 h 1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7" h="1864">
                  <a:moveTo>
                    <a:pt x="741" y="168"/>
                  </a:moveTo>
                  <a:lnTo>
                    <a:pt x="741" y="168"/>
                  </a:lnTo>
                  <a:cubicBezTo>
                    <a:pt x="772" y="160"/>
                    <a:pt x="817" y="168"/>
                    <a:pt x="840" y="145"/>
                  </a:cubicBezTo>
                  <a:cubicBezTo>
                    <a:pt x="863" y="122"/>
                    <a:pt x="840" y="76"/>
                    <a:pt x="856" y="46"/>
                  </a:cubicBezTo>
                  <a:cubicBezTo>
                    <a:pt x="871" y="23"/>
                    <a:pt x="902" y="0"/>
                    <a:pt x="932" y="0"/>
                  </a:cubicBezTo>
                  <a:cubicBezTo>
                    <a:pt x="978" y="0"/>
                    <a:pt x="1016" y="23"/>
                    <a:pt x="1054" y="30"/>
                  </a:cubicBezTo>
                  <a:lnTo>
                    <a:pt x="1054" y="30"/>
                  </a:lnTo>
                  <a:cubicBezTo>
                    <a:pt x="1046" y="69"/>
                    <a:pt x="1024" y="107"/>
                    <a:pt x="1031" y="145"/>
                  </a:cubicBezTo>
                  <a:cubicBezTo>
                    <a:pt x="1039" y="183"/>
                    <a:pt x="1062" y="214"/>
                    <a:pt x="1077" y="244"/>
                  </a:cubicBezTo>
                  <a:cubicBezTo>
                    <a:pt x="1092" y="267"/>
                    <a:pt x="1115" y="275"/>
                    <a:pt x="1123" y="298"/>
                  </a:cubicBezTo>
                  <a:cubicBezTo>
                    <a:pt x="1123" y="328"/>
                    <a:pt x="1100" y="351"/>
                    <a:pt x="1100" y="382"/>
                  </a:cubicBezTo>
                  <a:cubicBezTo>
                    <a:pt x="1100" y="420"/>
                    <a:pt x="1092" y="466"/>
                    <a:pt x="1108" y="504"/>
                  </a:cubicBezTo>
                  <a:cubicBezTo>
                    <a:pt x="1115" y="527"/>
                    <a:pt x="1131" y="558"/>
                    <a:pt x="1154" y="565"/>
                  </a:cubicBezTo>
                  <a:cubicBezTo>
                    <a:pt x="1192" y="573"/>
                    <a:pt x="1238" y="542"/>
                    <a:pt x="1276" y="550"/>
                  </a:cubicBezTo>
                  <a:cubicBezTo>
                    <a:pt x="1321" y="558"/>
                    <a:pt x="1360" y="588"/>
                    <a:pt x="1398" y="611"/>
                  </a:cubicBezTo>
                  <a:cubicBezTo>
                    <a:pt x="1421" y="634"/>
                    <a:pt x="1436" y="664"/>
                    <a:pt x="1451" y="695"/>
                  </a:cubicBezTo>
                  <a:cubicBezTo>
                    <a:pt x="1459" y="718"/>
                    <a:pt x="1467" y="748"/>
                    <a:pt x="1474" y="771"/>
                  </a:cubicBezTo>
                  <a:lnTo>
                    <a:pt x="1474" y="771"/>
                  </a:lnTo>
                  <a:cubicBezTo>
                    <a:pt x="1444" y="794"/>
                    <a:pt x="1406" y="802"/>
                    <a:pt x="1383" y="825"/>
                  </a:cubicBezTo>
                  <a:cubicBezTo>
                    <a:pt x="1367" y="840"/>
                    <a:pt x="1383" y="871"/>
                    <a:pt x="1398" y="886"/>
                  </a:cubicBezTo>
                  <a:cubicBezTo>
                    <a:pt x="1413" y="909"/>
                    <a:pt x="1451" y="924"/>
                    <a:pt x="1459" y="955"/>
                  </a:cubicBezTo>
                  <a:cubicBezTo>
                    <a:pt x="1467" y="970"/>
                    <a:pt x="1444" y="1000"/>
                    <a:pt x="1451" y="1016"/>
                  </a:cubicBezTo>
                  <a:cubicBezTo>
                    <a:pt x="1459" y="1031"/>
                    <a:pt x="1482" y="1023"/>
                    <a:pt x="1497" y="1039"/>
                  </a:cubicBezTo>
                  <a:cubicBezTo>
                    <a:pt x="1520" y="1054"/>
                    <a:pt x="1535" y="1077"/>
                    <a:pt x="1551" y="1100"/>
                  </a:cubicBezTo>
                  <a:cubicBezTo>
                    <a:pt x="1551" y="1115"/>
                    <a:pt x="1558" y="1138"/>
                    <a:pt x="1551" y="1146"/>
                  </a:cubicBezTo>
                  <a:cubicBezTo>
                    <a:pt x="1520" y="1169"/>
                    <a:pt x="1482" y="1191"/>
                    <a:pt x="1444" y="1184"/>
                  </a:cubicBezTo>
                  <a:cubicBezTo>
                    <a:pt x="1406" y="1169"/>
                    <a:pt x="1390" y="1115"/>
                    <a:pt x="1344" y="1092"/>
                  </a:cubicBezTo>
                  <a:cubicBezTo>
                    <a:pt x="1337" y="1084"/>
                    <a:pt x="1337" y="1115"/>
                    <a:pt x="1337" y="1123"/>
                  </a:cubicBezTo>
                  <a:cubicBezTo>
                    <a:pt x="1329" y="1146"/>
                    <a:pt x="1314" y="1169"/>
                    <a:pt x="1314" y="1191"/>
                  </a:cubicBezTo>
                  <a:cubicBezTo>
                    <a:pt x="1321" y="1222"/>
                    <a:pt x="1344" y="1245"/>
                    <a:pt x="1367" y="1252"/>
                  </a:cubicBezTo>
                  <a:cubicBezTo>
                    <a:pt x="1406" y="1260"/>
                    <a:pt x="1436" y="1214"/>
                    <a:pt x="1467" y="1214"/>
                  </a:cubicBezTo>
                  <a:cubicBezTo>
                    <a:pt x="1497" y="1214"/>
                    <a:pt x="1528" y="1230"/>
                    <a:pt x="1543" y="1252"/>
                  </a:cubicBezTo>
                  <a:cubicBezTo>
                    <a:pt x="1558" y="1306"/>
                    <a:pt x="1566" y="1367"/>
                    <a:pt x="1543" y="1413"/>
                  </a:cubicBezTo>
                  <a:cubicBezTo>
                    <a:pt x="1528" y="1436"/>
                    <a:pt x="1482" y="1398"/>
                    <a:pt x="1459" y="1413"/>
                  </a:cubicBezTo>
                  <a:cubicBezTo>
                    <a:pt x="1436" y="1428"/>
                    <a:pt x="1436" y="1459"/>
                    <a:pt x="1429" y="1489"/>
                  </a:cubicBezTo>
                  <a:cubicBezTo>
                    <a:pt x="1413" y="1520"/>
                    <a:pt x="1406" y="1550"/>
                    <a:pt x="1398" y="1581"/>
                  </a:cubicBezTo>
                  <a:cubicBezTo>
                    <a:pt x="1398" y="1627"/>
                    <a:pt x="1406" y="1665"/>
                    <a:pt x="1413" y="1711"/>
                  </a:cubicBezTo>
                  <a:lnTo>
                    <a:pt x="1413" y="1711"/>
                  </a:lnTo>
                  <a:cubicBezTo>
                    <a:pt x="1413" y="1726"/>
                    <a:pt x="1413" y="1741"/>
                    <a:pt x="1406" y="1749"/>
                  </a:cubicBezTo>
                  <a:cubicBezTo>
                    <a:pt x="1398" y="1757"/>
                    <a:pt x="1375" y="1757"/>
                    <a:pt x="1367" y="1749"/>
                  </a:cubicBezTo>
                  <a:cubicBezTo>
                    <a:pt x="1321" y="1703"/>
                    <a:pt x="1291" y="1642"/>
                    <a:pt x="1238" y="1611"/>
                  </a:cubicBezTo>
                  <a:cubicBezTo>
                    <a:pt x="1222" y="1596"/>
                    <a:pt x="1207" y="1634"/>
                    <a:pt x="1192" y="1634"/>
                  </a:cubicBezTo>
                  <a:cubicBezTo>
                    <a:pt x="1161" y="1627"/>
                    <a:pt x="1146" y="1573"/>
                    <a:pt x="1123" y="1589"/>
                  </a:cubicBezTo>
                  <a:cubicBezTo>
                    <a:pt x="1092" y="1604"/>
                    <a:pt x="1108" y="1650"/>
                    <a:pt x="1092" y="1680"/>
                  </a:cubicBezTo>
                  <a:cubicBezTo>
                    <a:pt x="1077" y="1696"/>
                    <a:pt x="1054" y="1703"/>
                    <a:pt x="1031" y="1711"/>
                  </a:cubicBezTo>
                  <a:cubicBezTo>
                    <a:pt x="1008" y="1711"/>
                    <a:pt x="978" y="1680"/>
                    <a:pt x="963" y="1703"/>
                  </a:cubicBezTo>
                  <a:cubicBezTo>
                    <a:pt x="924" y="1749"/>
                    <a:pt x="932" y="1810"/>
                    <a:pt x="917" y="1863"/>
                  </a:cubicBezTo>
                  <a:lnTo>
                    <a:pt x="917" y="1863"/>
                  </a:lnTo>
                  <a:cubicBezTo>
                    <a:pt x="886" y="1841"/>
                    <a:pt x="840" y="1833"/>
                    <a:pt x="825" y="1802"/>
                  </a:cubicBezTo>
                  <a:cubicBezTo>
                    <a:pt x="817" y="1772"/>
                    <a:pt x="871" y="1726"/>
                    <a:pt x="848" y="1703"/>
                  </a:cubicBezTo>
                  <a:cubicBezTo>
                    <a:pt x="825" y="1673"/>
                    <a:pt x="772" y="1665"/>
                    <a:pt x="733" y="1680"/>
                  </a:cubicBezTo>
                  <a:cubicBezTo>
                    <a:pt x="695" y="1696"/>
                    <a:pt x="688" y="1780"/>
                    <a:pt x="634" y="1780"/>
                  </a:cubicBezTo>
                  <a:cubicBezTo>
                    <a:pt x="604" y="1780"/>
                    <a:pt x="604" y="1711"/>
                    <a:pt x="581" y="1680"/>
                  </a:cubicBezTo>
                  <a:lnTo>
                    <a:pt x="581" y="1680"/>
                  </a:lnTo>
                  <a:cubicBezTo>
                    <a:pt x="581" y="1619"/>
                    <a:pt x="611" y="1543"/>
                    <a:pt x="573" y="1489"/>
                  </a:cubicBezTo>
                  <a:cubicBezTo>
                    <a:pt x="550" y="1451"/>
                    <a:pt x="481" y="1505"/>
                    <a:pt x="443" y="1489"/>
                  </a:cubicBezTo>
                  <a:cubicBezTo>
                    <a:pt x="428" y="1482"/>
                    <a:pt x="466" y="1451"/>
                    <a:pt x="466" y="1436"/>
                  </a:cubicBezTo>
                  <a:cubicBezTo>
                    <a:pt x="458" y="1413"/>
                    <a:pt x="420" y="1413"/>
                    <a:pt x="413" y="1398"/>
                  </a:cubicBezTo>
                  <a:cubicBezTo>
                    <a:pt x="397" y="1375"/>
                    <a:pt x="405" y="1352"/>
                    <a:pt x="390" y="1329"/>
                  </a:cubicBezTo>
                  <a:cubicBezTo>
                    <a:pt x="374" y="1314"/>
                    <a:pt x="344" y="1321"/>
                    <a:pt x="336" y="1298"/>
                  </a:cubicBezTo>
                  <a:cubicBezTo>
                    <a:pt x="329" y="1283"/>
                    <a:pt x="367" y="1245"/>
                    <a:pt x="344" y="1230"/>
                  </a:cubicBezTo>
                  <a:cubicBezTo>
                    <a:pt x="313" y="1214"/>
                    <a:pt x="275" y="1275"/>
                    <a:pt x="252" y="1252"/>
                  </a:cubicBezTo>
                  <a:cubicBezTo>
                    <a:pt x="214" y="1230"/>
                    <a:pt x="237" y="1169"/>
                    <a:pt x="206" y="1130"/>
                  </a:cubicBezTo>
                  <a:cubicBezTo>
                    <a:pt x="199" y="1115"/>
                    <a:pt x="168" y="1130"/>
                    <a:pt x="153" y="1123"/>
                  </a:cubicBezTo>
                  <a:cubicBezTo>
                    <a:pt x="122" y="1107"/>
                    <a:pt x="92" y="1077"/>
                    <a:pt x="61" y="1062"/>
                  </a:cubicBezTo>
                  <a:lnTo>
                    <a:pt x="61" y="1062"/>
                  </a:lnTo>
                  <a:cubicBezTo>
                    <a:pt x="46" y="1008"/>
                    <a:pt x="0" y="955"/>
                    <a:pt x="16" y="901"/>
                  </a:cubicBezTo>
                  <a:cubicBezTo>
                    <a:pt x="16" y="871"/>
                    <a:pt x="77" y="871"/>
                    <a:pt x="99" y="848"/>
                  </a:cubicBezTo>
                  <a:cubicBezTo>
                    <a:pt x="145" y="810"/>
                    <a:pt x="206" y="779"/>
                    <a:pt x="229" y="733"/>
                  </a:cubicBezTo>
                  <a:cubicBezTo>
                    <a:pt x="252" y="687"/>
                    <a:pt x="260" y="634"/>
                    <a:pt x="245" y="580"/>
                  </a:cubicBezTo>
                  <a:cubicBezTo>
                    <a:pt x="237" y="550"/>
                    <a:pt x="191" y="542"/>
                    <a:pt x="168" y="512"/>
                  </a:cubicBezTo>
                  <a:cubicBezTo>
                    <a:pt x="145" y="473"/>
                    <a:pt x="138" y="420"/>
                    <a:pt x="115" y="374"/>
                  </a:cubicBezTo>
                  <a:lnTo>
                    <a:pt x="115" y="374"/>
                  </a:lnTo>
                  <a:cubicBezTo>
                    <a:pt x="145" y="374"/>
                    <a:pt x="168" y="366"/>
                    <a:pt x="191" y="382"/>
                  </a:cubicBezTo>
                  <a:cubicBezTo>
                    <a:pt x="214" y="389"/>
                    <a:pt x="237" y="412"/>
                    <a:pt x="252" y="427"/>
                  </a:cubicBezTo>
                  <a:cubicBezTo>
                    <a:pt x="268" y="450"/>
                    <a:pt x="268" y="489"/>
                    <a:pt x="291" y="504"/>
                  </a:cubicBezTo>
                  <a:cubicBezTo>
                    <a:pt x="313" y="512"/>
                    <a:pt x="336" y="481"/>
                    <a:pt x="359" y="481"/>
                  </a:cubicBezTo>
                  <a:cubicBezTo>
                    <a:pt x="374" y="489"/>
                    <a:pt x="359" y="512"/>
                    <a:pt x="367" y="512"/>
                  </a:cubicBezTo>
                  <a:cubicBezTo>
                    <a:pt x="413" y="519"/>
                    <a:pt x="458" y="519"/>
                    <a:pt x="489" y="496"/>
                  </a:cubicBezTo>
                  <a:cubicBezTo>
                    <a:pt x="512" y="481"/>
                    <a:pt x="481" y="427"/>
                    <a:pt x="504" y="420"/>
                  </a:cubicBezTo>
                  <a:cubicBezTo>
                    <a:pt x="588" y="382"/>
                    <a:pt x="688" y="405"/>
                    <a:pt x="764" y="359"/>
                  </a:cubicBezTo>
                  <a:cubicBezTo>
                    <a:pt x="787" y="336"/>
                    <a:pt x="749" y="283"/>
                    <a:pt x="741" y="252"/>
                  </a:cubicBezTo>
                  <a:cubicBezTo>
                    <a:pt x="741" y="221"/>
                    <a:pt x="741" y="198"/>
                    <a:pt x="741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" name="Freeform 68"/>
            <p:cNvSpPr>
              <a:spLocks noChangeArrowheads="1"/>
            </p:cNvSpPr>
            <p:nvPr/>
          </p:nvSpPr>
          <p:spPr bwMode="auto">
            <a:xfrm>
              <a:off x="8033815" y="7631113"/>
              <a:ext cx="920690" cy="554037"/>
            </a:xfrm>
            <a:custGeom>
              <a:avLst/>
              <a:gdLst>
                <a:gd name="T0" fmla="*/ 214 w 2559"/>
                <a:gd name="T1" fmla="*/ 413 h 1537"/>
                <a:gd name="T2" fmla="*/ 214 w 2559"/>
                <a:gd name="T3" fmla="*/ 413 h 1537"/>
                <a:gd name="T4" fmla="*/ 183 w 2559"/>
                <a:gd name="T5" fmla="*/ 481 h 1537"/>
                <a:gd name="T6" fmla="*/ 206 w 2559"/>
                <a:gd name="T7" fmla="*/ 527 h 1537"/>
                <a:gd name="T8" fmla="*/ 122 w 2559"/>
                <a:gd name="T9" fmla="*/ 581 h 1537"/>
                <a:gd name="T10" fmla="*/ 30 w 2559"/>
                <a:gd name="T11" fmla="*/ 611 h 1537"/>
                <a:gd name="T12" fmla="*/ 30 w 2559"/>
                <a:gd name="T13" fmla="*/ 611 h 1537"/>
                <a:gd name="T14" fmla="*/ 7 w 2559"/>
                <a:gd name="T15" fmla="*/ 726 h 1537"/>
                <a:gd name="T16" fmla="*/ 53 w 2559"/>
                <a:gd name="T17" fmla="*/ 825 h 1537"/>
                <a:gd name="T18" fmla="*/ 99 w 2559"/>
                <a:gd name="T19" fmla="*/ 879 h 1537"/>
                <a:gd name="T20" fmla="*/ 76 w 2559"/>
                <a:gd name="T21" fmla="*/ 963 h 1537"/>
                <a:gd name="T22" fmla="*/ 84 w 2559"/>
                <a:gd name="T23" fmla="*/ 1085 h 1537"/>
                <a:gd name="T24" fmla="*/ 130 w 2559"/>
                <a:gd name="T25" fmla="*/ 1146 h 1537"/>
                <a:gd name="T26" fmla="*/ 252 w 2559"/>
                <a:gd name="T27" fmla="*/ 1131 h 1537"/>
                <a:gd name="T28" fmla="*/ 374 w 2559"/>
                <a:gd name="T29" fmla="*/ 1192 h 1537"/>
                <a:gd name="T30" fmla="*/ 427 w 2559"/>
                <a:gd name="T31" fmla="*/ 1276 h 1537"/>
                <a:gd name="T32" fmla="*/ 450 w 2559"/>
                <a:gd name="T33" fmla="*/ 1352 h 1537"/>
                <a:gd name="T34" fmla="*/ 450 w 2559"/>
                <a:gd name="T35" fmla="*/ 1360 h 1537"/>
                <a:gd name="T36" fmla="*/ 588 w 2559"/>
                <a:gd name="T37" fmla="*/ 1314 h 1537"/>
                <a:gd name="T38" fmla="*/ 779 w 2559"/>
                <a:gd name="T39" fmla="*/ 1283 h 1537"/>
                <a:gd name="T40" fmla="*/ 863 w 2559"/>
                <a:gd name="T41" fmla="*/ 1322 h 1537"/>
                <a:gd name="T42" fmla="*/ 825 w 2559"/>
                <a:gd name="T43" fmla="*/ 1436 h 1537"/>
                <a:gd name="T44" fmla="*/ 939 w 2559"/>
                <a:gd name="T45" fmla="*/ 1459 h 1537"/>
                <a:gd name="T46" fmla="*/ 1153 w 2559"/>
                <a:gd name="T47" fmla="*/ 1459 h 1537"/>
                <a:gd name="T48" fmla="*/ 1321 w 2559"/>
                <a:gd name="T49" fmla="*/ 1490 h 1537"/>
                <a:gd name="T50" fmla="*/ 1436 w 2559"/>
                <a:gd name="T51" fmla="*/ 1513 h 1537"/>
                <a:gd name="T52" fmla="*/ 1665 w 2559"/>
                <a:gd name="T53" fmla="*/ 1528 h 1537"/>
                <a:gd name="T54" fmla="*/ 1741 w 2559"/>
                <a:gd name="T55" fmla="*/ 1475 h 1537"/>
                <a:gd name="T56" fmla="*/ 1840 w 2559"/>
                <a:gd name="T57" fmla="*/ 1413 h 1537"/>
                <a:gd name="T58" fmla="*/ 1917 w 2559"/>
                <a:gd name="T59" fmla="*/ 1314 h 1537"/>
                <a:gd name="T60" fmla="*/ 1970 w 2559"/>
                <a:gd name="T61" fmla="*/ 1245 h 1537"/>
                <a:gd name="T62" fmla="*/ 2131 w 2559"/>
                <a:gd name="T63" fmla="*/ 1261 h 1537"/>
                <a:gd name="T64" fmla="*/ 2314 w 2559"/>
                <a:gd name="T65" fmla="*/ 1253 h 1537"/>
                <a:gd name="T66" fmla="*/ 2383 w 2559"/>
                <a:gd name="T67" fmla="*/ 1154 h 1537"/>
                <a:gd name="T68" fmla="*/ 2352 w 2559"/>
                <a:gd name="T69" fmla="*/ 1100 h 1537"/>
                <a:gd name="T70" fmla="*/ 2406 w 2559"/>
                <a:gd name="T71" fmla="*/ 1024 h 1537"/>
                <a:gd name="T72" fmla="*/ 2558 w 2559"/>
                <a:gd name="T73" fmla="*/ 1016 h 1537"/>
                <a:gd name="T74" fmla="*/ 2558 w 2559"/>
                <a:gd name="T75" fmla="*/ 1016 h 1537"/>
                <a:gd name="T76" fmla="*/ 2513 w 2559"/>
                <a:gd name="T77" fmla="*/ 802 h 1537"/>
                <a:gd name="T78" fmla="*/ 2497 w 2559"/>
                <a:gd name="T79" fmla="*/ 711 h 1537"/>
                <a:gd name="T80" fmla="*/ 2444 w 2559"/>
                <a:gd name="T81" fmla="*/ 596 h 1537"/>
                <a:gd name="T82" fmla="*/ 2047 w 2559"/>
                <a:gd name="T83" fmla="*/ 222 h 1537"/>
                <a:gd name="T84" fmla="*/ 1543 w 2559"/>
                <a:gd name="T85" fmla="*/ 69 h 1537"/>
                <a:gd name="T86" fmla="*/ 1199 w 2559"/>
                <a:gd name="T87" fmla="*/ 31 h 1537"/>
                <a:gd name="T88" fmla="*/ 962 w 2559"/>
                <a:gd name="T89" fmla="*/ 16 h 1537"/>
                <a:gd name="T90" fmla="*/ 710 w 2559"/>
                <a:gd name="T91" fmla="*/ 16 h 1537"/>
                <a:gd name="T92" fmla="*/ 519 w 2559"/>
                <a:gd name="T93" fmla="*/ 336 h 1537"/>
                <a:gd name="T94" fmla="*/ 397 w 2559"/>
                <a:gd name="T95" fmla="*/ 474 h 1537"/>
                <a:gd name="T96" fmla="*/ 214 w 2559"/>
                <a:gd name="T97" fmla="*/ 413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59" h="1537">
                  <a:moveTo>
                    <a:pt x="214" y="413"/>
                  </a:moveTo>
                  <a:lnTo>
                    <a:pt x="214" y="413"/>
                  </a:lnTo>
                  <a:cubicBezTo>
                    <a:pt x="206" y="436"/>
                    <a:pt x="183" y="459"/>
                    <a:pt x="183" y="481"/>
                  </a:cubicBezTo>
                  <a:cubicBezTo>
                    <a:pt x="183" y="497"/>
                    <a:pt x="214" y="512"/>
                    <a:pt x="206" y="527"/>
                  </a:cubicBezTo>
                  <a:cubicBezTo>
                    <a:pt x="191" y="558"/>
                    <a:pt x="153" y="566"/>
                    <a:pt x="122" y="581"/>
                  </a:cubicBezTo>
                  <a:cubicBezTo>
                    <a:pt x="91" y="596"/>
                    <a:pt x="61" y="596"/>
                    <a:pt x="30" y="611"/>
                  </a:cubicBezTo>
                  <a:lnTo>
                    <a:pt x="30" y="611"/>
                  </a:lnTo>
                  <a:cubicBezTo>
                    <a:pt x="22" y="650"/>
                    <a:pt x="0" y="688"/>
                    <a:pt x="7" y="726"/>
                  </a:cubicBezTo>
                  <a:cubicBezTo>
                    <a:pt x="15" y="764"/>
                    <a:pt x="38" y="795"/>
                    <a:pt x="53" y="825"/>
                  </a:cubicBezTo>
                  <a:cubicBezTo>
                    <a:pt x="68" y="848"/>
                    <a:pt x="91" y="856"/>
                    <a:pt x="99" y="879"/>
                  </a:cubicBezTo>
                  <a:cubicBezTo>
                    <a:pt x="99" y="909"/>
                    <a:pt x="76" y="932"/>
                    <a:pt x="76" y="963"/>
                  </a:cubicBezTo>
                  <a:cubicBezTo>
                    <a:pt x="76" y="1001"/>
                    <a:pt x="68" y="1047"/>
                    <a:pt x="84" y="1085"/>
                  </a:cubicBezTo>
                  <a:cubicBezTo>
                    <a:pt x="91" y="1108"/>
                    <a:pt x="107" y="1139"/>
                    <a:pt x="130" y="1146"/>
                  </a:cubicBezTo>
                  <a:cubicBezTo>
                    <a:pt x="168" y="1154"/>
                    <a:pt x="214" y="1123"/>
                    <a:pt x="252" y="1131"/>
                  </a:cubicBezTo>
                  <a:cubicBezTo>
                    <a:pt x="297" y="1139"/>
                    <a:pt x="336" y="1169"/>
                    <a:pt x="374" y="1192"/>
                  </a:cubicBezTo>
                  <a:cubicBezTo>
                    <a:pt x="397" y="1215"/>
                    <a:pt x="412" y="1245"/>
                    <a:pt x="427" y="1276"/>
                  </a:cubicBezTo>
                  <a:cubicBezTo>
                    <a:pt x="435" y="1299"/>
                    <a:pt x="443" y="1329"/>
                    <a:pt x="450" y="1352"/>
                  </a:cubicBezTo>
                  <a:cubicBezTo>
                    <a:pt x="450" y="1360"/>
                    <a:pt x="450" y="1360"/>
                    <a:pt x="450" y="1360"/>
                  </a:cubicBezTo>
                  <a:cubicBezTo>
                    <a:pt x="496" y="1345"/>
                    <a:pt x="542" y="1322"/>
                    <a:pt x="588" y="1314"/>
                  </a:cubicBezTo>
                  <a:cubicBezTo>
                    <a:pt x="649" y="1299"/>
                    <a:pt x="718" y="1283"/>
                    <a:pt x="779" y="1283"/>
                  </a:cubicBezTo>
                  <a:cubicBezTo>
                    <a:pt x="809" y="1283"/>
                    <a:pt x="855" y="1291"/>
                    <a:pt x="863" y="1322"/>
                  </a:cubicBezTo>
                  <a:cubicBezTo>
                    <a:pt x="870" y="1360"/>
                    <a:pt x="802" y="1398"/>
                    <a:pt x="825" y="1436"/>
                  </a:cubicBezTo>
                  <a:cubicBezTo>
                    <a:pt x="840" y="1475"/>
                    <a:pt x="901" y="1459"/>
                    <a:pt x="939" y="1459"/>
                  </a:cubicBezTo>
                  <a:cubicBezTo>
                    <a:pt x="1008" y="1467"/>
                    <a:pt x="1084" y="1452"/>
                    <a:pt x="1153" y="1459"/>
                  </a:cubicBezTo>
                  <a:cubicBezTo>
                    <a:pt x="1206" y="1459"/>
                    <a:pt x="1268" y="1482"/>
                    <a:pt x="1321" y="1490"/>
                  </a:cubicBezTo>
                  <a:cubicBezTo>
                    <a:pt x="1359" y="1497"/>
                    <a:pt x="1397" y="1505"/>
                    <a:pt x="1436" y="1513"/>
                  </a:cubicBezTo>
                  <a:cubicBezTo>
                    <a:pt x="1512" y="1520"/>
                    <a:pt x="1588" y="1536"/>
                    <a:pt x="1665" y="1528"/>
                  </a:cubicBezTo>
                  <a:cubicBezTo>
                    <a:pt x="1695" y="1528"/>
                    <a:pt x="1718" y="1490"/>
                    <a:pt x="1741" y="1475"/>
                  </a:cubicBezTo>
                  <a:cubicBezTo>
                    <a:pt x="1779" y="1452"/>
                    <a:pt x="1810" y="1436"/>
                    <a:pt x="1840" y="1413"/>
                  </a:cubicBezTo>
                  <a:cubicBezTo>
                    <a:pt x="1871" y="1383"/>
                    <a:pt x="1894" y="1345"/>
                    <a:pt x="1917" y="1314"/>
                  </a:cubicBezTo>
                  <a:cubicBezTo>
                    <a:pt x="1932" y="1291"/>
                    <a:pt x="1940" y="1253"/>
                    <a:pt x="1970" y="1245"/>
                  </a:cubicBezTo>
                  <a:cubicBezTo>
                    <a:pt x="2024" y="1238"/>
                    <a:pt x="2077" y="1261"/>
                    <a:pt x="2131" y="1261"/>
                  </a:cubicBezTo>
                  <a:cubicBezTo>
                    <a:pt x="2192" y="1261"/>
                    <a:pt x="2253" y="1276"/>
                    <a:pt x="2314" y="1253"/>
                  </a:cubicBezTo>
                  <a:cubicBezTo>
                    <a:pt x="2344" y="1238"/>
                    <a:pt x="2375" y="1192"/>
                    <a:pt x="2383" y="1154"/>
                  </a:cubicBezTo>
                  <a:cubicBezTo>
                    <a:pt x="2390" y="1139"/>
                    <a:pt x="2352" y="1123"/>
                    <a:pt x="2352" y="1100"/>
                  </a:cubicBezTo>
                  <a:cubicBezTo>
                    <a:pt x="2360" y="1070"/>
                    <a:pt x="2375" y="1039"/>
                    <a:pt x="2406" y="1024"/>
                  </a:cubicBezTo>
                  <a:cubicBezTo>
                    <a:pt x="2452" y="1008"/>
                    <a:pt x="2513" y="1016"/>
                    <a:pt x="2558" y="1016"/>
                  </a:cubicBezTo>
                  <a:lnTo>
                    <a:pt x="2558" y="1016"/>
                  </a:lnTo>
                  <a:cubicBezTo>
                    <a:pt x="2558" y="940"/>
                    <a:pt x="2558" y="879"/>
                    <a:pt x="2513" y="802"/>
                  </a:cubicBezTo>
                  <a:cubicBezTo>
                    <a:pt x="2497" y="772"/>
                    <a:pt x="2505" y="741"/>
                    <a:pt x="2497" y="711"/>
                  </a:cubicBezTo>
                  <a:cubicBezTo>
                    <a:pt x="2482" y="657"/>
                    <a:pt x="2467" y="634"/>
                    <a:pt x="2444" y="596"/>
                  </a:cubicBezTo>
                  <a:cubicBezTo>
                    <a:pt x="2352" y="459"/>
                    <a:pt x="2177" y="336"/>
                    <a:pt x="2047" y="222"/>
                  </a:cubicBezTo>
                  <a:cubicBezTo>
                    <a:pt x="1909" y="92"/>
                    <a:pt x="1711" y="138"/>
                    <a:pt x="1543" y="69"/>
                  </a:cubicBezTo>
                  <a:cubicBezTo>
                    <a:pt x="1443" y="31"/>
                    <a:pt x="1283" y="84"/>
                    <a:pt x="1199" y="31"/>
                  </a:cubicBezTo>
                  <a:cubicBezTo>
                    <a:pt x="1115" y="0"/>
                    <a:pt x="1054" y="0"/>
                    <a:pt x="962" y="16"/>
                  </a:cubicBezTo>
                  <a:cubicBezTo>
                    <a:pt x="886" y="23"/>
                    <a:pt x="794" y="0"/>
                    <a:pt x="710" y="16"/>
                  </a:cubicBezTo>
                  <a:cubicBezTo>
                    <a:pt x="557" y="39"/>
                    <a:pt x="534" y="207"/>
                    <a:pt x="519" y="336"/>
                  </a:cubicBezTo>
                  <a:cubicBezTo>
                    <a:pt x="511" y="375"/>
                    <a:pt x="412" y="405"/>
                    <a:pt x="397" y="474"/>
                  </a:cubicBezTo>
                  <a:cubicBezTo>
                    <a:pt x="366" y="474"/>
                    <a:pt x="275" y="443"/>
                    <a:pt x="214" y="4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69"/>
            <p:cNvSpPr>
              <a:spLocks noChangeArrowheads="1"/>
            </p:cNvSpPr>
            <p:nvPr/>
          </p:nvSpPr>
          <p:spPr bwMode="auto">
            <a:xfrm>
              <a:off x="8138583" y="7994650"/>
              <a:ext cx="825446" cy="622300"/>
            </a:xfrm>
            <a:custGeom>
              <a:avLst/>
              <a:gdLst>
                <a:gd name="T0" fmla="*/ 99 w 2292"/>
                <a:gd name="T1" fmla="*/ 1284 h 1728"/>
                <a:gd name="T2" fmla="*/ 99 w 2292"/>
                <a:gd name="T3" fmla="*/ 1284 h 1728"/>
                <a:gd name="T4" fmla="*/ 84 w 2292"/>
                <a:gd name="T5" fmla="*/ 1154 h 1728"/>
                <a:gd name="T6" fmla="*/ 115 w 2292"/>
                <a:gd name="T7" fmla="*/ 1062 h 1728"/>
                <a:gd name="T8" fmla="*/ 145 w 2292"/>
                <a:gd name="T9" fmla="*/ 986 h 1728"/>
                <a:gd name="T10" fmla="*/ 229 w 2292"/>
                <a:gd name="T11" fmla="*/ 986 h 1728"/>
                <a:gd name="T12" fmla="*/ 229 w 2292"/>
                <a:gd name="T13" fmla="*/ 825 h 1728"/>
                <a:gd name="T14" fmla="*/ 153 w 2292"/>
                <a:gd name="T15" fmla="*/ 787 h 1728"/>
                <a:gd name="T16" fmla="*/ 53 w 2292"/>
                <a:gd name="T17" fmla="*/ 825 h 1728"/>
                <a:gd name="T18" fmla="*/ 0 w 2292"/>
                <a:gd name="T19" fmla="*/ 764 h 1728"/>
                <a:gd name="T20" fmla="*/ 23 w 2292"/>
                <a:gd name="T21" fmla="*/ 696 h 1728"/>
                <a:gd name="T22" fmla="*/ 30 w 2292"/>
                <a:gd name="T23" fmla="*/ 665 h 1728"/>
                <a:gd name="T24" fmla="*/ 130 w 2292"/>
                <a:gd name="T25" fmla="*/ 757 h 1728"/>
                <a:gd name="T26" fmla="*/ 237 w 2292"/>
                <a:gd name="T27" fmla="*/ 719 h 1728"/>
                <a:gd name="T28" fmla="*/ 237 w 2292"/>
                <a:gd name="T29" fmla="*/ 673 h 1728"/>
                <a:gd name="T30" fmla="*/ 183 w 2292"/>
                <a:gd name="T31" fmla="*/ 612 h 1728"/>
                <a:gd name="T32" fmla="*/ 137 w 2292"/>
                <a:gd name="T33" fmla="*/ 589 h 1728"/>
                <a:gd name="T34" fmla="*/ 145 w 2292"/>
                <a:gd name="T35" fmla="*/ 528 h 1728"/>
                <a:gd name="T36" fmla="*/ 84 w 2292"/>
                <a:gd name="T37" fmla="*/ 459 h 1728"/>
                <a:gd name="T38" fmla="*/ 69 w 2292"/>
                <a:gd name="T39" fmla="*/ 398 h 1728"/>
                <a:gd name="T40" fmla="*/ 160 w 2292"/>
                <a:gd name="T41" fmla="*/ 344 h 1728"/>
                <a:gd name="T42" fmla="*/ 160 w 2292"/>
                <a:gd name="T43" fmla="*/ 352 h 1728"/>
                <a:gd name="T44" fmla="*/ 298 w 2292"/>
                <a:gd name="T45" fmla="*/ 306 h 1728"/>
                <a:gd name="T46" fmla="*/ 489 w 2292"/>
                <a:gd name="T47" fmla="*/ 275 h 1728"/>
                <a:gd name="T48" fmla="*/ 573 w 2292"/>
                <a:gd name="T49" fmla="*/ 314 h 1728"/>
                <a:gd name="T50" fmla="*/ 535 w 2292"/>
                <a:gd name="T51" fmla="*/ 428 h 1728"/>
                <a:gd name="T52" fmla="*/ 649 w 2292"/>
                <a:gd name="T53" fmla="*/ 451 h 1728"/>
                <a:gd name="T54" fmla="*/ 863 w 2292"/>
                <a:gd name="T55" fmla="*/ 451 h 1728"/>
                <a:gd name="T56" fmla="*/ 1031 w 2292"/>
                <a:gd name="T57" fmla="*/ 482 h 1728"/>
                <a:gd name="T58" fmla="*/ 1146 w 2292"/>
                <a:gd name="T59" fmla="*/ 505 h 1728"/>
                <a:gd name="T60" fmla="*/ 1375 w 2292"/>
                <a:gd name="T61" fmla="*/ 520 h 1728"/>
                <a:gd name="T62" fmla="*/ 1451 w 2292"/>
                <a:gd name="T63" fmla="*/ 467 h 1728"/>
                <a:gd name="T64" fmla="*/ 1550 w 2292"/>
                <a:gd name="T65" fmla="*/ 405 h 1728"/>
                <a:gd name="T66" fmla="*/ 1627 w 2292"/>
                <a:gd name="T67" fmla="*/ 306 h 1728"/>
                <a:gd name="T68" fmla="*/ 1680 w 2292"/>
                <a:gd name="T69" fmla="*/ 237 h 1728"/>
                <a:gd name="T70" fmla="*/ 1841 w 2292"/>
                <a:gd name="T71" fmla="*/ 253 h 1728"/>
                <a:gd name="T72" fmla="*/ 2024 w 2292"/>
                <a:gd name="T73" fmla="*/ 245 h 1728"/>
                <a:gd name="T74" fmla="*/ 2093 w 2292"/>
                <a:gd name="T75" fmla="*/ 146 h 1728"/>
                <a:gd name="T76" fmla="*/ 2062 w 2292"/>
                <a:gd name="T77" fmla="*/ 92 h 1728"/>
                <a:gd name="T78" fmla="*/ 2116 w 2292"/>
                <a:gd name="T79" fmla="*/ 16 h 1728"/>
                <a:gd name="T80" fmla="*/ 2268 w 2292"/>
                <a:gd name="T81" fmla="*/ 8 h 1728"/>
                <a:gd name="T82" fmla="*/ 2268 w 2292"/>
                <a:gd name="T83" fmla="*/ 8 h 1728"/>
                <a:gd name="T84" fmla="*/ 2276 w 2292"/>
                <a:gd name="T85" fmla="*/ 123 h 1728"/>
                <a:gd name="T86" fmla="*/ 2253 w 2292"/>
                <a:gd name="T87" fmla="*/ 497 h 1728"/>
                <a:gd name="T88" fmla="*/ 2116 w 2292"/>
                <a:gd name="T89" fmla="*/ 772 h 1728"/>
                <a:gd name="T90" fmla="*/ 2085 w 2292"/>
                <a:gd name="T91" fmla="*/ 994 h 1728"/>
                <a:gd name="T92" fmla="*/ 2009 w 2292"/>
                <a:gd name="T93" fmla="*/ 1314 h 1728"/>
                <a:gd name="T94" fmla="*/ 1848 w 2292"/>
                <a:gd name="T95" fmla="*/ 1406 h 1728"/>
                <a:gd name="T96" fmla="*/ 1757 w 2292"/>
                <a:gd name="T97" fmla="*/ 1567 h 1728"/>
                <a:gd name="T98" fmla="*/ 1550 w 2292"/>
                <a:gd name="T99" fmla="*/ 1628 h 1728"/>
                <a:gd name="T100" fmla="*/ 1421 w 2292"/>
                <a:gd name="T101" fmla="*/ 1498 h 1728"/>
                <a:gd name="T102" fmla="*/ 1489 w 2292"/>
                <a:gd name="T103" fmla="*/ 1628 h 1728"/>
                <a:gd name="T104" fmla="*/ 1489 w 2292"/>
                <a:gd name="T105" fmla="*/ 1628 h 1728"/>
                <a:gd name="T106" fmla="*/ 1245 w 2292"/>
                <a:gd name="T107" fmla="*/ 1544 h 1728"/>
                <a:gd name="T108" fmla="*/ 1024 w 2292"/>
                <a:gd name="T109" fmla="*/ 1521 h 1728"/>
                <a:gd name="T110" fmla="*/ 978 w 2292"/>
                <a:gd name="T111" fmla="*/ 1505 h 1728"/>
                <a:gd name="T112" fmla="*/ 718 w 2292"/>
                <a:gd name="T113" fmla="*/ 1528 h 1728"/>
                <a:gd name="T114" fmla="*/ 657 w 2292"/>
                <a:gd name="T115" fmla="*/ 1391 h 1728"/>
                <a:gd name="T116" fmla="*/ 557 w 2292"/>
                <a:gd name="T117" fmla="*/ 1253 h 1728"/>
                <a:gd name="T118" fmla="*/ 313 w 2292"/>
                <a:gd name="T119" fmla="*/ 1299 h 1728"/>
                <a:gd name="T120" fmla="*/ 260 w 2292"/>
                <a:gd name="T121" fmla="*/ 1261 h 1728"/>
                <a:gd name="T122" fmla="*/ 99 w 2292"/>
                <a:gd name="T123" fmla="*/ 128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2" h="1728">
                  <a:moveTo>
                    <a:pt x="99" y="1284"/>
                  </a:moveTo>
                  <a:lnTo>
                    <a:pt x="99" y="1284"/>
                  </a:lnTo>
                  <a:cubicBezTo>
                    <a:pt x="92" y="1238"/>
                    <a:pt x="84" y="1200"/>
                    <a:pt x="84" y="1154"/>
                  </a:cubicBezTo>
                  <a:cubicBezTo>
                    <a:pt x="92" y="1123"/>
                    <a:pt x="99" y="1093"/>
                    <a:pt x="115" y="1062"/>
                  </a:cubicBezTo>
                  <a:cubicBezTo>
                    <a:pt x="122" y="1032"/>
                    <a:pt x="122" y="1001"/>
                    <a:pt x="145" y="986"/>
                  </a:cubicBezTo>
                  <a:cubicBezTo>
                    <a:pt x="168" y="971"/>
                    <a:pt x="214" y="1009"/>
                    <a:pt x="229" y="986"/>
                  </a:cubicBezTo>
                  <a:cubicBezTo>
                    <a:pt x="252" y="940"/>
                    <a:pt x="244" y="879"/>
                    <a:pt x="229" y="825"/>
                  </a:cubicBezTo>
                  <a:cubicBezTo>
                    <a:pt x="214" y="803"/>
                    <a:pt x="183" y="787"/>
                    <a:pt x="153" y="787"/>
                  </a:cubicBezTo>
                  <a:cubicBezTo>
                    <a:pt x="122" y="787"/>
                    <a:pt x="92" y="833"/>
                    <a:pt x="53" y="825"/>
                  </a:cubicBezTo>
                  <a:cubicBezTo>
                    <a:pt x="30" y="818"/>
                    <a:pt x="7" y="795"/>
                    <a:pt x="0" y="764"/>
                  </a:cubicBezTo>
                  <a:cubicBezTo>
                    <a:pt x="0" y="742"/>
                    <a:pt x="15" y="719"/>
                    <a:pt x="23" y="696"/>
                  </a:cubicBezTo>
                  <a:cubicBezTo>
                    <a:pt x="23" y="688"/>
                    <a:pt x="23" y="657"/>
                    <a:pt x="30" y="665"/>
                  </a:cubicBezTo>
                  <a:cubicBezTo>
                    <a:pt x="76" y="688"/>
                    <a:pt x="92" y="742"/>
                    <a:pt x="130" y="757"/>
                  </a:cubicBezTo>
                  <a:cubicBezTo>
                    <a:pt x="168" y="764"/>
                    <a:pt x="206" y="742"/>
                    <a:pt x="237" y="719"/>
                  </a:cubicBezTo>
                  <a:cubicBezTo>
                    <a:pt x="244" y="711"/>
                    <a:pt x="237" y="688"/>
                    <a:pt x="237" y="673"/>
                  </a:cubicBezTo>
                  <a:cubicBezTo>
                    <a:pt x="221" y="650"/>
                    <a:pt x="206" y="627"/>
                    <a:pt x="183" y="612"/>
                  </a:cubicBezTo>
                  <a:cubicBezTo>
                    <a:pt x="168" y="596"/>
                    <a:pt x="145" y="604"/>
                    <a:pt x="137" y="589"/>
                  </a:cubicBezTo>
                  <a:cubicBezTo>
                    <a:pt x="130" y="573"/>
                    <a:pt x="153" y="543"/>
                    <a:pt x="145" y="528"/>
                  </a:cubicBezTo>
                  <a:cubicBezTo>
                    <a:pt x="137" y="497"/>
                    <a:pt x="99" y="482"/>
                    <a:pt x="84" y="459"/>
                  </a:cubicBezTo>
                  <a:cubicBezTo>
                    <a:pt x="69" y="444"/>
                    <a:pt x="53" y="413"/>
                    <a:pt x="69" y="398"/>
                  </a:cubicBezTo>
                  <a:cubicBezTo>
                    <a:pt x="92" y="375"/>
                    <a:pt x="130" y="367"/>
                    <a:pt x="160" y="344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206" y="337"/>
                    <a:pt x="252" y="314"/>
                    <a:pt x="298" y="306"/>
                  </a:cubicBezTo>
                  <a:cubicBezTo>
                    <a:pt x="359" y="291"/>
                    <a:pt x="428" y="275"/>
                    <a:pt x="489" y="275"/>
                  </a:cubicBezTo>
                  <a:cubicBezTo>
                    <a:pt x="519" y="275"/>
                    <a:pt x="565" y="283"/>
                    <a:pt x="573" y="314"/>
                  </a:cubicBezTo>
                  <a:cubicBezTo>
                    <a:pt x="580" y="352"/>
                    <a:pt x="512" y="390"/>
                    <a:pt x="535" y="428"/>
                  </a:cubicBezTo>
                  <a:cubicBezTo>
                    <a:pt x="550" y="467"/>
                    <a:pt x="611" y="451"/>
                    <a:pt x="649" y="451"/>
                  </a:cubicBezTo>
                  <a:cubicBezTo>
                    <a:pt x="718" y="459"/>
                    <a:pt x="794" y="444"/>
                    <a:pt x="863" y="451"/>
                  </a:cubicBezTo>
                  <a:cubicBezTo>
                    <a:pt x="916" y="451"/>
                    <a:pt x="978" y="474"/>
                    <a:pt x="1031" y="482"/>
                  </a:cubicBezTo>
                  <a:cubicBezTo>
                    <a:pt x="1069" y="489"/>
                    <a:pt x="1107" y="497"/>
                    <a:pt x="1146" y="505"/>
                  </a:cubicBezTo>
                  <a:cubicBezTo>
                    <a:pt x="1222" y="512"/>
                    <a:pt x="1298" y="528"/>
                    <a:pt x="1375" y="520"/>
                  </a:cubicBezTo>
                  <a:cubicBezTo>
                    <a:pt x="1405" y="520"/>
                    <a:pt x="1428" y="482"/>
                    <a:pt x="1451" y="467"/>
                  </a:cubicBezTo>
                  <a:cubicBezTo>
                    <a:pt x="1489" y="444"/>
                    <a:pt x="1520" y="428"/>
                    <a:pt x="1550" y="405"/>
                  </a:cubicBezTo>
                  <a:cubicBezTo>
                    <a:pt x="1581" y="375"/>
                    <a:pt x="1604" y="337"/>
                    <a:pt x="1627" y="306"/>
                  </a:cubicBezTo>
                  <a:cubicBezTo>
                    <a:pt x="1642" y="283"/>
                    <a:pt x="1650" y="245"/>
                    <a:pt x="1680" y="237"/>
                  </a:cubicBezTo>
                  <a:cubicBezTo>
                    <a:pt x="1734" y="230"/>
                    <a:pt x="1787" y="253"/>
                    <a:pt x="1841" y="253"/>
                  </a:cubicBezTo>
                  <a:cubicBezTo>
                    <a:pt x="1902" y="253"/>
                    <a:pt x="1963" y="268"/>
                    <a:pt x="2024" y="245"/>
                  </a:cubicBezTo>
                  <a:cubicBezTo>
                    <a:pt x="2054" y="230"/>
                    <a:pt x="2085" y="184"/>
                    <a:pt x="2093" y="146"/>
                  </a:cubicBezTo>
                  <a:cubicBezTo>
                    <a:pt x="2100" y="131"/>
                    <a:pt x="2062" y="115"/>
                    <a:pt x="2062" y="92"/>
                  </a:cubicBezTo>
                  <a:cubicBezTo>
                    <a:pt x="2070" y="62"/>
                    <a:pt x="2085" y="31"/>
                    <a:pt x="2116" y="16"/>
                  </a:cubicBezTo>
                  <a:cubicBezTo>
                    <a:pt x="2162" y="0"/>
                    <a:pt x="2223" y="8"/>
                    <a:pt x="2268" y="8"/>
                  </a:cubicBezTo>
                  <a:lnTo>
                    <a:pt x="2268" y="8"/>
                  </a:lnTo>
                  <a:cubicBezTo>
                    <a:pt x="2268" y="46"/>
                    <a:pt x="2261" y="85"/>
                    <a:pt x="2276" y="123"/>
                  </a:cubicBezTo>
                  <a:cubicBezTo>
                    <a:pt x="2291" y="237"/>
                    <a:pt x="2284" y="383"/>
                    <a:pt x="2253" y="497"/>
                  </a:cubicBezTo>
                  <a:cubicBezTo>
                    <a:pt x="2116" y="772"/>
                    <a:pt x="2116" y="772"/>
                    <a:pt x="2116" y="772"/>
                  </a:cubicBezTo>
                  <a:cubicBezTo>
                    <a:pt x="2093" y="825"/>
                    <a:pt x="2085" y="940"/>
                    <a:pt x="2085" y="994"/>
                  </a:cubicBezTo>
                  <a:cubicBezTo>
                    <a:pt x="2085" y="1039"/>
                    <a:pt x="2032" y="1299"/>
                    <a:pt x="2009" y="1314"/>
                  </a:cubicBezTo>
                  <a:cubicBezTo>
                    <a:pt x="1955" y="1345"/>
                    <a:pt x="1894" y="1368"/>
                    <a:pt x="1848" y="1406"/>
                  </a:cubicBezTo>
                  <a:cubicBezTo>
                    <a:pt x="1802" y="1436"/>
                    <a:pt x="1795" y="1521"/>
                    <a:pt x="1757" y="1567"/>
                  </a:cubicBezTo>
                  <a:cubicBezTo>
                    <a:pt x="1696" y="1605"/>
                    <a:pt x="1604" y="1727"/>
                    <a:pt x="1550" y="1628"/>
                  </a:cubicBezTo>
                  <a:cubicBezTo>
                    <a:pt x="1512" y="1551"/>
                    <a:pt x="1535" y="1528"/>
                    <a:pt x="1421" y="1498"/>
                  </a:cubicBezTo>
                  <a:cubicBezTo>
                    <a:pt x="1497" y="1498"/>
                    <a:pt x="1543" y="1597"/>
                    <a:pt x="1489" y="1628"/>
                  </a:cubicBezTo>
                  <a:lnTo>
                    <a:pt x="1489" y="1628"/>
                  </a:lnTo>
                  <a:cubicBezTo>
                    <a:pt x="1382" y="1589"/>
                    <a:pt x="1352" y="1567"/>
                    <a:pt x="1245" y="1544"/>
                  </a:cubicBezTo>
                  <a:cubicBezTo>
                    <a:pt x="1168" y="1528"/>
                    <a:pt x="1092" y="1536"/>
                    <a:pt x="1024" y="1521"/>
                  </a:cubicBezTo>
                  <a:cubicBezTo>
                    <a:pt x="1008" y="1521"/>
                    <a:pt x="993" y="1505"/>
                    <a:pt x="978" y="1505"/>
                  </a:cubicBezTo>
                  <a:cubicBezTo>
                    <a:pt x="893" y="1505"/>
                    <a:pt x="802" y="1559"/>
                    <a:pt x="718" y="1528"/>
                  </a:cubicBezTo>
                  <a:cubicBezTo>
                    <a:pt x="672" y="1513"/>
                    <a:pt x="680" y="1436"/>
                    <a:pt x="657" y="1391"/>
                  </a:cubicBezTo>
                  <a:cubicBezTo>
                    <a:pt x="626" y="1345"/>
                    <a:pt x="611" y="1269"/>
                    <a:pt x="557" y="1253"/>
                  </a:cubicBezTo>
                  <a:cubicBezTo>
                    <a:pt x="481" y="1230"/>
                    <a:pt x="397" y="1299"/>
                    <a:pt x="313" y="1299"/>
                  </a:cubicBezTo>
                  <a:cubicBezTo>
                    <a:pt x="298" y="1299"/>
                    <a:pt x="282" y="1269"/>
                    <a:pt x="260" y="1261"/>
                  </a:cubicBezTo>
                  <a:cubicBezTo>
                    <a:pt x="206" y="1261"/>
                    <a:pt x="153" y="1276"/>
                    <a:pt x="99" y="12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Freeform 70"/>
            <p:cNvSpPr>
              <a:spLocks noChangeArrowheads="1"/>
            </p:cNvSpPr>
            <p:nvPr/>
          </p:nvSpPr>
          <p:spPr bwMode="auto">
            <a:xfrm>
              <a:off x="7948096" y="8407400"/>
              <a:ext cx="769887" cy="585788"/>
            </a:xfrm>
            <a:custGeom>
              <a:avLst/>
              <a:gdLst>
                <a:gd name="T0" fmla="*/ 130 w 2140"/>
                <a:gd name="T1" fmla="*/ 290 h 1628"/>
                <a:gd name="T2" fmla="*/ 244 w 2140"/>
                <a:gd name="T3" fmla="*/ 138 h 1628"/>
                <a:gd name="T4" fmla="*/ 336 w 2140"/>
                <a:gd name="T5" fmla="*/ 16 h 1628"/>
                <a:gd name="T6" fmla="*/ 451 w 2140"/>
                <a:gd name="T7" fmla="*/ 38 h 1628"/>
                <a:gd name="T8" fmla="*/ 619 w 2140"/>
                <a:gd name="T9" fmla="*/ 176 h 1628"/>
                <a:gd name="T10" fmla="*/ 626 w 2140"/>
                <a:gd name="T11" fmla="*/ 138 h 1628"/>
                <a:gd name="T12" fmla="*/ 840 w 2140"/>
                <a:gd name="T13" fmla="*/ 153 h 1628"/>
                <a:gd name="T14" fmla="*/ 1184 w 2140"/>
                <a:gd name="T15" fmla="*/ 245 h 1628"/>
                <a:gd name="T16" fmla="*/ 1505 w 2140"/>
                <a:gd name="T17" fmla="*/ 359 h 1628"/>
                <a:gd name="T18" fmla="*/ 1772 w 2140"/>
                <a:gd name="T19" fmla="*/ 398 h 1628"/>
                <a:gd name="T20" fmla="*/ 2016 w 2140"/>
                <a:gd name="T21" fmla="*/ 482 h 1628"/>
                <a:gd name="T22" fmla="*/ 1787 w 2140"/>
                <a:gd name="T23" fmla="*/ 504 h 1628"/>
                <a:gd name="T24" fmla="*/ 1993 w 2140"/>
                <a:gd name="T25" fmla="*/ 619 h 1628"/>
                <a:gd name="T26" fmla="*/ 2055 w 2140"/>
                <a:gd name="T27" fmla="*/ 688 h 1628"/>
                <a:gd name="T28" fmla="*/ 1665 w 2140"/>
                <a:gd name="T29" fmla="*/ 894 h 1628"/>
                <a:gd name="T30" fmla="*/ 1451 w 2140"/>
                <a:gd name="T31" fmla="*/ 978 h 1628"/>
                <a:gd name="T32" fmla="*/ 1428 w 2140"/>
                <a:gd name="T33" fmla="*/ 1108 h 1628"/>
                <a:gd name="T34" fmla="*/ 1558 w 2140"/>
                <a:gd name="T35" fmla="*/ 1276 h 1628"/>
                <a:gd name="T36" fmla="*/ 1375 w 2140"/>
                <a:gd name="T37" fmla="*/ 1559 h 1628"/>
                <a:gd name="T38" fmla="*/ 1054 w 2140"/>
                <a:gd name="T39" fmla="*/ 1413 h 1628"/>
                <a:gd name="T40" fmla="*/ 1069 w 2140"/>
                <a:gd name="T41" fmla="*/ 1582 h 1628"/>
                <a:gd name="T42" fmla="*/ 955 w 2140"/>
                <a:gd name="T43" fmla="*/ 1627 h 1628"/>
                <a:gd name="T44" fmla="*/ 718 w 2140"/>
                <a:gd name="T45" fmla="*/ 1490 h 1628"/>
                <a:gd name="T46" fmla="*/ 550 w 2140"/>
                <a:gd name="T47" fmla="*/ 1467 h 1628"/>
                <a:gd name="T48" fmla="*/ 481 w 2140"/>
                <a:gd name="T49" fmla="*/ 1398 h 1628"/>
                <a:gd name="T50" fmla="*/ 435 w 2140"/>
                <a:gd name="T51" fmla="*/ 1291 h 1628"/>
                <a:gd name="T52" fmla="*/ 321 w 2140"/>
                <a:gd name="T53" fmla="*/ 1307 h 1628"/>
                <a:gd name="T54" fmla="*/ 107 w 2140"/>
                <a:gd name="T55" fmla="*/ 1268 h 1628"/>
                <a:gd name="T56" fmla="*/ 53 w 2140"/>
                <a:gd name="T57" fmla="*/ 1177 h 1628"/>
                <a:gd name="T58" fmla="*/ 7 w 2140"/>
                <a:gd name="T59" fmla="*/ 1039 h 1628"/>
                <a:gd name="T60" fmla="*/ 237 w 2140"/>
                <a:gd name="T61" fmla="*/ 833 h 1628"/>
                <a:gd name="T62" fmla="*/ 313 w 2140"/>
                <a:gd name="T63" fmla="*/ 611 h 1628"/>
                <a:gd name="T64" fmla="*/ 221 w 2140"/>
                <a:gd name="T65" fmla="*/ 474 h 1628"/>
                <a:gd name="T66" fmla="*/ 130 w 2140"/>
                <a:gd name="T67" fmla="*/ 290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0" h="1628">
                  <a:moveTo>
                    <a:pt x="130" y="290"/>
                  </a:moveTo>
                  <a:lnTo>
                    <a:pt x="130" y="290"/>
                  </a:lnTo>
                  <a:cubicBezTo>
                    <a:pt x="145" y="237"/>
                    <a:pt x="137" y="176"/>
                    <a:pt x="176" y="130"/>
                  </a:cubicBezTo>
                  <a:cubicBezTo>
                    <a:pt x="191" y="107"/>
                    <a:pt x="221" y="138"/>
                    <a:pt x="244" y="138"/>
                  </a:cubicBezTo>
                  <a:cubicBezTo>
                    <a:pt x="267" y="130"/>
                    <a:pt x="290" y="123"/>
                    <a:pt x="305" y="107"/>
                  </a:cubicBezTo>
                  <a:cubicBezTo>
                    <a:pt x="321" y="77"/>
                    <a:pt x="305" y="31"/>
                    <a:pt x="336" y="16"/>
                  </a:cubicBezTo>
                  <a:cubicBezTo>
                    <a:pt x="359" y="0"/>
                    <a:pt x="374" y="54"/>
                    <a:pt x="405" y="61"/>
                  </a:cubicBezTo>
                  <a:cubicBezTo>
                    <a:pt x="420" y="61"/>
                    <a:pt x="435" y="23"/>
                    <a:pt x="451" y="38"/>
                  </a:cubicBezTo>
                  <a:cubicBezTo>
                    <a:pt x="504" y="69"/>
                    <a:pt x="534" y="130"/>
                    <a:pt x="580" y="176"/>
                  </a:cubicBezTo>
                  <a:cubicBezTo>
                    <a:pt x="588" y="184"/>
                    <a:pt x="611" y="184"/>
                    <a:pt x="619" y="176"/>
                  </a:cubicBezTo>
                  <a:cubicBezTo>
                    <a:pt x="626" y="168"/>
                    <a:pt x="626" y="153"/>
                    <a:pt x="626" y="138"/>
                  </a:cubicBezTo>
                  <a:lnTo>
                    <a:pt x="626" y="138"/>
                  </a:lnTo>
                  <a:cubicBezTo>
                    <a:pt x="680" y="130"/>
                    <a:pt x="733" y="115"/>
                    <a:pt x="787" y="115"/>
                  </a:cubicBezTo>
                  <a:cubicBezTo>
                    <a:pt x="809" y="123"/>
                    <a:pt x="825" y="153"/>
                    <a:pt x="840" y="153"/>
                  </a:cubicBezTo>
                  <a:cubicBezTo>
                    <a:pt x="924" y="153"/>
                    <a:pt x="1008" y="84"/>
                    <a:pt x="1084" y="107"/>
                  </a:cubicBezTo>
                  <a:cubicBezTo>
                    <a:pt x="1138" y="123"/>
                    <a:pt x="1153" y="199"/>
                    <a:pt x="1184" y="245"/>
                  </a:cubicBezTo>
                  <a:cubicBezTo>
                    <a:pt x="1207" y="290"/>
                    <a:pt x="1199" y="367"/>
                    <a:pt x="1245" y="382"/>
                  </a:cubicBezTo>
                  <a:cubicBezTo>
                    <a:pt x="1329" y="413"/>
                    <a:pt x="1420" y="359"/>
                    <a:pt x="1505" y="359"/>
                  </a:cubicBezTo>
                  <a:cubicBezTo>
                    <a:pt x="1520" y="359"/>
                    <a:pt x="1535" y="375"/>
                    <a:pt x="1551" y="375"/>
                  </a:cubicBezTo>
                  <a:cubicBezTo>
                    <a:pt x="1619" y="390"/>
                    <a:pt x="1695" y="382"/>
                    <a:pt x="1772" y="398"/>
                  </a:cubicBezTo>
                  <a:cubicBezTo>
                    <a:pt x="1879" y="421"/>
                    <a:pt x="1909" y="443"/>
                    <a:pt x="2016" y="482"/>
                  </a:cubicBezTo>
                  <a:lnTo>
                    <a:pt x="2016" y="482"/>
                  </a:lnTo>
                  <a:cubicBezTo>
                    <a:pt x="1993" y="497"/>
                    <a:pt x="1963" y="497"/>
                    <a:pt x="1909" y="482"/>
                  </a:cubicBezTo>
                  <a:cubicBezTo>
                    <a:pt x="1887" y="474"/>
                    <a:pt x="1818" y="497"/>
                    <a:pt x="1787" y="504"/>
                  </a:cubicBezTo>
                  <a:cubicBezTo>
                    <a:pt x="1757" y="512"/>
                    <a:pt x="1894" y="520"/>
                    <a:pt x="1917" y="520"/>
                  </a:cubicBezTo>
                  <a:cubicBezTo>
                    <a:pt x="2016" y="520"/>
                    <a:pt x="2093" y="520"/>
                    <a:pt x="1993" y="619"/>
                  </a:cubicBezTo>
                  <a:cubicBezTo>
                    <a:pt x="1978" y="634"/>
                    <a:pt x="1948" y="688"/>
                    <a:pt x="1963" y="711"/>
                  </a:cubicBezTo>
                  <a:cubicBezTo>
                    <a:pt x="1986" y="749"/>
                    <a:pt x="2032" y="695"/>
                    <a:pt x="2055" y="688"/>
                  </a:cubicBezTo>
                  <a:cubicBezTo>
                    <a:pt x="2139" y="657"/>
                    <a:pt x="2039" y="795"/>
                    <a:pt x="2001" y="818"/>
                  </a:cubicBezTo>
                  <a:cubicBezTo>
                    <a:pt x="1909" y="894"/>
                    <a:pt x="1772" y="1016"/>
                    <a:pt x="1665" y="894"/>
                  </a:cubicBezTo>
                  <a:cubicBezTo>
                    <a:pt x="1657" y="879"/>
                    <a:pt x="1596" y="932"/>
                    <a:pt x="1573" y="947"/>
                  </a:cubicBezTo>
                  <a:cubicBezTo>
                    <a:pt x="1535" y="970"/>
                    <a:pt x="1489" y="947"/>
                    <a:pt x="1451" y="978"/>
                  </a:cubicBezTo>
                  <a:cubicBezTo>
                    <a:pt x="1390" y="1047"/>
                    <a:pt x="1375" y="1016"/>
                    <a:pt x="1298" y="1047"/>
                  </a:cubicBezTo>
                  <a:cubicBezTo>
                    <a:pt x="1107" y="1115"/>
                    <a:pt x="1375" y="1123"/>
                    <a:pt x="1428" y="1108"/>
                  </a:cubicBezTo>
                  <a:cubicBezTo>
                    <a:pt x="1451" y="1100"/>
                    <a:pt x="1551" y="1016"/>
                    <a:pt x="1566" y="1062"/>
                  </a:cubicBezTo>
                  <a:cubicBezTo>
                    <a:pt x="1573" y="1123"/>
                    <a:pt x="1558" y="1215"/>
                    <a:pt x="1558" y="1276"/>
                  </a:cubicBezTo>
                  <a:cubicBezTo>
                    <a:pt x="1543" y="1352"/>
                    <a:pt x="1466" y="1490"/>
                    <a:pt x="1375" y="1559"/>
                  </a:cubicBezTo>
                  <a:lnTo>
                    <a:pt x="1375" y="1559"/>
                  </a:lnTo>
                  <a:cubicBezTo>
                    <a:pt x="1344" y="1536"/>
                    <a:pt x="1291" y="1467"/>
                    <a:pt x="1253" y="1452"/>
                  </a:cubicBezTo>
                  <a:cubicBezTo>
                    <a:pt x="1191" y="1429"/>
                    <a:pt x="1123" y="1390"/>
                    <a:pt x="1054" y="1413"/>
                  </a:cubicBezTo>
                  <a:cubicBezTo>
                    <a:pt x="1023" y="1421"/>
                    <a:pt x="1069" y="1551"/>
                    <a:pt x="1069" y="1582"/>
                  </a:cubicBezTo>
                  <a:lnTo>
                    <a:pt x="1069" y="1582"/>
                  </a:lnTo>
                  <a:cubicBezTo>
                    <a:pt x="1031" y="1589"/>
                    <a:pt x="993" y="1612"/>
                    <a:pt x="955" y="1627"/>
                  </a:cubicBezTo>
                  <a:lnTo>
                    <a:pt x="955" y="1627"/>
                  </a:lnTo>
                  <a:cubicBezTo>
                    <a:pt x="909" y="1589"/>
                    <a:pt x="848" y="1505"/>
                    <a:pt x="794" y="1482"/>
                  </a:cubicBezTo>
                  <a:cubicBezTo>
                    <a:pt x="771" y="1474"/>
                    <a:pt x="748" y="1497"/>
                    <a:pt x="718" y="1490"/>
                  </a:cubicBezTo>
                  <a:cubicBezTo>
                    <a:pt x="703" y="1490"/>
                    <a:pt x="695" y="1459"/>
                    <a:pt x="680" y="1459"/>
                  </a:cubicBezTo>
                  <a:cubicBezTo>
                    <a:pt x="634" y="1452"/>
                    <a:pt x="596" y="1459"/>
                    <a:pt x="550" y="1467"/>
                  </a:cubicBezTo>
                  <a:cubicBezTo>
                    <a:pt x="557" y="1467"/>
                    <a:pt x="557" y="1467"/>
                    <a:pt x="557" y="1467"/>
                  </a:cubicBezTo>
                  <a:cubicBezTo>
                    <a:pt x="534" y="1444"/>
                    <a:pt x="504" y="1421"/>
                    <a:pt x="481" y="1398"/>
                  </a:cubicBezTo>
                  <a:cubicBezTo>
                    <a:pt x="473" y="1383"/>
                    <a:pt x="489" y="1375"/>
                    <a:pt x="481" y="1360"/>
                  </a:cubicBezTo>
                  <a:cubicBezTo>
                    <a:pt x="473" y="1337"/>
                    <a:pt x="458" y="1307"/>
                    <a:pt x="435" y="1291"/>
                  </a:cubicBezTo>
                  <a:cubicBezTo>
                    <a:pt x="420" y="1284"/>
                    <a:pt x="405" y="1307"/>
                    <a:pt x="390" y="1307"/>
                  </a:cubicBezTo>
                  <a:cubicBezTo>
                    <a:pt x="367" y="1314"/>
                    <a:pt x="344" y="1299"/>
                    <a:pt x="321" y="1307"/>
                  </a:cubicBezTo>
                  <a:cubicBezTo>
                    <a:pt x="275" y="1314"/>
                    <a:pt x="237" y="1368"/>
                    <a:pt x="191" y="1360"/>
                  </a:cubicBezTo>
                  <a:cubicBezTo>
                    <a:pt x="153" y="1352"/>
                    <a:pt x="137" y="1291"/>
                    <a:pt x="107" y="1268"/>
                  </a:cubicBezTo>
                  <a:cubicBezTo>
                    <a:pt x="92" y="1261"/>
                    <a:pt x="61" y="1276"/>
                    <a:pt x="53" y="1261"/>
                  </a:cubicBezTo>
                  <a:cubicBezTo>
                    <a:pt x="38" y="1238"/>
                    <a:pt x="53" y="1207"/>
                    <a:pt x="53" y="1177"/>
                  </a:cubicBezTo>
                  <a:lnTo>
                    <a:pt x="53" y="1177"/>
                  </a:lnTo>
                  <a:cubicBezTo>
                    <a:pt x="38" y="1131"/>
                    <a:pt x="0" y="1085"/>
                    <a:pt x="7" y="1039"/>
                  </a:cubicBezTo>
                  <a:cubicBezTo>
                    <a:pt x="7" y="978"/>
                    <a:pt x="30" y="917"/>
                    <a:pt x="76" y="879"/>
                  </a:cubicBezTo>
                  <a:cubicBezTo>
                    <a:pt x="115" y="840"/>
                    <a:pt x="191" y="856"/>
                    <a:pt x="237" y="833"/>
                  </a:cubicBezTo>
                  <a:cubicBezTo>
                    <a:pt x="267" y="825"/>
                    <a:pt x="290" y="795"/>
                    <a:pt x="298" y="772"/>
                  </a:cubicBezTo>
                  <a:cubicBezTo>
                    <a:pt x="313" y="718"/>
                    <a:pt x="336" y="657"/>
                    <a:pt x="313" y="611"/>
                  </a:cubicBezTo>
                  <a:cubicBezTo>
                    <a:pt x="305" y="588"/>
                    <a:pt x="252" y="619"/>
                    <a:pt x="237" y="596"/>
                  </a:cubicBezTo>
                  <a:cubicBezTo>
                    <a:pt x="214" y="565"/>
                    <a:pt x="229" y="512"/>
                    <a:pt x="221" y="474"/>
                  </a:cubicBezTo>
                  <a:cubicBezTo>
                    <a:pt x="214" y="428"/>
                    <a:pt x="206" y="390"/>
                    <a:pt x="183" y="352"/>
                  </a:cubicBezTo>
                  <a:cubicBezTo>
                    <a:pt x="176" y="329"/>
                    <a:pt x="145" y="306"/>
                    <a:pt x="130" y="2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" name="Freeform 71"/>
            <p:cNvSpPr>
              <a:spLocks noChangeArrowheads="1"/>
            </p:cNvSpPr>
            <p:nvPr/>
          </p:nvSpPr>
          <p:spPr bwMode="auto">
            <a:xfrm>
              <a:off x="7451240" y="8369300"/>
              <a:ext cx="179376" cy="198438"/>
            </a:xfrm>
            <a:custGeom>
              <a:avLst/>
              <a:gdLst>
                <a:gd name="T0" fmla="*/ 23 w 498"/>
                <a:gd name="T1" fmla="*/ 253 h 551"/>
                <a:gd name="T2" fmla="*/ 23 w 498"/>
                <a:gd name="T3" fmla="*/ 253 h 551"/>
                <a:gd name="T4" fmla="*/ 23 w 498"/>
                <a:gd name="T5" fmla="*/ 184 h 551"/>
                <a:gd name="T6" fmla="*/ 214 w 498"/>
                <a:gd name="T7" fmla="*/ 107 h 551"/>
                <a:gd name="T8" fmla="*/ 245 w 498"/>
                <a:gd name="T9" fmla="*/ 54 h 551"/>
                <a:gd name="T10" fmla="*/ 398 w 498"/>
                <a:gd name="T11" fmla="*/ 0 h 551"/>
                <a:gd name="T12" fmla="*/ 398 w 498"/>
                <a:gd name="T13" fmla="*/ 0 h 551"/>
                <a:gd name="T14" fmla="*/ 443 w 498"/>
                <a:gd name="T15" fmla="*/ 100 h 551"/>
                <a:gd name="T16" fmla="*/ 436 w 498"/>
                <a:gd name="T17" fmla="*/ 161 h 551"/>
                <a:gd name="T18" fmla="*/ 497 w 498"/>
                <a:gd name="T19" fmla="*/ 222 h 551"/>
                <a:gd name="T20" fmla="*/ 420 w 498"/>
                <a:gd name="T21" fmla="*/ 314 h 551"/>
                <a:gd name="T22" fmla="*/ 398 w 498"/>
                <a:gd name="T23" fmla="*/ 390 h 551"/>
                <a:gd name="T24" fmla="*/ 390 w 498"/>
                <a:gd name="T25" fmla="*/ 550 h 551"/>
                <a:gd name="T26" fmla="*/ 390 w 498"/>
                <a:gd name="T27" fmla="*/ 550 h 551"/>
                <a:gd name="T28" fmla="*/ 298 w 498"/>
                <a:gd name="T29" fmla="*/ 497 h 551"/>
                <a:gd name="T30" fmla="*/ 222 w 498"/>
                <a:gd name="T31" fmla="*/ 535 h 551"/>
                <a:gd name="T32" fmla="*/ 100 w 498"/>
                <a:gd name="T33" fmla="*/ 436 h 551"/>
                <a:gd name="T34" fmla="*/ 62 w 498"/>
                <a:gd name="T35" fmla="*/ 344 h 551"/>
                <a:gd name="T36" fmla="*/ 23 w 498"/>
                <a:gd name="T37" fmla="*/ 253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8" h="551">
                  <a:moveTo>
                    <a:pt x="23" y="253"/>
                  </a:moveTo>
                  <a:lnTo>
                    <a:pt x="23" y="253"/>
                  </a:lnTo>
                  <a:cubicBezTo>
                    <a:pt x="23" y="230"/>
                    <a:pt x="0" y="191"/>
                    <a:pt x="23" y="184"/>
                  </a:cubicBezTo>
                  <a:cubicBezTo>
                    <a:pt x="77" y="138"/>
                    <a:pt x="153" y="130"/>
                    <a:pt x="214" y="107"/>
                  </a:cubicBezTo>
                  <a:cubicBezTo>
                    <a:pt x="214" y="107"/>
                    <a:pt x="245" y="61"/>
                    <a:pt x="245" y="54"/>
                  </a:cubicBezTo>
                  <a:cubicBezTo>
                    <a:pt x="252" y="54"/>
                    <a:pt x="398" y="0"/>
                    <a:pt x="398" y="0"/>
                  </a:cubicBezTo>
                  <a:lnTo>
                    <a:pt x="398" y="0"/>
                  </a:lnTo>
                  <a:cubicBezTo>
                    <a:pt x="413" y="31"/>
                    <a:pt x="428" y="61"/>
                    <a:pt x="443" y="100"/>
                  </a:cubicBezTo>
                  <a:cubicBezTo>
                    <a:pt x="443" y="123"/>
                    <a:pt x="428" y="145"/>
                    <a:pt x="436" y="161"/>
                  </a:cubicBezTo>
                  <a:cubicBezTo>
                    <a:pt x="451" y="191"/>
                    <a:pt x="497" y="191"/>
                    <a:pt x="497" y="222"/>
                  </a:cubicBezTo>
                  <a:cubicBezTo>
                    <a:pt x="497" y="260"/>
                    <a:pt x="443" y="283"/>
                    <a:pt x="420" y="314"/>
                  </a:cubicBezTo>
                  <a:cubicBezTo>
                    <a:pt x="413" y="336"/>
                    <a:pt x="398" y="367"/>
                    <a:pt x="398" y="390"/>
                  </a:cubicBezTo>
                  <a:cubicBezTo>
                    <a:pt x="390" y="443"/>
                    <a:pt x="390" y="497"/>
                    <a:pt x="390" y="550"/>
                  </a:cubicBezTo>
                  <a:lnTo>
                    <a:pt x="390" y="550"/>
                  </a:lnTo>
                  <a:cubicBezTo>
                    <a:pt x="359" y="535"/>
                    <a:pt x="329" y="505"/>
                    <a:pt x="298" y="497"/>
                  </a:cubicBezTo>
                  <a:cubicBezTo>
                    <a:pt x="268" y="497"/>
                    <a:pt x="245" y="543"/>
                    <a:pt x="222" y="535"/>
                  </a:cubicBezTo>
                  <a:cubicBezTo>
                    <a:pt x="168" y="520"/>
                    <a:pt x="130" y="474"/>
                    <a:pt x="100" y="436"/>
                  </a:cubicBezTo>
                  <a:cubicBezTo>
                    <a:pt x="77" y="413"/>
                    <a:pt x="69" y="375"/>
                    <a:pt x="62" y="344"/>
                  </a:cubicBezTo>
                  <a:cubicBezTo>
                    <a:pt x="46" y="314"/>
                    <a:pt x="39" y="283"/>
                    <a:pt x="23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Freeform 72"/>
            <p:cNvSpPr>
              <a:spLocks noChangeArrowheads="1"/>
            </p:cNvSpPr>
            <p:nvPr/>
          </p:nvSpPr>
          <p:spPr bwMode="auto">
            <a:xfrm>
              <a:off x="7563945" y="8223251"/>
              <a:ext cx="322241" cy="498475"/>
            </a:xfrm>
            <a:custGeom>
              <a:avLst/>
              <a:gdLst>
                <a:gd name="T0" fmla="*/ 343 w 894"/>
                <a:gd name="T1" fmla="*/ 0 h 1383"/>
                <a:gd name="T2" fmla="*/ 343 w 894"/>
                <a:gd name="T3" fmla="*/ 0 h 1383"/>
                <a:gd name="T4" fmla="*/ 435 w 894"/>
                <a:gd name="T5" fmla="*/ 61 h 1383"/>
                <a:gd name="T6" fmla="*/ 488 w 894"/>
                <a:gd name="T7" fmla="*/ 68 h 1383"/>
                <a:gd name="T8" fmla="*/ 534 w 894"/>
                <a:gd name="T9" fmla="*/ 190 h 1383"/>
                <a:gd name="T10" fmla="*/ 626 w 894"/>
                <a:gd name="T11" fmla="*/ 168 h 1383"/>
                <a:gd name="T12" fmla="*/ 618 w 894"/>
                <a:gd name="T13" fmla="*/ 236 h 1383"/>
                <a:gd name="T14" fmla="*/ 672 w 894"/>
                <a:gd name="T15" fmla="*/ 267 h 1383"/>
                <a:gd name="T16" fmla="*/ 695 w 894"/>
                <a:gd name="T17" fmla="*/ 336 h 1383"/>
                <a:gd name="T18" fmla="*/ 748 w 894"/>
                <a:gd name="T19" fmla="*/ 374 h 1383"/>
                <a:gd name="T20" fmla="*/ 725 w 894"/>
                <a:gd name="T21" fmla="*/ 427 h 1383"/>
                <a:gd name="T22" fmla="*/ 855 w 894"/>
                <a:gd name="T23" fmla="*/ 427 h 1383"/>
                <a:gd name="T24" fmla="*/ 863 w 894"/>
                <a:gd name="T25" fmla="*/ 618 h 1383"/>
                <a:gd name="T26" fmla="*/ 863 w 894"/>
                <a:gd name="T27" fmla="*/ 618 h 1383"/>
                <a:gd name="T28" fmla="*/ 809 w 894"/>
                <a:gd name="T29" fmla="*/ 725 h 1383"/>
                <a:gd name="T30" fmla="*/ 794 w 894"/>
                <a:gd name="T31" fmla="*/ 832 h 1383"/>
                <a:gd name="T32" fmla="*/ 626 w 894"/>
                <a:gd name="T33" fmla="*/ 847 h 1383"/>
                <a:gd name="T34" fmla="*/ 557 w 894"/>
                <a:gd name="T35" fmla="*/ 947 h 1383"/>
                <a:gd name="T36" fmla="*/ 481 w 894"/>
                <a:gd name="T37" fmla="*/ 909 h 1383"/>
                <a:gd name="T38" fmla="*/ 481 w 894"/>
                <a:gd name="T39" fmla="*/ 1000 h 1383"/>
                <a:gd name="T40" fmla="*/ 527 w 894"/>
                <a:gd name="T41" fmla="*/ 1115 h 1383"/>
                <a:gd name="T42" fmla="*/ 527 w 894"/>
                <a:gd name="T43" fmla="*/ 1115 h 1383"/>
                <a:gd name="T44" fmla="*/ 465 w 894"/>
                <a:gd name="T45" fmla="*/ 1122 h 1383"/>
                <a:gd name="T46" fmla="*/ 442 w 894"/>
                <a:gd name="T47" fmla="*/ 1069 h 1383"/>
                <a:gd name="T48" fmla="*/ 381 w 894"/>
                <a:gd name="T49" fmla="*/ 1084 h 1383"/>
                <a:gd name="T50" fmla="*/ 389 w 894"/>
                <a:gd name="T51" fmla="*/ 1122 h 1383"/>
                <a:gd name="T52" fmla="*/ 359 w 894"/>
                <a:gd name="T53" fmla="*/ 1153 h 1383"/>
                <a:gd name="T54" fmla="*/ 465 w 894"/>
                <a:gd name="T55" fmla="*/ 1237 h 1383"/>
                <a:gd name="T56" fmla="*/ 580 w 894"/>
                <a:gd name="T57" fmla="*/ 1191 h 1383"/>
                <a:gd name="T58" fmla="*/ 580 w 894"/>
                <a:gd name="T59" fmla="*/ 1191 h 1383"/>
                <a:gd name="T60" fmla="*/ 595 w 894"/>
                <a:gd name="T61" fmla="*/ 1283 h 1383"/>
                <a:gd name="T62" fmla="*/ 588 w 894"/>
                <a:gd name="T63" fmla="*/ 1321 h 1383"/>
                <a:gd name="T64" fmla="*/ 504 w 894"/>
                <a:gd name="T65" fmla="*/ 1306 h 1383"/>
                <a:gd name="T66" fmla="*/ 397 w 894"/>
                <a:gd name="T67" fmla="*/ 1268 h 1383"/>
                <a:gd name="T68" fmla="*/ 374 w 894"/>
                <a:gd name="T69" fmla="*/ 1290 h 1383"/>
                <a:gd name="T70" fmla="*/ 351 w 894"/>
                <a:gd name="T71" fmla="*/ 1359 h 1383"/>
                <a:gd name="T72" fmla="*/ 313 w 894"/>
                <a:gd name="T73" fmla="*/ 1382 h 1383"/>
                <a:gd name="T74" fmla="*/ 267 w 894"/>
                <a:gd name="T75" fmla="*/ 1336 h 1383"/>
                <a:gd name="T76" fmla="*/ 267 w 894"/>
                <a:gd name="T77" fmla="*/ 1336 h 1383"/>
                <a:gd name="T78" fmla="*/ 213 w 894"/>
                <a:gd name="T79" fmla="*/ 1206 h 1383"/>
                <a:gd name="T80" fmla="*/ 84 w 894"/>
                <a:gd name="T81" fmla="*/ 1145 h 1383"/>
                <a:gd name="T82" fmla="*/ 7 w 894"/>
                <a:gd name="T83" fmla="*/ 1099 h 1383"/>
                <a:gd name="T84" fmla="*/ 61 w 894"/>
                <a:gd name="T85" fmla="*/ 985 h 1383"/>
                <a:gd name="T86" fmla="*/ 76 w 894"/>
                <a:gd name="T87" fmla="*/ 954 h 1383"/>
                <a:gd name="T88" fmla="*/ 76 w 894"/>
                <a:gd name="T89" fmla="*/ 954 h 1383"/>
                <a:gd name="T90" fmla="*/ 84 w 894"/>
                <a:gd name="T91" fmla="*/ 794 h 1383"/>
                <a:gd name="T92" fmla="*/ 106 w 894"/>
                <a:gd name="T93" fmla="*/ 718 h 1383"/>
                <a:gd name="T94" fmla="*/ 183 w 894"/>
                <a:gd name="T95" fmla="*/ 626 h 1383"/>
                <a:gd name="T96" fmla="*/ 122 w 894"/>
                <a:gd name="T97" fmla="*/ 565 h 1383"/>
                <a:gd name="T98" fmla="*/ 129 w 894"/>
                <a:gd name="T99" fmla="*/ 504 h 1383"/>
                <a:gd name="T100" fmla="*/ 84 w 894"/>
                <a:gd name="T101" fmla="*/ 404 h 1383"/>
                <a:gd name="T102" fmla="*/ 84 w 894"/>
                <a:gd name="T103" fmla="*/ 404 h 1383"/>
                <a:gd name="T104" fmla="*/ 38 w 894"/>
                <a:gd name="T105" fmla="*/ 305 h 1383"/>
                <a:gd name="T106" fmla="*/ 91 w 894"/>
                <a:gd name="T107" fmla="*/ 213 h 1383"/>
                <a:gd name="T108" fmla="*/ 76 w 894"/>
                <a:gd name="T109" fmla="*/ 129 h 1383"/>
                <a:gd name="T110" fmla="*/ 129 w 894"/>
                <a:gd name="T111" fmla="*/ 84 h 1383"/>
                <a:gd name="T112" fmla="*/ 236 w 894"/>
                <a:gd name="T113" fmla="*/ 137 h 1383"/>
                <a:gd name="T114" fmla="*/ 244 w 894"/>
                <a:gd name="T115" fmla="*/ 45 h 1383"/>
                <a:gd name="T116" fmla="*/ 343 w 894"/>
                <a:gd name="T117" fmla="*/ 0 h 1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4" h="1383">
                  <a:moveTo>
                    <a:pt x="343" y="0"/>
                  </a:moveTo>
                  <a:lnTo>
                    <a:pt x="343" y="0"/>
                  </a:lnTo>
                  <a:cubicBezTo>
                    <a:pt x="374" y="15"/>
                    <a:pt x="404" y="45"/>
                    <a:pt x="435" y="61"/>
                  </a:cubicBezTo>
                  <a:cubicBezTo>
                    <a:pt x="450" y="68"/>
                    <a:pt x="481" y="53"/>
                    <a:pt x="488" y="68"/>
                  </a:cubicBezTo>
                  <a:cubicBezTo>
                    <a:pt x="519" y="107"/>
                    <a:pt x="496" y="168"/>
                    <a:pt x="534" y="190"/>
                  </a:cubicBezTo>
                  <a:cubicBezTo>
                    <a:pt x="557" y="213"/>
                    <a:pt x="595" y="152"/>
                    <a:pt x="626" y="168"/>
                  </a:cubicBezTo>
                  <a:cubicBezTo>
                    <a:pt x="649" y="183"/>
                    <a:pt x="611" y="221"/>
                    <a:pt x="618" y="236"/>
                  </a:cubicBezTo>
                  <a:cubicBezTo>
                    <a:pt x="626" y="259"/>
                    <a:pt x="656" y="252"/>
                    <a:pt x="672" y="267"/>
                  </a:cubicBezTo>
                  <a:cubicBezTo>
                    <a:pt x="687" y="290"/>
                    <a:pt x="679" y="313"/>
                    <a:pt x="695" y="336"/>
                  </a:cubicBezTo>
                  <a:cubicBezTo>
                    <a:pt x="702" y="351"/>
                    <a:pt x="740" y="351"/>
                    <a:pt x="748" y="374"/>
                  </a:cubicBezTo>
                  <a:cubicBezTo>
                    <a:pt x="748" y="389"/>
                    <a:pt x="710" y="420"/>
                    <a:pt x="725" y="427"/>
                  </a:cubicBezTo>
                  <a:cubicBezTo>
                    <a:pt x="763" y="443"/>
                    <a:pt x="832" y="389"/>
                    <a:pt x="855" y="427"/>
                  </a:cubicBezTo>
                  <a:cubicBezTo>
                    <a:pt x="893" y="481"/>
                    <a:pt x="863" y="557"/>
                    <a:pt x="863" y="618"/>
                  </a:cubicBezTo>
                  <a:lnTo>
                    <a:pt x="863" y="618"/>
                  </a:lnTo>
                  <a:cubicBezTo>
                    <a:pt x="847" y="657"/>
                    <a:pt x="824" y="687"/>
                    <a:pt x="809" y="725"/>
                  </a:cubicBezTo>
                  <a:cubicBezTo>
                    <a:pt x="802" y="763"/>
                    <a:pt x="824" y="817"/>
                    <a:pt x="794" y="832"/>
                  </a:cubicBezTo>
                  <a:cubicBezTo>
                    <a:pt x="748" y="863"/>
                    <a:pt x="679" y="824"/>
                    <a:pt x="626" y="847"/>
                  </a:cubicBezTo>
                  <a:cubicBezTo>
                    <a:pt x="588" y="863"/>
                    <a:pt x="588" y="924"/>
                    <a:pt x="557" y="947"/>
                  </a:cubicBezTo>
                  <a:cubicBezTo>
                    <a:pt x="527" y="954"/>
                    <a:pt x="504" y="893"/>
                    <a:pt x="481" y="909"/>
                  </a:cubicBezTo>
                  <a:cubicBezTo>
                    <a:pt x="458" y="924"/>
                    <a:pt x="473" y="970"/>
                    <a:pt x="481" y="1000"/>
                  </a:cubicBezTo>
                  <a:cubicBezTo>
                    <a:pt x="488" y="1038"/>
                    <a:pt x="511" y="1076"/>
                    <a:pt x="527" y="1115"/>
                  </a:cubicBezTo>
                  <a:lnTo>
                    <a:pt x="527" y="1115"/>
                  </a:lnTo>
                  <a:cubicBezTo>
                    <a:pt x="504" y="1115"/>
                    <a:pt x="481" y="1130"/>
                    <a:pt x="465" y="1122"/>
                  </a:cubicBezTo>
                  <a:cubicBezTo>
                    <a:pt x="450" y="1107"/>
                    <a:pt x="458" y="1076"/>
                    <a:pt x="442" y="1069"/>
                  </a:cubicBezTo>
                  <a:cubicBezTo>
                    <a:pt x="427" y="1061"/>
                    <a:pt x="397" y="1076"/>
                    <a:pt x="381" y="1084"/>
                  </a:cubicBezTo>
                  <a:cubicBezTo>
                    <a:pt x="374" y="1092"/>
                    <a:pt x="389" y="1107"/>
                    <a:pt x="389" y="1122"/>
                  </a:cubicBezTo>
                  <a:cubicBezTo>
                    <a:pt x="381" y="1138"/>
                    <a:pt x="351" y="1138"/>
                    <a:pt x="359" y="1153"/>
                  </a:cubicBezTo>
                  <a:cubicBezTo>
                    <a:pt x="381" y="1191"/>
                    <a:pt x="420" y="1229"/>
                    <a:pt x="465" y="1237"/>
                  </a:cubicBezTo>
                  <a:cubicBezTo>
                    <a:pt x="511" y="1237"/>
                    <a:pt x="542" y="1206"/>
                    <a:pt x="580" y="1191"/>
                  </a:cubicBezTo>
                  <a:lnTo>
                    <a:pt x="580" y="1191"/>
                  </a:lnTo>
                  <a:cubicBezTo>
                    <a:pt x="588" y="1222"/>
                    <a:pt x="595" y="1252"/>
                    <a:pt x="595" y="1283"/>
                  </a:cubicBezTo>
                  <a:cubicBezTo>
                    <a:pt x="595" y="1298"/>
                    <a:pt x="603" y="1321"/>
                    <a:pt x="588" y="1321"/>
                  </a:cubicBezTo>
                  <a:cubicBezTo>
                    <a:pt x="565" y="1329"/>
                    <a:pt x="534" y="1313"/>
                    <a:pt x="504" y="1306"/>
                  </a:cubicBezTo>
                  <a:cubicBezTo>
                    <a:pt x="465" y="1290"/>
                    <a:pt x="435" y="1268"/>
                    <a:pt x="397" y="1268"/>
                  </a:cubicBezTo>
                  <a:cubicBezTo>
                    <a:pt x="389" y="1268"/>
                    <a:pt x="381" y="1283"/>
                    <a:pt x="374" y="1290"/>
                  </a:cubicBezTo>
                  <a:cubicBezTo>
                    <a:pt x="366" y="1313"/>
                    <a:pt x="366" y="1344"/>
                    <a:pt x="351" y="1359"/>
                  </a:cubicBezTo>
                  <a:cubicBezTo>
                    <a:pt x="343" y="1374"/>
                    <a:pt x="328" y="1382"/>
                    <a:pt x="313" y="1382"/>
                  </a:cubicBezTo>
                  <a:cubicBezTo>
                    <a:pt x="290" y="1374"/>
                    <a:pt x="282" y="1351"/>
                    <a:pt x="267" y="1336"/>
                  </a:cubicBezTo>
                  <a:lnTo>
                    <a:pt x="267" y="1336"/>
                  </a:lnTo>
                  <a:cubicBezTo>
                    <a:pt x="252" y="1290"/>
                    <a:pt x="244" y="1237"/>
                    <a:pt x="213" y="1206"/>
                  </a:cubicBezTo>
                  <a:cubicBezTo>
                    <a:pt x="175" y="1176"/>
                    <a:pt x="122" y="1168"/>
                    <a:pt x="84" y="1145"/>
                  </a:cubicBezTo>
                  <a:cubicBezTo>
                    <a:pt x="53" y="1130"/>
                    <a:pt x="7" y="1130"/>
                    <a:pt x="7" y="1099"/>
                  </a:cubicBezTo>
                  <a:cubicBezTo>
                    <a:pt x="0" y="1054"/>
                    <a:pt x="45" y="1023"/>
                    <a:pt x="61" y="985"/>
                  </a:cubicBezTo>
                  <a:cubicBezTo>
                    <a:pt x="68" y="977"/>
                    <a:pt x="68" y="962"/>
                    <a:pt x="76" y="954"/>
                  </a:cubicBezTo>
                  <a:lnTo>
                    <a:pt x="76" y="954"/>
                  </a:lnTo>
                  <a:cubicBezTo>
                    <a:pt x="76" y="901"/>
                    <a:pt x="76" y="847"/>
                    <a:pt x="84" y="794"/>
                  </a:cubicBezTo>
                  <a:cubicBezTo>
                    <a:pt x="84" y="771"/>
                    <a:pt x="99" y="740"/>
                    <a:pt x="106" y="718"/>
                  </a:cubicBezTo>
                  <a:cubicBezTo>
                    <a:pt x="129" y="687"/>
                    <a:pt x="183" y="664"/>
                    <a:pt x="183" y="626"/>
                  </a:cubicBezTo>
                  <a:cubicBezTo>
                    <a:pt x="183" y="595"/>
                    <a:pt x="137" y="595"/>
                    <a:pt x="122" y="565"/>
                  </a:cubicBezTo>
                  <a:cubicBezTo>
                    <a:pt x="114" y="549"/>
                    <a:pt x="129" y="527"/>
                    <a:pt x="129" y="504"/>
                  </a:cubicBezTo>
                  <a:cubicBezTo>
                    <a:pt x="114" y="465"/>
                    <a:pt x="99" y="435"/>
                    <a:pt x="84" y="404"/>
                  </a:cubicBezTo>
                  <a:lnTo>
                    <a:pt x="84" y="404"/>
                  </a:lnTo>
                  <a:cubicBezTo>
                    <a:pt x="68" y="374"/>
                    <a:pt x="38" y="343"/>
                    <a:pt x="38" y="305"/>
                  </a:cubicBezTo>
                  <a:cubicBezTo>
                    <a:pt x="38" y="274"/>
                    <a:pt x="84" y="252"/>
                    <a:pt x="91" y="213"/>
                  </a:cubicBezTo>
                  <a:cubicBezTo>
                    <a:pt x="99" y="190"/>
                    <a:pt x="84" y="160"/>
                    <a:pt x="76" y="129"/>
                  </a:cubicBezTo>
                  <a:cubicBezTo>
                    <a:pt x="76" y="129"/>
                    <a:pt x="122" y="84"/>
                    <a:pt x="129" y="84"/>
                  </a:cubicBezTo>
                  <a:cubicBezTo>
                    <a:pt x="137" y="84"/>
                    <a:pt x="236" y="137"/>
                    <a:pt x="236" y="137"/>
                  </a:cubicBezTo>
                  <a:cubicBezTo>
                    <a:pt x="236" y="107"/>
                    <a:pt x="229" y="68"/>
                    <a:pt x="244" y="45"/>
                  </a:cubicBezTo>
                  <a:cubicBezTo>
                    <a:pt x="267" y="15"/>
                    <a:pt x="305" y="15"/>
                    <a:pt x="34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Freeform 73"/>
            <p:cNvSpPr>
              <a:spLocks noChangeArrowheads="1"/>
            </p:cNvSpPr>
            <p:nvPr/>
          </p:nvSpPr>
          <p:spPr bwMode="auto">
            <a:xfrm>
              <a:off x="7690937" y="8605838"/>
              <a:ext cx="82545" cy="63500"/>
            </a:xfrm>
            <a:custGeom>
              <a:avLst/>
              <a:gdLst>
                <a:gd name="T0" fmla="*/ 229 w 230"/>
                <a:gd name="T1" fmla="*/ 130 h 177"/>
                <a:gd name="T2" fmla="*/ 229 w 230"/>
                <a:gd name="T3" fmla="*/ 130 h 177"/>
                <a:gd name="T4" fmla="*/ 176 w 230"/>
                <a:gd name="T5" fmla="*/ 54 h 177"/>
                <a:gd name="T6" fmla="*/ 176 w 230"/>
                <a:gd name="T7" fmla="*/ 54 h 177"/>
                <a:gd name="T8" fmla="*/ 114 w 230"/>
                <a:gd name="T9" fmla="*/ 61 h 177"/>
                <a:gd name="T10" fmla="*/ 91 w 230"/>
                <a:gd name="T11" fmla="*/ 8 h 177"/>
                <a:gd name="T12" fmla="*/ 30 w 230"/>
                <a:gd name="T13" fmla="*/ 23 h 177"/>
                <a:gd name="T14" fmla="*/ 38 w 230"/>
                <a:gd name="T15" fmla="*/ 61 h 177"/>
                <a:gd name="T16" fmla="*/ 8 w 230"/>
                <a:gd name="T17" fmla="*/ 92 h 177"/>
                <a:gd name="T18" fmla="*/ 114 w 230"/>
                <a:gd name="T19" fmla="*/ 176 h 177"/>
                <a:gd name="T20" fmla="*/ 229 w 230"/>
                <a:gd name="T21" fmla="*/ 13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177">
                  <a:moveTo>
                    <a:pt x="229" y="130"/>
                  </a:moveTo>
                  <a:lnTo>
                    <a:pt x="229" y="130"/>
                  </a:lnTo>
                  <a:cubicBezTo>
                    <a:pt x="176" y="54"/>
                    <a:pt x="176" y="54"/>
                    <a:pt x="176" y="54"/>
                  </a:cubicBezTo>
                  <a:lnTo>
                    <a:pt x="176" y="54"/>
                  </a:lnTo>
                  <a:cubicBezTo>
                    <a:pt x="153" y="54"/>
                    <a:pt x="130" y="69"/>
                    <a:pt x="114" y="61"/>
                  </a:cubicBezTo>
                  <a:cubicBezTo>
                    <a:pt x="99" y="46"/>
                    <a:pt x="107" y="15"/>
                    <a:pt x="91" y="8"/>
                  </a:cubicBezTo>
                  <a:cubicBezTo>
                    <a:pt x="76" y="0"/>
                    <a:pt x="46" y="15"/>
                    <a:pt x="30" y="23"/>
                  </a:cubicBezTo>
                  <a:cubicBezTo>
                    <a:pt x="23" y="31"/>
                    <a:pt x="38" y="46"/>
                    <a:pt x="38" y="61"/>
                  </a:cubicBezTo>
                  <a:cubicBezTo>
                    <a:pt x="30" y="77"/>
                    <a:pt x="0" y="77"/>
                    <a:pt x="8" y="92"/>
                  </a:cubicBezTo>
                  <a:cubicBezTo>
                    <a:pt x="30" y="130"/>
                    <a:pt x="69" y="168"/>
                    <a:pt x="114" y="176"/>
                  </a:cubicBezTo>
                  <a:cubicBezTo>
                    <a:pt x="160" y="176"/>
                    <a:pt x="191" y="145"/>
                    <a:pt x="229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" name="Freeform 74"/>
            <p:cNvSpPr>
              <a:spLocks noChangeArrowheads="1"/>
            </p:cNvSpPr>
            <p:nvPr/>
          </p:nvSpPr>
          <p:spPr bwMode="auto">
            <a:xfrm>
              <a:off x="7549658" y="8440738"/>
              <a:ext cx="520666" cy="468312"/>
            </a:xfrm>
            <a:custGeom>
              <a:avLst/>
              <a:gdLst>
                <a:gd name="T0" fmla="*/ 619 w 1445"/>
                <a:gd name="T1" fmla="*/ 588 h 1299"/>
                <a:gd name="T2" fmla="*/ 619 w 1445"/>
                <a:gd name="T3" fmla="*/ 588 h 1299"/>
                <a:gd name="T4" fmla="*/ 566 w 1445"/>
                <a:gd name="T5" fmla="*/ 512 h 1299"/>
                <a:gd name="T6" fmla="*/ 566 w 1445"/>
                <a:gd name="T7" fmla="*/ 512 h 1299"/>
                <a:gd name="T8" fmla="*/ 520 w 1445"/>
                <a:gd name="T9" fmla="*/ 397 h 1299"/>
                <a:gd name="T10" fmla="*/ 520 w 1445"/>
                <a:gd name="T11" fmla="*/ 306 h 1299"/>
                <a:gd name="T12" fmla="*/ 596 w 1445"/>
                <a:gd name="T13" fmla="*/ 344 h 1299"/>
                <a:gd name="T14" fmla="*/ 665 w 1445"/>
                <a:gd name="T15" fmla="*/ 244 h 1299"/>
                <a:gd name="T16" fmla="*/ 833 w 1445"/>
                <a:gd name="T17" fmla="*/ 229 h 1299"/>
                <a:gd name="T18" fmla="*/ 848 w 1445"/>
                <a:gd name="T19" fmla="*/ 122 h 1299"/>
                <a:gd name="T20" fmla="*/ 902 w 1445"/>
                <a:gd name="T21" fmla="*/ 15 h 1299"/>
                <a:gd name="T22" fmla="*/ 902 w 1445"/>
                <a:gd name="T23" fmla="*/ 15 h 1299"/>
                <a:gd name="T24" fmla="*/ 955 w 1445"/>
                <a:gd name="T25" fmla="*/ 115 h 1299"/>
                <a:gd name="T26" fmla="*/ 1054 w 1445"/>
                <a:gd name="T27" fmla="*/ 15 h 1299"/>
                <a:gd name="T28" fmla="*/ 1169 w 1445"/>
                <a:gd name="T29" fmla="*/ 38 h 1299"/>
                <a:gd name="T30" fmla="*/ 1146 w 1445"/>
                <a:gd name="T31" fmla="*/ 137 h 1299"/>
                <a:gd name="T32" fmla="*/ 1238 w 1445"/>
                <a:gd name="T33" fmla="*/ 198 h 1299"/>
                <a:gd name="T34" fmla="*/ 1238 w 1445"/>
                <a:gd name="T35" fmla="*/ 198 h 1299"/>
                <a:gd name="T36" fmla="*/ 1291 w 1445"/>
                <a:gd name="T37" fmla="*/ 260 h 1299"/>
                <a:gd name="T38" fmla="*/ 1329 w 1445"/>
                <a:gd name="T39" fmla="*/ 382 h 1299"/>
                <a:gd name="T40" fmla="*/ 1345 w 1445"/>
                <a:gd name="T41" fmla="*/ 504 h 1299"/>
                <a:gd name="T42" fmla="*/ 1421 w 1445"/>
                <a:gd name="T43" fmla="*/ 519 h 1299"/>
                <a:gd name="T44" fmla="*/ 1406 w 1445"/>
                <a:gd name="T45" fmla="*/ 680 h 1299"/>
                <a:gd name="T46" fmla="*/ 1345 w 1445"/>
                <a:gd name="T47" fmla="*/ 741 h 1299"/>
                <a:gd name="T48" fmla="*/ 1184 w 1445"/>
                <a:gd name="T49" fmla="*/ 787 h 1299"/>
                <a:gd name="T50" fmla="*/ 1115 w 1445"/>
                <a:gd name="T51" fmla="*/ 947 h 1299"/>
                <a:gd name="T52" fmla="*/ 1161 w 1445"/>
                <a:gd name="T53" fmla="*/ 1085 h 1299"/>
                <a:gd name="T54" fmla="*/ 1161 w 1445"/>
                <a:gd name="T55" fmla="*/ 1085 h 1299"/>
                <a:gd name="T56" fmla="*/ 1093 w 1445"/>
                <a:gd name="T57" fmla="*/ 1062 h 1299"/>
                <a:gd name="T58" fmla="*/ 932 w 1445"/>
                <a:gd name="T59" fmla="*/ 1069 h 1299"/>
                <a:gd name="T60" fmla="*/ 902 w 1445"/>
                <a:gd name="T61" fmla="*/ 1115 h 1299"/>
                <a:gd name="T62" fmla="*/ 795 w 1445"/>
                <a:gd name="T63" fmla="*/ 1184 h 1299"/>
                <a:gd name="T64" fmla="*/ 695 w 1445"/>
                <a:gd name="T65" fmla="*/ 1192 h 1299"/>
                <a:gd name="T66" fmla="*/ 581 w 1445"/>
                <a:gd name="T67" fmla="*/ 1245 h 1299"/>
                <a:gd name="T68" fmla="*/ 474 w 1445"/>
                <a:gd name="T69" fmla="*/ 1253 h 1299"/>
                <a:gd name="T70" fmla="*/ 436 w 1445"/>
                <a:gd name="T71" fmla="*/ 1215 h 1299"/>
                <a:gd name="T72" fmla="*/ 405 w 1445"/>
                <a:gd name="T73" fmla="*/ 1283 h 1299"/>
                <a:gd name="T74" fmla="*/ 405 w 1445"/>
                <a:gd name="T75" fmla="*/ 1283 h 1299"/>
                <a:gd name="T76" fmla="*/ 359 w 1445"/>
                <a:gd name="T77" fmla="*/ 1283 h 1299"/>
                <a:gd name="T78" fmla="*/ 329 w 1445"/>
                <a:gd name="T79" fmla="*/ 1146 h 1299"/>
                <a:gd name="T80" fmla="*/ 382 w 1445"/>
                <a:gd name="T81" fmla="*/ 1100 h 1299"/>
                <a:gd name="T82" fmla="*/ 314 w 1445"/>
                <a:gd name="T83" fmla="*/ 1069 h 1299"/>
                <a:gd name="T84" fmla="*/ 291 w 1445"/>
                <a:gd name="T85" fmla="*/ 955 h 1299"/>
                <a:gd name="T86" fmla="*/ 123 w 1445"/>
                <a:gd name="T87" fmla="*/ 886 h 1299"/>
                <a:gd name="T88" fmla="*/ 100 w 1445"/>
                <a:gd name="T89" fmla="*/ 787 h 1299"/>
                <a:gd name="T90" fmla="*/ 31 w 1445"/>
                <a:gd name="T91" fmla="*/ 726 h 1299"/>
                <a:gd name="T92" fmla="*/ 8 w 1445"/>
                <a:gd name="T93" fmla="*/ 680 h 1299"/>
                <a:gd name="T94" fmla="*/ 77 w 1445"/>
                <a:gd name="T95" fmla="*/ 649 h 1299"/>
                <a:gd name="T96" fmla="*/ 130 w 1445"/>
                <a:gd name="T97" fmla="*/ 741 h 1299"/>
                <a:gd name="T98" fmla="*/ 237 w 1445"/>
                <a:gd name="T99" fmla="*/ 771 h 1299"/>
                <a:gd name="T100" fmla="*/ 306 w 1445"/>
                <a:gd name="T101" fmla="*/ 733 h 1299"/>
                <a:gd name="T102" fmla="*/ 306 w 1445"/>
                <a:gd name="T103" fmla="*/ 733 h 1299"/>
                <a:gd name="T104" fmla="*/ 352 w 1445"/>
                <a:gd name="T105" fmla="*/ 779 h 1299"/>
                <a:gd name="T106" fmla="*/ 390 w 1445"/>
                <a:gd name="T107" fmla="*/ 756 h 1299"/>
                <a:gd name="T108" fmla="*/ 413 w 1445"/>
                <a:gd name="T109" fmla="*/ 687 h 1299"/>
                <a:gd name="T110" fmla="*/ 436 w 1445"/>
                <a:gd name="T111" fmla="*/ 665 h 1299"/>
                <a:gd name="T112" fmla="*/ 543 w 1445"/>
                <a:gd name="T113" fmla="*/ 703 h 1299"/>
                <a:gd name="T114" fmla="*/ 627 w 1445"/>
                <a:gd name="T115" fmla="*/ 718 h 1299"/>
                <a:gd name="T116" fmla="*/ 634 w 1445"/>
                <a:gd name="T117" fmla="*/ 680 h 1299"/>
                <a:gd name="T118" fmla="*/ 619 w 1445"/>
                <a:gd name="T119" fmla="*/ 588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5" h="1299">
                  <a:moveTo>
                    <a:pt x="619" y="588"/>
                  </a:moveTo>
                  <a:lnTo>
                    <a:pt x="619" y="588"/>
                  </a:lnTo>
                  <a:cubicBezTo>
                    <a:pt x="566" y="512"/>
                    <a:pt x="566" y="512"/>
                    <a:pt x="566" y="512"/>
                  </a:cubicBezTo>
                  <a:lnTo>
                    <a:pt x="566" y="512"/>
                  </a:lnTo>
                  <a:cubicBezTo>
                    <a:pt x="550" y="473"/>
                    <a:pt x="527" y="435"/>
                    <a:pt x="520" y="397"/>
                  </a:cubicBezTo>
                  <a:cubicBezTo>
                    <a:pt x="512" y="367"/>
                    <a:pt x="497" y="321"/>
                    <a:pt x="520" y="306"/>
                  </a:cubicBezTo>
                  <a:cubicBezTo>
                    <a:pt x="543" y="290"/>
                    <a:pt x="566" y="351"/>
                    <a:pt x="596" y="344"/>
                  </a:cubicBezTo>
                  <a:cubicBezTo>
                    <a:pt x="627" y="321"/>
                    <a:pt x="627" y="260"/>
                    <a:pt x="665" y="244"/>
                  </a:cubicBezTo>
                  <a:cubicBezTo>
                    <a:pt x="718" y="221"/>
                    <a:pt x="787" y="260"/>
                    <a:pt x="833" y="229"/>
                  </a:cubicBezTo>
                  <a:cubicBezTo>
                    <a:pt x="863" y="214"/>
                    <a:pt x="841" y="160"/>
                    <a:pt x="848" y="122"/>
                  </a:cubicBezTo>
                  <a:cubicBezTo>
                    <a:pt x="863" y="84"/>
                    <a:pt x="886" y="54"/>
                    <a:pt x="902" y="15"/>
                  </a:cubicBezTo>
                  <a:lnTo>
                    <a:pt x="902" y="15"/>
                  </a:lnTo>
                  <a:cubicBezTo>
                    <a:pt x="925" y="46"/>
                    <a:pt x="925" y="115"/>
                    <a:pt x="955" y="115"/>
                  </a:cubicBezTo>
                  <a:cubicBezTo>
                    <a:pt x="1009" y="115"/>
                    <a:pt x="1016" y="31"/>
                    <a:pt x="1054" y="15"/>
                  </a:cubicBezTo>
                  <a:cubicBezTo>
                    <a:pt x="1093" y="0"/>
                    <a:pt x="1146" y="8"/>
                    <a:pt x="1169" y="38"/>
                  </a:cubicBezTo>
                  <a:cubicBezTo>
                    <a:pt x="1192" y="61"/>
                    <a:pt x="1138" y="107"/>
                    <a:pt x="1146" y="137"/>
                  </a:cubicBezTo>
                  <a:cubicBezTo>
                    <a:pt x="1161" y="168"/>
                    <a:pt x="1207" y="176"/>
                    <a:pt x="1238" y="198"/>
                  </a:cubicBezTo>
                  <a:lnTo>
                    <a:pt x="1238" y="198"/>
                  </a:lnTo>
                  <a:cubicBezTo>
                    <a:pt x="1253" y="214"/>
                    <a:pt x="1284" y="237"/>
                    <a:pt x="1291" y="260"/>
                  </a:cubicBezTo>
                  <a:cubicBezTo>
                    <a:pt x="1314" y="298"/>
                    <a:pt x="1322" y="336"/>
                    <a:pt x="1329" y="382"/>
                  </a:cubicBezTo>
                  <a:cubicBezTo>
                    <a:pt x="1337" y="420"/>
                    <a:pt x="1322" y="473"/>
                    <a:pt x="1345" y="504"/>
                  </a:cubicBezTo>
                  <a:cubicBezTo>
                    <a:pt x="1360" y="527"/>
                    <a:pt x="1413" y="496"/>
                    <a:pt x="1421" y="519"/>
                  </a:cubicBezTo>
                  <a:cubicBezTo>
                    <a:pt x="1444" y="565"/>
                    <a:pt x="1421" y="626"/>
                    <a:pt x="1406" y="680"/>
                  </a:cubicBezTo>
                  <a:cubicBezTo>
                    <a:pt x="1398" y="703"/>
                    <a:pt x="1375" y="733"/>
                    <a:pt x="1345" y="741"/>
                  </a:cubicBezTo>
                  <a:cubicBezTo>
                    <a:pt x="1299" y="764"/>
                    <a:pt x="1223" y="748"/>
                    <a:pt x="1184" y="787"/>
                  </a:cubicBezTo>
                  <a:cubicBezTo>
                    <a:pt x="1138" y="825"/>
                    <a:pt x="1115" y="886"/>
                    <a:pt x="1115" y="947"/>
                  </a:cubicBezTo>
                  <a:cubicBezTo>
                    <a:pt x="1108" y="993"/>
                    <a:pt x="1146" y="1039"/>
                    <a:pt x="1161" y="1085"/>
                  </a:cubicBezTo>
                  <a:lnTo>
                    <a:pt x="1161" y="1085"/>
                  </a:lnTo>
                  <a:cubicBezTo>
                    <a:pt x="1138" y="1077"/>
                    <a:pt x="1115" y="1069"/>
                    <a:pt x="1093" y="1062"/>
                  </a:cubicBezTo>
                  <a:cubicBezTo>
                    <a:pt x="1093" y="1062"/>
                    <a:pt x="948" y="1069"/>
                    <a:pt x="932" y="1069"/>
                  </a:cubicBezTo>
                  <a:cubicBezTo>
                    <a:pt x="925" y="1069"/>
                    <a:pt x="902" y="1115"/>
                    <a:pt x="902" y="1115"/>
                  </a:cubicBezTo>
                  <a:cubicBezTo>
                    <a:pt x="863" y="1138"/>
                    <a:pt x="833" y="1169"/>
                    <a:pt x="795" y="1184"/>
                  </a:cubicBezTo>
                  <a:cubicBezTo>
                    <a:pt x="764" y="1192"/>
                    <a:pt x="734" y="1184"/>
                    <a:pt x="695" y="1192"/>
                  </a:cubicBezTo>
                  <a:cubicBezTo>
                    <a:pt x="657" y="1207"/>
                    <a:pt x="619" y="1237"/>
                    <a:pt x="581" y="1245"/>
                  </a:cubicBezTo>
                  <a:cubicBezTo>
                    <a:pt x="550" y="1253"/>
                    <a:pt x="512" y="1260"/>
                    <a:pt x="474" y="1253"/>
                  </a:cubicBezTo>
                  <a:cubicBezTo>
                    <a:pt x="459" y="1245"/>
                    <a:pt x="451" y="1207"/>
                    <a:pt x="436" y="1215"/>
                  </a:cubicBezTo>
                  <a:cubicBezTo>
                    <a:pt x="405" y="1222"/>
                    <a:pt x="413" y="1260"/>
                    <a:pt x="405" y="1283"/>
                  </a:cubicBezTo>
                  <a:lnTo>
                    <a:pt x="405" y="1283"/>
                  </a:lnTo>
                  <a:cubicBezTo>
                    <a:pt x="390" y="1283"/>
                    <a:pt x="367" y="1298"/>
                    <a:pt x="359" y="1283"/>
                  </a:cubicBezTo>
                  <a:cubicBezTo>
                    <a:pt x="329" y="1245"/>
                    <a:pt x="321" y="1192"/>
                    <a:pt x="329" y="1146"/>
                  </a:cubicBezTo>
                  <a:cubicBezTo>
                    <a:pt x="329" y="1123"/>
                    <a:pt x="390" y="1130"/>
                    <a:pt x="382" y="1100"/>
                  </a:cubicBezTo>
                  <a:cubicBezTo>
                    <a:pt x="382" y="1077"/>
                    <a:pt x="329" y="1092"/>
                    <a:pt x="314" y="1069"/>
                  </a:cubicBezTo>
                  <a:cubicBezTo>
                    <a:pt x="291" y="1039"/>
                    <a:pt x="321" y="985"/>
                    <a:pt x="291" y="955"/>
                  </a:cubicBezTo>
                  <a:cubicBezTo>
                    <a:pt x="252" y="917"/>
                    <a:pt x="168" y="924"/>
                    <a:pt x="123" y="886"/>
                  </a:cubicBezTo>
                  <a:cubicBezTo>
                    <a:pt x="100" y="863"/>
                    <a:pt x="115" y="817"/>
                    <a:pt x="100" y="787"/>
                  </a:cubicBezTo>
                  <a:cubicBezTo>
                    <a:pt x="84" y="764"/>
                    <a:pt x="54" y="748"/>
                    <a:pt x="31" y="726"/>
                  </a:cubicBezTo>
                  <a:cubicBezTo>
                    <a:pt x="23" y="710"/>
                    <a:pt x="0" y="695"/>
                    <a:pt x="8" y="680"/>
                  </a:cubicBezTo>
                  <a:cubicBezTo>
                    <a:pt x="16" y="657"/>
                    <a:pt x="54" y="634"/>
                    <a:pt x="77" y="649"/>
                  </a:cubicBezTo>
                  <a:cubicBezTo>
                    <a:pt x="107" y="665"/>
                    <a:pt x="100" y="718"/>
                    <a:pt x="130" y="741"/>
                  </a:cubicBezTo>
                  <a:cubicBezTo>
                    <a:pt x="161" y="764"/>
                    <a:pt x="199" y="779"/>
                    <a:pt x="237" y="771"/>
                  </a:cubicBezTo>
                  <a:cubicBezTo>
                    <a:pt x="268" y="771"/>
                    <a:pt x="283" y="748"/>
                    <a:pt x="306" y="733"/>
                  </a:cubicBezTo>
                  <a:lnTo>
                    <a:pt x="306" y="733"/>
                  </a:lnTo>
                  <a:cubicBezTo>
                    <a:pt x="321" y="748"/>
                    <a:pt x="329" y="771"/>
                    <a:pt x="352" y="779"/>
                  </a:cubicBezTo>
                  <a:cubicBezTo>
                    <a:pt x="367" y="779"/>
                    <a:pt x="382" y="771"/>
                    <a:pt x="390" y="756"/>
                  </a:cubicBezTo>
                  <a:cubicBezTo>
                    <a:pt x="405" y="741"/>
                    <a:pt x="405" y="710"/>
                    <a:pt x="413" y="687"/>
                  </a:cubicBezTo>
                  <a:cubicBezTo>
                    <a:pt x="420" y="680"/>
                    <a:pt x="428" y="665"/>
                    <a:pt x="436" y="665"/>
                  </a:cubicBezTo>
                  <a:cubicBezTo>
                    <a:pt x="474" y="665"/>
                    <a:pt x="504" y="687"/>
                    <a:pt x="543" y="703"/>
                  </a:cubicBezTo>
                  <a:cubicBezTo>
                    <a:pt x="573" y="710"/>
                    <a:pt x="604" y="726"/>
                    <a:pt x="627" y="718"/>
                  </a:cubicBezTo>
                  <a:cubicBezTo>
                    <a:pt x="642" y="718"/>
                    <a:pt x="634" y="695"/>
                    <a:pt x="634" y="680"/>
                  </a:cubicBezTo>
                  <a:cubicBezTo>
                    <a:pt x="634" y="649"/>
                    <a:pt x="627" y="619"/>
                    <a:pt x="619" y="58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75"/>
            <p:cNvSpPr>
              <a:spLocks noChangeArrowheads="1"/>
            </p:cNvSpPr>
            <p:nvPr/>
          </p:nvSpPr>
          <p:spPr bwMode="auto">
            <a:xfrm>
              <a:off x="7313137" y="8415339"/>
              <a:ext cx="393674" cy="585787"/>
            </a:xfrm>
            <a:custGeom>
              <a:avLst/>
              <a:gdLst>
                <a:gd name="T0" fmla="*/ 23 w 1094"/>
                <a:gd name="T1" fmla="*/ 199 h 1628"/>
                <a:gd name="T2" fmla="*/ 161 w 1094"/>
                <a:gd name="T3" fmla="*/ 77 h 1628"/>
                <a:gd name="T4" fmla="*/ 283 w 1094"/>
                <a:gd name="T5" fmla="*/ 23 h 1628"/>
                <a:gd name="T6" fmla="*/ 405 w 1094"/>
                <a:gd name="T7" fmla="*/ 123 h 1628"/>
                <a:gd name="T8" fmla="*/ 444 w 1094"/>
                <a:gd name="T9" fmla="*/ 214 h 1628"/>
                <a:gd name="T10" fmla="*/ 604 w 1094"/>
                <a:gd name="T11" fmla="*/ 405 h 1628"/>
                <a:gd name="T12" fmla="*/ 772 w 1094"/>
                <a:gd name="T13" fmla="*/ 420 h 1628"/>
                <a:gd name="T14" fmla="*/ 757 w 1094"/>
                <a:gd name="T15" fmla="*/ 451 h 1628"/>
                <a:gd name="T16" fmla="*/ 780 w 1094"/>
                <a:gd name="T17" fmla="*/ 611 h 1628"/>
                <a:gd name="T18" fmla="*/ 963 w 1094"/>
                <a:gd name="T19" fmla="*/ 802 h 1628"/>
                <a:gd name="T20" fmla="*/ 894 w 1094"/>
                <a:gd name="T21" fmla="*/ 840 h 1628"/>
                <a:gd name="T22" fmla="*/ 734 w 1094"/>
                <a:gd name="T23" fmla="*/ 718 h 1628"/>
                <a:gd name="T24" fmla="*/ 688 w 1094"/>
                <a:gd name="T25" fmla="*/ 795 h 1628"/>
                <a:gd name="T26" fmla="*/ 780 w 1094"/>
                <a:gd name="T27" fmla="*/ 955 h 1628"/>
                <a:gd name="T28" fmla="*/ 971 w 1094"/>
                <a:gd name="T29" fmla="*/ 1138 h 1628"/>
                <a:gd name="T30" fmla="*/ 986 w 1094"/>
                <a:gd name="T31" fmla="*/ 1215 h 1628"/>
                <a:gd name="T32" fmla="*/ 1062 w 1094"/>
                <a:gd name="T33" fmla="*/ 1352 h 1628"/>
                <a:gd name="T34" fmla="*/ 1093 w 1094"/>
                <a:gd name="T35" fmla="*/ 1444 h 1628"/>
                <a:gd name="T36" fmla="*/ 1085 w 1094"/>
                <a:gd name="T37" fmla="*/ 1559 h 1628"/>
                <a:gd name="T38" fmla="*/ 1070 w 1094"/>
                <a:gd name="T39" fmla="*/ 1612 h 1628"/>
                <a:gd name="T40" fmla="*/ 1009 w 1094"/>
                <a:gd name="T41" fmla="*/ 1566 h 1628"/>
                <a:gd name="T42" fmla="*/ 917 w 1094"/>
                <a:gd name="T43" fmla="*/ 1528 h 1628"/>
                <a:gd name="T44" fmla="*/ 818 w 1094"/>
                <a:gd name="T45" fmla="*/ 1536 h 1628"/>
                <a:gd name="T46" fmla="*/ 841 w 1094"/>
                <a:gd name="T47" fmla="*/ 1597 h 1628"/>
                <a:gd name="T48" fmla="*/ 741 w 1094"/>
                <a:gd name="T49" fmla="*/ 1566 h 1628"/>
                <a:gd name="T50" fmla="*/ 719 w 1094"/>
                <a:gd name="T51" fmla="*/ 1406 h 1628"/>
                <a:gd name="T52" fmla="*/ 596 w 1094"/>
                <a:gd name="T53" fmla="*/ 1459 h 1628"/>
                <a:gd name="T54" fmla="*/ 527 w 1094"/>
                <a:gd name="T55" fmla="*/ 1490 h 1628"/>
                <a:gd name="T56" fmla="*/ 436 w 1094"/>
                <a:gd name="T57" fmla="*/ 1482 h 1628"/>
                <a:gd name="T58" fmla="*/ 352 w 1094"/>
                <a:gd name="T59" fmla="*/ 1314 h 1628"/>
                <a:gd name="T60" fmla="*/ 337 w 1094"/>
                <a:gd name="T61" fmla="*/ 1245 h 1628"/>
                <a:gd name="T62" fmla="*/ 413 w 1094"/>
                <a:gd name="T63" fmla="*/ 1062 h 1628"/>
                <a:gd name="T64" fmla="*/ 298 w 1094"/>
                <a:gd name="T65" fmla="*/ 863 h 1628"/>
                <a:gd name="T66" fmla="*/ 46 w 1094"/>
                <a:gd name="T67" fmla="*/ 795 h 1628"/>
                <a:gd name="T68" fmla="*/ 146 w 1094"/>
                <a:gd name="T69" fmla="*/ 657 h 1628"/>
                <a:gd name="T70" fmla="*/ 123 w 1094"/>
                <a:gd name="T71" fmla="*/ 375 h 1628"/>
                <a:gd name="T72" fmla="*/ 123 w 1094"/>
                <a:gd name="T73" fmla="*/ 229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4" h="1628">
                  <a:moveTo>
                    <a:pt x="23" y="199"/>
                  </a:moveTo>
                  <a:lnTo>
                    <a:pt x="23" y="199"/>
                  </a:lnTo>
                  <a:cubicBezTo>
                    <a:pt x="23" y="176"/>
                    <a:pt x="0" y="138"/>
                    <a:pt x="23" y="115"/>
                  </a:cubicBezTo>
                  <a:cubicBezTo>
                    <a:pt x="62" y="84"/>
                    <a:pt x="115" y="100"/>
                    <a:pt x="161" y="77"/>
                  </a:cubicBezTo>
                  <a:cubicBezTo>
                    <a:pt x="169" y="77"/>
                    <a:pt x="161" y="54"/>
                    <a:pt x="169" y="54"/>
                  </a:cubicBezTo>
                  <a:cubicBezTo>
                    <a:pt x="199" y="31"/>
                    <a:pt x="245" y="0"/>
                    <a:pt x="283" y="23"/>
                  </a:cubicBezTo>
                  <a:cubicBezTo>
                    <a:pt x="329" y="46"/>
                    <a:pt x="306" y="130"/>
                    <a:pt x="352" y="168"/>
                  </a:cubicBezTo>
                  <a:cubicBezTo>
                    <a:pt x="367" y="184"/>
                    <a:pt x="390" y="138"/>
                    <a:pt x="405" y="123"/>
                  </a:cubicBezTo>
                  <a:lnTo>
                    <a:pt x="405" y="123"/>
                  </a:lnTo>
                  <a:cubicBezTo>
                    <a:pt x="421" y="153"/>
                    <a:pt x="428" y="184"/>
                    <a:pt x="444" y="214"/>
                  </a:cubicBezTo>
                  <a:cubicBezTo>
                    <a:pt x="451" y="245"/>
                    <a:pt x="459" y="283"/>
                    <a:pt x="482" y="306"/>
                  </a:cubicBezTo>
                  <a:cubicBezTo>
                    <a:pt x="512" y="344"/>
                    <a:pt x="550" y="390"/>
                    <a:pt x="604" y="405"/>
                  </a:cubicBezTo>
                  <a:cubicBezTo>
                    <a:pt x="627" y="413"/>
                    <a:pt x="650" y="367"/>
                    <a:pt x="680" y="367"/>
                  </a:cubicBezTo>
                  <a:cubicBezTo>
                    <a:pt x="711" y="375"/>
                    <a:pt x="741" y="405"/>
                    <a:pt x="772" y="420"/>
                  </a:cubicBezTo>
                  <a:lnTo>
                    <a:pt x="772" y="420"/>
                  </a:lnTo>
                  <a:cubicBezTo>
                    <a:pt x="764" y="428"/>
                    <a:pt x="764" y="443"/>
                    <a:pt x="757" y="451"/>
                  </a:cubicBezTo>
                  <a:cubicBezTo>
                    <a:pt x="741" y="489"/>
                    <a:pt x="696" y="520"/>
                    <a:pt x="703" y="565"/>
                  </a:cubicBezTo>
                  <a:cubicBezTo>
                    <a:pt x="703" y="596"/>
                    <a:pt x="749" y="596"/>
                    <a:pt x="780" y="611"/>
                  </a:cubicBezTo>
                  <a:cubicBezTo>
                    <a:pt x="818" y="634"/>
                    <a:pt x="871" y="642"/>
                    <a:pt x="909" y="672"/>
                  </a:cubicBezTo>
                  <a:cubicBezTo>
                    <a:pt x="940" y="703"/>
                    <a:pt x="948" y="756"/>
                    <a:pt x="963" y="802"/>
                  </a:cubicBezTo>
                  <a:lnTo>
                    <a:pt x="963" y="802"/>
                  </a:lnTo>
                  <a:cubicBezTo>
                    <a:pt x="940" y="817"/>
                    <a:pt x="925" y="840"/>
                    <a:pt x="894" y="840"/>
                  </a:cubicBezTo>
                  <a:cubicBezTo>
                    <a:pt x="856" y="848"/>
                    <a:pt x="818" y="833"/>
                    <a:pt x="787" y="810"/>
                  </a:cubicBezTo>
                  <a:cubicBezTo>
                    <a:pt x="757" y="787"/>
                    <a:pt x="764" y="734"/>
                    <a:pt x="734" y="718"/>
                  </a:cubicBezTo>
                  <a:cubicBezTo>
                    <a:pt x="711" y="703"/>
                    <a:pt x="673" y="726"/>
                    <a:pt x="665" y="749"/>
                  </a:cubicBezTo>
                  <a:cubicBezTo>
                    <a:pt x="657" y="764"/>
                    <a:pt x="680" y="779"/>
                    <a:pt x="688" y="795"/>
                  </a:cubicBezTo>
                  <a:cubicBezTo>
                    <a:pt x="711" y="817"/>
                    <a:pt x="741" y="833"/>
                    <a:pt x="757" y="856"/>
                  </a:cubicBezTo>
                  <a:cubicBezTo>
                    <a:pt x="772" y="886"/>
                    <a:pt x="757" y="932"/>
                    <a:pt x="780" y="955"/>
                  </a:cubicBezTo>
                  <a:cubicBezTo>
                    <a:pt x="825" y="993"/>
                    <a:pt x="909" y="986"/>
                    <a:pt x="948" y="1024"/>
                  </a:cubicBezTo>
                  <a:cubicBezTo>
                    <a:pt x="978" y="1054"/>
                    <a:pt x="948" y="1108"/>
                    <a:pt x="971" y="1138"/>
                  </a:cubicBezTo>
                  <a:cubicBezTo>
                    <a:pt x="986" y="1161"/>
                    <a:pt x="1039" y="1146"/>
                    <a:pt x="1039" y="1169"/>
                  </a:cubicBezTo>
                  <a:cubicBezTo>
                    <a:pt x="1047" y="1199"/>
                    <a:pt x="986" y="1192"/>
                    <a:pt x="986" y="1215"/>
                  </a:cubicBezTo>
                  <a:cubicBezTo>
                    <a:pt x="978" y="1261"/>
                    <a:pt x="986" y="1314"/>
                    <a:pt x="1016" y="1352"/>
                  </a:cubicBezTo>
                  <a:cubicBezTo>
                    <a:pt x="1024" y="1367"/>
                    <a:pt x="1047" y="1352"/>
                    <a:pt x="1062" y="1352"/>
                  </a:cubicBezTo>
                  <a:lnTo>
                    <a:pt x="1062" y="1352"/>
                  </a:lnTo>
                  <a:cubicBezTo>
                    <a:pt x="1070" y="1383"/>
                    <a:pt x="1093" y="1413"/>
                    <a:pt x="1093" y="1444"/>
                  </a:cubicBezTo>
                  <a:cubicBezTo>
                    <a:pt x="1093" y="1459"/>
                    <a:pt x="1070" y="1474"/>
                    <a:pt x="1070" y="1490"/>
                  </a:cubicBezTo>
                  <a:cubicBezTo>
                    <a:pt x="1070" y="1513"/>
                    <a:pt x="1085" y="1536"/>
                    <a:pt x="1085" y="1559"/>
                  </a:cubicBezTo>
                  <a:cubicBezTo>
                    <a:pt x="1085" y="1574"/>
                    <a:pt x="1077" y="1597"/>
                    <a:pt x="1070" y="1612"/>
                  </a:cubicBezTo>
                  <a:lnTo>
                    <a:pt x="1070" y="1612"/>
                  </a:lnTo>
                  <a:cubicBezTo>
                    <a:pt x="1047" y="1612"/>
                    <a:pt x="1032" y="1620"/>
                    <a:pt x="1016" y="1604"/>
                  </a:cubicBezTo>
                  <a:cubicBezTo>
                    <a:pt x="1001" y="1597"/>
                    <a:pt x="1016" y="1574"/>
                    <a:pt x="1009" y="1566"/>
                  </a:cubicBezTo>
                  <a:cubicBezTo>
                    <a:pt x="994" y="1543"/>
                    <a:pt x="971" y="1528"/>
                    <a:pt x="948" y="1520"/>
                  </a:cubicBezTo>
                  <a:cubicBezTo>
                    <a:pt x="940" y="1520"/>
                    <a:pt x="925" y="1528"/>
                    <a:pt x="917" y="1528"/>
                  </a:cubicBezTo>
                  <a:cubicBezTo>
                    <a:pt x="894" y="1528"/>
                    <a:pt x="871" y="1505"/>
                    <a:pt x="848" y="1505"/>
                  </a:cubicBezTo>
                  <a:cubicBezTo>
                    <a:pt x="833" y="1505"/>
                    <a:pt x="818" y="1520"/>
                    <a:pt x="818" y="1536"/>
                  </a:cubicBezTo>
                  <a:cubicBezTo>
                    <a:pt x="810" y="1559"/>
                    <a:pt x="833" y="1581"/>
                    <a:pt x="841" y="1597"/>
                  </a:cubicBezTo>
                  <a:lnTo>
                    <a:pt x="841" y="1597"/>
                  </a:lnTo>
                  <a:cubicBezTo>
                    <a:pt x="833" y="1604"/>
                    <a:pt x="833" y="1627"/>
                    <a:pt x="825" y="1627"/>
                  </a:cubicBezTo>
                  <a:cubicBezTo>
                    <a:pt x="795" y="1612"/>
                    <a:pt x="757" y="1597"/>
                    <a:pt x="741" y="1566"/>
                  </a:cubicBezTo>
                  <a:cubicBezTo>
                    <a:pt x="726" y="1528"/>
                    <a:pt x="764" y="1482"/>
                    <a:pt x="764" y="1436"/>
                  </a:cubicBezTo>
                  <a:cubicBezTo>
                    <a:pt x="757" y="1421"/>
                    <a:pt x="741" y="1406"/>
                    <a:pt x="719" y="1406"/>
                  </a:cubicBezTo>
                  <a:cubicBezTo>
                    <a:pt x="696" y="1406"/>
                    <a:pt x="673" y="1421"/>
                    <a:pt x="642" y="1436"/>
                  </a:cubicBezTo>
                  <a:cubicBezTo>
                    <a:pt x="627" y="1436"/>
                    <a:pt x="612" y="1451"/>
                    <a:pt x="596" y="1459"/>
                  </a:cubicBezTo>
                  <a:cubicBezTo>
                    <a:pt x="573" y="1467"/>
                    <a:pt x="550" y="1482"/>
                    <a:pt x="527" y="1490"/>
                  </a:cubicBezTo>
                  <a:lnTo>
                    <a:pt x="527" y="1490"/>
                  </a:lnTo>
                  <a:cubicBezTo>
                    <a:pt x="512" y="1474"/>
                    <a:pt x="505" y="1436"/>
                    <a:pt x="482" y="1436"/>
                  </a:cubicBezTo>
                  <a:cubicBezTo>
                    <a:pt x="459" y="1436"/>
                    <a:pt x="451" y="1467"/>
                    <a:pt x="436" y="1482"/>
                  </a:cubicBezTo>
                  <a:lnTo>
                    <a:pt x="436" y="1482"/>
                  </a:lnTo>
                  <a:cubicBezTo>
                    <a:pt x="405" y="1429"/>
                    <a:pt x="367" y="1375"/>
                    <a:pt x="352" y="1314"/>
                  </a:cubicBezTo>
                  <a:cubicBezTo>
                    <a:pt x="344" y="1291"/>
                    <a:pt x="390" y="1276"/>
                    <a:pt x="382" y="1253"/>
                  </a:cubicBezTo>
                  <a:cubicBezTo>
                    <a:pt x="375" y="1238"/>
                    <a:pt x="337" y="1261"/>
                    <a:pt x="337" y="1245"/>
                  </a:cubicBezTo>
                  <a:cubicBezTo>
                    <a:pt x="321" y="1215"/>
                    <a:pt x="321" y="1169"/>
                    <a:pt x="337" y="1138"/>
                  </a:cubicBezTo>
                  <a:cubicBezTo>
                    <a:pt x="352" y="1108"/>
                    <a:pt x="398" y="1100"/>
                    <a:pt x="413" y="1062"/>
                  </a:cubicBezTo>
                  <a:cubicBezTo>
                    <a:pt x="428" y="1024"/>
                    <a:pt x="436" y="978"/>
                    <a:pt x="413" y="940"/>
                  </a:cubicBezTo>
                  <a:cubicBezTo>
                    <a:pt x="390" y="902"/>
                    <a:pt x="344" y="879"/>
                    <a:pt x="298" y="863"/>
                  </a:cubicBezTo>
                  <a:cubicBezTo>
                    <a:pt x="260" y="856"/>
                    <a:pt x="214" y="894"/>
                    <a:pt x="176" y="879"/>
                  </a:cubicBezTo>
                  <a:cubicBezTo>
                    <a:pt x="130" y="863"/>
                    <a:pt x="77" y="840"/>
                    <a:pt x="46" y="795"/>
                  </a:cubicBezTo>
                  <a:cubicBezTo>
                    <a:pt x="23" y="756"/>
                    <a:pt x="8" y="688"/>
                    <a:pt x="31" y="650"/>
                  </a:cubicBezTo>
                  <a:cubicBezTo>
                    <a:pt x="54" y="619"/>
                    <a:pt x="130" y="688"/>
                    <a:pt x="146" y="657"/>
                  </a:cubicBezTo>
                  <a:cubicBezTo>
                    <a:pt x="161" y="611"/>
                    <a:pt x="92" y="565"/>
                    <a:pt x="92" y="520"/>
                  </a:cubicBezTo>
                  <a:cubicBezTo>
                    <a:pt x="85" y="466"/>
                    <a:pt x="123" y="428"/>
                    <a:pt x="123" y="375"/>
                  </a:cubicBezTo>
                  <a:cubicBezTo>
                    <a:pt x="123" y="359"/>
                    <a:pt x="85" y="382"/>
                    <a:pt x="85" y="367"/>
                  </a:cubicBezTo>
                  <a:cubicBezTo>
                    <a:pt x="85" y="321"/>
                    <a:pt x="138" y="275"/>
                    <a:pt x="123" y="229"/>
                  </a:cubicBezTo>
                  <a:cubicBezTo>
                    <a:pt x="108" y="199"/>
                    <a:pt x="54" y="206"/>
                    <a:pt x="23" y="19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76"/>
            <p:cNvSpPr>
              <a:spLocks noChangeArrowheads="1"/>
            </p:cNvSpPr>
            <p:nvPr/>
          </p:nvSpPr>
          <p:spPr bwMode="auto">
            <a:xfrm>
              <a:off x="7011532" y="8351839"/>
              <a:ext cx="473044" cy="674687"/>
            </a:xfrm>
            <a:custGeom>
              <a:avLst/>
              <a:gdLst>
                <a:gd name="T0" fmla="*/ 527 w 1315"/>
                <a:gd name="T1" fmla="*/ 0 h 1872"/>
                <a:gd name="T2" fmla="*/ 558 w 1315"/>
                <a:gd name="T3" fmla="*/ 198 h 1872"/>
                <a:gd name="T4" fmla="*/ 619 w 1315"/>
                <a:gd name="T5" fmla="*/ 420 h 1872"/>
                <a:gd name="T6" fmla="*/ 688 w 1315"/>
                <a:gd name="T7" fmla="*/ 465 h 1872"/>
                <a:gd name="T8" fmla="*/ 840 w 1315"/>
                <a:gd name="T9" fmla="*/ 412 h 1872"/>
                <a:gd name="T10" fmla="*/ 863 w 1315"/>
                <a:gd name="T11" fmla="*/ 374 h 1872"/>
                <a:gd name="T12" fmla="*/ 925 w 1315"/>
                <a:gd name="T13" fmla="*/ 542 h 1872"/>
                <a:gd name="T14" fmla="*/ 932 w 1315"/>
                <a:gd name="T15" fmla="*/ 695 h 1872"/>
                <a:gd name="T16" fmla="*/ 871 w 1315"/>
                <a:gd name="T17" fmla="*/ 825 h 1872"/>
                <a:gd name="T18" fmla="*/ 1016 w 1315"/>
                <a:gd name="T19" fmla="*/ 1054 h 1872"/>
                <a:gd name="T20" fmla="*/ 1253 w 1315"/>
                <a:gd name="T21" fmla="*/ 1115 h 1872"/>
                <a:gd name="T22" fmla="*/ 1177 w 1315"/>
                <a:gd name="T23" fmla="*/ 1313 h 1872"/>
                <a:gd name="T24" fmla="*/ 1222 w 1315"/>
                <a:gd name="T25" fmla="*/ 1428 h 1872"/>
                <a:gd name="T26" fmla="*/ 1276 w 1315"/>
                <a:gd name="T27" fmla="*/ 1657 h 1872"/>
                <a:gd name="T28" fmla="*/ 1314 w 1315"/>
                <a:gd name="T29" fmla="*/ 1764 h 1872"/>
                <a:gd name="T30" fmla="*/ 1230 w 1315"/>
                <a:gd name="T31" fmla="*/ 1871 h 1872"/>
                <a:gd name="T32" fmla="*/ 1200 w 1315"/>
                <a:gd name="T33" fmla="*/ 1825 h 1872"/>
                <a:gd name="T34" fmla="*/ 1131 w 1315"/>
                <a:gd name="T35" fmla="*/ 1810 h 1872"/>
                <a:gd name="T36" fmla="*/ 1070 w 1315"/>
                <a:gd name="T37" fmla="*/ 1833 h 1872"/>
                <a:gd name="T38" fmla="*/ 1047 w 1315"/>
                <a:gd name="T39" fmla="*/ 1787 h 1872"/>
                <a:gd name="T40" fmla="*/ 909 w 1315"/>
                <a:gd name="T41" fmla="*/ 1718 h 1872"/>
                <a:gd name="T42" fmla="*/ 817 w 1315"/>
                <a:gd name="T43" fmla="*/ 1695 h 1872"/>
                <a:gd name="T44" fmla="*/ 619 w 1315"/>
                <a:gd name="T45" fmla="*/ 1611 h 1872"/>
                <a:gd name="T46" fmla="*/ 581 w 1315"/>
                <a:gd name="T47" fmla="*/ 1634 h 1872"/>
                <a:gd name="T48" fmla="*/ 413 w 1315"/>
                <a:gd name="T49" fmla="*/ 1680 h 1872"/>
                <a:gd name="T50" fmla="*/ 260 w 1315"/>
                <a:gd name="T51" fmla="*/ 1626 h 1872"/>
                <a:gd name="T52" fmla="*/ 222 w 1315"/>
                <a:gd name="T53" fmla="*/ 1695 h 1872"/>
                <a:gd name="T54" fmla="*/ 184 w 1315"/>
                <a:gd name="T55" fmla="*/ 1711 h 1872"/>
                <a:gd name="T56" fmla="*/ 69 w 1315"/>
                <a:gd name="T57" fmla="*/ 1573 h 1872"/>
                <a:gd name="T58" fmla="*/ 107 w 1315"/>
                <a:gd name="T59" fmla="*/ 1428 h 1872"/>
                <a:gd name="T60" fmla="*/ 69 w 1315"/>
                <a:gd name="T61" fmla="*/ 1306 h 1872"/>
                <a:gd name="T62" fmla="*/ 84 w 1315"/>
                <a:gd name="T63" fmla="*/ 1275 h 1872"/>
                <a:gd name="T64" fmla="*/ 46 w 1315"/>
                <a:gd name="T65" fmla="*/ 1145 h 1872"/>
                <a:gd name="T66" fmla="*/ 31 w 1315"/>
                <a:gd name="T67" fmla="*/ 924 h 1872"/>
                <a:gd name="T68" fmla="*/ 31 w 1315"/>
                <a:gd name="T69" fmla="*/ 702 h 1872"/>
                <a:gd name="T70" fmla="*/ 77 w 1315"/>
                <a:gd name="T71" fmla="*/ 649 h 1872"/>
                <a:gd name="T72" fmla="*/ 46 w 1315"/>
                <a:gd name="T73" fmla="*/ 550 h 1872"/>
                <a:gd name="T74" fmla="*/ 23 w 1315"/>
                <a:gd name="T75" fmla="*/ 488 h 1872"/>
                <a:gd name="T76" fmla="*/ 222 w 1315"/>
                <a:gd name="T77" fmla="*/ 465 h 1872"/>
                <a:gd name="T78" fmla="*/ 436 w 1315"/>
                <a:gd name="T79" fmla="*/ 183 h 1872"/>
                <a:gd name="T80" fmla="*/ 489 w 1315"/>
                <a:gd name="T81" fmla="*/ 76 h 1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5" h="1872">
                  <a:moveTo>
                    <a:pt x="527" y="0"/>
                  </a:moveTo>
                  <a:lnTo>
                    <a:pt x="527" y="0"/>
                  </a:lnTo>
                  <a:cubicBezTo>
                    <a:pt x="573" y="53"/>
                    <a:pt x="650" y="99"/>
                    <a:pt x="657" y="168"/>
                  </a:cubicBezTo>
                  <a:cubicBezTo>
                    <a:pt x="665" y="206"/>
                    <a:pt x="565" y="168"/>
                    <a:pt x="558" y="198"/>
                  </a:cubicBezTo>
                  <a:cubicBezTo>
                    <a:pt x="543" y="244"/>
                    <a:pt x="588" y="282"/>
                    <a:pt x="604" y="328"/>
                  </a:cubicBezTo>
                  <a:cubicBezTo>
                    <a:pt x="611" y="359"/>
                    <a:pt x="619" y="389"/>
                    <a:pt x="619" y="420"/>
                  </a:cubicBezTo>
                  <a:cubicBezTo>
                    <a:pt x="619" y="435"/>
                    <a:pt x="596" y="458"/>
                    <a:pt x="611" y="465"/>
                  </a:cubicBezTo>
                  <a:cubicBezTo>
                    <a:pt x="634" y="481"/>
                    <a:pt x="665" y="465"/>
                    <a:pt x="688" y="465"/>
                  </a:cubicBezTo>
                  <a:cubicBezTo>
                    <a:pt x="718" y="465"/>
                    <a:pt x="756" y="465"/>
                    <a:pt x="779" y="458"/>
                  </a:cubicBezTo>
                  <a:cubicBezTo>
                    <a:pt x="802" y="450"/>
                    <a:pt x="817" y="435"/>
                    <a:pt x="840" y="412"/>
                  </a:cubicBezTo>
                  <a:cubicBezTo>
                    <a:pt x="848" y="404"/>
                    <a:pt x="856" y="389"/>
                    <a:pt x="863" y="374"/>
                  </a:cubicBezTo>
                  <a:lnTo>
                    <a:pt x="863" y="374"/>
                  </a:lnTo>
                  <a:cubicBezTo>
                    <a:pt x="894" y="381"/>
                    <a:pt x="948" y="374"/>
                    <a:pt x="963" y="404"/>
                  </a:cubicBezTo>
                  <a:cubicBezTo>
                    <a:pt x="978" y="450"/>
                    <a:pt x="925" y="496"/>
                    <a:pt x="925" y="542"/>
                  </a:cubicBezTo>
                  <a:cubicBezTo>
                    <a:pt x="925" y="557"/>
                    <a:pt x="963" y="534"/>
                    <a:pt x="963" y="550"/>
                  </a:cubicBezTo>
                  <a:cubicBezTo>
                    <a:pt x="963" y="603"/>
                    <a:pt x="925" y="641"/>
                    <a:pt x="932" y="695"/>
                  </a:cubicBezTo>
                  <a:cubicBezTo>
                    <a:pt x="932" y="740"/>
                    <a:pt x="1001" y="786"/>
                    <a:pt x="986" y="832"/>
                  </a:cubicBezTo>
                  <a:cubicBezTo>
                    <a:pt x="970" y="863"/>
                    <a:pt x="894" y="794"/>
                    <a:pt x="871" y="825"/>
                  </a:cubicBezTo>
                  <a:cubicBezTo>
                    <a:pt x="848" y="863"/>
                    <a:pt x="863" y="931"/>
                    <a:pt x="886" y="970"/>
                  </a:cubicBezTo>
                  <a:cubicBezTo>
                    <a:pt x="917" y="1015"/>
                    <a:pt x="970" y="1038"/>
                    <a:pt x="1016" y="1054"/>
                  </a:cubicBezTo>
                  <a:cubicBezTo>
                    <a:pt x="1054" y="1069"/>
                    <a:pt x="1100" y="1031"/>
                    <a:pt x="1138" y="1038"/>
                  </a:cubicBezTo>
                  <a:cubicBezTo>
                    <a:pt x="1184" y="1054"/>
                    <a:pt x="1230" y="1077"/>
                    <a:pt x="1253" y="1115"/>
                  </a:cubicBezTo>
                  <a:cubicBezTo>
                    <a:pt x="1276" y="1153"/>
                    <a:pt x="1268" y="1199"/>
                    <a:pt x="1253" y="1237"/>
                  </a:cubicBezTo>
                  <a:cubicBezTo>
                    <a:pt x="1238" y="1275"/>
                    <a:pt x="1192" y="1283"/>
                    <a:pt x="1177" y="1313"/>
                  </a:cubicBezTo>
                  <a:cubicBezTo>
                    <a:pt x="1161" y="1344"/>
                    <a:pt x="1161" y="1390"/>
                    <a:pt x="1177" y="1420"/>
                  </a:cubicBezTo>
                  <a:cubicBezTo>
                    <a:pt x="1177" y="1436"/>
                    <a:pt x="1215" y="1413"/>
                    <a:pt x="1222" y="1428"/>
                  </a:cubicBezTo>
                  <a:cubicBezTo>
                    <a:pt x="1230" y="1451"/>
                    <a:pt x="1184" y="1466"/>
                    <a:pt x="1192" y="1489"/>
                  </a:cubicBezTo>
                  <a:cubicBezTo>
                    <a:pt x="1207" y="1550"/>
                    <a:pt x="1245" y="1604"/>
                    <a:pt x="1276" y="1657"/>
                  </a:cubicBezTo>
                  <a:lnTo>
                    <a:pt x="1276" y="1657"/>
                  </a:lnTo>
                  <a:cubicBezTo>
                    <a:pt x="1291" y="1695"/>
                    <a:pt x="1314" y="1726"/>
                    <a:pt x="1314" y="1764"/>
                  </a:cubicBezTo>
                  <a:cubicBezTo>
                    <a:pt x="1314" y="1779"/>
                    <a:pt x="1284" y="1795"/>
                    <a:pt x="1268" y="1810"/>
                  </a:cubicBezTo>
                  <a:cubicBezTo>
                    <a:pt x="1253" y="1833"/>
                    <a:pt x="1245" y="1848"/>
                    <a:pt x="1230" y="1871"/>
                  </a:cubicBezTo>
                  <a:lnTo>
                    <a:pt x="1230" y="1871"/>
                  </a:lnTo>
                  <a:cubicBezTo>
                    <a:pt x="1215" y="1856"/>
                    <a:pt x="1207" y="1848"/>
                    <a:pt x="1200" y="1825"/>
                  </a:cubicBezTo>
                  <a:cubicBezTo>
                    <a:pt x="1192" y="1817"/>
                    <a:pt x="1207" y="1787"/>
                    <a:pt x="1192" y="1787"/>
                  </a:cubicBezTo>
                  <a:cubicBezTo>
                    <a:pt x="1169" y="1779"/>
                    <a:pt x="1146" y="1795"/>
                    <a:pt x="1131" y="1810"/>
                  </a:cubicBezTo>
                  <a:cubicBezTo>
                    <a:pt x="1115" y="1817"/>
                    <a:pt x="1131" y="1840"/>
                    <a:pt x="1115" y="1848"/>
                  </a:cubicBezTo>
                  <a:cubicBezTo>
                    <a:pt x="1100" y="1856"/>
                    <a:pt x="1085" y="1840"/>
                    <a:pt x="1070" y="1833"/>
                  </a:cubicBezTo>
                  <a:lnTo>
                    <a:pt x="1070" y="1833"/>
                  </a:lnTo>
                  <a:cubicBezTo>
                    <a:pt x="1062" y="1817"/>
                    <a:pt x="1062" y="1795"/>
                    <a:pt x="1047" y="1787"/>
                  </a:cubicBezTo>
                  <a:cubicBezTo>
                    <a:pt x="1024" y="1779"/>
                    <a:pt x="993" y="1810"/>
                    <a:pt x="970" y="1802"/>
                  </a:cubicBezTo>
                  <a:cubicBezTo>
                    <a:pt x="940" y="1787"/>
                    <a:pt x="917" y="1749"/>
                    <a:pt x="909" y="1718"/>
                  </a:cubicBezTo>
                  <a:cubicBezTo>
                    <a:pt x="902" y="1703"/>
                    <a:pt x="932" y="1665"/>
                    <a:pt x="909" y="1657"/>
                  </a:cubicBezTo>
                  <a:cubicBezTo>
                    <a:pt x="879" y="1649"/>
                    <a:pt x="848" y="1688"/>
                    <a:pt x="817" y="1695"/>
                  </a:cubicBezTo>
                  <a:cubicBezTo>
                    <a:pt x="795" y="1695"/>
                    <a:pt x="772" y="1680"/>
                    <a:pt x="756" y="1672"/>
                  </a:cubicBezTo>
                  <a:cubicBezTo>
                    <a:pt x="711" y="1649"/>
                    <a:pt x="665" y="1619"/>
                    <a:pt x="619" y="1611"/>
                  </a:cubicBezTo>
                  <a:cubicBezTo>
                    <a:pt x="604" y="1611"/>
                    <a:pt x="604" y="1634"/>
                    <a:pt x="596" y="1642"/>
                  </a:cubicBezTo>
                  <a:cubicBezTo>
                    <a:pt x="588" y="1642"/>
                    <a:pt x="581" y="1634"/>
                    <a:pt x="581" y="1634"/>
                  </a:cubicBezTo>
                  <a:cubicBezTo>
                    <a:pt x="558" y="1634"/>
                    <a:pt x="535" y="1649"/>
                    <a:pt x="512" y="1649"/>
                  </a:cubicBezTo>
                  <a:cubicBezTo>
                    <a:pt x="481" y="1665"/>
                    <a:pt x="443" y="1680"/>
                    <a:pt x="413" y="1680"/>
                  </a:cubicBezTo>
                  <a:cubicBezTo>
                    <a:pt x="382" y="1680"/>
                    <a:pt x="367" y="1649"/>
                    <a:pt x="336" y="1642"/>
                  </a:cubicBezTo>
                  <a:cubicBezTo>
                    <a:pt x="313" y="1634"/>
                    <a:pt x="291" y="1619"/>
                    <a:pt x="260" y="1626"/>
                  </a:cubicBezTo>
                  <a:cubicBezTo>
                    <a:pt x="237" y="1634"/>
                    <a:pt x="237" y="1672"/>
                    <a:pt x="222" y="1695"/>
                  </a:cubicBezTo>
                  <a:lnTo>
                    <a:pt x="222" y="1695"/>
                  </a:lnTo>
                  <a:cubicBezTo>
                    <a:pt x="184" y="1711"/>
                    <a:pt x="184" y="1711"/>
                    <a:pt x="184" y="1711"/>
                  </a:cubicBezTo>
                  <a:lnTo>
                    <a:pt x="184" y="1711"/>
                  </a:lnTo>
                  <a:cubicBezTo>
                    <a:pt x="168" y="1680"/>
                    <a:pt x="161" y="1634"/>
                    <a:pt x="138" y="1611"/>
                  </a:cubicBezTo>
                  <a:cubicBezTo>
                    <a:pt x="115" y="1588"/>
                    <a:pt x="84" y="1596"/>
                    <a:pt x="69" y="1573"/>
                  </a:cubicBezTo>
                  <a:cubicBezTo>
                    <a:pt x="46" y="1550"/>
                    <a:pt x="46" y="1520"/>
                    <a:pt x="46" y="1489"/>
                  </a:cubicBezTo>
                  <a:cubicBezTo>
                    <a:pt x="54" y="1466"/>
                    <a:pt x="100" y="1459"/>
                    <a:pt x="107" y="1428"/>
                  </a:cubicBezTo>
                  <a:cubicBezTo>
                    <a:pt x="107" y="1405"/>
                    <a:pt x="69" y="1390"/>
                    <a:pt x="61" y="1367"/>
                  </a:cubicBezTo>
                  <a:cubicBezTo>
                    <a:pt x="61" y="1352"/>
                    <a:pt x="61" y="1329"/>
                    <a:pt x="69" y="1306"/>
                  </a:cubicBezTo>
                  <a:cubicBezTo>
                    <a:pt x="69" y="1298"/>
                    <a:pt x="77" y="1283"/>
                    <a:pt x="84" y="1275"/>
                  </a:cubicBezTo>
                  <a:lnTo>
                    <a:pt x="84" y="1275"/>
                  </a:lnTo>
                  <a:cubicBezTo>
                    <a:pt x="92" y="1260"/>
                    <a:pt x="123" y="1252"/>
                    <a:pt x="115" y="1237"/>
                  </a:cubicBezTo>
                  <a:cubicBezTo>
                    <a:pt x="107" y="1199"/>
                    <a:pt x="61" y="1176"/>
                    <a:pt x="46" y="1145"/>
                  </a:cubicBezTo>
                  <a:cubicBezTo>
                    <a:pt x="23" y="1107"/>
                    <a:pt x="8" y="1069"/>
                    <a:pt x="8" y="1023"/>
                  </a:cubicBezTo>
                  <a:cubicBezTo>
                    <a:pt x="8" y="992"/>
                    <a:pt x="31" y="954"/>
                    <a:pt x="31" y="924"/>
                  </a:cubicBezTo>
                  <a:cubicBezTo>
                    <a:pt x="31" y="886"/>
                    <a:pt x="0" y="847"/>
                    <a:pt x="8" y="817"/>
                  </a:cubicBezTo>
                  <a:cubicBezTo>
                    <a:pt x="8" y="771"/>
                    <a:pt x="8" y="733"/>
                    <a:pt x="31" y="702"/>
                  </a:cubicBezTo>
                  <a:cubicBezTo>
                    <a:pt x="46" y="687"/>
                    <a:pt x="77" y="717"/>
                    <a:pt x="92" y="702"/>
                  </a:cubicBezTo>
                  <a:cubicBezTo>
                    <a:pt x="107" y="687"/>
                    <a:pt x="77" y="664"/>
                    <a:pt x="77" y="649"/>
                  </a:cubicBezTo>
                  <a:cubicBezTo>
                    <a:pt x="77" y="626"/>
                    <a:pt x="100" y="611"/>
                    <a:pt x="92" y="595"/>
                  </a:cubicBezTo>
                  <a:cubicBezTo>
                    <a:pt x="92" y="573"/>
                    <a:pt x="61" y="565"/>
                    <a:pt x="46" y="550"/>
                  </a:cubicBezTo>
                  <a:cubicBezTo>
                    <a:pt x="31" y="527"/>
                    <a:pt x="31" y="504"/>
                    <a:pt x="23" y="481"/>
                  </a:cubicBezTo>
                  <a:cubicBezTo>
                    <a:pt x="23" y="488"/>
                    <a:pt x="23" y="488"/>
                    <a:pt x="23" y="488"/>
                  </a:cubicBezTo>
                  <a:cubicBezTo>
                    <a:pt x="54" y="504"/>
                    <a:pt x="84" y="542"/>
                    <a:pt x="123" y="534"/>
                  </a:cubicBezTo>
                  <a:cubicBezTo>
                    <a:pt x="161" y="534"/>
                    <a:pt x="206" y="504"/>
                    <a:pt x="222" y="465"/>
                  </a:cubicBezTo>
                  <a:cubicBezTo>
                    <a:pt x="268" y="374"/>
                    <a:pt x="237" y="252"/>
                    <a:pt x="298" y="168"/>
                  </a:cubicBezTo>
                  <a:cubicBezTo>
                    <a:pt x="329" y="129"/>
                    <a:pt x="390" y="198"/>
                    <a:pt x="436" y="183"/>
                  </a:cubicBezTo>
                  <a:cubicBezTo>
                    <a:pt x="451" y="175"/>
                    <a:pt x="443" y="145"/>
                    <a:pt x="451" y="122"/>
                  </a:cubicBezTo>
                  <a:cubicBezTo>
                    <a:pt x="451" y="122"/>
                    <a:pt x="489" y="84"/>
                    <a:pt x="489" y="76"/>
                  </a:cubicBezTo>
                  <a:cubicBezTo>
                    <a:pt x="489" y="68"/>
                    <a:pt x="527" y="0"/>
                    <a:pt x="527" y="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77"/>
            <p:cNvSpPr>
              <a:spLocks noChangeArrowheads="1"/>
            </p:cNvSpPr>
            <p:nvPr/>
          </p:nvSpPr>
          <p:spPr bwMode="auto">
            <a:xfrm>
              <a:off x="6446418" y="8410576"/>
              <a:ext cx="607972" cy="511175"/>
            </a:xfrm>
            <a:custGeom>
              <a:avLst/>
              <a:gdLst>
                <a:gd name="T0" fmla="*/ 39 w 1690"/>
                <a:gd name="T1" fmla="*/ 1344 h 1422"/>
                <a:gd name="T2" fmla="*/ 31 w 1690"/>
                <a:gd name="T3" fmla="*/ 1283 h 1422"/>
                <a:gd name="T4" fmla="*/ 31 w 1690"/>
                <a:gd name="T5" fmla="*/ 1253 h 1422"/>
                <a:gd name="T6" fmla="*/ 23 w 1690"/>
                <a:gd name="T7" fmla="*/ 1192 h 1422"/>
                <a:gd name="T8" fmla="*/ 31 w 1690"/>
                <a:gd name="T9" fmla="*/ 1169 h 1422"/>
                <a:gd name="T10" fmla="*/ 31 w 1690"/>
                <a:gd name="T11" fmla="*/ 1161 h 1422"/>
                <a:gd name="T12" fmla="*/ 8 w 1690"/>
                <a:gd name="T13" fmla="*/ 1062 h 1422"/>
                <a:gd name="T14" fmla="*/ 16 w 1690"/>
                <a:gd name="T15" fmla="*/ 924 h 1422"/>
                <a:gd name="T16" fmla="*/ 8 w 1690"/>
                <a:gd name="T17" fmla="*/ 840 h 1422"/>
                <a:gd name="T18" fmla="*/ 54 w 1690"/>
                <a:gd name="T19" fmla="*/ 764 h 1422"/>
                <a:gd name="T20" fmla="*/ 367 w 1690"/>
                <a:gd name="T21" fmla="*/ 573 h 1422"/>
                <a:gd name="T22" fmla="*/ 306 w 1690"/>
                <a:gd name="T23" fmla="*/ 260 h 1422"/>
                <a:gd name="T24" fmla="*/ 528 w 1690"/>
                <a:gd name="T25" fmla="*/ 260 h 1422"/>
                <a:gd name="T26" fmla="*/ 566 w 1690"/>
                <a:gd name="T27" fmla="*/ 382 h 1422"/>
                <a:gd name="T28" fmla="*/ 711 w 1690"/>
                <a:gd name="T29" fmla="*/ 321 h 1422"/>
                <a:gd name="T30" fmla="*/ 749 w 1690"/>
                <a:gd name="T31" fmla="*/ 244 h 1422"/>
                <a:gd name="T32" fmla="*/ 864 w 1690"/>
                <a:gd name="T33" fmla="*/ 191 h 1422"/>
                <a:gd name="T34" fmla="*/ 978 w 1690"/>
                <a:gd name="T35" fmla="*/ 275 h 1422"/>
                <a:gd name="T36" fmla="*/ 1184 w 1690"/>
                <a:gd name="T37" fmla="*/ 191 h 1422"/>
                <a:gd name="T38" fmla="*/ 1337 w 1690"/>
                <a:gd name="T39" fmla="*/ 206 h 1422"/>
                <a:gd name="T40" fmla="*/ 1421 w 1690"/>
                <a:gd name="T41" fmla="*/ 0 h 1422"/>
                <a:gd name="T42" fmla="*/ 1490 w 1690"/>
                <a:gd name="T43" fmla="*/ 69 h 1422"/>
                <a:gd name="T44" fmla="*/ 1658 w 1690"/>
                <a:gd name="T45" fmla="*/ 191 h 1422"/>
                <a:gd name="T46" fmla="*/ 1589 w 1690"/>
                <a:gd name="T47" fmla="*/ 321 h 1422"/>
                <a:gd name="T48" fmla="*/ 1658 w 1690"/>
                <a:gd name="T49" fmla="*/ 435 h 1422"/>
                <a:gd name="T50" fmla="*/ 1658 w 1690"/>
                <a:gd name="T51" fmla="*/ 542 h 1422"/>
                <a:gd name="T52" fmla="*/ 1574 w 1690"/>
                <a:gd name="T53" fmla="*/ 657 h 1422"/>
                <a:gd name="T54" fmla="*/ 1574 w 1690"/>
                <a:gd name="T55" fmla="*/ 863 h 1422"/>
                <a:gd name="T56" fmla="*/ 1681 w 1690"/>
                <a:gd name="T57" fmla="*/ 1077 h 1422"/>
                <a:gd name="T58" fmla="*/ 1650 w 1690"/>
                <a:gd name="T59" fmla="*/ 1115 h 1422"/>
                <a:gd name="T60" fmla="*/ 1589 w 1690"/>
                <a:gd name="T61" fmla="*/ 1169 h 1422"/>
                <a:gd name="T62" fmla="*/ 1482 w 1690"/>
                <a:gd name="T63" fmla="*/ 1169 h 1422"/>
                <a:gd name="T64" fmla="*/ 1429 w 1690"/>
                <a:gd name="T65" fmla="*/ 1100 h 1422"/>
                <a:gd name="T66" fmla="*/ 1253 w 1690"/>
                <a:gd name="T67" fmla="*/ 1138 h 1422"/>
                <a:gd name="T68" fmla="*/ 1154 w 1690"/>
                <a:gd name="T69" fmla="*/ 1161 h 1422"/>
                <a:gd name="T70" fmla="*/ 978 w 1690"/>
                <a:gd name="T71" fmla="*/ 1146 h 1422"/>
                <a:gd name="T72" fmla="*/ 757 w 1690"/>
                <a:gd name="T73" fmla="*/ 1337 h 1422"/>
                <a:gd name="T74" fmla="*/ 634 w 1690"/>
                <a:gd name="T75" fmla="*/ 1421 h 1422"/>
                <a:gd name="T76" fmla="*/ 428 w 1690"/>
                <a:gd name="T77" fmla="*/ 1260 h 1422"/>
                <a:gd name="T78" fmla="*/ 306 w 1690"/>
                <a:gd name="T79" fmla="*/ 1222 h 1422"/>
                <a:gd name="T80" fmla="*/ 245 w 1690"/>
                <a:gd name="T81" fmla="*/ 1199 h 1422"/>
                <a:gd name="T82" fmla="*/ 459 w 1690"/>
                <a:gd name="T83" fmla="*/ 947 h 1422"/>
                <a:gd name="T84" fmla="*/ 39 w 1690"/>
                <a:gd name="T85" fmla="*/ 1344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0" h="1422">
                  <a:moveTo>
                    <a:pt x="39" y="1344"/>
                  </a:moveTo>
                  <a:lnTo>
                    <a:pt x="39" y="1344"/>
                  </a:lnTo>
                  <a:cubicBezTo>
                    <a:pt x="31" y="1306"/>
                    <a:pt x="31" y="1306"/>
                    <a:pt x="31" y="1306"/>
                  </a:cubicBezTo>
                  <a:cubicBezTo>
                    <a:pt x="31" y="1299"/>
                    <a:pt x="31" y="1283"/>
                    <a:pt x="31" y="1283"/>
                  </a:cubicBezTo>
                  <a:cubicBezTo>
                    <a:pt x="31" y="1276"/>
                    <a:pt x="31" y="1276"/>
                    <a:pt x="31" y="1276"/>
                  </a:cubicBezTo>
                  <a:cubicBezTo>
                    <a:pt x="39" y="1276"/>
                    <a:pt x="39" y="1260"/>
                    <a:pt x="31" y="1253"/>
                  </a:cubicBezTo>
                  <a:cubicBezTo>
                    <a:pt x="31" y="1245"/>
                    <a:pt x="31" y="1245"/>
                    <a:pt x="23" y="1237"/>
                  </a:cubicBezTo>
                  <a:cubicBezTo>
                    <a:pt x="16" y="1222"/>
                    <a:pt x="8" y="1199"/>
                    <a:pt x="23" y="1192"/>
                  </a:cubicBezTo>
                  <a:lnTo>
                    <a:pt x="31" y="1184"/>
                  </a:lnTo>
                  <a:cubicBezTo>
                    <a:pt x="31" y="1176"/>
                    <a:pt x="31" y="1176"/>
                    <a:pt x="31" y="1169"/>
                  </a:cubicBezTo>
                  <a:lnTo>
                    <a:pt x="31" y="1169"/>
                  </a:lnTo>
                  <a:lnTo>
                    <a:pt x="31" y="1161"/>
                  </a:lnTo>
                  <a:cubicBezTo>
                    <a:pt x="16" y="1092"/>
                    <a:pt x="16" y="1092"/>
                    <a:pt x="16" y="1092"/>
                  </a:cubicBezTo>
                  <a:cubicBezTo>
                    <a:pt x="16" y="1085"/>
                    <a:pt x="23" y="1062"/>
                    <a:pt x="8" y="1062"/>
                  </a:cubicBezTo>
                  <a:cubicBezTo>
                    <a:pt x="8" y="1024"/>
                    <a:pt x="0" y="1024"/>
                    <a:pt x="23" y="993"/>
                  </a:cubicBezTo>
                  <a:cubicBezTo>
                    <a:pt x="46" y="970"/>
                    <a:pt x="46" y="947"/>
                    <a:pt x="16" y="924"/>
                  </a:cubicBezTo>
                  <a:cubicBezTo>
                    <a:pt x="16" y="909"/>
                    <a:pt x="23" y="901"/>
                    <a:pt x="23" y="878"/>
                  </a:cubicBezTo>
                  <a:cubicBezTo>
                    <a:pt x="23" y="863"/>
                    <a:pt x="8" y="855"/>
                    <a:pt x="8" y="840"/>
                  </a:cubicBezTo>
                  <a:cubicBezTo>
                    <a:pt x="8" y="817"/>
                    <a:pt x="54" y="802"/>
                    <a:pt x="54" y="764"/>
                  </a:cubicBezTo>
                  <a:lnTo>
                    <a:pt x="54" y="764"/>
                  </a:lnTo>
                  <a:cubicBezTo>
                    <a:pt x="107" y="733"/>
                    <a:pt x="153" y="703"/>
                    <a:pt x="207" y="672"/>
                  </a:cubicBezTo>
                  <a:cubicBezTo>
                    <a:pt x="260" y="642"/>
                    <a:pt x="344" y="634"/>
                    <a:pt x="367" y="573"/>
                  </a:cubicBezTo>
                  <a:cubicBezTo>
                    <a:pt x="382" y="519"/>
                    <a:pt x="306" y="466"/>
                    <a:pt x="298" y="405"/>
                  </a:cubicBezTo>
                  <a:cubicBezTo>
                    <a:pt x="291" y="359"/>
                    <a:pt x="268" y="290"/>
                    <a:pt x="306" y="260"/>
                  </a:cubicBezTo>
                  <a:cubicBezTo>
                    <a:pt x="336" y="237"/>
                    <a:pt x="367" y="321"/>
                    <a:pt x="405" y="321"/>
                  </a:cubicBezTo>
                  <a:cubicBezTo>
                    <a:pt x="451" y="321"/>
                    <a:pt x="482" y="282"/>
                    <a:pt x="528" y="260"/>
                  </a:cubicBezTo>
                  <a:lnTo>
                    <a:pt x="528" y="260"/>
                  </a:lnTo>
                  <a:cubicBezTo>
                    <a:pt x="535" y="298"/>
                    <a:pt x="550" y="336"/>
                    <a:pt x="566" y="382"/>
                  </a:cubicBezTo>
                  <a:cubicBezTo>
                    <a:pt x="566" y="382"/>
                    <a:pt x="650" y="397"/>
                    <a:pt x="657" y="390"/>
                  </a:cubicBezTo>
                  <a:cubicBezTo>
                    <a:pt x="657" y="382"/>
                    <a:pt x="711" y="321"/>
                    <a:pt x="711" y="321"/>
                  </a:cubicBezTo>
                  <a:cubicBezTo>
                    <a:pt x="741" y="313"/>
                    <a:pt x="787" y="344"/>
                    <a:pt x="795" y="313"/>
                  </a:cubicBezTo>
                  <a:cubicBezTo>
                    <a:pt x="810" y="290"/>
                    <a:pt x="757" y="267"/>
                    <a:pt x="749" y="244"/>
                  </a:cubicBezTo>
                  <a:cubicBezTo>
                    <a:pt x="749" y="221"/>
                    <a:pt x="772" y="191"/>
                    <a:pt x="795" y="183"/>
                  </a:cubicBezTo>
                  <a:cubicBezTo>
                    <a:pt x="810" y="176"/>
                    <a:pt x="856" y="168"/>
                    <a:pt x="864" y="191"/>
                  </a:cubicBezTo>
                  <a:cubicBezTo>
                    <a:pt x="879" y="221"/>
                    <a:pt x="825" y="267"/>
                    <a:pt x="848" y="290"/>
                  </a:cubicBezTo>
                  <a:cubicBezTo>
                    <a:pt x="886" y="321"/>
                    <a:pt x="940" y="290"/>
                    <a:pt x="978" y="275"/>
                  </a:cubicBezTo>
                  <a:cubicBezTo>
                    <a:pt x="1024" y="260"/>
                    <a:pt x="1062" y="229"/>
                    <a:pt x="1108" y="206"/>
                  </a:cubicBezTo>
                  <a:cubicBezTo>
                    <a:pt x="1131" y="199"/>
                    <a:pt x="1161" y="199"/>
                    <a:pt x="1184" y="191"/>
                  </a:cubicBezTo>
                  <a:cubicBezTo>
                    <a:pt x="1184" y="191"/>
                    <a:pt x="1307" y="282"/>
                    <a:pt x="1307" y="275"/>
                  </a:cubicBezTo>
                  <a:cubicBezTo>
                    <a:pt x="1307" y="267"/>
                    <a:pt x="1337" y="206"/>
                    <a:pt x="1337" y="206"/>
                  </a:cubicBezTo>
                  <a:cubicBezTo>
                    <a:pt x="1322" y="176"/>
                    <a:pt x="1284" y="145"/>
                    <a:pt x="1299" y="115"/>
                  </a:cubicBezTo>
                  <a:cubicBezTo>
                    <a:pt x="1322" y="61"/>
                    <a:pt x="1383" y="38"/>
                    <a:pt x="1421" y="0"/>
                  </a:cubicBezTo>
                  <a:lnTo>
                    <a:pt x="1421" y="0"/>
                  </a:lnTo>
                  <a:cubicBezTo>
                    <a:pt x="1444" y="23"/>
                    <a:pt x="1467" y="38"/>
                    <a:pt x="1490" y="69"/>
                  </a:cubicBezTo>
                  <a:cubicBezTo>
                    <a:pt x="1513" y="99"/>
                    <a:pt x="1513" y="153"/>
                    <a:pt x="1543" y="176"/>
                  </a:cubicBezTo>
                  <a:cubicBezTo>
                    <a:pt x="1574" y="199"/>
                    <a:pt x="1650" y="153"/>
                    <a:pt x="1658" y="191"/>
                  </a:cubicBezTo>
                  <a:cubicBezTo>
                    <a:pt x="1673" y="237"/>
                    <a:pt x="1612" y="275"/>
                    <a:pt x="1589" y="321"/>
                  </a:cubicBezTo>
                  <a:lnTo>
                    <a:pt x="1589" y="321"/>
                  </a:lnTo>
                  <a:cubicBezTo>
                    <a:pt x="1597" y="344"/>
                    <a:pt x="1597" y="367"/>
                    <a:pt x="1612" y="390"/>
                  </a:cubicBezTo>
                  <a:cubicBezTo>
                    <a:pt x="1627" y="405"/>
                    <a:pt x="1658" y="413"/>
                    <a:pt x="1658" y="435"/>
                  </a:cubicBezTo>
                  <a:cubicBezTo>
                    <a:pt x="1666" y="451"/>
                    <a:pt x="1643" y="466"/>
                    <a:pt x="1643" y="489"/>
                  </a:cubicBezTo>
                  <a:cubicBezTo>
                    <a:pt x="1643" y="504"/>
                    <a:pt x="1673" y="527"/>
                    <a:pt x="1658" y="542"/>
                  </a:cubicBezTo>
                  <a:cubicBezTo>
                    <a:pt x="1643" y="557"/>
                    <a:pt x="1612" y="527"/>
                    <a:pt x="1597" y="542"/>
                  </a:cubicBezTo>
                  <a:cubicBezTo>
                    <a:pt x="1574" y="573"/>
                    <a:pt x="1574" y="611"/>
                    <a:pt x="1574" y="657"/>
                  </a:cubicBezTo>
                  <a:cubicBezTo>
                    <a:pt x="1566" y="687"/>
                    <a:pt x="1597" y="726"/>
                    <a:pt x="1597" y="764"/>
                  </a:cubicBezTo>
                  <a:cubicBezTo>
                    <a:pt x="1597" y="794"/>
                    <a:pt x="1574" y="832"/>
                    <a:pt x="1574" y="863"/>
                  </a:cubicBezTo>
                  <a:cubicBezTo>
                    <a:pt x="1574" y="909"/>
                    <a:pt x="1589" y="947"/>
                    <a:pt x="1612" y="985"/>
                  </a:cubicBezTo>
                  <a:cubicBezTo>
                    <a:pt x="1627" y="1016"/>
                    <a:pt x="1673" y="1039"/>
                    <a:pt x="1681" y="1077"/>
                  </a:cubicBezTo>
                  <a:cubicBezTo>
                    <a:pt x="1689" y="1092"/>
                    <a:pt x="1658" y="1100"/>
                    <a:pt x="1650" y="1115"/>
                  </a:cubicBezTo>
                  <a:lnTo>
                    <a:pt x="1650" y="1115"/>
                  </a:lnTo>
                  <a:cubicBezTo>
                    <a:pt x="1635" y="1115"/>
                    <a:pt x="1627" y="1115"/>
                    <a:pt x="1612" y="1123"/>
                  </a:cubicBezTo>
                  <a:cubicBezTo>
                    <a:pt x="1605" y="1130"/>
                    <a:pt x="1605" y="1161"/>
                    <a:pt x="1589" y="1169"/>
                  </a:cubicBezTo>
                  <a:cubicBezTo>
                    <a:pt x="1574" y="1184"/>
                    <a:pt x="1551" y="1184"/>
                    <a:pt x="1528" y="1184"/>
                  </a:cubicBezTo>
                  <a:cubicBezTo>
                    <a:pt x="1513" y="1184"/>
                    <a:pt x="1497" y="1176"/>
                    <a:pt x="1482" y="1169"/>
                  </a:cubicBezTo>
                  <a:lnTo>
                    <a:pt x="1482" y="1169"/>
                  </a:lnTo>
                  <a:cubicBezTo>
                    <a:pt x="1467" y="1146"/>
                    <a:pt x="1459" y="1100"/>
                    <a:pt x="1429" y="1100"/>
                  </a:cubicBezTo>
                  <a:cubicBezTo>
                    <a:pt x="1391" y="1100"/>
                    <a:pt x="1375" y="1161"/>
                    <a:pt x="1330" y="1169"/>
                  </a:cubicBezTo>
                  <a:cubicBezTo>
                    <a:pt x="1307" y="1176"/>
                    <a:pt x="1284" y="1123"/>
                    <a:pt x="1253" y="1138"/>
                  </a:cubicBezTo>
                  <a:cubicBezTo>
                    <a:pt x="1238" y="1146"/>
                    <a:pt x="1268" y="1199"/>
                    <a:pt x="1245" y="1199"/>
                  </a:cubicBezTo>
                  <a:cubicBezTo>
                    <a:pt x="1215" y="1207"/>
                    <a:pt x="1184" y="1153"/>
                    <a:pt x="1154" y="1161"/>
                  </a:cubicBezTo>
                  <a:cubicBezTo>
                    <a:pt x="1131" y="1169"/>
                    <a:pt x="1154" y="1230"/>
                    <a:pt x="1131" y="1230"/>
                  </a:cubicBezTo>
                  <a:cubicBezTo>
                    <a:pt x="1078" y="1222"/>
                    <a:pt x="1032" y="1123"/>
                    <a:pt x="978" y="1146"/>
                  </a:cubicBezTo>
                  <a:cubicBezTo>
                    <a:pt x="902" y="1176"/>
                    <a:pt x="894" y="1299"/>
                    <a:pt x="825" y="1352"/>
                  </a:cubicBezTo>
                  <a:cubicBezTo>
                    <a:pt x="810" y="1367"/>
                    <a:pt x="780" y="1329"/>
                    <a:pt x="757" y="1337"/>
                  </a:cubicBezTo>
                  <a:cubicBezTo>
                    <a:pt x="711" y="1352"/>
                    <a:pt x="673" y="1390"/>
                    <a:pt x="634" y="1421"/>
                  </a:cubicBezTo>
                  <a:lnTo>
                    <a:pt x="634" y="1421"/>
                  </a:lnTo>
                  <a:cubicBezTo>
                    <a:pt x="573" y="1405"/>
                    <a:pt x="505" y="1413"/>
                    <a:pt x="459" y="1375"/>
                  </a:cubicBezTo>
                  <a:cubicBezTo>
                    <a:pt x="428" y="1352"/>
                    <a:pt x="459" y="1283"/>
                    <a:pt x="428" y="1260"/>
                  </a:cubicBezTo>
                  <a:cubicBezTo>
                    <a:pt x="398" y="1237"/>
                    <a:pt x="344" y="1268"/>
                    <a:pt x="306" y="1253"/>
                  </a:cubicBezTo>
                  <a:cubicBezTo>
                    <a:pt x="291" y="1253"/>
                    <a:pt x="314" y="1230"/>
                    <a:pt x="306" y="1222"/>
                  </a:cubicBezTo>
                  <a:cubicBezTo>
                    <a:pt x="268" y="1199"/>
                    <a:pt x="283" y="1214"/>
                    <a:pt x="245" y="1199"/>
                  </a:cubicBezTo>
                  <a:lnTo>
                    <a:pt x="245" y="1199"/>
                  </a:lnTo>
                  <a:cubicBezTo>
                    <a:pt x="268" y="1176"/>
                    <a:pt x="291" y="1161"/>
                    <a:pt x="298" y="1130"/>
                  </a:cubicBezTo>
                  <a:cubicBezTo>
                    <a:pt x="321" y="1069"/>
                    <a:pt x="459" y="1024"/>
                    <a:pt x="459" y="947"/>
                  </a:cubicBezTo>
                  <a:cubicBezTo>
                    <a:pt x="336" y="1039"/>
                    <a:pt x="253" y="1146"/>
                    <a:pt x="107" y="1214"/>
                  </a:cubicBezTo>
                  <a:cubicBezTo>
                    <a:pt x="69" y="1253"/>
                    <a:pt x="54" y="1299"/>
                    <a:pt x="39" y="134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78"/>
            <p:cNvSpPr>
              <a:spLocks noChangeArrowheads="1"/>
            </p:cNvSpPr>
            <p:nvPr/>
          </p:nvSpPr>
          <p:spPr bwMode="auto">
            <a:xfrm>
              <a:off x="6181323" y="8543925"/>
              <a:ext cx="285731" cy="407988"/>
            </a:xfrm>
            <a:custGeom>
              <a:avLst/>
              <a:gdLst>
                <a:gd name="T0" fmla="*/ 794 w 795"/>
                <a:gd name="T1" fmla="*/ 390 h 1132"/>
                <a:gd name="T2" fmla="*/ 794 w 795"/>
                <a:gd name="T3" fmla="*/ 390 h 1132"/>
                <a:gd name="T4" fmla="*/ 718 w 795"/>
                <a:gd name="T5" fmla="*/ 367 h 1132"/>
                <a:gd name="T6" fmla="*/ 664 w 795"/>
                <a:gd name="T7" fmla="*/ 367 h 1132"/>
                <a:gd name="T8" fmla="*/ 626 w 795"/>
                <a:gd name="T9" fmla="*/ 344 h 1132"/>
                <a:gd name="T10" fmla="*/ 595 w 795"/>
                <a:gd name="T11" fmla="*/ 268 h 1132"/>
                <a:gd name="T12" fmla="*/ 534 w 795"/>
                <a:gd name="T13" fmla="*/ 214 h 1132"/>
                <a:gd name="T14" fmla="*/ 481 w 795"/>
                <a:gd name="T15" fmla="*/ 176 h 1132"/>
                <a:gd name="T16" fmla="*/ 435 w 795"/>
                <a:gd name="T17" fmla="*/ 122 h 1132"/>
                <a:gd name="T18" fmla="*/ 366 w 795"/>
                <a:gd name="T19" fmla="*/ 176 h 1132"/>
                <a:gd name="T20" fmla="*/ 297 w 795"/>
                <a:gd name="T21" fmla="*/ 206 h 1132"/>
                <a:gd name="T22" fmla="*/ 290 w 795"/>
                <a:gd name="T23" fmla="*/ 153 h 1132"/>
                <a:gd name="T24" fmla="*/ 236 w 795"/>
                <a:gd name="T25" fmla="*/ 153 h 1132"/>
                <a:gd name="T26" fmla="*/ 213 w 795"/>
                <a:gd name="T27" fmla="*/ 69 h 1132"/>
                <a:gd name="T28" fmla="*/ 137 w 795"/>
                <a:gd name="T29" fmla="*/ 0 h 1132"/>
                <a:gd name="T30" fmla="*/ 137 w 795"/>
                <a:gd name="T31" fmla="*/ 0 h 1132"/>
                <a:gd name="T32" fmla="*/ 91 w 795"/>
                <a:gd name="T33" fmla="*/ 54 h 1132"/>
                <a:gd name="T34" fmla="*/ 114 w 795"/>
                <a:gd name="T35" fmla="*/ 145 h 1132"/>
                <a:gd name="T36" fmla="*/ 183 w 795"/>
                <a:gd name="T37" fmla="*/ 237 h 1132"/>
                <a:gd name="T38" fmla="*/ 129 w 795"/>
                <a:gd name="T39" fmla="*/ 275 h 1132"/>
                <a:gd name="T40" fmla="*/ 91 w 795"/>
                <a:gd name="T41" fmla="*/ 359 h 1132"/>
                <a:gd name="T42" fmla="*/ 0 w 795"/>
                <a:gd name="T43" fmla="*/ 428 h 1132"/>
                <a:gd name="T44" fmla="*/ 0 w 795"/>
                <a:gd name="T45" fmla="*/ 428 h 1132"/>
                <a:gd name="T46" fmla="*/ 7 w 795"/>
                <a:gd name="T47" fmla="*/ 481 h 1132"/>
                <a:gd name="T48" fmla="*/ 30 w 795"/>
                <a:gd name="T49" fmla="*/ 489 h 1132"/>
                <a:gd name="T50" fmla="*/ 30 w 795"/>
                <a:gd name="T51" fmla="*/ 489 h 1132"/>
                <a:gd name="T52" fmla="*/ 114 w 795"/>
                <a:gd name="T53" fmla="*/ 497 h 1132"/>
                <a:gd name="T54" fmla="*/ 168 w 795"/>
                <a:gd name="T55" fmla="*/ 535 h 1132"/>
                <a:gd name="T56" fmla="*/ 175 w 795"/>
                <a:gd name="T57" fmla="*/ 573 h 1132"/>
                <a:gd name="T58" fmla="*/ 198 w 795"/>
                <a:gd name="T59" fmla="*/ 672 h 1132"/>
                <a:gd name="T60" fmla="*/ 252 w 795"/>
                <a:gd name="T61" fmla="*/ 688 h 1132"/>
                <a:gd name="T62" fmla="*/ 252 w 795"/>
                <a:gd name="T63" fmla="*/ 733 h 1132"/>
                <a:gd name="T64" fmla="*/ 290 w 795"/>
                <a:gd name="T65" fmla="*/ 749 h 1132"/>
                <a:gd name="T66" fmla="*/ 244 w 795"/>
                <a:gd name="T67" fmla="*/ 802 h 1132"/>
                <a:gd name="T68" fmla="*/ 313 w 795"/>
                <a:gd name="T69" fmla="*/ 909 h 1132"/>
                <a:gd name="T70" fmla="*/ 313 w 795"/>
                <a:gd name="T71" fmla="*/ 909 h 1132"/>
                <a:gd name="T72" fmla="*/ 359 w 795"/>
                <a:gd name="T73" fmla="*/ 932 h 1132"/>
                <a:gd name="T74" fmla="*/ 511 w 795"/>
                <a:gd name="T75" fmla="*/ 863 h 1132"/>
                <a:gd name="T76" fmla="*/ 557 w 795"/>
                <a:gd name="T77" fmla="*/ 925 h 1132"/>
                <a:gd name="T78" fmla="*/ 481 w 795"/>
                <a:gd name="T79" fmla="*/ 1031 h 1132"/>
                <a:gd name="T80" fmla="*/ 572 w 795"/>
                <a:gd name="T81" fmla="*/ 1131 h 1132"/>
                <a:gd name="T82" fmla="*/ 572 w 795"/>
                <a:gd name="T83" fmla="*/ 1131 h 1132"/>
                <a:gd name="T84" fmla="*/ 702 w 795"/>
                <a:gd name="T85" fmla="*/ 1047 h 1132"/>
                <a:gd name="T86" fmla="*/ 779 w 795"/>
                <a:gd name="T87" fmla="*/ 970 h 1132"/>
                <a:gd name="T88" fmla="*/ 779 w 795"/>
                <a:gd name="T89" fmla="*/ 970 h 1132"/>
                <a:gd name="T90" fmla="*/ 771 w 795"/>
                <a:gd name="T91" fmla="*/ 932 h 1132"/>
                <a:gd name="T92" fmla="*/ 771 w 795"/>
                <a:gd name="T93" fmla="*/ 909 h 1132"/>
                <a:gd name="T94" fmla="*/ 771 w 795"/>
                <a:gd name="T95" fmla="*/ 902 h 1132"/>
                <a:gd name="T96" fmla="*/ 771 w 795"/>
                <a:gd name="T97" fmla="*/ 879 h 1132"/>
                <a:gd name="T98" fmla="*/ 763 w 795"/>
                <a:gd name="T99" fmla="*/ 863 h 1132"/>
                <a:gd name="T100" fmla="*/ 763 w 795"/>
                <a:gd name="T101" fmla="*/ 818 h 1132"/>
                <a:gd name="T102" fmla="*/ 771 w 795"/>
                <a:gd name="T103" fmla="*/ 810 h 1132"/>
                <a:gd name="T104" fmla="*/ 771 w 795"/>
                <a:gd name="T105" fmla="*/ 795 h 1132"/>
                <a:gd name="T106" fmla="*/ 771 w 795"/>
                <a:gd name="T107" fmla="*/ 795 h 1132"/>
                <a:gd name="T108" fmla="*/ 771 w 795"/>
                <a:gd name="T109" fmla="*/ 787 h 1132"/>
                <a:gd name="T110" fmla="*/ 756 w 795"/>
                <a:gd name="T111" fmla="*/ 718 h 1132"/>
                <a:gd name="T112" fmla="*/ 748 w 795"/>
                <a:gd name="T113" fmla="*/ 688 h 1132"/>
                <a:gd name="T114" fmla="*/ 763 w 795"/>
                <a:gd name="T115" fmla="*/ 619 h 1132"/>
                <a:gd name="T116" fmla="*/ 756 w 795"/>
                <a:gd name="T117" fmla="*/ 550 h 1132"/>
                <a:gd name="T118" fmla="*/ 763 w 795"/>
                <a:gd name="T119" fmla="*/ 504 h 1132"/>
                <a:gd name="T120" fmla="*/ 748 w 795"/>
                <a:gd name="T121" fmla="*/ 466 h 1132"/>
                <a:gd name="T122" fmla="*/ 794 w 795"/>
                <a:gd name="T123" fmla="*/ 390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5" h="1132">
                  <a:moveTo>
                    <a:pt x="794" y="390"/>
                  </a:moveTo>
                  <a:lnTo>
                    <a:pt x="794" y="390"/>
                  </a:lnTo>
                  <a:cubicBezTo>
                    <a:pt x="779" y="375"/>
                    <a:pt x="740" y="375"/>
                    <a:pt x="718" y="367"/>
                  </a:cubicBezTo>
                  <a:cubicBezTo>
                    <a:pt x="687" y="359"/>
                    <a:pt x="702" y="344"/>
                    <a:pt x="664" y="367"/>
                  </a:cubicBezTo>
                  <a:cubicBezTo>
                    <a:pt x="641" y="375"/>
                    <a:pt x="641" y="352"/>
                    <a:pt x="626" y="344"/>
                  </a:cubicBezTo>
                  <a:cubicBezTo>
                    <a:pt x="626" y="321"/>
                    <a:pt x="603" y="291"/>
                    <a:pt x="595" y="268"/>
                  </a:cubicBezTo>
                  <a:cubicBezTo>
                    <a:pt x="580" y="245"/>
                    <a:pt x="557" y="229"/>
                    <a:pt x="534" y="214"/>
                  </a:cubicBezTo>
                  <a:cubicBezTo>
                    <a:pt x="519" y="206"/>
                    <a:pt x="496" y="191"/>
                    <a:pt x="481" y="176"/>
                  </a:cubicBezTo>
                  <a:cubicBezTo>
                    <a:pt x="473" y="161"/>
                    <a:pt x="435" y="130"/>
                    <a:pt x="435" y="122"/>
                  </a:cubicBezTo>
                  <a:cubicBezTo>
                    <a:pt x="420" y="122"/>
                    <a:pt x="382" y="168"/>
                    <a:pt x="366" y="176"/>
                  </a:cubicBezTo>
                  <a:cubicBezTo>
                    <a:pt x="351" y="183"/>
                    <a:pt x="305" y="222"/>
                    <a:pt x="297" y="206"/>
                  </a:cubicBezTo>
                  <a:cubicBezTo>
                    <a:pt x="290" y="191"/>
                    <a:pt x="290" y="176"/>
                    <a:pt x="290" y="153"/>
                  </a:cubicBezTo>
                  <a:cubicBezTo>
                    <a:pt x="290" y="145"/>
                    <a:pt x="244" y="153"/>
                    <a:pt x="236" y="153"/>
                  </a:cubicBezTo>
                  <a:cubicBezTo>
                    <a:pt x="229" y="153"/>
                    <a:pt x="221" y="77"/>
                    <a:pt x="213" y="69"/>
                  </a:cubicBezTo>
                  <a:cubicBezTo>
                    <a:pt x="190" y="39"/>
                    <a:pt x="160" y="23"/>
                    <a:pt x="137" y="0"/>
                  </a:cubicBezTo>
                  <a:lnTo>
                    <a:pt x="137" y="0"/>
                  </a:lnTo>
                  <a:cubicBezTo>
                    <a:pt x="122" y="16"/>
                    <a:pt x="99" y="31"/>
                    <a:pt x="91" y="54"/>
                  </a:cubicBezTo>
                  <a:cubicBezTo>
                    <a:pt x="91" y="84"/>
                    <a:pt x="99" y="115"/>
                    <a:pt x="114" y="145"/>
                  </a:cubicBezTo>
                  <a:cubicBezTo>
                    <a:pt x="129" y="176"/>
                    <a:pt x="175" y="199"/>
                    <a:pt x="183" y="237"/>
                  </a:cubicBezTo>
                  <a:cubicBezTo>
                    <a:pt x="183" y="260"/>
                    <a:pt x="137" y="260"/>
                    <a:pt x="129" y="275"/>
                  </a:cubicBezTo>
                  <a:cubicBezTo>
                    <a:pt x="107" y="298"/>
                    <a:pt x="114" y="336"/>
                    <a:pt x="91" y="359"/>
                  </a:cubicBezTo>
                  <a:cubicBezTo>
                    <a:pt x="68" y="390"/>
                    <a:pt x="30" y="405"/>
                    <a:pt x="0" y="428"/>
                  </a:cubicBezTo>
                  <a:lnTo>
                    <a:pt x="0" y="428"/>
                  </a:lnTo>
                  <a:cubicBezTo>
                    <a:pt x="7" y="451"/>
                    <a:pt x="0" y="466"/>
                    <a:pt x="7" y="481"/>
                  </a:cubicBezTo>
                  <a:cubicBezTo>
                    <a:pt x="15" y="489"/>
                    <a:pt x="23" y="489"/>
                    <a:pt x="30" y="489"/>
                  </a:cubicBezTo>
                  <a:lnTo>
                    <a:pt x="30" y="489"/>
                  </a:lnTo>
                  <a:cubicBezTo>
                    <a:pt x="61" y="497"/>
                    <a:pt x="91" y="489"/>
                    <a:pt x="114" y="497"/>
                  </a:cubicBezTo>
                  <a:cubicBezTo>
                    <a:pt x="137" y="504"/>
                    <a:pt x="152" y="520"/>
                    <a:pt x="168" y="535"/>
                  </a:cubicBezTo>
                  <a:cubicBezTo>
                    <a:pt x="175" y="543"/>
                    <a:pt x="168" y="558"/>
                    <a:pt x="175" y="573"/>
                  </a:cubicBezTo>
                  <a:cubicBezTo>
                    <a:pt x="175" y="573"/>
                    <a:pt x="190" y="665"/>
                    <a:pt x="198" y="672"/>
                  </a:cubicBezTo>
                  <a:cubicBezTo>
                    <a:pt x="206" y="672"/>
                    <a:pt x="252" y="688"/>
                    <a:pt x="252" y="688"/>
                  </a:cubicBezTo>
                  <a:cubicBezTo>
                    <a:pt x="252" y="703"/>
                    <a:pt x="244" y="718"/>
                    <a:pt x="252" y="733"/>
                  </a:cubicBezTo>
                  <a:cubicBezTo>
                    <a:pt x="259" y="741"/>
                    <a:pt x="290" y="733"/>
                    <a:pt x="290" y="749"/>
                  </a:cubicBezTo>
                  <a:cubicBezTo>
                    <a:pt x="290" y="772"/>
                    <a:pt x="244" y="779"/>
                    <a:pt x="244" y="802"/>
                  </a:cubicBezTo>
                  <a:cubicBezTo>
                    <a:pt x="252" y="840"/>
                    <a:pt x="290" y="871"/>
                    <a:pt x="313" y="909"/>
                  </a:cubicBezTo>
                  <a:lnTo>
                    <a:pt x="313" y="909"/>
                  </a:lnTo>
                  <a:cubicBezTo>
                    <a:pt x="328" y="917"/>
                    <a:pt x="343" y="932"/>
                    <a:pt x="359" y="932"/>
                  </a:cubicBezTo>
                  <a:cubicBezTo>
                    <a:pt x="412" y="917"/>
                    <a:pt x="458" y="863"/>
                    <a:pt x="511" y="863"/>
                  </a:cubicBezTo>
                  <a:cubicBezTo>
                    <a:pt x="542" y="863"/>
                    <a:pt x="565" y="902"/>
                    <a:pt x="557" y="925"/>
                  </a:cubicBezTo>
                  <a:cubicBezTo>
                    <a:pt x="549" y="970"/>
                    <a:pt x="488" y="986"/>
                    <a:pt x="481" y="1031"/>
                  </a:cubicBezTo>
                  <a:cubicBezTo>
                    <a:pt x="473" y="1047"/>
                    <a:pt x="557" y="1115"/>
                    <a:pt x="572" y="1131"/>
                  </a:cubicBezTo>
                  <a:lnTo>
                    <a:pt x="572" y="1131"/>
                  </a:lnTo>
                  <a:cubicBezTo>
                    <a:pt x="611" y="1100"/>
                    <a:pt x="657" y="1070"/>
                    <a:pt x="702" y="1047"/>
                  </a:cubicBezTo>
                  <a:cubicBezTo>
                    <a:pt x="740" y="1031"/>
                    <a:pt x="763" y="1001"/>
                    <a:pt x="779" y="970"/>
                  </a:cubicBezTo>
                  <a:lnTo>
                    <a:pt x="779" y="970"/>
                  </a:lnTo>
                  <a:cubicBezTo>
                    <a:pt x="771" y="932"/>
                    <a:pt x="771" y="932"/>
                    <a:pt x="771" y="932"/>
                  </a:cubicBezTo>
                  <a:cubicBezTo>
                    <a:pt x="771" y="925"/>
                    <a:pt x="771" y="909"/>
                    <a:pt x="771" y="909"/>
                  </a:cubicBezTo>
                  <a:cubicBezTo>
                    <a:pt x="771" y="902"/>
                    <a:pt x="771" y="902"/>
                    <a:pt x="771" y="902"/>
                  </a:cubicBezTo>
                  <a:cubicBezTo>
                    <a:pt x="779" y="902"/>
                    <a:pt x="779" y="886"/>
                    <a:pt x="771" y="879"/>
                  </a:cubicBezTo>
                  <a:cubicBezTo>
                    <a:pt x="771" y="871"/>
                    <a:pt x="771" y="871"/>
                    <a:pt x="763" y="863"/>
                  </a:cubicBezTo>
                  <a:cubicBezTo>
                    <a:pt x="756" y="848"/>
                    <a:pt x="748" y="825"/>
                    <a:pt x="763" y="818"/>
                  </a:cubicBezTo>
                  <a:lnTo>
                    <a:pt x="771" y="810"/>
                  </a:lnTo>
                  <a:cubicBezTo>
                    <a:pt x="771" y="802"/>
                    <a:pt x="771" y="802"/>
                    <a:pt x="771" y="795"/>
                  </a:cubicBezTo>
                  <a:lnTo>
                    <a:pt x="771" y="795"/>
                  </a:lnTo>
                  <a:lnTo>
                    <a:pt x="771" y="787"/>
                  </a:lnTo>
                  <a:cubicBezTo>
                    <a:pt x="756" y="718"/>
                    <a:pt x="756" y="718"/>
                    <a:pt x="756" y="718"/>
                  </a:cubicBezTo>
                  <a:cubicBezTo>
                    <a:pt x="756" y="711"/>
                    <a:pt x="763" y="688"/>
                    <a:pt x="748" y="688"/>
                  </a:cubicBezTo>
                  <a:cubicBezTo>
                    <a:pt x="748" y="650"/>
                    <a:pt x="740" y="650"/>
                    <a:pt x="763" y="619"/>
                  </a:cubicBezTo>
                  <a:cubicBezTo>
                    <a:pt x="786" y="596"/>
                    <a:pt x="786" y="573"/>
                    <a:pt x="756" y="550"/>
                  </a:cubicBezTo>
                  <a:cubicBezTo>
                    <a:pt x="756" y="535"/>
                    <a:pt x="763" y="527"/>
                    <a:pt x="763" y="504"/>
                  </a:cubicBezTo>
                  <a:cubicBezTo>
                    <a:pt x="763" y="489"/>
                    <a:pt x="748" y="481"/>
                    <a:pt x="748" y="466"/>
                  </a:cubicBezTo>
                  <a:cubicBezTo>
                    <a:pt x="748" y="443"/>
                    <a:pt x="794" y="428"/>
                    <a:pt x="794" y="39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79"/>
            <p:cNvSpPr>
              <a:spLocks noChangeArrowheads="1"/>
            </p:cNvSpPr>
            <p:nvPr/>
          </p:nvSpPr>
          <p:spPr bwMode="auto">
            <a:xfrm>
              <a:off x="6016233" y="8685214"/>
              <a:ext cx="96832" cy="173037"/>
            </a:xfrm>
            <a:custGeom>
              <a:avLst/>
              <a:gdLst>
                <a:gd name="T0" fmla="*/ 0 w 269"/>
                <a:gd name="T1" fmla="*/ 46 h 482"/>
                <a:gd name="T2" fmla="*/ 0 w 269"/>
                <a:gd name="T3" fmla="*/ 46 h 482"/>
                <a:gd name="T4" fmla="*/ 54 w 269"/>
                <a:gd name="T5" fmla="*/ 0 h 482"/>
                <a:gd name="T6" fmla="*/ 69 w 269"/>
                <a:gd name="T7" fmla="*/ 46 h 482"/>
                <a:gd name="T8" fmla="*/ 122 w 269"/>
                <a:gd name="T9" fmla="*/ 53 h 482"/>
                <a:gd name="T10" fmla="*/ 130 w 269"/>
                <a:gd name="T11" fmla="*/ 107 h 482"/>
                <a:gd name="T12" fmla="*/ 176 w 269"/>
                <a:gd name="T13" fmla="*/ 114 h 482"/>
                <a:gd name="T14" fmla="*/ 176 w 269"/>
                <a:gd name="T15" fmla="*/ 114 h 482"/>
                <a:gd name="T16" fmla="*/ 191 w 269"/>
                <a:gd name="T17" fmla="*/ 206 h 482"/>
                <a:gd name="T18" fmla="*/ 268 w 269"/>
                <a:gd name="T19" fmla="*/ 397 h 482"/>
                <a:gd name="T20" fmla="*/ 214 w 269"/>
                <a:gd name="T21" fmla="*/ 481 h 482"/>
                <a:gd name="T22" fmla="*/ 214 w 269"/>
                <a:gd name="T23" fmla="*/ 481 h 482"/>
                <a:gd name="T24" fmla="*/ 176 w 269"/>
                <a:gd name="T25" fmla="*/ 428 h 482"/>
                <a:gd name="T26" fmla="*/ 107 w 269"/>
                <a:gd name="T27" fmla="*/ 351 h 482"/>
                <a:gd name="T28" fmla="*/ 0 w 269"/>
                <a:gd name="T29" fmla="*/ 183 h 482"/>
                <a:gd name="T30" fmla="*/ 31 w 269"/>
                <a:gd name="T31" fmla="*/ 145 h 482"/>
                <a:gd name="T32" fmla="*/ 0 w 269"/>
                <a:gd name="T33" fmla="*/ 4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9" h="482">
                  <a:moveTo>
                    <a:pt x="0" y="46"/>
                  </a:moveTo>
                  <a:lnTo>
                    <a:pt x="0" y="46"/>
                  </a:lnTo>
                  <a:cubicBezTo>
                    <a:pt x="16" y="30"/>
                    <a:pt x="31" y="0"/>
                    <a:pt x="54" y="0"/>
                  </a:cubicBezTo>
                  <a:cubicBezTo>
                    <a:pt x="69" y="0"/>
                    <a:pt x="61" y="30"/>
                    <a:pt x="69" y="46"/>
                  </a:cubicBezTo>
                  <a:cubicBezTo>
                    <a:pt x="84" y="53"/>
                    <a:pt x="107" y="46"/>
                    <a:pt x="122" y="53"/>
                  </a:cubicBezTo>
                  <a:cubicBezTo>
                    <a:pt x="130" y="68"/>
                    <a:pt x="122" y="91"/>
                    <a:pt x="130" y="107"/>
                  </a:cubicBezTo>
                  <a:cubicBezTo>
                    <a:pt x="145" y="114"/>
                    <a:pt x="161" y="114"/>
                    <a:pt x="176" y="114"/>
                  </a:cubicBezTo>
                  <a:lnTo>
                    <a:pt x="176" y="114"/>
                  </a:lnTo>
                  <a:cubicBezTo>
                    <a:pt x="184" y="145"/>
                    <a:pt x="176" y="175"/>
                    <a:pt x="191" y="206"/>
                  </a:cubicBezTo>
                  <a:cubicBezTo>
                    <a:pt x="207" y="267"/>
                    <a:pt x="260" y="328"/>
                    <a:pt x="268" y="397"/>
                  </a:cubicBezTo>
                  <a:cubicBezTo>
                    <a:pt x="268" y="428"/>
                    <a:pt x="230" y="450"/>
                    <a:pt x="214" y="481"/>
                  </a:cubicBezTo>
                  <a:lnTo>
                    <a:pt x="214" y="481"/>
                  </a:lnTo>
                  <a:cubicBezTo>
                    <a:pt x="207" y="466"/>
                    <a:pt x="191" y="443"/>
                    <a:pt x="176" y="428"/>
                  </a:cubicBezTo>
                  <a:cubicBezTo>
                    <a:pt x="153" y="397"/>
                    <a:pt x="122" y="374"/>
                    <a:pt x="107" y="351"/>
                  </a:cubicBezTo>
                  <a:cubicBezTo>
                    <a:pt x="69" y="298"/>
                    <a:pt x="23" y="244"/>
                    <a:pt x="0" y="183"/>
                  </a:cubicBezTo>
                  <a:cubicBezTo>
                    <a:pt x="0" y="168"/>
                    <a:pt x="31" y="160"/>
                    <a:pt x="31" y="145"/>
                  </a:cubicBezTo>
                  <a:cubicBezTo>
                    <a:pt x="31" y="107"/>
                    <a:pt x="8" y="76"/>
                    <a:pt x="0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80"/>
            <p:cNvSpPr>
              <a:spLocks noChangeArrowheads="1"/>
            </p:cNvSpPr>
            <p:nvPr/>
          </p:nvSpPr>
          <p:spPr bwMode="auto">
            <a:xfrm>
              <a:off x="6095603" y="8689976"/>
              <a:ext cx="112706" cy="138113"/>
            </a:xfrm>
            <a:custGeom>
              <a:avLst/>
              <a:gdLst>
                <a:gd name="T0" fmla="*/ 236 w 313"/>
                <a:gd name="T1" fmla="*/ 23 h 383"/>
                <a:gd name="T2" fmla="*/ 236 w 313"/>
                <a:gd name="T3" fmla="*/ 23 h 383"/>
                <a:gd name="T4" fmla="*/ 243 w 313"/>
                <a:gd name="T5" fmla="*/ 76 h 383"/>
                <a:gd name="T6" fmla="*/ 266 w 313"/>
                <a:gd name="T7" fmla="*/ 84 h 383"/>
                <a:gd name="T8" fmla="*/ 266 w 313"/>
                <a:gd name="T9" fmla="*/ 84 h 383"/>
                <a:gd name="T10" fmla="*/ 304 w 313"/>
                <a:gd name="T11" fmla="*/ 168 h 383"/>
                <a:gd name="T12" fmla="*/ 304 w 313"/>
                <a:gd name="T13" fmla="*/ 367 h 383"/>
                <a:gd name="T14" fmla="*/ 304 w 313"/>
                <a:gd name="T15" fmla="*/ 367 h 383"/>
                <a:gd name="T16" fmla="*/ 259 w 313"/>
                <a:gd name="T17" fmla="*/ 367 h 383"/>
                <a:gd name="T18" fmla="*/ 281 w 313"/>
                <a:gd name="T19" fmla="*/ 336 h 383"/>
                <a:gd name="T20" fmla="*/ 251 w 313"/>
                <a:gd name="T21" fmla="*/ 306 h 383"/>
                <a:gd name="T22" fmla="*/ 151 w 313"/>
                <a:gd name="T23" fmla="*/ 199 h 383"/>
                <a:gd name="T24" fmla="*/ 137 w 313"/>
                <a:gd name="T25" fmla="*/ 252 h 383"/>
                <a:gd name="T26" fmla="*/ 76 w 313"/>
                <a:gd name="T27" fmla="*/ 183 h 383"/>
                <a:gd name="T28" fmla="*/ 0 w 313"/>
                <a:gd name="T29" fmla="*/ 76 h 383"/>
                <a:gd name="T30" fmla="*/ 0 w 313"/>
                <a:gd name="T31" fmla="*/ 76 h 383"/>
                <a:gd name="T32" fmla="*/ 30 w 313"/>
                <a:gd name="T33" fmla="*/ 8 h 383"/>
                <a:gd name="T34" fmla="*/ 122 w 313"/>
                <a:gd name="T35" fmla="*/ 38 h 383"/>
                <a:gd name="T36" fmla="*/ 236 w 313"/>
                <a:gd name="T37" fmla="*/ 2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3" h="383">
                  <a:moveTo>
                    <a:pt x="236" y="23"/>
                  </a:moveTo>
                  <a:lnTo>
                    <a:pt x="236" y="23"/>
                  </a:lnTo>
                  <a:cubicBezTo>
                    <a:pt x="243" y="46"/>
                    <a:pt x="236" y="61"/>
                    <a:pt x="243" y="76"/>
                  </a:cubicBezTo>
                  <a:cubicBezTo>
                    <a:pt x="251" y="84"/>
                    <a:pt x="259" y="84"/>
                    <a:pt x="266" y="84"/>
                  </a:cubicBezTo>
                  <a:lnTo>
                    <a:pt x="266" y="84"/>
                  </a:lnTo>
                  <a:cubicBezTo>
                    <a:pt x="281" y="115"/>
                    <a:pt x="297" y="138"/>
                    <a:pt x="304" y="168"/>
                  </a:cubicBezTo>
                  <a:cubicBezTo>
                    <a:pt x="312" y="237"/>
                    <a:pt x="304" y="298"/>
                    <a:pt x="304" y="367"/>
                  </a:cubicBezTo>
                  <a:lnTo>
                    <a:pt x="304" y="367"/>
                  </a:lnTo>
                  <a:cubicBezTo>
                    <a:pt x="289" y="367"/>
                    <a:pt x="274" y="382"/>
                    <a:pt x="259" y="367"/>
                  </a:cubicBezTo>
                  <a:cubicBezTo>
                    <a:pt x="251" y="359"/>
                    <a:pt x="281" y="351"/>
                    <a:pt x="281" y="336"/>
                  </a:cubicBezTo>
                  <a:cubicBezTo>
                    <a:pt x="274" y="328"/>
                    <a:pt x="259" y="321"/>
                    <a:pt x="251" y="306"/>
                  </a:cubicBezTo>
                  <a:cubicBezTo>
                    <a:pt x="220" y="275"/>
                    <a:pt x="197" y="222"/>
                    <a:pt x="151" y="199"/>
                  </a:cubicBezTo>
                  <a:cubicBezTo>
                    <a:pt x="137" y="191"/>
                    <a:pt x="159" y="260"/>
                    <a:pt x="137" y="252"/>
                  </a:cubicBezTo>
                  <a:cubicBezTo>
                    <a:pt x="107" y="245"/>
                    <a:pt x="99" y="206"/>
                    <a:pt x="76" y="183"/>
                  </a:cubicBezTo>
                  <a:cubicBezTo>
                    <a:pt x="46" y="153"/>
                    <a:pt x="23" y="115"/>
                    <a:pt x="0" y="76"/>
                  </a:cubicBezTo>
                  <a:lnTo>
                    <a:pt x="0" y="76"/>
                  </a:lnTo>
                  <a:cubicBezTo>
                    <a:pt x="8" y="53"/>
                    <a:pt x="8" y="15"/>
                    <a:pt x="30" y="8"/>
                  </a:cubicBezTo>
                  <a:cubicBezTo>
                    <a:pt x="61" y="0"/>
                    <a:pt x="91" y="38"/>
                    <a:pt x="122" y="38"/>
                  </a:cubicBezTo>
                  <a:cubicBezTo>
                    <a:pt x="159" y="46"/>
                    <a:pt x="197" y="31"/>
                    <a:pt x="236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81"/>
            <p:cNvSpPr>
              <a:spLocks noChangeArrowheads="1"/>
            </p:cNvSpPr>
            <p:nvPr/>
          </p:nvSpPr>
          <p:spPr bwMode="auto">
            <a:xfrm>
              <a:off x="6190847" y="8720138"/>
              <a:ext cx="101593" cy="163512"/>
            </a:xfrm>
            <a:custGeom>
              <a:avLst/>
              <a:gdLst>
                <a:gd name="T0" fmla="*/ 0 w 284"/>
                <a:gd name="T1" fmla="*/ 0 h 452"/>
                <a:gd name="T2" fmla="*/ 0 w 284"/>
                <a:gd name="T3" fmla="*/ 0 h 452"/>
                <a:gd name="T4" fmla="*/ 84 w 284"/>
                <a:gd name="T5" fmla="*/ 8 h 452"/>
                <a:gd name="T6" fmla="*/ 138 w 284"/>
                <a:gd name="T7" fmla="*/ 46 h 452"/>
                <a:gd name="T8" fmla="*/ 145 w 284"/>
                <a:gd name="T9" fmla="*/ 84 h 452"/>
                <a:gd name="T10" fmla="*/ 168 w 284"/>
                <a:gd name="T11" fmla="*/ 183 h 452"/>
                <a:gd name="T12" fmla="*/ 222 w 284"/>
                <a:gd name="T13" fmla="*/ 199 h 452"/>
                <a:gd name="T14" fmla="*/ 222 w 284"/>
                <a:gd name="T15" fmla="*/ 244 h 452"/>
                <a:gd name="T16" fmla="*/ 260 w 284"/>
                <a:gd name="T17" fmla="*/ 260 h 452"/>
                <a:gd name="T18" fmla="*/ 214 w 284"/>
                <a:gd name="T19" fmla="*/ 313 h 452"/>
                <a:gd name="T20" fmla="*/ 283 w 284"/>
                <a:gd name="T21" fmla="*/ 420 h 452"/>
                <a:gd name="T22" fmla="*/ 283 w 284"/>
                <a:gd name="T23" fmla="*/ 420 h 452"/>
                <a:gd name="T24" fmla="*/ 183 w 284"/>
                <a:gd name="T25" fmla="*/ 451 h 452"/>
                <a:gd name="T26" fmla="*/ 92 w 284"/>
                <a:gd name="T27" fmla="*/ 451 h 452"/>
                <a:gd name="T28" fmla="*/ 92 w 284"/>
                <a:gd name="T29" fmla="*/ 451 h 452"/>
                <a:gd name="T30" fmla="*/ 61 w 284"/>
                <a:gd name="T31" fmla="*/ 405 h 452"/>
                <a:gd name="T32" fmla="*/ 99 w 284"/>
                <a:gd name="T33" fmla="*/ 351 h 452"/>
                <a:gd name="T34" fmla="*/ 92 w 284"/>
                <a:gd name="T35" fmla="*/ 275 h 452"/>
                <a:gd name="T36" fmla="*/ 38 w 284"/>
                <a:gd name="T37" fmla="*/ 283 h 452"/>
                <a:gd name="T38" fmla="*/ 38 w 284"/>
                <a:gd name="T39" fmla="*/ 283 h 452"/>
                <a:gd name="T40" fmla="*/ 38 w 284"/>
                <a:gd name="T41" fmla="*/ 84 h 452"/>
                <a:gd name="T42" fmla="*/ 0 w 284"/>
                <a:gd name="T4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4" h="452">
                  <a:moveTo>
                    <a:pt x="0" y="0"/>
                  </a:moveTo>
                  <a:lnTo>
                    <a:pt x="0" y="0"/>
                  </a:lnTo>
                  <a:cubicBezTo>
                    <a:pt x="31" y="8"/>
                    <a:pt x="61" y="0"/>
                    <a:pt x="84" y="8"/>
                  </a:cubicBezTo>
                  <a:cubicBezTo>
                    <a:pt x="107" y="15"/>
                    <a:pt x="122" y="31"/>
                    <a:pt x="138" y="46"/>
                  </a:cubicBezTo>
                  <a:cubicBezTo>
                    <a:pt x="145" y="54"/>
                    <a:pt x="138" y="69"/>
                    <a:pt x="145" y="84"/>
                  </a:cubicBezTo>
                  <a:cubicBezTo>
                    <a:pt x="145" y="84"/>
                    <a:pt x="160" y="176"/>
                    <a:pt x="168" y="183"/>
                  </a:cubicBezTo>
                  <a:cubicBezTo>
                    <a:pt x="176" y="183"/>
                    <a:pt x="222" y="199"/>
                    <a:pt x="222" y="199"/>
                  </a:cubicBezTo>
                  <a:cubicBezTo>
                    <a:pt x="222" y="214"/>
                    <a:pt x="214" y="229"/>
                    <a:pt x="222" y="244"/>
                  </a:cubicBezTo>
                  <a:cubicBezTo>
                    <a:pt x="229" y="252"/>
                    <a:pt x="260" y="244"/>
                    <a:pt x="260" y="260"/>
                  </a:cubicBezTo>
                  <a:cubicBezTo>
                    <a:pt x="260" y="283"/>
                    <a:pt x="214" y="290"/>
                    <a:pt x="214" y="313"/>
                  </a:cubicBezTo>
                  <a:cubicBezTo>
                    <a:pt x="222" y="351"/>
                    <a:pt x="260" y="382"/>
                    <a:pt x="283" y="420"/>
                  </a:cubicBezTo>
                  <a:lnTo>
                    <a:pt x="283" y="420"/>
                  </a:lnTo>
                  <a:cubicBezTo>
                    <a:pt x="252" y="428"/>
                    <a:pt x="222" y="443"/>
                    <a:pt x="183" y="451"/>
                  </a:cubicBezTo>
                  <a:cubicBezTo>
                    <a:pt x="153" y="451"/>
                    <a:pt x="122" y="451"/>
                    <a:pt x="92" y="451"/>
                  </a:cubicBezTo>
                  <a:lnTo>
                    <a:pt x="92" y="451"/>
                  </a:lnTo>
                  <a:cubicBezTo>
                    <a:pt x="77" y="436"/>
                    <a:pt x="61" y="420"/>
                    <a:pt x="61" y="405"/>
                  </a:cubicBezTo>
                  <a:cubicBezTo>
                    <a:pt x="61" y="382"/>
                    <a:pt x="92" y="374"/>
                    <a:pt x="99" y="351"/>
                  </a:cubicBezTo>
                  <a:cubicBezTo>
                    <a:pt x="99" y="321"/>
                    <a:pt x="107" y="290"/>
                    <a:pt x="92" y="275"/>
                  </a:cubicBezTo>
                  <a:cubicBezTo>
                    <a:pt x="77" y="260"/>
                    <a:pt x="54" y="275"/>
                    <a:pt x="38" y="283"/>
                  </a:cubicBezTo>
                  <a:lnTo>
                    <a:pt x="38" y="283"/>
                  </a:lnTo>
                  <a:cubicBezTo>
                    <a:pt x="38" y="214"/>
                    <a:pt x="46" y="153"/>
                    <a:pt x="38" y="84"/>
                  </a:cubicBezTo>
                  <a:cubicBezTo>
                    <a:pt x="31" y="54"/>
                    <a:pt x="15" y="3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2"/>
            <p:cNvSpPr>
              <a:spLocks noChangeArrowheads="1"/>
            </p:cNvSpPr>
            <p:nvPr/>
          </p:nvSpPr>
          <p:spPr bwMode="auto">
            <a:xfrm>
              <a:off x="6079730" y="8718551"/>
              <a:ext cx="150803" cy="231775"/>
            </a:xfrm>
            <a:custGeom>
              <a:avLst/>
              <a:gdLst>
                <a:gd name="T0" fmla="*/ 0 w 420"/>
                <a:gd name="T1" fmla="*/ 23 h 643"/>
                <a:gd name="T2" fmla="*/ 0 w 420"/>
                <a:gd name="T3" fmla="*/ 23 h 643"/>
                <a:gd name="T4" fmla="*/ 46 w 420"/>
                <a:gd name="T5" fmla="*/ 0 h 643"/>
                <a:gd name="T6" fmla="*/ 46 w 420"/>
                <a:gd name="T7" fmla="*/ 0 h 643"/>
                <a:gd name="T8" fmla="*/ 122 w 420"/>
                <a:gd name="T9" fmla="*/ 107 h 643"/>
                <a:gd name="T10" fmla="*/ 183 w 420"/>
                <a:gd name="T11" fmla="*/ 176 h 643"/>
                <a:gd name="T12" fmla="*/ 197 w 420"/>
                <a:gd name="T13" fmla="*/ 123 h 643"/>
                <a:gd name="T14" fmla="*/ 297 w 420"/>
                <a:gd name="T15" fmla="*/ 230 h 643"/>
                <a:gd name="T16" fmla="*/ 327 w 420"/>
                <a:gd name="T17" fmla="*/ 260 h 643"/>
                <a:gd name="T18" fmla="*/ 305 w 420"/>
                <a:gd name="T19" fmla="*/ 291 h 643"/>
                <a:gd name="T20" fmla="*/ 350 w 420"/>
                <a:gd name="T21" fmla="*/ 291 h 643"/>
                <a:gd name="T22" fmla="*/ 350 w 420"/>
                <a:gd name="T23" fmla="*/ 291 h 643"/>
                <a:gd name="T24" fmla="*/ 404 w 420"/>
                <a:gd name="T25" fmla="*/ 283 h 643"/>
                <a:gd name="T26" fmla="*/ 411 w 420"/>
                <a:gd name="T27" fmla="*/ 359 h 643"/>
                <a:gd name="T28" fmla="*/ 373 w 420"/>
                <a:gd name="T29" fmla="*/ 413 h 643"/>
                <a:gd name="T30" fmla="*/ 404 w 420"/>
                <a:gd name="T31" fmla="*/ 459 h 643"/>
                <a:gd name="T32" fmla="*/ 404 w 420"/>
                <a:gd name="T33" fmla="*/ 459 h 643"/>
                <a:gd name="T34" fmla="*/ 343 w 420"/>
                <a:gd name="T35" fmla="*/ 535 h 643"/>
                <a:gd name="T36" fmla="*/ 389 w 420"/>
                <a:gd name="T37" fmla="*/ 581 h 643"/>
                <a:gd name="T38" fmla="*/ 350 w 420"/>
                <a:gd name="T39" fmla="*/ 642 h 643"/>
                <a:gd name="T40" fmla="*/ 350 w 420"/>
                <a:gd name="T41" fmla="*/ 642 h 643"/>
                <a:gd name="T42" fmla="*/ 274 w 420"/>
                <a:gd name="T43" fmla="*/ 611 h 643"/>
                <a:gd name="T44" fmla="*/ 160 w 420"/>
                <a:gd name="T45" fmla="*/ 627 h 643"/>
                <a:gd name="T46" fmla="*/ 160 w 420"/>
                <a:gd name="T47" fmla="*/ 627 h 643"/>
                <a:gd name="T48" fmla="*/ 69 w 420"/>
                <a:gd name="T49" fmla="*/ 535 h 643"/>
                <a:gd name="T50" fmla="*/ 38 w 420"/>
                <a:gd name="T51" fmla="*/ 390 h 643"/>
                <a:gd name="T52" fmla="*/ 38 w 420"/>
                <a:gd name="T53" fmla="*/ 390 h 643"/>
                <a:gd name="T54" fmla="*/ 92 w 420"/>
                <a:gd name="T55" fmla="*/ 306 h 643"/>
                <a:gd name="T56" fmla="*/ 15 w 420"/>
                <a:gd name="T57" fmla="*/ 115 h 643"/>
                <a:gd name="T58" fmla="*/ 0 w 420"/>
                <a:gd name="T59" fmla="*/ 2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0" h="643">
                  <a:moveTo>
                    <a:pt x="0" y="23"/>
                  </a:moveTo>
                  <a:lnTo>
                    <a:pt x="0" y="23"/>
                  </a:lnTo>
                  <a:cubicBezTo>
                    <a:pt x="46" y="0"/>
                    <a:pt x="46" y="0"/>
                    <a:pt x="46" y="0"/>
                  </a:cubicBezTo>
                  <a:lnTo>
                    <a:pt x="46" y="0"/>
                  </a:lnTo>
                  <a:cubicBezTo>
                    <a:pt x="69" y="39"/>
                    <a:pt x="92" y="77"/>
                    <a:pt x="122" y="107"/>
                  </a:cubicBezTo>
                  <a:cubicBezTo>
                    <a:pt x="145" y="130"/>
                    <a:pt x="153" y="169"/>
                    <a:pt x="183" y="176"/>
                  </a:cubicBezTo>
                  <a:cubicBezTo>
                    <a:pt x="205" y="184"/>
                    <a:pt x="183" y="115"/>
                    <a:pt x="197" y="123"/>
                  </a:cubicBezTo>
                  <a:cubicBezTo>
                    <a:pt x="243" y="146"/>
                    <a:pt x="266" y="199"/>
                    <a:pt x="297" y="230"/>
                  </a:cubicBezTo>
                  <a:cubicBezTo>
                    <a:pt x="305" y="245"/>
                    <a:pt x="320" y="252"/>
                    <a:pt x="327" y="260"/>
                  </a:cubicBezTo>
                  <a:cubicBezTo>
                    <a:pt x="327" y="275"/>
                    <a:pt x="297" y="283"/>
                    <a:pt x="305" y="291"/>
                  </a:cubicBezTo>
                  <a:cubicBezTo>
                    <a:pt x="320" y="306"/>
                    <a:pt x="335" y="291"/>
                    <a:pt x="350" y="291"/>
                  </a:cubicBezTo>
                  <a:lnTo>
                    <a:pt x="350" y="291"/>
                  </a:lnTo>
                  <a:cubicBezTo>
                    <a:pt x="366" y="283"/>
                    <a:pt x="389" y="268"/>
                    <a:pt x="404" y="283"/>
                  </a:cubicBezTo>
                  <a:cubicBezTo>
                    <a:pt x="419" y="298"/>
                    <a:pt x="411" y="329"/>
                    <a:pt x="411" y="359"/>
                  </a:cubicBezTo>
                  <a:cubicBezTo>
                    <a:pt x="404" y="382"/>
                    <a:pt x="373" y="390"/>
                    <a:pt x="373" y="413"/>
                  </a:cubicBezTo>
                  <a:cubicBezTo>
                    <a:pt x="373" y="428"/>
                    <a:pt x="389" y="444"/>
                    <a:pt x="404" y="459"/>
                  </a:cubicBezTo>
                  <a:lnTo>
                    <a:pt x="404" y="459"/>
                  </a:lnTo>
                  <a:cubicBezTo>
                    <a:pt x="381" y="482"/>
                    <a:pt x="350" y="505"/>
                    <a:pt x="343" y="535"/>
                  </a:cubicBezTo>
                  <a:cubicBezTo>
                    <a:pt x="343" y="550"/>
                    <a:pt x="389" y="558"/>
                    <a:pt x="389" y="581"/>
                  </a:cubicBezTo>
                  <a:cubicBezTo>
                    <a:pt x="389" y="604"/>
                    <a:pt x="366" y="627"/>
                    <a:pt x="350" y="642"/>
                  </a:cubicBezTo>
                  <a:lnTo>
                    <a:pt x="350" y="642"/>
                  </a:lnTo>
                  <a:cubicBezTo>
                    <a:pt x="320" y="634"/>
                    <a:pt x="297" y="611"/>
                    <a:pt x="274" y="611"/>
                  </a:cubicBezTo>
                  <a:cubicBezTo>
                    <a:pt x="236" y="604"/>
                    <a:pt x="197" y="619"/>
                    <a:pt x="160" y="627"/>
                  </a:cubicBezTo>
                  <a:lnTo>
                    <a:pt x="160" y="627"/>
                  </a:lnTo>
                  <a:cubicBezTo>
                    <a:pt x="130" y="596"/>
                    <a:pt x="92" y="566"/>
                    <a:pt x="69" y="535"/>
                  </a:cubicBezTo>
                  <a:cubicBezTo>
                    <a:pt x="54" y="489"/>
                    <a:pt x="54" y="436"/>
                    <a:pt x="38" y="390"/>
                  </a:cubicBezTo>
                  <a:lnTo>
                    <a:pt x="38" y="390"/>
                  </a:lnTo>
                  <a:cubicBezTo>
                    <a:pt x="54" y="359"/>
                    <a:pt x="92" y="337"/>
                    <a:pt x="92" y="306"/>
                  </a:cubicBezTo>
                  <a:cubicBezTo>
                    <a:pt x="84" y="237"/>
                    <a:pt x="31" y="176"/>
                    <a:pt x="15" y="115"/>
                  </a:cubicBezTo>
                  <a:cubicBezTo>
                    <a:pt x="0" y="84"/>
                    <a:pt x="8" y="54"/>
                    <a:pt x="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83"/>
            <p:cNvSpPr>
              <a:spLocks noChangeArrowheads="1"/>
            </p:cNvSpPr>
            <p:nvPr/>
          </p:nvSpPr>
          <p:spPr bwMode="auto">
            <a:xfrm>
              <a:off x="6203546" y="8855076"/>
              <a:ext cx="184138" cy="138113"/>
            </a:xfrm>
            <a:custGeom>
              <a:avLst/>
              <a:gdLst>
                <a:gd name="T0" fmla="*/ 61 w 512"/>
                <a:gd name="T1" fmla="*/ 77 h 383"/>
                <a:gd name="T2" fmla="*/ 61 w 512"/>
                <a:gd name="T3" fmla="*/ 77 h 383"/>
                <a:gd name="T4" fmla="*/ 152 w 512"/>
                <a:gd name="T5" fmla="*/ 77 h 383"/>
                <a:gd name="T6" fmla="*/ 252 w 512"/>
                <a:gd name="T7" fmla="*/ 46 h 383"/>
                <a:gd name="T8" fmla="*/ 252 w 512"/>
                <a:gd name="T9" fmla="*/ 46 h 383"/>
                <a:gd name="T10" fmla="*/ 298 w 512"/>
                <a:gd name="T11" fmla="*/ 69 h 383"/>
                <a:gd name="T12" fmla="*/ 450 w 512"/>
                <a:gd name="T13" fmla="*/ 0 h 383"/>
                <a:gd name="T14" fmla="*/ 496 w 512"/>
                <a:gd name="T15" fmla="*/ 62 h 383"/>
                <a:gd name="T16" fmla="*/ 420 w 512"/>
                <a:gd name="T17" fmla="*/ 168 h 383"/>
                <a:gd name="T18" fmla="*/ 511 w 512"/>
                <a:gd name="T19" fmla="*/ 268 h 383"/>
                <a:gd name="T20" fmla="*/ 511 w 512"/>
                <a:gd name="T21" fmla="*/ 268 h 383"/>
                <a:gd name="T22" fmla="*/ 397 w 512"/>
                <a:gd name="T23" fmla="*/ 329 h 383"/>
                <a:gd name="T24" fmla="*/ 68 w 512"/>
                <a:gd name="T25" fmla="*/ 382 h 383"/>
                <a:gd name="T26" fmla="*/ 68 w 512"/>
                <a:gd name="T27" fmla="*/ 382 h 383"/>
                <a:gd name="T28" fmla="*/ 53 w 512"/>
                <a:gd name="T29" fmla="*/ 275 h 383"/>
                <a:gd name="T30" fmla="*/ 7 w 512"/>
                <a:gd name="T31" fmla="*/ 260 h 383"/>
                <a:gd name="T32" fmla="*/ 7 w 512"/>
                <a:gd name="T33" fmla="*/ 260 h 383"/>
                <a:gd name="T34" fmla="*/ 46 w 512"/>
                <a:gd name="T35" fmla="*/ 199 h 383"/>
                <a:gd name="T36" fmla="*/ 0 w 512"/>
                <a:gd name="T37" fmla="*/ 153 h 383"/>
                <a:gd name="T38" fmla="*/ 61 w 512"/>
                <a:gd name="T39" fmla="*/ 7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2" h="383">
                  <a:moveTo>
                    <a:pt x="61" y="77"/>
                  </a:moveTo>
                  <a:lnTo>
                    <a:pt x="61" y="77"/>
                  </a:lnTo>
                  <a:cubicBezTo>
                    <a:pt x="91" y="77"/>
                    <a:pt x="122" y="77"/>
                    <a:pt x="152" y="77"/>
                  </a:cubicBezTo>
                  <a:cubicBezTo>
                    <a:pt x="191" y="69"/>
                    <a:pt x="221" y="54"/>
                    <a:pt x="252" y="46"/>
                  </a:cubicBezTo>
                  <a:lnTo>
                    <a:pt x="252" y="46"/>
                  </a:lnTo>
                  <a:cubicBezTo>
                    <a:pt x="267" y="54"/>
                    <a:pt x="282" y="69"/>
                    <a:pt x="298" y="69"/>
                  </a:cubicBezTo>
                  <a:cubicBezTo>
                    <a:pt x="351" y="54"/>
                    <a:pt x="397" y="0"/>
                    <a:pt x="450" y="0"/>
                  </a:cubicBezTo>
                  <a:cubicBezTo>
                    <a:pt x="481" y="0"/>
                    <a:pt x="504" y="39"/>
                    <a:pt x="496" y="62"/>
                  </a:cubicBezTo>
                  <a:cubicBezTo>
                    <a:pt x="488" y="107"/>
                    <a:pt x="427" y="123"/>
                    <a:pt x="420" y="168"/>
                  </a:cubicBezTo>
                  <a:cubicBezTo>
                    <a:pt x="412" y="184"/>
                    <a:pt x="496" y="252"/>
                    <a:pt x="511" y="268"/>
                  </a:cubicBezTo>
                  <a:lnTo>
                    <a:pt x="511" y="268"/>
                  </a:lnTo>
                  <a:cubicBezTo>
                    <a:pt x="473" y="291"/>
                    <a:pt x="435" y="314"/>
                    <a:pt x="397" y="329"/>
                  </a:cubicBezTo>
                  <a:cubicBezTo>
                    <a:pt x="282" y="367"/>
                    <a:pt x="160" y="344"/>
                    <a:pt x="68" y="382"/>
                  </a:cubicBezTo>
                  <a:lnTo>
                    <a:pt x="68" y="382"/>
                  </a:lnTo>
                  <a:cubicBezTo>
                    <a:pt x="61" y="344"/>
                    <a:pt x="68" y="306"/>
                    <a:pt x="53" y="275"/>
                  </a:cubicBezTo>
                  <a:cubicBezTo>
                    <a:pt x="46" y="260"/>
                    <a:pt x="23" y="268"/>
                    <a:pt x="7" y="260"/>
                  </a:cubicBezTo>
                  <a:lnTo>
                    <a:pt x="7" y="260"/>
                  </a:lnTo>
                  <a:cubicBezTo>
                    <a:pt x="23" y="245"/>
                    <a:pt x="46" y="222"/>
                    <a:pt x="46" y="199"/>
                  </a:cubicBezTo>
                  <a:cubicBezTo>
                    <a:pt x="46" y="176"/>
                    <a:pt x="0" y="168"/>
                    <a:pt x="0" y="153"/>
                  </a:cubicBezTo>
                  <a:cubicBezTo>
                    <a:pt x="7" y="123"/>
                    <a:pt x="38" y="100"/>
                    <a:pt x="61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84"/>
            <p:cNvSpPr>
              <a:spLocks noChangeArrowheads="1"/>
            </p:cNvSpPr>
            <p:nvPr/>
          </p:nvSpPr>
          <p:spPr bwMode="auto">
            <a:xfrm>
              <a:off x="5825746" y="8858251"/>
              <a:ext cx="174614" cy="176213"/>
            </a:xfrm>
            <a:custGeom>
              <a:avLst/>
              <a:gdLst>
                <a:gd name="T0" fmla="*/ 352 w 483"/>
                <a:gd name="T1" fmla="*/ 8 h 490"/>
                <a:gd name="T2" fmla="*/ 352 w 483"/>
                <a:gd name="T3" fmla="*/ 8 h 490"/>
                <a:gd name="T4" fmla="*/ 451 w 483"/>
                <a:gd name="T5" fmla="*/ 84 h 490"/>
                <a:gd name="T6" fmla="*/ 474 w 483"/>
                <a:gd name="T7" fmla="*/ 160 h 490"/>
                <a:gd name="T8" fmla="*/ 474 w 483"/>
                <a:gd name="T9" fmla="*/ 221 h 490"/>
                <a:gd name="T10" fmla="*/ 474 w 483"/>
                <a:gd name="T11" fmla="*/ 329 h 490"/>
                <a:gd name="T12" fmla="*/ 474 w 483"/>
                <a:gd name="T13" fmla="*/ 329 h 490"/>
                <a:gd name="T14" fmla="*/ 390 w 483"/>
                <a:gd name="T15" fmla="*/ 405 h 490"/>
                <a:gd name="T16" fmla="*/ 336 w 483"/>
                <a:gd name="T17" fmla="*/ 390 h 490"/>
                <a:gd name="T18" fmla="*/ 191 w 483"/>
                <a:gd name="T19" fmla="*/ 489 h 490"/>
                <a:gd name="T20" fmla="*/ 191 w 483"/>
                <a:gd name="T21" fmla="*/ 489 h 490"/>
                <a:gd name="T22" fmla="*/ 31 w 483"/>
                <a:gd name="T23" fmla="*/ 390 h 490"/>
                <a:gd name="T24" fmla="*/ 0 w 483"/>
                <a:gd name="T25" fmla="*/ 290 h 490"/>
                <a:gd name="T26" fmla="*/ 0 w 483"/>
                <a:gd name="T27" fmla="*/ 290 h 490"/>
                <a:gd name="T28" fmla="*/ 184 w 483"/>
                <a:gd name="T29" fmla="*/ 283 h 490"/>
                <a:gd name="T30" fmla="*/ 199 w 483"/>
                <a:gd name="T31" fmla="*/ 221 h 490"/>
                <a:gd name="T32" fmla="*/ 145 w 483"/>
                <a:gd name="T33" fmla="*/ 99 h 490"/>
                <a:gd name="T34" fmla="*/ 184 w 483"/>
                <a:gd name="T35" fmla="*/ 15 h 490"/>
                <a:gd name="T36" fmla="*/ 275 w 483"/>
                <a:gd name="T37" fmla="*/ 23 h 490"/>
                <a:gd name="T38" fmla="*/ 352 w 483"/>
                <a:gd name="T39" fmla="*/ 8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3" h="490">
                  <a:moveTo>
                    <a:pt x="352" y="8"/>
                  </a:moveTo>
                  <a:lnTo>
                    <a:pt x="352" y="8"/>
                  </a:lnTo>
                  <a:cubicBezTo>
                    <a:pt x="382" y="31"/>
                    <a:pt x="420" y="54"/>
                    <a:pt x="451" y="84"/>
                  </a:cubicBezTo>
                  <a:cubicBezTo>
                    <a:pt x="466" y="107"/>
                    <a:pt x="474" y="137"/>
                    <a:pt x="474" y="160"/>
                  </a:cubicBezTo>
                  <a:cubicBezTo>
                    <a:pt x="482" y="183"/>
                    <a:pt x="474" y="199"/>
                    <a:pt x="474" y="221"/>
                  </a:cubicBezTo>
                  <a:cubicBezTo>
                    <a:pt x="474" y="260"/>
                    <a:pt x="474" y="290"/>
                    <a:pt x="474" y="329"/>
                  </a:cubicBezTo>
                  <a:lnTo>
                    <a:pt x="474" y="329"/>
                  </a:lnTo>
                  <a:cubicBezTo>
                    <a:pt x="443" y="351"/>
                    <a:pt x="420" y="390"/>
                    <a:pt x="390" y="405"/>
                  </a:cubicBezTo>
                  <a:cubicBezTo>
                    <a:pt x="374" y="412"/>
                    <a:pt x="352" y="382"/>
                    <a:pt x="336" y="390"/>
                  </a:cubicBezTo>
                  <a:cubicBezTo>
                    <a:pt x="290" y="405"/>
                    <a:pt x="229" y="466"/>
                    <a:pt x="191" y="489"/>
                  </a:cubicBezTo>
                  <a:lnTo>
                    <a:pt x="191" y="489"/>
                  </a:lnTo>
                  <a:cubicBezTo>
                    <a:pt x="130" y="466"/>
                    <a:pt x="61" y="481"/>
                    <a:pt x="31" y="390"/>
                  </a:cubicBezTo>
                  <a:cubicBezTo>
                    <a:pt x="23" y="367"/>
                    <a:pt x="15" y="336"/>
                    <a:pt x="0" y="290"/>
                  </a:cubicBezTo>
                  <a:lnTo>
                    <a:pt x="0" y="290"/>
                  </a:lnTo>
                  <a:cubicBezTo>
                    <a:pt x="46" y="290"/>
                    <a:pt x="138" y="298"/>
                    <a:pt x="184" y="283"/>
                  </a:cubicBezTo>
                  <a:cubicBezTo>
                    <a:pt x="199" y="275"/>
                    <a:pt x="207" y="244"/>
                    <a:pt x="199" y="221"/>
                  </a:cubicBezTo>
                  <a:cubicBezTo>
                    <a:pt x="191" y="176"/>
                    <a:pt x="153" y="145"/>
                    <a:pt x="145" y="99"/>
                  </a:cubicBezTo>
                  <a:cubicBezTo>
                    <a:pt x="145" y="69"/>
                    <a:pt x="153" y="31"/>
                    <a:pt x="184" y="15"/>
                  </a:cubicBezTo>
                  <a:cubicBezTo>
                    <a:pt x="207" y="0"/>
                    <a:pt x="245" y="23"/>
                    <a:pt x="275" y="23"/>
                  </a:cubicBezTo>
                  <a:cubicBezTo>
                    <a:pt x="306" y="23"/>
                    <a:pt x="329" y="8"/>
                    <a:pt x="352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85"/>
            <p:cNvSpPr>
              <a:spLocks noChangeArrowheads="1"/>
            </p:cNvSpPr>
            <p:nvPr/>
          </p:nvSpPr>
          <p:spPr bwMode="auto">
            <a:xfrm>
              <a:off x="5930514" y="8686800"/>
              <a:ext cx="206362" cy="300038"/>
            </a:xfrm>
            <a:custGeom>
              <a:avLst/>
              <a:gdLst>
                <a:gd name="T0" fmla="*/ 237 w 574"/>
                <a:gd name="T1" fmla="*/ 39 h 834"/>
                <a:gd name="T2" fmla="*/ 237 w 574"/>
                <a:gd name="T3" fmla="*/ 39 h 834"/>
                <a:gd name="T4" fmla="*/ 268 w 574"/>
                <a:gd name="T5" fmla="*/ 138 h 834"/>
                <a:gd name="T6" fmla="*/ 237 w 574"/>
                <a:gd name="T7" fmla="*/ 176 h 834"/>
                <a:gd name="T8" fmla="*/ 344 w 574"/>
                <a:gd name="T9" fmla="*/ 344 h 834"/>
                <a:gd name="T10" fmla="*/ 413 w 574"/>
                <a:gd name="T11" fmla="*/ 421 h 834"/>
                <a:gd name="T12" fmla="*/ 451 w 574"/>
                <a:gd name="T13" fmla="*/ 474 h 834"/>
                <a:gd name="T14" fmla="*/ 451 w 574"/>
                <a:gd name="T15" fmla="*/ 474 h 834"/>
                <a:gd name="T16" fmla="*/ 482 w 574"/>
                <a:gd name="T17" fmla="*/ 619 h 834"/>
                <a:gd name="T18" fmla="*/ 573 w 574"/>
                <a:gd name="T19" fmla="*/ 711 h 834"/>
                <a:gd name="T20" fmla="*/ 573 w 574"/>
                <a:gd name="T21" fmla="*/ 711 h 834"/>
                <a:gd name="T22" fmla="*/ 535 w 574"/>
                <a:gd name="T23" fmla="*/ 749 h 834"/>
                <a:gd name="T24" fmla="*/ 482 w 574"/>
                <a:gd name="T25" fmla="*/ 718 h 834"/>
                <a:gd name="T26" fmla="*/ 413 w 574"/>
                <a:gd name="T27" fmla="*/ 749 h 834"/>
                <a:gd name="T28" fmla="*/ 413 w 574"/>
                <a:gd name="T29" fmla="*/ 818 h 834"/>
                <a:gd name="T30" fmla="*/ 413 w 574"/>
                <a:gd name="T31" fmla="*/ 818 h 834"/>
                <a:gd name="T32" fmla="*/ 291 w 574"/>
                <a:gd name="T33" fmla="*/ 833 h 834"/>
                <a:gd name="T34" fmla="*/ 184 w 574"/>
                <a:gd name="T35" fmla="*/ 803 h 834"/>
                <a:gd name="T36" fmla="*/ 184 w 574"/>
                <a:gd name="T37" fmla="*/ 803 h 834"/>
                <a:gd name="T38" fmla="*/ 184 w 574"/>
                <a:gd name="T39" fmla="*/ 695 h 834"/>
                <a:gd name="T40" fmla="*/ 184 w 574"/>
                <a:gd name="T41" fmla="*/ 634 h 834"/>
                <a:gd name="T42" fmla="*/ 161 w 574"/>
                <a:gd name="T43" fmla="*/ 558 h 834"/>
                <a:gd name="T44" fmla="*/ 62 w 574"/>
                <a:gd name="T45" fmla="*/ 482 h 834"/>
                <a:gd name="T46" fmla="*/ 62 w 574"/>
                <a:gd name="T47" fmla="*/ 482 h 834"/>
                <a:gd name="T48" fmla="*/ 0 w 574"/>
                <a:gd name="T49" fmla="*/ 344 h 834"/>
                <a:gd name="T50" fmla="*/ 0 w 574"/>
                <a:gd name="T51" fmla="*/ 184 h 834"/>
                <a:gd name="T52" fmla="*/ 0 w 574"/>
                <a:gd name="T53" fmla="*/ 184 h 834"/>
                <a:gd name="T54" fmla="*/ 84 w 574"/>
                <a:gd name="T55" fmla="*/ 123 h 834"/>
                <a:gd name="T56" fmla="*/ 207 w 574"/>
                <a:gd name="T57" fmla="*/ 8 h 834"/>
                <a:gd name="T58" fmla="*/ 237 w 574"/>
                <a:gd name="T59" fmla="*/ 39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74" h="834">
                  <a:moveTo>
                    <a:pt x="237" y="39"/>
                  </a:moveTo>
                  <a:lnTo>
                    <a:pt x="237" y="39"/>
                  </a:lnTo>
                  <a:cubicBezTo>
                    <a:pt x="245" y="69"/>
                    <a:pt x="268" y="100"/>
                    <a:pt x="268" y="138"/>
                  </a:cubicBezTo>
                  <a:cubicBezTo>
                    <a:pt x="268" y="153"/>
                    <a:pt x="237" y="161"/>
                    <a:pt x="237" y="176"/>
                  </a:cubicBezTo>
                  <a:cubicBezTo>
                    <a:pt x="260" y="237"/>
                    <a:pt x="306" y="291"/>
                    <a:pt x="344" y="344"/>
                  </a:cubicBezTo>
                  <a:cubicBezTo>
                    <a:pt x="359" y="367"/>
                    <a:pt x="390" y="390"/>
                    <a:pt x="413" y="421"/>
                  </a:cubicBezTo>
                  <a:cubicBezTo>
                    <a:pt x="428" y="436"/>
                    <a:pt x="444" y="459"/>
                    <a:pt x="451" y="474"/>
                  </a:cubicBezTo>
                  <a:lnTo>
                    <a:pt x="451" y="474"/>
                  </a:lnTo>
                  <a:cubicBezTo>
                    <a:pt x="467" y="520"/>
                    <a:pt x="467" y="573"/>
                    <a:pt x="482" y="619"/>
                  </a:cubicBezTo>
                  <a:cubicBezTo>
                    <a:pt x="505" y="650"/>
                    <a:pt x="543" y="680"/>
                    <a:pt x="573" y="711"/>
                  </a:cubicBezTo>
                  <a:lnTo>
                    <a:pt x="573" y="711"/>
                  </a:lnTo>
                  <a:cubicBezTo>
                    <a:pt x="558" y="718"/>
                    <a:pt x="558" y="749"/>
                    <a:pt x="535" y="749"/>
                  </a:cubicBezTo>
                  <a:cubicBezTo>
                    <a:pt x="520" y="749"/>
                    <a:pt x="505" y="718"/>
                    <a:pt x="482" y="718"/>
                  </a:cubicBezTo>
                  <a:cubicBezTo>
                    <a:pt x="459" y="718"/>
                    <a:pt x="428" y="726"/>
                    <a:pt x="413" y="749"/>
                  </a:cubicBezTo>
                  <a:cubicBezTo>
                    <a:pt x="405" y="772"/>
                    <a:pt x="413" y="795"/>
                    <a:pt x="413" y="818"/>
                  </a:cubicBezTo>
                  <a:lnTo>
                    <a:pt x="413" y="818"/>
                  </a:lnTo>
                  <a:cubicBezTo>
                    <a:pt x="375" y="825"/>
                    <a:pt x="329" y="833"/>
                    <a:pt x="291" y="833"/>
                  </a:cubicBezTo>
                  <a:cubicBezTo>
                    <a:pt x="253" y="833"/>
                    <a:pt x="214" y="810"/>
                    <a:pt x="184" y="803"/>
                  </a:cubicBezTo>
                  <a:lnTo>
                    <a:pt x="184" y="803"/>
                  </a:lnTo>
                  <a:cubicBezTo>
                    <a:pt x="184" y="764"/>
                    <a:pt x="184" y="734"/>
                    <a:pt x="184" y="695"/>
                  </a:cubicBezTo>
                  <a:cubicBezTo>
                    <a:pt x="184" y="673"/>
                    <a:pt x="192" y="657"/>
                    <a:pt x="184" y="634"/>
                  </a:cubicBezTo>
                  <a:cubicBezTo>
                    <a:pt x="184" y="611"/>
                    <a:pt x="176" y="581"/>
                    <a:pt x="161" y="558"/>
                  </a:cubicBezTo>
                  <a:cubicBezTo>
                    <a:pt x="130" y="528"/>
                    <a:pt x="92" y="505"/>
                    <a:pt x="62" y="482"/>
                  </a:cubicBezTo>
                  <a:lnTo>
                    <a:pt x="62" y="482"/>
                  </a:lnTo>
                  <a:cubicBezTo>
                    <a:pt x="0" y="344"/>
                    <a:pt x="0" y="344"/>
                    <a:pt x="0" y="344"/>
                  </a:cubicBezTo>
                  <a:cubicBezTo>
                    <a:pt x="0" y="184"/>
                    <a:pt x="0" y="184"/>
                    <a:pt x="0" y="184"/>
                  </a:cubicBezTo>
                  <a:lnTo>
                    <a:pt x="0" y="184"/>
                  </a:lnTo>
                  <a:cubicBezTo>
                    <a:pt x="31" y="161"/>
                    <a:pt x="62" y="146"/>
                    <a:pt x="84" y="123"/>
                  </a:cubicBezTo>
                  <a:cubicBezTo>
                    <a:pt x="123" y="84"/>
                    <a:pt x="161" y="31"/>
                    <a:pt x="207" y="8"/>
                  </a:cubicBezTo>
                  <a:cubicBezTo>
                    <a:pt x="222" y="0"/>
                    <a:pt x="230" y="23"/>
                    <a:pt x="237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86"/>
            <p:cNvSpPr>
              <a:spLocks noChangeArrowheads="1"/>
            </p:cNvSpPr>
            <p:nvPr/>
          </p:nvSpPr>
          <p:spPr bwMode="auto">
            <a:xfrm>
              <a:off x="5524140" y="8734425"/>
              <a:ext cx="266683" cy="234950"/>
            </a:xfrm>
            <a:custGeom>
              <a:avLst/>
              <a:gdLst>
                <a:gd name="T0" fmla="*/ 657 w 742"/>
                <a:gd name="T1" fmla="*/ 451 h 651"/>
                <a:gd name="T2" fmla="*/ 657 w 742"/>
                <a:gd name="T3" fmla="*/ 451 h 651"/>
                <a:gd name="T4" fmla="*/ 741 w 742"/>
                <a:gd name="T5" fmla="*/ 229 h 651"/>
                <a:gd name="T6" fmla="*/ 680 w 742"/>
                <a:gd name="T7" fmla="*/ 161 h 651"/>
                <a:gd name="T8" fmla="*/ 603 w 742"/>
                <a:gd name="T9" fmla="*/ 23 h 651"/>
                <a:gd name="T10" fmla="*/ 603 w 742"/>
                <a:gd name="T11" fmla="*/ 23 h 651"/>
                <a:gd name="T12" fmla="*/ 558 w 742"/>
                <a:gd name="T13" fmla="*/ 38 h 651"/>
                <a:gd name="T14" fmla="*/ 497 w 742"/>
                <a:gd name="T15" fmla="*/ 8 h 651"/>
                <a:gd name="T16" fmla="*/ 451 w 742"/>
                <a:gd name="T17" fmla="*/ 84 h 651"/>
                <a:gd name="T18" fmla="*/ 397 w 742"/>
                <a:gd name="T19" fmla="*/ 214 h 651"/>
                <a:gd name="T20" fmla="*/ 321 w 742"/>
                <a:gd name="T21" fmla="*/ 306 h 651"/>
                <a:gd name="T22" fmla="*/ 99 w 742"/>
                <a:gd name="T23" fmla="*/ 298 h 651"/>
                <a:gd name="T24" fmla="*/ 99 w 742"/>
                <a:gd name="T25" fmla="*/ 298 h 651"/>
                <a:gd name="T26" fmla="*/ 69 w 742"/>
                <a:gd name="T27" fmla="*/ 405 h 651"/>
                <a:gd name="T28" fmla="*/ 0 w 742"/>
                <a:gd name="T29" fmla="*/ 466 h 651"/>
                <a:gd name="T30" fmla="*/ 76 w 742"/>
                <a:gd name="T31" fmla="*/ 604 h 651"/>
                <a:gd name="T32" fmla="*/ 252 w 742"/>
                <a:gd name="T33" fmla="*/ 650 h 651"/>
                <a:gd name="T34" fmla="*/ 527 w 742"/>
                <a:gd name="T35" fmla="*/ 581 h 651"/>
                <a:gd name="T36" fmla="*/ 657 w 742"/>
                <a:gd name="T37" fmla="*/ 4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2" h="651">
                  <a:moveTo>
                    <a:pt x="657" y="451"/>
                  </a:moveTo>
                  <a:lnTo>
                    <a:pt x="657" y="451"/>
                  </a:lnTo>
                  <a:cubicBezTo>
                    <a:pt x="680" y="390"/>
                    <a:pt x="733" y="298"/>
                    <a:pt x="741" y="229"/>
                  </a:cubicBezTo>
                  <a:cubicBezTo>
                    <a:pt x="741" y="199"/>
                    <a:pt x="695" y="184"/>
                    <a:pt x="680" y="161"/>
                  </a:cubicBezTo>
                  <a:cubicBezTo>
                    <a:pt x="649" y="115"/>
                    <a:pt x="634" y="69"/>
                    <a:pt x="603" y="23"/>
                  </a:cubicBezTo>
                  <a:lnTo>
                    <a:pt x="603" y="23"/>
                  </a:lnTo>
                  <a:cubicBezTo>
                    <a:pt x="588" y="31"/>
                    <a:pt x="573" y="46"/>
                    <a:pt x="558" y="38"/>
                  </a:cubicBezTo>
                  <a:cubicBezTo>
                    <a:pt x="535" y="38"/>
                    <a:pt x="519" y="0"/>
                    <a:pt x="497" y="8"/>
                  </a:cubicBezTo>
                  <a:cubicBezTo>
                    <a:pt x="466" y="16"/>
                    <a:pt x="466" y="54"/>
                    <a:pt x="451" y="84"/>
                  </a:cubicBezTo>
                  <a:cubicBezTo>
                    <a:pt x="428" y="130"/>
                    <a:pt x="420" y="176"/>
                    <a:pt x="397" y="214"/>
                  </a:cubicBezTo>
                  <a:cubicBezTo>
                    <a:pt x="374" y="252"/>
                    <a:pt x="344" y="275"/>
                    <a:pt x="321" y="306"/>
                  </a:cubicBezTo>
                  <a:cubicBezTo>
                    <a:pt x="99" y="298"/>
                    <a:pt x="99" y="298"/>
                    <a:pt x="99" y="298"/>
                  </a:cubicBezTo>
                  <a:lnTo>
                    <a:pt x="99" y="298"/>
                  </a:lnTo>
                  <a:cubicBezTo>
                    <a:pt x="99" y="344"/>
                    <a:pt x="107" y="359"/>
                    <a:pt x="69" y="405"/>
                  </a:cubicBezTo>
                  <a:cubicBezTo>
                    <a:pt x="61" y="420"/>
                    <a:pt x="0" y="459"/>
                    <a:pt x="0" y="466"/>
                  </a:cubicBezTo>
                  <a:cubicBezTo>
                    <a:pt x="0" y="512"/>
                    <a:pt x="38" y="581"/>
                    <a:pt x="76" y="604"/>
                  </a:cubicBezTo>
                  <a:cubicBezTo>
                    <a:pt x="145" y="642"/>
                    <a:pt x="168" y="627"/>
                    <a:pt x="252" y="650"/>
                  </a:cubicBezTo>
                  <a:cubicBezTo>
                    <a:pt x="252" y="527"/>
                    <a:pt x="443" y="581"/>
                    <a:pt x="527" y="581"/>
                  </a:cubicBezTo>
                  <a:cubicBezTo>
                    <a:pt x="497" y="489"/>
                    <a:pt x="573" y="459"/>
                    <a:pt x="657" y="45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87"/>
            <p:cNvSpPr>
              <a:spLocks noChangeArrowheads="1"/>
            </p:cNvSpPr>
            <p:nvPr/>
          </p:nvSpPr>
          <p:spPr bwMode="auto">
            <a:xfrm>
              <a:off x="5741615" y="8701089"/>
              <a:ext cx="212711" cy="263525"/>
            </a:xfrm>
            <a:custGeom>
              <a:avLst/>
              <a:gdLst>
                <a:gd name="T0" fmla="*/ 0 w 590"/>
                <a:gd name="T1" fmla="*/ 114 h 734"/>
                <a:gd name="T2" fmla="*/ 0 w 590"/>
                <a:gd name="T3" fmla="*/ 114 h 734"/>
                <a:gd name="T4" fmla="*/ 62 w 590"/>
                <a:gd name="T5" fmla="*/ 114 h 734"/>
                <a:gd name="T6" fmla="*/ 46 w 590"/>
                <a:gd name="T7" fmla="*/ 22 h 734"/>
                <a:gd name="T8" fmla="*/ 123 w 590"/>
                <a:gd name="T9" fmla="*/ 15 h 734"/>
                <a:gd name="T10" fmla="*/ 191 w 590"/>
                <a:gd name="T11" fmla="*/ 61 h 734"/>
                <a:gd name="T12" fmla="*/ 191 w 590"/>
                <a:gd name="T13" fmla="*/ 61 h 734"/>
                <a:gd name="T14" fmla="*/ 230 w 590"/>
                <a:gd name="T15" fmla="*/ 114 h 734"/>
                <a:gd name="T16" fmla="*/ 275 w 590"/>
                <a:gd name="T17" fmla="*/ 160 h 734"/>
                <a:gd name="T18" fmla="*/ 314 w 590"/>
                <a:gd name="T19" fmla="*/ 107 h 734"/>
                <a:gd name="T20" fmla="*/ 421 w 590"/>
                <a:gd name="T21" fmla="*/ 76 h 734"/>
                <a:gd name="T22" fmla="*/ 527 w 590"/>
                <a:gd name="T23" fmla="*/ 107 h 734"/>
                <a:gd name="T24" fmla="*/ 527 w 590"/>
                <a:gd name="T25" fmla="*/ 145 h 734"/>
                <a:gd name="T26" fmla="*/ 527 w 590"/>
                <a:gd name="T27" fmla="*/ 145 h 734"/>
                <a:gd name="T28" fmla="*/ 527 w 590"/>
                <a:gd name="T29" fmla="*/ 305 h 734"/>
                <a:gd name="T30" fmla="*/ 589 w 590"/>
                <a:gd name="T31" fmla="*/ 443 h 734"/>
                <a:gd name="T32" fmla="*/ 589 w 590"/>
                <a:gd name="T33" fmla="*/ 443 h 734"/>
                <a:gd name="T34" fmla="*/ 512 w 590"/>
                <a:gd name="T35" fmla="*/ 458 h 734"/>
                <a:gd name="T36" fmla="*/ 421 w 590"/>
                <a:gd name="T37" fmla="*/ 450 h 734"/>
                <a:gd name="T38" fmla="*/ 382 w 590"/>
                <a:gd name="T39" fmla="*/ 534 h 734"/>
                <a:gd name="T40" fmla="*/ 436 w 590"/>
                <a:gd name="T41" fmla="*/ 656 h 734"/>
                <a:gd name="T42" fmla="*/ 421 w 590"/>
                <a:gd name="T43" fmla="*/ 718 h 734"/>
                <a:gd name="T44" fmla="*/ 237 w 590"/>
                <a:gd name="T45" fmla="*/ 725 h 734"/>
                <a:gd name="T46" fmla="*/ 237 w 590"/>
                <a:gd name="T47" fmla="*/ 725 h 734"/>
                <a:gd name="T48" fmla="*/ 77 w 590"/>
                <a:gd name="T49" fmla="*/ 542 h 734"/>
                <a:gd name="T50" fmla="*/ 54 w 590"/>
                <a:gd name="T51" fmla="*/ 542 h 734"/>
                <a:gd name="T52" fmla="*/ 54 w 590"/>
                <a:gd name="T53" fmla="*/ 542 h 734"/>
                <a:gd name="T54" fmla="*/ 138 w 590"/>
                <a:gd name="T55" fmla="*/ 320 h 734"/>
                <a:gd name="T56" fmla="*/ 77 w 590"/>
                <a:gd name="T57" fmla="*/ 252 h 734"/>
                <a:gd name="T58" fmla="*/ 0 w 590"/>
                <a:gd name="T59" fmla="*/ 114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0" h="734">
                  <a:moveTo>
                    <a:pt x="0" y="114"/>
                  </a:moveTo>
                  <a:lnTo>
                    <a:pt x="0" y="114"/>
                  </a:lnTo>
                  <a:cubicBezTo>
                    <a:pt x="23" y="114"/>
                    <a:pt x="54" y="129"/>
                    <a:pt x="62" y="114"/>
                  </a:cubicBezTo>
                  <a:cubicBezTo>
                    <a:pt x="77" y="84"/>
                    <a:pt x="31" y="45"/>
                    <a:pt x="46" y="22"/>
                  </a:cubicBezTo>
                  <a:cubicBezTo>
                    <a:pt x="62" y="0"/>
                    <a:pt x="100" y="7"/>
                    <a:pt x="123" y="15"/>
                  </a:cubicBezTo>
                  <a:cubicBezTo>
                    <a:pt x="153" y="22"/>
                    <a:pt x="169" y="45"/>
                    <a:pt x="191" y="61"/>
                  </a:cubicBezTo>
                  <a:lnTo>
                    <a:pt x="191" y="61"/>
                  </a:lnTo>
                  <a:cubicBezTo>
                    <a:pt x="207" y="76"/>
                    <a:pt x="214" y="99"/>
                    <a:pt x="230" y="114"/>
                  </a:cubicBezTo>
                  <a:cubicBezTo>
                    <a:pt x="245" y="129"/>
                    <a:pt x="252" y="160"/>
                    <a:pt x="275" y="160"/>
                  </a:cubicBezTo>
                  <a:cubicBezTo>
                    <a:pt x="298" y="160"/>
                    <a:pt x="291" y="114"/>
                    <a:pt x="314" y="107"/>
                  </a:cubicBezTo>
                  <a:cubicBezTo>
                    <a:pt x="344" y="84"/>
                    <a:pt x="382" y="76"/>
                    <a:pt x="421" y="76"/>
                  </a:cubicBezTo>
                  <a:cubicBezTo>
                    <a:pt x="459" y="76"/>
                    <a:pt x="497" y="91"/>
                    <a:pt x="527" y="107"/>
                  </a:cubicBezTo>
                  <a:cubicBezTo>
                    <a:pt x="535" y="114"/>
                    <a:pt x="527" y="129"/>
                    <a:pt x="527" y="145"/>
                  </a:cubicBezTo>
                  <a:lnTo>
                    <a:pt x="527" y="145"/>
                  </a:lnTo>
                  <a:cubicBezTo>
                    <a:pt x="527" y="305"/>
                    <a:pt x="527" y="305"/>
                    <a:pt x="527" y="305"/>
                  </a:cubicBezTo>
                  <a:cubicBezTo>
                    <a:pt x="589" y="443"/>
                    <a:pt x="589" y="443"/>
                    <a:pt x="589" y="443"/>
                  </a:cubicBezTo>
                  <a:lnTo>
                    <a:pt x="589" y="443"/>
                  </a:lnTo>
                  <a:cubicBezTo>
                    <a:pt x="566" y="443"/>
                    <a:pt x="543" y="458"/>
                    <a:pt x="512" y="458"/>
                  </a:cubicBezTo>
                  <a:cubicBezTo>
                    <a:pt x="482" y="458"/>
                    <a:pt x="444" y="435"/>
                    <a:pt x="421" y="450"/>
                  </a:cubicBezTo>
                  <a:cubicBezTo>
                    <a:pt x="390" y="466"/>
                    <a:pt x="382" y="504"/>
                    <a:pt x="382" y="534"/>
                  </a:cubicBezTo>
                  <a:cubicBezTo>
                    <a:pt x="390" y="580"/>
                    <a:pt x="428" y="611"/>
                    <a:pt x="436" y="656"/>
                  </a:cubicBezTo>
                  <a:cubicBezTo>
                    <a:pt x="444" y="679"/>
                    <a:pt x="436" y="710"/>
                    <a:pt x="421" y="718"/>
                  </a:cubicBezTo>
                  <a:cubicBezTo>
                    <a:pt x="375" y="733"/>
                    <a:pt x="283" y="725"/>
                    <a:pt x="237" y="725"/>
                  </a:cubicBezTo>
                  <a:lnTo>
                    <a:pt x="237" y="725"/>
                  </a:lnTo>
                  <a:cubicBezTo>
                    <a:pt x="199" y="641"/>
                    <a:pt x="146" y="542"/>
                    <a:pt x="77" y="542"/>
                  </a:cubicBezTo>
                  <a:cubicBezTo>
                    <a:pt x="69" y="542"/>
                    <a:pt x="62" y="542"/>
                    <a:pt x="54" y="542"/>
                  </a:cubicBezTo>
                  <a:lnTo>
                    <a:pt x="54" y="542"/>
                  </a:lnTo>
                  <a:cubicBezTo>
                    <a:pt x="77" y="481"/>
                    <a:pt x="130" y="389"/>
                    <a:pt x="138" y="320"/>
                  </a:cubicBezTo>
                  <a:cubicBezTo>
                    <a:pt x="138" y="290"/>
                    <a:pt x="92" y="275"/>
                    <a:pt x="77" y="252"/>
                  </a:cubicBezTo>
                  <a:cubicBezTo>
                    <a:pt x="46" y="206"/>
                    <a:pt x="31" y="160"/>
                    <a:pt x="0" y="1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88"/>
            <p:cNvSpPr>
              <a:spLocks noChangeArrowheads="1"/>
            </p:cNvSpPr>
            <p:nvPr/>
          </p:nvSpPr>
          <p:spPr bwMode="auto">
            <a:xfrm>
              <a:off x="4951090" y="8429625"/>
              <a:ext cx="480981" cy="490538"/>
            </a:xfrm>
            <a:custGeom>
              <a:avLst/>
              <a:gdLst>
                <a:gd name="T0" fmla="*/ 1100 w 1338"/>
                <a:gd name="T1" fmla="*/ 993 h 1361"/>
                <a:gd name="T2" fmla="*/ 1100 w 1338"/>
                <a:gd name="T3" fmla="*/ 993 h 1361"/>
                <a:gd name="T4" fmla="*/ 1085 w 1338"/>
                <a:gd name="T5" fmla="*/ 856 h 1361"/>
                <a:gd name="T6" fmla="*/ 1085 w 1338"/>
                <a:gd name="T7" fmla="*/ 848 h 1361"/>
                <a:gd name="T8" fmla="*/ 1100 w 1338"/>
                <a:gd name="T9" fmla="*/ 741 h 1361"/>
                <a:gd name="T10" fmla="*/ 894 w 1338"/>
                <a:gd name="T11" fmla="*/ 696 h 1361"/>
                <a:gd name="T12" fmla="*/ 963 w 1338"/>
                <a:gd name="T13" fmla="*/ 642 h 1361"/>
                <a:gd name="T14" fmla="*/ 925 w 1338"/>
                <a:gd name="T15" fmla="*/ 566 h 1361"/>
                <a:gd name="T16" fmla="*/ 1039 w 1338"/>
                <a:gd name="T17" fmla="*/ 451 h 1361"/>
                <a:gd name="T18" fmla="*/ 1093 w 1338"/>
                <a:gd name="T19" fmla="*/ 474 h 1361"/>
                <a:gd name="T20" fmla="*/ 1238 w 1338"/>
                <a:gd name="T21" fmla="*/ 382 h 1361"/>
                <a:gd name="T22" fmla="*/ 1337 w 1338"/>
                <a:gd name="T23" fmla="*/ 352 h 1361"/>
                <a:gd name="T24" fmla="*/ 1253 w 1338"/>
                <a:gd name="T25" fmla="*/ 214 h 1361"/>
                <a:gd name="T26" fmla="*/ 1222 w 1338"/>
                <a:gd name="T27" fmla="*/ 168 h 1361"/>
                <a:gd name="T28" fmla="*/ 1222 w 1338"/>
                <a:gd name="T29" fmla="*/ 168 h 1361"/>
                <a:gd name="T30" fmla="*/ 1207 w 1338"/>
                <a:gd name="T31" fmla="*/ 130 h 1361"/>
                <a:gd name="T32" fmla="*/ 1108 w 1338"/>
                <a:gd name="T33" fmla="*/ 130 h 1361"/>
                <a:gd name="T34" fmla="*/ 1077 w 1338"/>
                <a:gd name="T35" fmla="*/ 85 h 1361"/>
                <a:gd name="T36" fmla="*/ 1039 w 1338"/>
                <a:gd name="T37" fmla="*/ 123 h 1361"/>
                <a:gd name="T38" fmla="*/ 1001 w 1338"/>
                <a:gd name="T39" fmla="*/ 92 h 1361"/>
                <a:gd name="T40" fmla="*/ 1024 w 1338"/>
                <a:gd name="T41" fmla="*/ 62 h 1361"/>
                <a:gd name="T42" fmla="*/ 1008 w 1338"/>
                <a:gd name="T43" fmla="*/ 0 h 1361"/>
                <a:gd name="T44" fmla="*/ 1008 w 1338"/>
                <a:gd name="T45" fmla="*/ 0 h 1361"/>
                <a:gd name="T46" fmla="*/ 940 w 1338"/>
                <a:gd name="T47" fmla="*/ 16 h 1361"/>
                <a:gd name="T48" fmla="*/ 818 w 1338"/>
                <a:gd name="T49" fmla="*/ 168 h 1361"/>
                <a:gd name="T50" fmla="*/ 749 w 1338"/>
                <a:gd name="T51" fmla="*/ 229 h 1361"/>
                <a:gd name="T52" fmla="*/ 688 w 1338"/>
                <a:gd name="T53" fmla="*/ 245 h 1361"/>
                <a:gd name="T54" fmla="*/ 680 w 1338"/>
                <a:gd name="T55" fmla="*/ 237 h 1361"/>
                <a:gd name="T56" fmla="*/ 672 w 1338"/>
                <a:gd name="T57" fmla="*/ 237 h 1361"/>
                <a:gd name="T58" fmla="*/ 665 w 1338"/>
                <a:gd name="T59" fmla="*/ 245 h 1361"/>
                <a:gd name="T60" fmla="*/ 543 w 1338"/>
                <a:gd name="T61" fmla="*/ 260 h 1361"/>
                <a:gd name="T62" fmla="*/ 367 w 1338"/>
                <a:gd name="T63" fmla="*/ 260 h 1361"/>
                <a:gd name="T64" fmla="*/ 344 w 1338"/>
                <a:gd name="T65" fmla="*/ 413 h 1361"/>
                <a:gd name="T66" fmla="*/ 107 w 1338"/>
                <a:gd name="T67" fmla="*/ 520 h 1361"/>
                <a:gd name="T68" fmla="*/ 0 w 1338"/>
                <a:gd name="T69" fmla="*/ 665 h 1361"/>
                <a:gd name="T70" fmla="*/ 298 w 1338"/>
                <a:gd name="T71" fmla="*/ 734 h 1361"/>
                <a:gd name="T72" fmla="*/ 291 w 1338"/>
                <a:gd name="T73" fmla="*/ 902 h 1361"/>
                <a:gd name="T74" fmla="*/ 191 w 1338"/>
                <a:gd name="T75" fmla="*/ 963 h 1361"/>
                <a:gd name="T76" fmla="*/ 184 w 1338"/>
                <a:gd name="T77" fmla="*/ 1032 h 1361"/>
                <a:gd name="T78" fmla="*/ 229 w 1338"/>
                <a:gd name="T79" fmla="*/ 1108 h 1361"/>
                <a:gd name="T80" fmla="*/ 306 w 1338"/>
                <a:gd name="T81" fmla="*/ 1024 h 1361"/>
                <a:gd name="T82" fmla="*/ 604 w 1338"/>
                <a:gd name="T83" fmla="*/ 1062 h 1361"/>
                <a:gd name="T84" fmla="*/ 336 w 1338"/>
                <a:gd name="T85" fmla="*/ 1108 h 1361"/>
                <a:gd name="T86" fmla="*/ 390 w 1338"/>
                <a:gd name="T87" fmla="*/ 1161 h 1361"/>
                <a:gd name="T88" fmla="*/ 459 w 1338"/>
                <a:gd name="T89" fmla="*/ 1291 h 1361"/>
                <a:gd name="T90" fmla="*/ 596 w 1338"/>
                <a:gd name="T91" fmla="*/ 1337 h 1361"/>
                <a:gd name="T92" fmla="*/ 795 w 1338"/>
                <a:gd name="T93" fmla="*/ 1230 h 1361"/>
                <a:gd name="T94" fmla="*/ 1008 w 1338"/>
                <a:gd name="T95" fmla="*/ 1177 h 1361"/>
                <a:gd name="T96" fmla="*/ 1100 w 1338"/>
                <a:gd name="T97" fmla="*/ 993 h 1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38" h="1361">
                  <a:moveTo>
                    <a:pt x="1100" y="993"/>
                  </a:moveTo>
                  <a:lnTo>
                    <a:pt x="1100" y="993"/>
                  </a:lnTo>
                  <a:cubicBezTo>
                    <a:pt x="1093" y="955"/>
                    <a:pt x="1093" y="894"/>
                    <a:pt x="1085" y="856"/>
                  </a:cubicBezTo>
                  <a:lnTo>
                    <a:pt x="1085" y="848"/>
                  </a:lnTo>
                  <a:cubicBezTo>
                    <a:pt x="1093" y="810"/>
                    <a:pt x="1131" y="764"/>
                    <a:pt x="1100" y="741"/>
                  </a:cubicBezTo>
                  <a:cubicBezTo>
                    <a:pt x="1047" y="696"/>
                    <a:pt x="955" y="734"/>
                    <a:pt x="894" y="696"/>
                  </a:cubicBezTo>
                  <a:cubicBezTo>
                    <a:pt x="871" y="680"/>
                    <a:pt x="955" y="673"/>
                    <a:pt x="963" y="642"/>
                  </a:cubicBezTo>
                  <a:cubicBezTo>
                    <a:pt x="970" y="619"/>
                    <a:pt x="917" y="596"/>
                    <a:pt x="925" y="566"/>
                  </a:cubicBezTo>
                  <a:cubicBezTo>
                    <a:pt x="947" y="520"/>
                    <a:pt x="993" y="482"/>
                    <a:pt x="1039" y="451"/>
                  </a:cubicBezTo>
                  <a:cubicBezTo>
                    <a:pt x="1054" y="443"/>
                    <a:pt x="1077" y="482"/>
                    <a:pt x="1093" y="474"/>
                  </a:cubicBezTo>
                  <a:cubicBezTo>
                    <a:pt x="1146" y="459"/>
                    <a:pt x="1192" y="405"/>
                    <a:pt x="1238" y="382"/>
                  </a:cubicBezTo>
                  <a:cubicBezTo>
                    <a:pt x="1268" y="367"/>
                    <a:pt x="1337" y="382"/>
                    <a:pt x="1337" y="352"/>
                  </a:cubicBezTo>
                  <a:cubicBezTo>
                    <a:pt x="1337" y="298"/>
                    <a:pt x="1276" y="260"/>
                    <a:pt x="1253" y="214"/>
                  </a:cubicBezTo>
                  <a:cubicBezTo>
                    <a:pt x="1238" y="199"/>
                    <a:pt x="1230" y="184"/>
                    <a:pt x="1222" y="168"/>
                  </a:cubicBezTo>
                  <a:lnTo>
                    <a:pt x="1222" y="168"/>
                  </a:lnTo>
                  <a:cubicBezTo>
                    <a:pt x="1215" y="153"/>
                    <a:pt x="1222" y="130"/>
                    <a:pt x="1207" y="130"/>
                  </a:cubicBezTo>
                  <a:cubicBezTo>
                    <a:pt x="1177" y="115"/>
                    <a:pt x="1138" y="138"/>
                    <a:pt x="1108" y="130"/>
                  </a:cubicBezTo>
                  <a:cubicBezTo>
                    <a:pt x="1093" y="123"/>
                    <a:pt x="1093" y="85"/>
                    <a:pt x="1077" y="85"/>
                  </a:cubicBezTo>
                  <a:cubicBezTo>
                    <a:pt x="1054" y="77"/>
                    <a:pt x="1054" y="115"/>
                    <a:pt x="1039" y="123"/>
                  </a:cubicBezTo>
                  <a:cubicBezTo>
                    <a:pt x="1024" y="123"/>
                    <a:pt x="1001" y="107"/>
                    <a:pt x="1001" y="92"/>
                  </a:cubicBezTo>
                  <a:cubicBezTo>
                    <a:pt x="993" y="85"/>
                    <a:pt x="1024" y="77"/>
                    <a:pt x="1024" y="62"/>
                  </a:cubicBezTo>
                  <a:cubicBezTo>
                    <a:pt x="1024" y="39"/>
                    <a:pt x="1008" y="23"/>
                    <a:pt x="1008" y="0"/>
                  </a:cubicBezTo>
                  <a:lnTo>
                    <a:pt x="1008" y="0"/>
                  </a:lnTo>
                  <a:cubicBezTo>
                    <a:pt x="940" y="16"/>
                    <a:pt x="940" y="16"/>
                    <a:pt x="940" y="16"/>
                  </a:cubicBezTo>
                  <a:cubicBezTo>
                    <a:pt x="917" y="16"/>
                    <a:pt x="864" y="146"/>
                    <a:pt x="818" y="168"/>
                  </a:cubicBezTo>
                  <a:cubicBezTo>
                    <a:pt x="772" y="184"/>
                    <a:pt x="733" y="168"/>
                    <a:pt x="749" y="229"/>
                  </a:cubicBezTo>
                  <a:cubicBezTo>
                    <a:pt x="756" y="268"/>
                    <a:pt x="695" y="260"/>
                    <a:pt x="688" y="245"/>
                  </a:cubicBezTo>
                  <a:cubicBezTo>
                    <a:pt x="680" y="245"/>
                    <a:pt x="680" y="237"/>
                    <a:pt x="680" y="237"/>
                  </a:cubicBezTo>
                  <a:cubicBezTo>
                    <a:pt x="680" y="237"/>
                    <a:pt x="680" y="237"/>
                    <a:pt x="672" y="237"/>
                  </a:cubicBezTo>
                  <a:lnTo>
                    <a:pt x="665" y="245"/>
                  </a:lnTo>
                  <a:cubicBezTo>
                    <a:pt x="642" y="314"/>
                    <a:pt x="543" y="382"/>
                    <a:pt x="543" y="260"/>
                  </a:cubicBezTo>
                  <a:cubicBezTo>
                    <a:pt x="512" y="252"/>
                    <a:pt x="397" y="252"/>
                    <a:pt x="367" y="260"/>
                  </a:cubicBezTo>
                  <a:cubicBezTo>
                    <a:pt x="367" y="306"/>
                    <a:pt x="413" y="382"/>
                    <a:pt x="344" y="413"/>
                  </a:cubicBezTo>
                  <a:cubicBezTo>
                    <a:pt x="260" y="443"/>
                    <a:pt x="191" y="466"/>
                    <a:pt x="107" y="520"/>
                  </a:cubicBezTo>
                  <a:cubicBezTo>
                    <a:pt x="23" y="566"/>
                    <a:pt x="0" y="550"/>
                    <a:pt x="0" y="665"/>
                  </a:cubicBezTo>
                  <a:cubicBezTo>
                    <a:pt x="138" y="665"/>
                    <a:pt x="191" y="604"/>
                    <a:pt x="298" y="734"/>
                  </a:cubicBezTo>
                  <a:cubicBezTo>
                    <a:pt x="329" y="764"/>
                    <a:pt x="359" y="902"/>
                    <a:pt x="291" y="902"/>
                  </a:cubicBezTo>
                  <a:cubicBezTo>
                    <a:pt x="184" y="902"/>
                    <a:pt x="260" y="894"/>
                    <a:pt x="191" y="963"/>
                  </a:cubicBezTo>
                  <a:cubicBezTo>
                    <a:pt x="107" y="1039"/>
                    <a:pt x="69" y="948"/>
                    <a:pt x="184" y="1032"/>
                  </a:cubicBezTo>
                  <a:cubicBezTo>
                    <a:pt x="207" y="1047"/>
                    <a:pt x="199" y="1108"/>
                    <a:pt x="229" y="1108"/>
                  </a:cubicBezTo>
                  <a:cubicBezTo>
                    <a:pt x="237" y="1108"/>
                    <a:pt x="268" y="1032"/>
                    <a:pt x="306" y="1024"/>
                  </a:cubicBezTo>
                  <a:cubicBezTo>
                    <a:pt x="428" y="1047"/>
                    <a:pt x="481" y="1062"/>
                    <a:pt x="604" y="1062"/>
                  </a:cubicBezTo>
                  <a:cubicBezTo>
                    <a:pt x="604" y="1100"/>
                    <a:pt x="367" y="1108"/>
                    <a:pt x="336" y="1108"/>
                  </a:cubicBezTo>
                  <a:cubicBezTo>
                    <a:pt x="260" y="1123"/>
                    <a:pt x="375" y="1154"/>
                    <a:pt x="390" y="1161"/>
                  </a:cubicBezTo>
                  <a:cubicBezTo>
                    <a:pt x="451" y="1192"/>
                    <a:pt x="367" y="1261"/>
                    <a:pt x="459" y="1291"/>
                  </a:cubicBezTo>
                  <a:cubicBezTo>
                    <a:pt x="596" y="1337"/>
                    <a:pt x="596" y="1337"/>
                    <a:pt x="596" y="1337"/>
                  </a:cubicBezTo>
                  <a:cubicBezTo>
                    <a:pt x="665" y="1360"/>
                    <a:pt x="711" y="1223"/>
                    <a:pt x="795" y="1230"/>
                  </a:cubicBezTo>
                  <a:cubicBezTo>
                    <a:pt x="894" y="1230"/>
                    <a:pt x="917" y="1200"/>
                    <a:pt x="1008" y="1177"/>
                  </a:cubicBezTo>
                  <a:cubicBezTo>
                    <a:pt x="1008" y="1077"/>
                    <a:pt x="1024" y="1009"/>
                    <a:pt x="1100" y="99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89"/>
            <p:cNvSpPr>
              <a:spLocks noChangeArrowheads="1"/>
            </p:cNvSpPr>
            <p:nvPr/>
          </p:nvSpPr>
          <p:spPr bwMode="auto">
            <a:xfrm>
              <a:off x="5265395" y="8399463"/>
              <a:ext cx="633371" cy="457200"/>
            </a:xfrm>
            <a:custGeom>
              <a:avLst/>
              <a:gdLst>
                <a:gd name="T0" fmla="*/ 229 w 1758"/>
                <a:gd name="T1" fmla="*/ 1077 h 1269"/>
                <a:gd name="T2" fmla="*/ 229 w 1758"/>
                <a:gd name="T3" fmla="*/ 1077 h 1269"/>
                <a:gd name="T4" fmla="*/ 214 w 1758"/>
                <a:gd name="T5" fmla="*/ 940 h 1269"/>
                <a:gd name="T6" fmla="*/ 214 w 1758"/>
                <a:gd name="T7" fmla="*/ 932 h 1269"/>
                <a:gd name="T8" fmla="*/ 229 w 1758"/>
                <a:gd name="T9" fmla="*/ 825 h 1269"/>
                <a:gd name="T10" fmla="*/ 23 w 1758"/>
                <a:gd name="T11" fmla="*/ 780 h 1269"/>
                <a:gd name="T12" fmla="*/ 92 w 1758"/>
                <a:gd name="T13" fmla="*/ 726 h 1269"/>
                <a:gd name="T14" fmla="*/ 54 w 1758"/>
                <a:gd name="T15" fmla="*/ 650 h 1269"/>
                <a:gd name="T16" fmla="*/ 168 w 1758"/>
                <a:gd name="T17" fmla="*/ 535 h 1269"/>
                <a:gd name="T18" fmla="*/ 222 w 1758"/>
                <a:gd name="T19" fmla="*/ 558 h 1269"/>
                <a:gd name="T20" fmla="*/ 367 w 1758"/>
                <a:gd name="T21" fmla="*/ 466 h 1269"/>
                <a:gd name="T22" fmla="*/ 466 w 1758"/>
                <a:gd name="T23" fmla="*/ 436 h 1269"/>
                <a:gd name="T24" fmla="*/ 382 w 1758"/>
                <a:gd name="T25" fmla="*/ 298 h 1269"/>
                <a:gd name="T26" fmla="*/ 351 w 1758"/>
                <a:gd name="T27" fmla="*/ 252 h 1269"/>
                <a:gd name="T28" fmla="*/ 351 w 1758"/>
                <a:gd name="T29" fmla="*/ 252 h 1269"/>
                <a:gd name="T30" fmla="*/ 550 w 1758"/>
                <a:gd name="T31" fmla="*/ 260 h 1269"/>
                <a:gd name="T32" fmla="*/ 642 w 1758"/>
                <a:gd name="T33" fmla="*/ 291 h 1269"/>
                <a:gd name="T34" fmla="*/ 741 w 1758"/>
                <a:gd name="T35" fmla="*/ 230 h 1269"/>
                <a:gd name="T36" fmla="*/ 848 w 1758"/>
                <a:gd name="T37" fmla="*/ 260 h 1269"/>
                <a:gd name="T38" fmla="*/ 1100 w 1758"/>
                <a:gd name="T39" fmla="*/ 77 h 1269"/>
                <a:gd name="T40" fmla="*/ 1192 w 1758"/>
                <a:gd name="T41" fmla="*/ 107 h 1269"/>
                <a:gd name="T42" fmla="*/ 1298 w 1758"/>
                <a:gd name="T43" fmla="*/ 16 h 1269"/>
                <a:gd name="T44" fmla="*/ 1360 w 1758"/>
                <a:gd name="T45" fmla="*/ 54 h 1269"/>
                <a:gd name="T46" fmla="*/ 1413 w 1758"/>
                <a:gd name="T47" fmla="*/ 0 h 1269"/>
                <a:gd name="T48" fmla="*/ 1558 w 1758"/>
                <a:gd name="T49" fmla="*/ 92 h 1269"/>
                <a:gd name="T50" fmla="*/ 1589 w 1758"/>
                <a:gd name="T51" fmla="*/ 39 h 1269"/>
                <a:gd name="T52" fmla="*/ 1589 w 1758"/>
                <a:gd name="T53" fmla="*/ 39 h 1269"/>
                <a:gd name="T54" fmla="*/ 1650 w 1758"/>
                <a:gd name="T55" fmla="*/ 61 h 1269"/>
                <a:gd name="T56" fmla="*/ 1642 w 1758"/>
                <a:gd name="T57" fmla="*/ 138 h 1269"/>
                <a:gd name="T58" fmla="*/ 1719 w 1758"/>
                <a:gd name="T59" fmla="*/ 169 h 1269"/>
                <a:gd name="T60" fmla="*/ 1757 w 1758"/>
                <a:gd name="T61" fmla="*/ 283 h 1269"/>
                <a:gd name="T62" fmla="*/ 1673 w 1758"/>
                <a:gd name="T63" fmla="*/ 505 h 1269"/>
                <a:gd name="T64" fmla="*/ 1658 w 1758"/>
                <a:gd name="T65" fmla="*/ 665 h 1269"/>
                <a:gd name="T66" fmla="*/ 1581 w 1758"/>
                <a:gd name="T67" fmla="*/ 749 h 1269"/>
                <a:gd name="T68" fmla="*/ 1512 w 1758"/>
                <a:gd name="T69" fmla="*/ 902 h 1269"/>
                <a:gd name="T70" fmla="*/ 1512 w 1758"/>
                <a:gd name="T71" fmla="*/ 902 h 1269"/>
                <a:gd name="T72" fmla="*/ 1444 w 1758"/>
                <a:gd name="T73" fmla="*/ 856 h 1269"/>
                <a:gd name="T74" fmla="*/ 1367 w 1758"/>
                <a:gd name="T75" fmla="*/ 863 h 1269"/>
                <a:gd name="T76" fmla="*/ 1383 w 1758"/>
                <a:gd name="T77" fmla="*/ 955 h 1269"/>
                <a:gd name="T78" fmla="*/ 1321 w 1758"/>
                <a:gd name="T79" fmla="*/ 955 h 1269"/>
                <a:gd name="T80" fmla="*/ 1321 w 1758"/>
                <a:gd name="T81" fmla="*/ 955 h 1269"/>
                <a:gd name="T82" fmla="*/ 1276 w 1758"/>
                <a:gd name="T83" fmla="*/ 970 h 1269"/>
                <a:gd name="T84" fmla="*/ 1215 w 1758"/>
                <a:gd name="T85" fmla="*/ 940 h 1269"/>
                <a:gd name="T86" fmla="*/ 1169 w 1758"/>
                <a:gd name="T87" fmla="*/ 1016 h 1269"/>
                <a:gd name="T88" fmla="*/ 1115 w 1758"/>
                <a:gd name="T89" fmla="*/ 1146 h 1269"/>
                <a:gd name="T90" fmla="*/ 1039 w 1758"/>
                <a:gd name="T91" fmla="*/ 1238 h 1269"/>
                <a:gd name="T92" fmla="*/ 817 w 1758"/>
                <a:gd name="T93" fmla="*/ 1230 h 1269"/>
                <a:gd name="T94" fmla="*/ 817 w 1758"/>
                <a:gd name="T95" fmla="*/ 1230 h 1269"/>
                <a:gd name="T96" fmla="*/ 665 w 1758"/>
                <a:gd name="T97" fmla="*/ 1177 h 1269"/>
                <a:gd name="T98" fmla="*/ 573 w 1758"/>
                <a:gd name="T99" fmla="*/ 1062 h 1269"/>
                <a:gd name="T100" fmla="*/ 466 w 1758"/>
                <a:gd name="T101" fmla="*/ 1108 h 1269"/>
                <a:gd name="T102" fmla="*/ 336 w 1758"/>
                <a:gd name="T103" fmla="*/ 1077 h 1269"/>
                <a:gd name="T104" fmla="*/ 229 w 1758"/>
                <a:gd name="T105" fmla="*/ 1077 h 1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58" h="1269">
                  <a:moveTo>
                    <a:pt x="229" y="1077"/>
                  </a:moveTo>
                  <a:lnTo>
                    <a:pt x="229" y="1077"/>
                  </a:lnTo>
                  <a:cubicBezTo>
                    <a:pt x="222" y="1039"/>
                    <a:pt x="222" y="978"/>
                    <a:pt x="214" y="940"/>
                  </a:cubicBezTo>
                  <a:lnTo>
                    <a:pt x="214" y="932"/>
                  </a:lnTo>
                  <a:cubicBezTo>
                    <a:pt x="222" y="894"/>
                    <a:pt x="260" y="848"/>
                    <a:pt x="229" y="825"/>
                  </a:cubicBezTo>
                  <a:cubicBezTo>
                    <a:pt x="176" y="780"/>
                    <a:pt x="84" y="818"/>
                    <a:pt x="23" y="780"/>
                  </a:cubicBezTo>
                  <a:cubicBezTo>
                    <a:pt x="0" y="764"/>
                    <a:pt x="84" y="757"/>
                    <a:pt x="92" y="726"/>
                  </a:cubicBezTo>
                  <a:cubicBezTo>
                    <a:pt x="99" y="703"/>
                    <a:pt x="46" y="680"/>
                    <a:pt x="54" y="650"/>
                  </a:cubicBezTo>
                  <a:cubicBezTo>
                    <a:pt x="76" y="604"/>
                    <a:pt x="122" y="566"/>
                    <a:pt x="168" y="535"/>
                  </a:cubicBezTo>
                  <a:cubicBezTo>
                    <a:pt x="183" y="527"/>
                    <a:pt x="206" y="566"/>
                    <a:pt x="222" y="558"/>
                  </a:cubicBezTo>
                  <a:cubicBezTo>
                    <a:pt x="275" y="543"/>
                    <a:pt x="321" y="489"/>
                    <a:pt x="367" y="466"/>
                  </a:cubicBezTo>
                  <a:cubicBezTo>
                    <a:pt x="397" y="451"/>
                    <a:pt x="466" y="466"/>
                    <a:pt x="466" y="436"/>
                  </a:cubicBezTo>
                  <a:cubicBezTo>
                    <a:pt x="466" y="382"/>
                    <a:pt x="405" y="344"/>
                    <a:pt x="382" y="298"/>
                  </a:cubicBezTo>
                  <a:cubicBezTo>
                    <a:pt x="367" y="283"/>
                    <a:pt x="359" y="268"/>
                    <a:pt x="351" y="252"/>
                  </a:cubicBezTo>
                  <a:lnTo>
                    <a:pt x="351" y="252"/>
                  </a:lnTo>
                  <a:cubicBezTo>
                    <a:pt x="412" y="252"/>
                    <a:pt x="481" y="252"/>
                    <a:pt x="550" y="260"/>
                  </a:cubicBezTo>
                  <a:cubicBezTo>
                    <a:pt x="581" y="268"/>
                    <a:pt x="611" y="298"/>
                    <a:pt x="642" y="291"/>
                  </a:cubicBezTo>
                  <a:cubicBezTo>
                    <a:pt x="680" y="283"/>
                    <a:pt x="703" y="230"/>
                    <a:pt x="741" y="230"/>
                  </a:cubicBezTo>
                  <a:cubicBezTo>
                    <a:pt x="779" y="222"/>
                    <a:pt x="817" y="275"/>
                    <a:pt x="848" y="260"/>
                  </a:cubicBezTo>
                  <a:cubicBezTo>
                    <a:pt x="947" y="222"/>
                    <a:pt x="1008" y="123"/>
                    <a:pt x="1100" y="77"/>
                  </a:cubicBezTo>
                  <a:cubicBezTo>
                    <a:pt x="1131" y="61"/>
                    <a:pt x="1161" y="115"/>
                    <a:pt x="1192" y="107"/>
                  </a:cubicBezTo>
                  <a:cubicBezTo>
                    <a:pt x="1237" y="92"/>
                    <a:pt x="1253" y="31"/>
                    <a:pt x="1298" y="16"/>
                  </a:cubicBezTo>
                  <a:cubicBezTo>
                    <a:pt x="1321" y="8"/>
                    <a:pt x="1337" y="54"/>
                    <a:pt x="1360" y="54"/>
                  </a:cubicBezTo>
                  <a:cubicBezTo>
                    <a:pt x="1383" y="46"/>
                    <a:pt x="1390" y="0"/>
                    <a:pt x="1413" y="0"/>
                  </a:cubicBezTo>
                  <a:cubicBezTo>
                    <a:pt x="1474" y="16"/>
                    <a:pt x="1505" y="84"/>
                    <a:pt x="1558" y="92"/>
                  </a:cubicBezTo>
                  <a:cubicBezTo>
                    <a:pt x="1581" y="100"/>
                    <a:pt x="1581" y="54"/>
                    <a:pt x="1589" y="39"/>
                  </a:cubicBezTo>
                  <a:lnTo>
                    <a:pt x="1589" y="39"/>
                  </a:lnTo>
                  <a:cubicBezTo>
                    <a:pt x="1612" y="46"/>
                    <a:pt x="1635" y="46"/>
                    <a:pt x="1650" y="61"/>
                  </a:cubicBezTo>
                  <a:cubicBezTo>
                    <a:pt x="1658" y="84"/>
                    <a:pt x="1635" y="115"/>
                    <a:pt x="1642" y="138"/>
                  </a:cubicBezTo>
                  <a:cubicBezTo>
                    <a:pt x="1658" y="161"/>
                    <a:pt x="1703" y="146"/>
                    <a:pt x="1719" y="169"/>
                  </a:cubicBezTo>
                  <a:cubicBezTo>
                    <a:pt x="1742" y="199"/>
                    <a:pt x="1757" y="245"/>
                    <a:pt x="1757" y="283"/>
                  </a:cubicBezTo>
                  <a:cubicBezTo>
                    <a:pt x="1742" y="359"/>
                    <a:pt x="1696" y="428"/>
                    <a:pt x="1673" y="505"/>
                  </a:cubicBezTo>
                  <a:cubicBezTo>
                    <a:pt x="1658" y="558"/>
                    <a:pt x="1673" y="619"/>
                    <a:pt x="1658" y="665"/>
                  </a:cubicBezTo>
                  <a:cubicBezTo>
                    <a:pt x="1642" y="703"/>
                    <a:pt x="1596" y="711"/>
                    <a:pt x="1581" y="749"/>
                  </a:cubicBezTo>
                  <a:cubicBezTo>
                    <a:pt x="1551" y="795"/>
                    <a:pt x="1535" y="848"/>
                    <a:pt x="1512" y="902"/>
                  </a:cubicBezTo>
                  <a:lnTo>
                    <a:pt x="1512" y="902"/>
                  </a:lnTo>
                  <a:cubicBezTo>
                    <a:pt x="1490" y="886"/>
                    <a:pt x="1474" y="863"/>
                    <a:pt x="1444" y="856"/>
                  </a:cubicBezTo>
                  <a:cubicBezTo>
                    <a:pt x="1421" y="848"/>
                    <a:pt x="1383" y="841"/>
                    <a:pt x="1367" y="863"/>
                  </a:cubicBezTo>
                  <a:cubicBezTo>
                    <a:pt x="1352" y="886"/>
                    <a:pt x="1398" y="925"/>
                    <a:pt x="1383" y="955"/>
                  </a:cubicBezTo>
                  <a:cubicBezTo>
                    <a:pt x="1375" y="970"/>
                    <a:pt x="1344" y="955"/>
                    <a:pt x="1321" y="955"/>
                  </a:cubicBezTo>
                  <a:lnTo>
                    <a:pt x="1321" y="955"/>
                  </a:lnTo>
                  <a:cubicBezTo>
                    <a:pt x="1306" y="963"/>
                    <a:pt x="1291" y="978"/>
                    <a:pt x="1276" y="970"/>
                  </a:cubicBezTo>
                  <a:cubicBezTo>
                    <a:pt x="1253" y="970"/>
                    <a:pt x="1237" y="932"/>
                    <a:pt x="1215" y="940"/>
                  </a:cubicBezTo>
                  <a:cubicBezTo>
                    <a:pt x="1184" y="948"/>
                    <a:pt x="1184" y="986"/>
                    <a:pt x="1169" y="1016"/>
                  </a:cubicBezTo>
                  <a:cubicBezTo>
                    <a:pt x="1146" y="1062"/>
                    <a:pt x="1138" y="1108"/>
                    <a:pt x="1115" y="1146"/>
                  </a:cubicBezTo>
                  <a:cubicBezTo>
                    <a:pt x="1092" y="1184"/>
                    <a:pt x="1062" y="1207"/>
                    <a:pt x="1039" y="1238"/>
                  </a:cubicBezTo>
                  <a:cubicBezTo>
                    <a:pt x="817" y="1230"/>
                    <a:pt x="817" y="1230"/>
                    <a:pt x="817" y="1230"/>
                  </a:cubicBezTo>
                  <a:lnTo>
                    <a:pt x="817" y="1230"/>
                  </a:lnTo>
                  <a:cubicBezTo>
                    <a:pt x="756" y="1230"/>
                    <a:pt x="710" y="1268"/>
                    <a:pt x="665" y="1177"/>
                  </a:cubicBezTo>
                  <a:cubicBezTo>
                    <a:pt x="642" y="1161"/>
                    <a:pt x="581" y="1093"/>
                    <a:pt x="573" y="1062"/>
                  </a:cubicBezTo>
                  <a:cubicBezTo>
                    <a:pt x="542" y="1062"/>
                    <a:pt x="497" y="1100"/>
                    <a:pt x="466" y="1108"/>
                  </a:cubicBezTo>
                  <a:cubicBezTo>
                    <a:pt x="412" y="1123"/>
                    <a:pt x="374" y="1085"/>
                    <a:pt x="336" y="1077"/>
                  </a:cubicBezTo>
                  <a:cubicBezTo>
                    <a:pt x="290" y="1070"/>
                    <a:pt x="252" y="1070"/>
                    <a:pt x="229" y="10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90"/>
            <p:cNvSpPr>
              <a:spLocks noChangeArrowheads="1"/>
            </p:cNvSpPr>
            <p:nvPr/>
          </p:nvSpPr>
          <p:spPr bwMode="auto">
            <a:xfrm>
              <a:off x="5309843" y="8005763"/>
              <a:ext cx="585749" cy="500062"/>
            </a:xfrm>
            <a:custGeom>
              <a:avLst/>
              <a:gdLst>
                <a:gd name="T0" fmla="*/ 963 w 1628"/>
                <a:gd name="T1" fmla="*/ 84 h 1391"/>
                <a:gd name="T2" fmla="*/ 963 w 1628"/>
                <a:gd name="T3" fmla="*/ 84 h 1391"/>
                <a:gd name="T4" fmla="*/ 1215 w 1628"/>
                <a:gd name="T5" fmla="*/ 8 h 1391"/>
                <a:gd name="T6" fmla="*/ 1215 w 1628"/>
                <a:gd name="T7" fmla="*/ 8 h 1391"/>
                <a:gd name="T8" fmla="*/ 1345 w 1628"/>
                <a:gd name="T9" fmla="*/ 31 h 1391"/>
                <a:gd name="T10" fmla="*/ 1337 w 1628"/>
                <a:gd name="T11" fmla="*/ 122 h 1391"/>
                <a:gd name="T12" fmla="*/ 1375 w 1628"/>
                <a:gd name="T13" fmla="*/ 222 h 1391"/>
                <a:gd name="T14" fmla="*/ 1497 w 1628"/>
                <a:gd name="T15" fmla="*/ 145 h 1391"/>
                <a:gd name="T16" fmla="*/ 1505 w 1628"/>
                <a:gd name="T17" fmla="*/ 206 h 1391"/>
                <a:gd name="T18" fmla="*/ 1474 w 1628"/>
                <a:gd name="T19" fmla="*/ 252 h 1391"/>
                <a:gd name="T20" fmla="*/ 1467 w 1628"/>
                <a:gd name="T21" fmla="*/ 313 h 1391"/>
                <a:gd name="T22" fmla="*/ 1520 w 1628"/>
                <a:gd name="T23" fmla="*/ 374 h 1391"/>
                <a:gd name="T24" fmla="*/ 1574 w 1628"/>
                <a:gd name="T25" fmla="*/ 497 h 1391"/>
                <a:gd name="T26" fmla="*/ 1620 w 1628"/>
                <a:gd name="T27" fmla="*/ 550 h 1391"/>
                <a:gd name="T28" fmla="*/ 1528 w 1628"/>
                <a:gd name="T29" fmla="*/ 611 h 1391"/>
                <a:gd name="T30" fmla="*/ 1482 w 1628"/>
                <a:gd name="T31" fmla="*/ 649 h 1391"/>
                <a:gd name="T32" fmla="*/ 1551 w 1628"/>
                <a:gd name="T33" fmla="*/ 741 h 1391"/>
                <a:gd name="T34" fmla="*/ 1490 w 1628"/>
                <a:gd name="T35" fmla="*/ 779 h 1391"/>
                <a:gd name="T36" fmla="*/ 1490 w 1628"/>
                <a:gd name="T37" fmla="*/ 894 h 1391"/>
                <a:gd name="T38" fmla="*/ 1513 w 1628"/>
                <a:gd name="T39" fmla="*/ 1062 h 1391"/>
                <a:gd name="T40" fmla="*/ 1467 w 1628"/>
                <a:gd name="T41" fmla="*/ 1131 h 1391"/>
                <a:gd name="T42" fmla="*/ 1467 w 1628"/>
                <a:gd name="T43" fmla="*/ 1131 h 1391"/>
                <a:gd name="T44" fmla="*/ 1436 w 1628"/>
                <a:gd name="T45" fmla="*/ 1184 h 1391"/>
                <a:gd name="T46" fmla="*/ 1291 w 1628"/>
                <a:gd name="T47" fmla="*/ 1092 h 1391"/>
                <a:gd name="T48" fmla="*/ 1238 w 1628"/>
                <a:gd name="T49" fmla="*/ 1146 h 1391"/>
                <a:gd name="T50" fmla="*/ 1176 w 1628"/>
                <a:gd name="T51" fmla="*/ 1108 h 1391"/>
                <a:gd name="T52" fmla="*/ 1070 w 1628"/>
                <a:gd name="T53" fmla="*/ 1199 h 1391"/>
                <a:gd name="T54" fmla="*/ 978 w 1628"/>
                <a:gd name="T55" fmla="*/ 1169 h 1391"/>
                <a:gd name="T56" fmla="*/ 726 w 1628"/>
                <a:gd name="T57" fmla="*/ 1352 h 1391"/>
                <a:gd name="T58" fmla="*/ 619 w 1628"/>
                <a:gd name="T59" fmla="*/ 1322 h 1391"/>
                <a:gd name="T60" fmla="*/ 520 w 1628"/>
                <a:gd name="T61" fmla="*/ 1383 h 1391"/>
                <a:gd name="T62" fmla="*/ 428 w 1628"/>
                <a:gd name="T63" fmla="*/ 1352 h 1391"/>
                <a:gd name="T64" fmla="*/ 229 w 1628"/>
                <a:gd name="T65" fmla="*/ 1344 h 1391"/>
                <a:gd name="T66" fmla="*/ 229 w 1628"/>
                <a:gd name="T67" fmla="*/ 1344 h 1391"/>
                <a:gd name="T68" fmla="*/ 214 w 1628"/>
                <a:gd name="T69" fmla="*/ 1306 h 1391"/>
                <a:gd name="T70" fmla="*/ 115 w 1628"/>
                <a:gd name="T71" fmla="*/ 1306 h 1391"/>
                <a:gd name="T72" fmla="*/ 84 w 1628"/>
                <a:gd name="T73" fmla="*/ 1261 h 1391"/>
                <a:gd name="T74" fmla="*/ 46 w 1628"/>
                <a:gd name="T75" fmla="*/ 1299 h 1391"/>
                <a:gd name="T76" fmla="*/ 8 w 1628"/>
                <a:gd name="T77" fmla="*/ 1268 h 1391"/>
                <a:gd name="T78" fmla="*/ 31 w 1628"/>
                <a:gd name="T79" fmla="*/ 1238 h 1391"/>
                <a:gd name="T80" fmla="*/ 15 w 1628"/>
                <a:gd name="T81" fmla="*/ 1176 h 1391"/>
                <a:gd name="T82" fmla="*/ 15 w 1628"/>
                <a:gd name="T83" fmla="*/ 1176 h 1391"/>
                <a:gd name="T84" fmla="*/ 176 w 1628"/>
                <a:gd name="T85" fmla="*/ 1138 h 1391"/>
                <a:gd name="T86" fmla="*/ 290 w 1628"/>
                <a:gd name="T87" fmla="*/ 1131 h 1391"/>
                <a:gd name="T88" fmla="*/ 436 w 1628"/>
                <a:gd name="T89" fmla="*/ 1016 h 1391"/>
                <a:gd name="T90" fmla="*/ 504 w 1628"/>
                <a:gd name="T91" fmla="*/ 932 h 1391"/>
                <a:gd name="T92" fmla="*/ 627 w 1628"/>
                <a:gd name="T93" fmla="*/ 901 h 1391"/>
                <a:gd name="T94" fmla="*/ 734 w 1628"/>
                <a:gd name="T95" fmla="*/ 787 h 1391"/>
                <a:gd name="T96" fmla="*/ 932 w 1628"/>
                <a:gd name="T97" fmla="*/ 443 h 1391"/>
                <a:gd name="T98" fmla="*/ 947 w 1628"/>
                <a:gd name="T99" fmla="*/ 336 h 1391"/>
                <a:gd name="T100" fmla="*/ 986 w 1628"/>
                <a:gd name="T101" fmla="*/ 275 h 1391"/>
                <a:gd name="T102" fmla="*/ 986 w 1628"/>
                <a:gd name="T103" fmla="*/ 122 h 1391"/>
                <a:gd name="T104" fmla="*/ 1077 w 1628"/>
                <a:gd name="T105" fmla="*/ 107 h 1391"/>
                <a:gd name="T106" fmla="*/ 1077 w 1628"/>
                <a:gd name="T107" fmla="*/ 100 h 1391"/>
                <a:gd name="T108" fmla="*/ 963 w 1628"/>
                <a:gd name="T109" fmla="*/ 84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28" h="1391">
                  <a:moveTo>
                    <a:pt x="963" y="84"/>
                  </a:moveTo>
                  <a:lnTo>
                    <a:pt x="963" y="84"/>
                  </a:lnTo>
                  <a:cubicBezTo>
                    <a:pt x="1215" y="8"/>
                    <a:pt x="1215" y="8"/>
                    <a:pt x="1215" y="8"/>
                  </a:cubicBezTo>
                  <a:lnTo>
                    <a:pt x="1215" y="8"/>
                  </a:lnTo>
                  <a:cubicBezTo>
                    <a:pt x="1261" y="15"/>
                    <a:pt x="1314" y="0"/>
                    <a:pt x="1345" y="31"/>
                  </a:cubicBezTo>
                  <a:cubicBezTo>
                    <a:pt x="1368" y="54"/>
                    <a:pt x="1337" y="92"/>
                    <a:pt x="1337" y="122"/>
                  </a:cubicBezTo>
                  <a:cubicBezTo>
                    <a:pt x="1345" y="153"/>
                    <a:pt x="1337" y="214"/>
                    <a:pt x="1375" y="222"/>
                  </a:cubicBezTo>
                  <a:cubicBezTo>
                    <a:pt x="1421" y="229"/>
                    <a:pt x="1459" y="176"/>
                    <a:pt x="1497" y="145"/>
                  </a:cubicBezTo>
                  <a:lnTo>
                    <a:pt x="1505" y="206"/>
                  </a:lnTo>
                  <a:cubicBezTo>
                    <a:pt x="1497" y="214"/>
                    <a:pt x="1474" y="252"/>
                    <a:pt x="1474" y="252"/>
                  </a:cubicBezTo>
                  <a:cubicBezTo>
                    <a:pt x="1474" y="252"/>
                    <a:pt x="1467" y="306"/>
                    <a:pt x="1467" y="313"/>
                  </a:cubicBezTo>
                  <a:lnTo>
                    <a:pt x="1520" y="374"/>
                  </a:lnTo>
                  <a:cubicBezTo>
                    <a:pt x="1543" y="413"/>
                    <a:pt x="1558" y="458"/>
                    <a:pt x="1574" y="497"/>
                  </a:cubicBezTo>
                  <a:cubicBezTo>
                    <a:pt x="1574" y="497"/>
                    <a:pt x="1627" y="550"/>
                    <a:pt x="1620" y="550"/>
                  </a:cubicBezTo>
                  <a:cubicBezTo>
                    <a:pt x="1612" y="558"/>
                    <a:pt x="1528" y="611"/>
                    <a:pt x="1528" y="611"/>
                  </a:cubicBezTo>
                  <a:cubicBezTo>
                    <a:pt x="1513" y="626"/>
                    <a:pt x="1482" y="634"/>
                    <a:pt x="1482" y="649"/>
                  </a:cubicBezTo>
                  <a:cubicBezTo>
                    <a:pt x="1490" y="688"/>
                    <a:pt x="1551" y="703"/>
                    <a:pt x="1551" y="741"/>
                  </a:cubicBezTo>
                  <a:cubicBezTo>
                    <a:pt x="1551" y="764"/>
                    <a:pt x="1497" y="756"/>
                    <a:pt x="1490" y="779"/>
                  </a:cubicBezTo>
                  <a:cubicBezTo>
                    <a:pt x="1474" y="817"/>
                    <a:pt x="1490" y="856"/>
                    <a:pt x="1490" y="894"/>
                  </a:cubicBezTo>
                  <a:cubicBezTo>
                    <a:pt x="1497" y="947"/>
                    <a:pt x="1513" y="1008"/>
                    <a:pt x="1513" y="1062"/>
                  </a:cubicBezTo>
                  <a:cubicBezTo>
                    <a:pt x="1505" y="1092"/>
                    <a:pt x="1482" y="1108"/>
                    <a:pt x="1467" y="1131"/>
                  </a:cubicBezTo>
                  <a:lnTo>
                    <a:pt x="1467" y="1131"/>
                  </a:lnTo>
                  <a:cubicBezTo>
                    <a:pt x="1459" y="1146"/>
                    <a:pt x="1459" y="1192"/>
                    <a:pt x="1436" y="1184"/>
                  </a:cubicBezTo>
                  <a:cubicBezTo>
                    <a:pt x="1383" y="1176"/>
                    <a:pt x="1352" y="1108"/>
                    <a:pt x="1291" y="1092"/>
                  </a:cubicBezTo>
                  <a:cubicBezTo>
                    <a:pt x="1268" y="1092"/>
                    <a:pt x="1261" y="1138"/>
                    <a:pt x="1238" y="1146"/>
                  </a:cubicBezTo>
                  <a:cubicBezTo>
                    <a:pt x="1215" y="1146"/>
                    <a:pt x="1199" y="1100"/>
                    <a:pt x="1176" y="1108"/>
                  </a:cubicBezTo>
                  <a:cubicBezTo>
                    <a:pt x="1131" y="1123"/>
                    <a:pt x="1115" y="1184"/>
                    <a:pt x="1070" y="1199"/>
                  </a:cubicBezTo>
                  <a:cubicBezTo>
                    <a:pt x="1039" y="1207"/>
                    <a:pt x="1009" y="1153"/>
                    <a:pt x="978" y="1169"/>
                  </a:cubicBezTo>
                  <a:cubicBezTo>
                    <a:pt x="886" y="1215"/>
                    <a:pt x="825" y="1314"/>
                    <a:pt x="726" y="1352"/>
                  </a:cubicBezTo>
                  <a:cubicBezTo>
                    <a:pt x="695" y="1367"/>
                    <a:pt x="657" y="1314"/>
                    <a:pt x="619" y="1322"/>
                  </a:cubicBezTo>
                  <a:cubicBezTo>
                    <a:pt x="581" y="1322"/>
                    <a:pt x="558" y="1375"/>
                    <a:pt x="520" y="1383"/>
                  </a:cubicBezTo>
                  <a:cubicBezTo>
                    <a:pt x="489" y="1390"/>
                    <a:pt x="459" y="1360"/>
                    <a:pt x="428" y="1352"/>
                  </a:cubicBezTo>
                  <a:cubicBezTo>
                    <a:pt x="359" y="1344"/>
                    <a:pt x="290" y="1344"/>
                    <a:pt x="229" y="1344"/>
                  </a:cubicBezTo>
                  <a:lnTo>
                    <a:pt x="229" y="1344"/>
                  </a:lnTo>
                  <a:cubicBezTo>
                    <a:pt x="222" y="1329"/>
                    <a:pt x="229" y="1306"/>
                    <a:pt x="214" y="1306"/>
                  </a:cubicBezTo>
                  <a:cubicBezTo>
                    <a:pt x="184" y="1291"/>
                    <a:pt x="145" y="1314"/>
                    <a:pt x="115" y="1306"/>
                  </a:cubicBezTo>
                  <a:cubicBezTo>
                    <a:pt x="100" y="1299"/>
                    <a:pt x="100" y="1261"/>
                    <a:pt x="84" y="1261"/>
                  </a:cubicBezTo>
                  <a:cubicBezTo>
                    <a:pt x="61" y="1253"/>
                    <a:pt x="61" y="1291"/>
                    <a:pt x="46" y="1299"/>
                  </a:cubicBezTo>
                  <a:cubicBezTo>
                    <a:pt x="31" y="1299"/>
                    <a:pt x="8" y="1283"/>
                    <a:pt x="8" y="1268"/>
                  </a:cubicBezTo>
                  <a:cubicBezTo>
                    <a:pt x="0" y="1261"/>
                    <a:pt x="31" y="1253"/>
                    <a:pt x="31" y="1238"/>
                  </a:cubicBezTo>
                  <a:cubicBezTo>
                    <a:pt x="31" y="1215"/>
                    <a:pt x="15" y="1199"/>
                    <a:pt x="15" y="1176"/>
                  </a:cubicBezTo>
                  <a:lnTo>
                    <a:pt x="15" y="1176"/>
                  </a:lnTo>
                  <a:cubicBezTo>
                    <a:pt x="176" y="1138"/>
                    <a:pt x="176" y="1138"/>
                    <a:pt x="176" y="1138"/>
                  </a:cubicBezTo>
                  <a:cubicBezTo>
                    <a:pt x="214" y="1131"/>
                    <a:pt x="245" y="1176"/>
                    <a:pt x="290" y="1131"/>
                  </a:cubicBezTo>
                  <a:cubicBezTo>
                    <a:pt x="336" y="1092"/>
                    <a:pt x="405" y="1054"/>
                    <a:pt x="436" y="1016"/>
                  </a:cubicBezTo>
                  <a:cubicBezTo>
                    <a:pt x="459" y="986"/>
                    <a:pt x="466" y="947"/>
                    <a:pt x="504" y="932"/>
                  </a:cubicBezTo>
                  <a:cubicBezTo>
                    <a:pt x="550" y="917"/>
                    <a:pt x="588" y="932"/>
                    <a:pt x="627" y="901"/>
                  </a:cubicBezTo>
                  <a:cubicBezTo>
                    <a:pt x="657" y="863"/>
                    <a:pt x="703" y="825"/>
                    <a:pt x="734" y="787"/>
                  </a:cubicBezTo>
                  <a:cubicBezTo>
                    <a:pt x="825" y="665"/>
                    <a:pt x="871" y="588"/>
                    <a:pt x="932" y="443"/>
                  </a:cubicBezTo>
                  <a:cubicBezTo>
                    <a:pt x="940" y="420"/>
                    <a:pt x="940" y="367"/>
                    <a:pt x="947" y="336"/>
                  </a:cubicBezTo>
                  <a:cubicBezTo>
                    <a:pt x="955" y="306"/>
                    <a:pt x="970" y="306"/>
                    <a:pt x="986" y="275"/>
                  </a:cubicBezTo>
                  <a:cubicBezTo>
                    <a:pt x="1009" y="244"/>
                    <a:pt x="986" y="161"/>
                    <a:pt x="986" y="122"/>
                  </a:cubicBezTo>
                  <a:cubicBezTo>
                    <a:pt x="1016" y="115"/>
                    <a:pt x="1047" y="115"/>
                    <a:pt x="1077" y="107"/>
                  </a:cubicBezTo>
                  <a:cubicBezTo>
                    <a:pt x="1077" y="100"/>
                    <a:pt x="1077" y="100"/>
                    <a:pt x="1077" y="100"/>
                  </a:cubicBezTo>
                  <a:cubicBezTo>
                    <a:pt x="1054" y="100"/>
                    <a:pt x="970" y="92"/>
                    <a:pt x="963" y="8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91"/>
            <p:cNvSpPr>
              <a:spLocks noChangeArrowheads="1"/>
            </p:cNvSpPr>
            <p:nvPr/>
          </p:nvSpPr>
          <p:spPr bwMode="auto">
            <a:xfrm>
              <a:off x="6076555" y="8934450"/>
              <a:ext cx="150803" cy="109538"/>
            </a:xfrm>
            <a:custGeom>
              <a:avLst/>
              <a:gdLst>
                <a:gd name="T0" fmla="*/ 168 w 420"/>
                <a:gd name="T1" fmla="*/ 23 h 306"/>
                <a:gd name="T2" fmla="*/ 168 w 420"/>
                <a:gd name="T3" fmla="*/ 23 h 306"/>
                <a:gd name="T4" fmla="*/ 282 w 420"/>
                <a:gd name="T5" fmla="*/ 7 h 306"/>
                <a:gd name="T6" fmla="*/ 358 w 420"/>
                <a:gd name="T7" fmla="*/ 38 h 306"/>
                <a:gd name="T8" fmla="*/ 358 w 420"/>
                <a:gd name="T9" fmla="*/ 38 h 306"/>
                <a:gd name="T10" fmla="*/ 404 w 420"/>
                <a:gd name="T11" fmla="*/ 53 h 306"/>
                <a:gd name="T12" fmla="*/ 419 w 420"/>
                <a:gd name="T13" fmla="*/ 160 h 306"/>
                <a:gd name="T14" fmla="*/ 419 w 420"/>
                <a:gd name="T15" fmla="*/ 160 h 306"/>
                <a:gd name="T16" fmla="*/ 274 w 420"/>
                <a:gd name="T17" fmla="*/ 305 h 306"/>
                <a:gd name="T18" fmla="*/ 274 w 420"/>
                <a:gd name="T19" fmla="*/ 305 h 306"/>
                <a:gd name="T20" fmla="*/ 191 w 420"/>
                <a:gd name="T21" fmla="*/ 214 h 306"/>
                <a:gd name="T22" fmla="*/ 115 w 420"/>
                <a:gd name="T23" fmla="*/ 244 h 306"/>
                <a:gd name="T24" fmla="*/ 77 w 420"/>
                <a:gd name="T25" fmla="*/ 168 h 306"/>
                <a:gd name="T26" fmla="*/ 8 w 420"/>
                <a:gd name="T27" fmla="*/ 130 h 306"/>
                <a:gd name="T28" fmla="*/ 8 w 420"/>
                <a:gd name="T29" fmla="*/ 130 h 306"/>
                <a:gd name="T30" fmla="*/ 8 w 420"/>
                <a:gd name="T31" fmla="*/ 61 h 306"/>
                <a:gd name="T32" fmla="*/ 77 w 420"/>
                <a:gd name="T33" fmla="*/ 30 h 306"/>
                <a:gd name="T34" fmla="*/ 130 w 420"/>
                <a:gd name="T35" fmla="*/ 61 h 306"/>
                <a:gd name="T36" fmla="*/ 168 w 420"/>
                <a:gd name="T37" fmla="*/ 2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0" h="306">
                  <a:moveTo>
                    <a:pt x="168" y="23"/>
                  </a:moveTo>
                  <a:lnTo>
                    <a:pt x="168" y="23"/>
                  </a:lnTo>
                  <a:cubicBezTo>
                    <a:pt x="205" y="15"/>
                    <a:pt x="244" y="0"/>
                    <a:pt x="282" y="7"/>
                  </a:cubicBezTo>
                  <a:cubicBezTo>
                    <a:pt x="305" y="7"/>
                    <a:pt x="328" y="30"/>
                    <a:pt x="358" y="38"/>
                  </a:cubicBezTo>
                  <a:lnTo>
                    <a:pt x="358" y="38"/>
                  </a:lnTo>
                  <a:cubicBezTo>
                    <a:pt x="374" y="46"/>
                    <a:pt x="397" y="38"/>
                    <a:pt x="404" y="53"/>
                  </a:cubicBezTo>
                  <a:cubicBezTo>
                    <a:pt x="419" y="84"/>
                    <a:pt x="412" y="122"/>
                    <a:pt x="419" y="160"/>
                  </a:cubicBezTo>
                  <a:lnTo>
                    <a:pt x="419" y="160"/>
                  </a:lnTo>
                  <a:cubicBezTo>
                    <a:pt x="358" y="183"/>
                    <a:pt x="313" y="221"/>
                    <a:pt x="274" y="305"/>
                  </a:cubicBezTo>
                  <a:lnTo>
                    <a:pt x="274" y="305"/>
                  </a:lnTo>
                  <a:cubicBezTo>
                    <a:pt x="244" y="275"/>
                    <a:pt x="228" y="229"/>
                    <a:pt x="191" y="214"/>
                  </a:cubicBezTo>
                  <a:cubicBezTo>
                    <a:pt x="161" y="206"/>
                    <a:pt x="138" y="252"/>
                    <a:pt x="115" y="244"/>
                  </a:cubicBezTo>
                  <a:cubicBezTo>
                    <a:pt x="84" y="229"/>
                    <a:pt x="92" y="183"/>
                    <a:pt x="77" y="168"/>
                  </a:cubicBezTo>
                  <a:cubicBezTo>
                    <a:pt x="62" y="145"/>
                    <a:pt x="31" y="145"/>
                    <a:pt x="8" y="130"/>
                  </a:cubicBezTo>
                  <a:lnTo>
                    <a:pt x="8" y="130"/>
                  </a:lnTo>
                  <a:cubicBezTo>
                    <a:pt x="8" y="107"/>
                    <a:pt x="0" y="84"/>
                    <a:pt x="8" y="61"/>
                  </a:cubicBezTo>
                  <a:cubicBezTo>
                    <a:pt x="23" y="38"/>
                    <a:pt x="54" y="30"/>
                    <a:pt x="77" y="30"/>
                  </a:cubicBezTo>
                  <a:cubicBezTo>
                    <a:pt x="100" y="30"/>
                    <a:pt x="115" y="61"/>
                    <a:pt x="130" y="61"/>
                  </a:cubicBezTo>
                  <a:cubicBezTo>
                    <a:pt x="153" y="61"/>
                    <a:pt x="153" y="30"/>
                    <a:pt x="16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92"/>
            <p:cNvSpPr>
              <a:spLocks noChangeArrowheads="1"/>
            </p:cNvSpPr>
            <p:nvPr/>
          </p:nvSpPr>
          <p:spPr bwMode="auto">
            <a:xfrm>
              <a:off x="5895591" y="8977313"/>
              <a:ext cx="280970" cy="139700"/>
            </a:xfrm>
            <a:custGeom>
              <a:avLst/>
              <a:gdLst>
                <a:gd name="T0" fmla="*/ 283 w 779"/>
                <a:gd name="T1" fmla="*/ 0 h 390"/>
                <a:gd name="T2" fmla="*/ 283 w 779"/>
                <a:gd name="T3" fmla="*/ 0 h 390"/>
                <a:gd name="T4" fmla="*/ 390 w 779"/>
                <a:gd name="T5" fmla="*/ 30 h 390"/>
                <a:gd name="T6" fmla="*/ 512 w 779"/>
                <a:gd name="T7" fmla="*/ 15 h 390"/>
                <a:gd name="T8" fmla="*/ 512 w 779"/>
                <a:gd name="T9" fmla="*/ 15 h 390"/>
                <a:gd name="T10" fmla="*/ 581 w 779"/>
                <a:gd name="T11" fmla="*/ 53 h 390"/>
                <a:gd name="T12" fmla="*/ 619 w 779"/>
                <a:gd name="T13" fmla="*/ 129 h 390"/>
                <a:gd name="T14" fmla="*/ 695 w 779"/>
                <a:gd name="T15" fmla="*/ 99 h 390"/>
                <a:gd name="T16" fmla="*/ 778 w 779"/>
                <a:gd name="T17" fmla="*/ 190 h 390"/>
                <a:gd name="T18" fmla="*/ 778 w 779"/>
                <a:gd name="T19" fmla="*/ 190 h 390"/>
                <a:gd name="T20" fmla="*/ 771 w 779"/>
                <a:gd name="T21" fmla="*/ 213 h 390"/>
                <a:gd name="T22" fmla="*/ 535 w 779"/>
                <a:gd name="T23" fmla="*/ 366 h 390"/>
                <a:gd name="T24" fmla="*/ 84 w 779"/>
                <a:gd name="T25" fmla="*/ 236 h 390"/>
                <a:gd name="T26" fmla="*/ 0 w 779"/>
                <a:gd name="T27" fmla="*/ 160 h 390"/>
                <a:gd name="T28" fmla="*/ 0 w 779"/>
                <a:gd name="T29" fmla="*/ 160 h 390"/>
                <a:gd name="T30" fmla="*/ 145 w 779"/>
                <a:gd name="T31" fmla="*/ 61 h 390"/>
                <a:gd name="T32" fmla="*/ 199 w 779"/>
                <a:gd name="T33" fmla="*/ 76 h 390"/>
                <a:gd name="T34" fmla="*/ 283 w 779"/>
                <a:gd name="T35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9" h="390">
                  <a:moveTo>
                    <a:pt x="283" y="0"/>
                  </a:moveTo>
                  <a:lnTo>
                    <a:pt x="283" y="0"/>
                  </a:lnTo>
                  <a:cubicBezTo>
                    <a:pt x="313" y="7"/>
                    <a:pt x="352" y="30"/>
                    <a:pt x="390" y="30"/>
                  </a:cubicBezTo>
                  <a:cubicBezTo>
                    <a:pt x="428" y="30"/>
                    <a:pt x="474" y="22"/>
                    <a:pt x="512" y="15"/>
                  </a:cubicBezTo>
                  <a:lnTo>
                    <a:pt x="512" y="15"/>
                  </a:lnTo>
                  <a:cubicBezTo>
                    <a:pt x="535" y="30"/>
                    <a:pt x="566" y="30"/>
                    <a:pt x="581" y="53"/>
                  </a:cubicBezTo>
                  <a:cubicBezTo>
                    <a:pt x="596" y="68"/>
                    <a:pt x="588" y="114"/>
                    <a:pt x="619" y="129"/>
                  </a:cubicBezTo>
                  <a:cubicBezTo>
                    <a:pt x="642" y="137"/>
                    <a:pt x="665" y="91"/>
                    <a:pt x="695" y="99"/>
                  </a:cubicBezTo>
                  <a:cubicBezTo>
                    <a:pt x="732" y="114"/>
                    <a:pt x="748" y="160"/>
                    <a:pt x="778" y="190"/>
                  </a:cubicBezTo>
                  <a:lnTo>
                    <a:pt x="778" y="190"/>
                  </a:lnTo>
                  <a:cubicBezTo>
                    <a:pt x="778" y="198"/>
                    <a:pt x="778" y="206"/>
                    <a:pt x="771" y="213"/>
                  </a:cubicBezTo>
                  <a:cubicBezTo>
                    <a:pt x="709" y="389"/>
                    <a:pt x="732" y="328"/>
                    <a:pt x="535" y="366"/>
                  </a:cubicBezTo>
                  <a:cubicBezTo>
                    <a:pt x="413" y="389"/>
                    <a:pt x="130" y="381"/>
                    <a:pt x="84" y="236"/>
                  </a:cubicBezTo>
                  <a:cubicBezTo>
                    <a:pt x="61" y="190"/>
                    <a:pt x="31" y="175"/>
                    <a:pt x="0" y="160"/>
                  </a:cubicBezTo>
                  <a:lnTo>
                    <a:pt x="0" y="160"/>
                  </a:lnTo>
                  <a:cubicBezTo>
                    <a:pt x="38" y="137"/>
                    <a:pt x="99" y="76"/>
                    <a:pt x="145" y="61"/>
                  </a:cubicBezTo>
                  <a:cubicBezTo>
                    <a:pt x="161" y="53"/>
                    <a:pt x="183" y="83"/>
                    <a:pt x="199" y="76"/>
                  </a:cubicBezTo>
                  <a:cubicBezTo>
                    <a:pt x="229" y="61"/>
                    <a:pt x="252" y="22"/>
                    <a:pt x="28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93"/>
            <p:cNvSpPr>
              <a:spLocks noChangeArrowheads="1"/>
            </p:cNvSpPr>
            <p:nvPr/>
          </p:nvSpPr>
          <p:spPr bwMode="auto">
            <a:xfrm>
              <a:off x="6452768" y="8842375"/>
              <a:ext cx="236522" cy="223838"/>
            </a:xfrm>
            <a:custGeom>
              <a:avLst/>
              <a:gdLst>
                <a:gd name="T0" fmla="*/ 229 w 658"/>
                <a:gd name="T1" fmla="*/ 0 h 620"/>
                <a:gd name="T2" fmla="*/ 229 w 658"/>
                <a:gd name="T3" fmla="*/ 0 h 620"/>
                <a:gd name="T4" fmla="*/ 160 w 658"/>
                <a:gd name="T5" fmla="*/ 100 h 620"/>
                <a:gd name="T6" fmla="*/ 53 w 658"/>
                <a:gd name="T7" fmla="*/ 222 h 620"/>
                <a:gd name="T8" fmla="*/ 7 w 658"/>
                <a:gd name="T9" fmla="*/ 344 h 620"/>
                <a:gd name="T10" fmla="*/ 7 w 658"/>
                <a:gd name="T11" fmla="*/ 344 h 620"/>
                <a:gd name="T12" fmla="*/ 30 w 658"/>
                <a:gd name="T13" fmla="*/ 382 h 620"/>
                <a:gd name="T14" fmla="*/ 122 w 658"/>
                <a:gd name="T15" fmla="*/ 382 h 620"/>
                <a:gd name="T16" fmla="*/ 168 w 658"/>
                <a:gd name="T17" fmla="*/ 428 h 620"/>
                <a:gd name="T18" fmla="*/ 229 w 658"/>
                <a:gd name="T19" fmla="*/ 436 h 620"/>
                <a:gd name="T20" fmla="*/ 244 w 658"/>
                <a:gd name="T21" fmla="*/ 497 h 620"/>
                <a:gd name="T22" fmla="*/ 221 w 658"/>
                <a:gd name="T23" fmla="*/ 527 h 620"/>
                <a:gd name="T24" fmla="*/ 229 w 658"/>
                <a:gd name="T25" fmla="*/ 596 h 620"/>
                <a:gd name="T26" fmla="*/ 229 w 658"/>
                <a:gd name="T27" fmla="*/ 596 h 620"/>
                <a:gd name="T28" fmla="*/ 343 w 658"/>
                <a:gd name="T29" fmla="*/ 619 h 620"/>
                <a:gd name="T30" fmla="*/ 489 w 658"/>
                <a:gd name="T31" fmla="*/ 581 h 620"/>
                <a:gd name="T32" fmla="*/ 580 w 658"/>
                <a:gd name="T33" fmla="*/ 604 h 620"/>
                <a:gd name="T34" fmla="*/ 580 w 658"/>
                <a:gd name="T35" fmla="*/ 604 h 620"/>
                <a:gd name="T36" fmla="*/ 588 w 658"/>
                <a:gd name="T37" fmla="*/ 481 h 620"/>
                <a:gd name="T38" fmla="*/ 534 w 658"/>
                <a:gd name="T39" fmla="*/ 420 h 620"/>
                <a:gd name="T40" fmla="*/ 634 w 658"/>
                <a:gd name="T41" fmla="*/ 352 h 620"/>
                <a:gd name="T42" fmla="*/ 618 w 658"/>
                <a:gd name="T43" fmla="*/ 222 h 620"/>
                <a:gd name="T44" fmla="*/ 618 w 658"/>
                <a:gd name="T45" fmla="*/ 222 h 620"/>
                <a:gd name="T46" fmla="*/ 443 w 658"/>
                <a:gd name="T47" fmla="*/ 176 h 620"/>
                <a:gd name="T48" fmla="*/ 412 w 658"/>
                <a:gd name="T49" fmla="*/ 61 h 620"/>
                <a:gd name="T50" fmla="*/ 290 w 658"/>
                <a:gd name="T51" fmla="*/ 54 h 620"/>
                <a:gd name="T52" fmla="*/ 290 w 658"/>
                <a:gd name="T53" fmla="*/ 23 h 620"/>
                <a:gd name="T54" fmla="*/ 229 w 658"/>
                <a:gd name="T55" fmla="*/ 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8" h="620">
                  <a:moveTo>
                    <a:pt x="229" y="0"/>
                  </a:moveTo>
                  <a:lnTo>
                    <a:pt x="229" y="0"/>
                  </a:lnTo>
                  <a:cubicBezTo>
                    <a:pt x="206" y="31"/>
                    <a:pt x="176" y="61"/>
                    <a:pt x="160" y="100"/>
                  </a:cubicBezTo>
                  <a:cubicBezTo>
                    <a:pt x="145" y="153"/>
                    <a:pt x="76" y="168"/>
                    <a:pt x="53" y="222"/>
                  </a:cubicBezTo>
                  <a:cubicBezTo>
                    <a:pt x="38" y="260"/>
                    <a:pt x="23" y="306"/>
                    <a:pt x="7" y="344"/>
                  </a:cubicBezTo>
                  <a:lnTo>
                    <a:pt x="7" y="344"/>
                  </a:lnTo>
                  <a:cubicBezTo>
                    <a:pt x="23" y="382"/>
                    <a:pt x="0" y="359"/>
                    <a:pt x="30" y="382"/>
                  </a:cubicBezTo>
                  <a:cubicBezTo>
                    <a:pt x="61" y="397"/>
                    <a:pt x="91" y="375"/>
                    <a:pt x="122" y="382"/>
                  </a:cubicBezTo>
                  <a:cubicBezTo>
                    <a:pt x="145" y="390"/>
                    <a:pt x="145" y="420"/>
                    <a:pt x="168" y="428"/>
                  </a:cubicBezTo>
                  <a:cubicBezTo>
                    <a:pt x="183" y="436"/>
                    <a:pt x="214" y="420"/>
                    <a:pt x="229" y="436"/>
                  </a:cubicBezTo>
                  <a:cubicBezTo>
                    <a:pt x="244" y="451"/>
                    <a:pt x="244" y="474"/>
                    <a:pt x="244" y="497"/>
                  </a:cubicBezTo>
                  <a:cubicBezTo>
                    <a:pt x="244" y="512"/>
                    <a:pt x="221" y="512"/>
                    <a:pt x="221" y="527"/>
                  </a:cubicBezTo>
                  <a:cubicBezTo>
                    <a:pt x="214" y="550"/>
                    <a:pt x="221" y="573"/>
                    <a:pt x="229" y="596"/>
                  </a:cubicBezTo>
                  <a:lnTo>
                    <a:pt x="229" y="596"/>
                  </a:lnTo>
                  <a:cubicBezTo>
                    <a:pt x="267" y="604"/>
                    <a:pt x="298" y="619"/>
                    <a:pt x="343" y="619"/>
                  </a:cubicBezTo>
                  <a:cubicBezTo>
                    <a:pt x="389" y="619"/>
                    <a:pt x="435" y="581"/>
                    <a:pt x="489" y="581"/>
                  </a:cubicBezTo>
                  <a:cubicBezTo>
                    <a:pt x="519" y="581"/>
                    <a:pt x="550" y="596"/>
                    <a:pt x="580" y="604"/>
                  </a:cubicBezTo>
                  <a:lnTo>
                    <a:pt x="580" y="604"/>
                  </a:lnTo>
                  <a:cubicBezTo>
                    <a:pt x="580" y="565"/>
                    <a:pt x="595" y="519"/>
                    <a:pt x="588" y="481"/>
                  </a:cubicBezTo>
                  <a:cubicBezTo>
                    <a:pt x="580" y="451"/>
                    <a:pt x="527" y="443"/>
                    <a:pt x="534" y="420"/>
                  </a:cubicBezTo>
                  <a:cubicBezTo>
                    <a:pt x="550" y="382"/>
                    <a:pt x="618" y="390"/>
                    <a:pt x="634" y="352"/>
                  </a:cubicBezTo>
                  <a:cubicBezTo>
                    <a:pt x="657" y="306"/>
                    <a:pt x="626" y="267"/>
                    <a:pt x="618" y="222"/>
                  </a:cubicBezTo>
                  <a:lnTo>
                    <a:pt x="618" y="222"/>
                  </a:lnTo>
                  <a:cubicBezTo>
                    <a:pt x="557" y="206"/>
                    <a:pt x="489" y="214"/>
                    <a:pt x="443" y="176"/>
                  </a:cubicBezTo>
                  <a:cubicBezTo>
                    <a:pt x="412" y="153"/>
                    <a:pt x="443" y="84"/>
                    <a:pt x="412" y="61"/>
                  </a:cubicBezTo>
                  <a:cubicBezTo>
                    <a:pt x="382" y="38"/>
                    <a:pt x="328" y="69"/>
                    <a:pt x="290" y="54"/>
                  </a:cubicBezTo>
                  <a:cubicBezTo>
                    <a:pt x="275" y="54"/>
                    <a:pt x="298" y="31"/>
                    <a:pt x="290" y="23"/>
                  </a:cubicBezTo>
                  <a:cubicBezTo>
                    <a:pt x="252" y="0"/>
                    <a:pt x="267" y="15"/>
                    <a:pt x="22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94"/>
            <p:cNvSpPr>
              <a:spLocks noChangeArrowheads="1"/>
            </p:cNvSpPr>
            <p:nvPr/>
          </p:nvSpPr>
          <p:spPr bwMode="auto">
            <a:xfrm>
              <a:off x="6436894" y="8966201"/>
              <a:ext cx="104768" cy="119063"/>
            </a:xfrm>
            <a:custGeom>
              <a:avLst/>
              <a:gdLst>
                <a:gd name="T0" fmla="*/ 53 w 291"/>
                <a:gd name="T1" fmla="*/ 0 h 329"/>
                <a:gd name="T2" fmla="*/ 53 w 291"/>
                <a:gd name="T3" fmla="*/ 0 h 329"/>
                <a:gd name="T4" fmla="*/ 76 w 291"/>
                <a:gd name="T5" fmla="*/ 38 h 329"/>
                <a:gd name="T6" fmla="*/ 168 w 291"/>
                <a:gd name="T7" fmla="*/ 38 h 329"/>
                <a:gd name="T8" fmla="*/ 214 w 291"/>
                <a:gd name="T9" fmla="*/ 84 h 329"/>
                <a:gd name="T10" fmla="*/ 275 w 291"/>
                <a:gd name="T11" fmla="*/ 92 h 329"/>
                <a:gd name="T12" fmla="*/ 290 w 291"/>
                <a:gd name="T13" fmla="*/ 153 h 329"/>
                <a:gd name="T14" fmla="*/ 267 w 291"/>
                <a:gd name="T15" fmla="*/ 183 h 329"/>
                <a:gd name="T16" fmla="*/ 275 w 291"/>
                <a:gd name="T17" fmla="*/ 252 h 329"/>
                <a:gd name="T18" fmla="*/ 275 w 291"/>
                <a:gd name="T19" fmla="*/ 252 h 329"/>
                <a:gd name="T20" fmla="*/ 252 w 291"/>
                <a:gd name="T21" fmla="*/ 298 h 329"/>
                <a:gd name="T22" fmla="*/ 214 w 291"/>
                <a:gd name="T23" fmla="*/ 298 h 329"/>
                <a:gd name="T24" fmla="*/ 183 w 291"/>
                <a:gd name="T25" fmla="*/ 328 h 329"/>
                <a:gd name="T26" fmla="*/ 183 w 291"/>
                <a:gd name="T27" fmla="*/ 328 h 329"/>
                <a:gd name="T28" fmla="*/ 99 w 291"/>
                <a:gd name="T29" fmla="*/ 290 h 329"/>
                <a:gd name="T30" fmla="*/ 107 w 291"/>
                <a:gd name="T31" fmla="*/ 229 h 329"/>
                <a:gd name="T32" fmla="*/ 99 w 291"/>
                <a:gd name="T33" fmla="*/ 153 h 329"/>
                <a:gd name="T34" fmla="*/ 46 w 291"/>
                <a:gd name="T35" fmla="*/ 122 h 329"/>
                <a:gd name="T36" fmla="*/ 0 w 291"/>
                <a:gd name="T37" fmla="*/ 76 h 329"/>
                <a:gd name="T38" fmla="*/ 0 w 291"/>
                <a:gd name="T39" fmla="*/ 76 h 329"/>
                <a:gd name="T40" fmla="*/ 53 w 291"/>
                <a:gd name="T4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1" h="329">
                  <a:moveTo>
                    <a:pt x="53" y="0"/>
                  </a:moveTo>
                  <a:lnTo>
                    <a:pt x="53" y="0"/>
                  </a:lnTo>
                  <a:cubicBezTo>
                    <a:pt x="69" y="38"/>
                    <a:pt x="46" y="15"/>
                    <a:pt x="76" y="38"/>
                  </a:cubicBezTo>
                  <a:cubicBezTo>
                    <a:pt x="107" y="53"/>
                    <a:pt x="137" y="31"/>
                    <a:pt x="168" y="38"/>
                  </a:cubicBezTo>
                  <a:cubicBezTo>
                    <a:pt x="191" y="46"/>
                    <a:pt x="191" y="76"/>
                    <a:pt x="214" y="84"/>
                  </a:cubicBezTo>
                  <a:cubicBezTo>
                    <a:pt x="229" y="92"/>
                    <a:pt x="260" y="76"/>
                    <a:pt x="275" y="92"/>
                  </a:cubicBezTo>
                  <a:cubicBezTo>
                    <a:pt x="290" y="107"/>
                    <a:pt x="290" y="130"/>
                    <a:pt x="290" y="153"/>
                  </a:cubicBezTo>
                  <a:cubicBezTo>
                    <a:pt x="290" y="168"/>
                    <a:pt x="267" y="168"/>
                    <a:pt x="267" y="183"/>
                  </a:cubicBezTo>
                  <a:cubicBezTo>
                    <a:pt x="260" y="206"/>
                    <a:pt x="267" y="229"/>
                    <a:pt x="275" y="252"/>
                  </a:cubicBezTo>
                  <a:lnTo>
                    <a:pt x="275" y="252"/>
                  </a:lnTo>
                  <a:cubicBezTo>
                    <a:pt x="267" y="267"/>
                    <a:pt x="267" y="290"/>
                    <a:pt x="252" y="298"/>
                  </a:cubicBezTo>
                  <a:cubicBezTo>
                    <a:pt x="244" y="306"/>
                    <a:pt x="229" y="290"/>
                    <a:pt x="214" y="298"/>
                  </a:cubicBezTo>
                  <a:cubicBezTo>
                    <a:pt x="199" y="298"/>
                    <a:pt x="191" y="313"/>
                    <a:pt x="183" y="328"/>
                  </a:cubicBezTo>
                  <a:lnTo>
                    <a:pt x="183" y="328"/>
                  </a:lnTo>
                  <a:cubicBezTo>
                    <a:pt x="153" y="313"/>
                    <a:pt x="114" y="321"/>
                    <a:pt x="99" y="290"/>
                  </a:cubicBezTo>
                  <a:cubicBezTo>
                    <a:pt x="84" y="275"/>
                    <a:pt x="107" y="252"/>
                    <a:pt x="107" y="229"/>
                  </a:cubicBezTo>
                  <a:cubicBezTo>
                    <a:pt x="107" y="206"/>
                    <a:pt x="114" y="175"/>
                    <a:pt x="99" y="153"/>
                  </a:cubicBezTo>
                  <a:cubicBezTo>
                    <a:pt x="91" y="137"/>
                    <a:pt x="61" y="137"/>
                    <a:pt x="46" y="122"/>
                  </a:cubicBezTo>
                  <a:cubicBezTo>
                    <a:pt x="15" y="99"/>
                    <a:pt x="23" y="107"/>
                    <a:pt x="0" y="76"/>
                  </a:cubicBezTo>
                  <a:lnTo>
                    <a:pt x="0" y="76"/>
                  </a:lnTo>
                  <a:cubicBezTo>
                    <a:pt x="23" y="61"/>
                    <a:pt x="38" y="31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95"/>
            <p:cNvSpPr>
              <a:spLocks noChangeArrowheads="1"/>
            </p:cNvSpPr>
            <p:nvPr/>
          </p:nvSpPr>
          <p:spPr bwMode="auto">
            <a:xfrm>
              <a:off x="6941686" y="8810626"/>
              <a:ext cx="134928" cy="187325"/>
            </a:xfrm>
            <a:custGeom>
              <a:avLst/>
              <a:gdLst>
                <a:gd name="T0" fmla="*/ 107 w 376"/>
                <a:gd name="T1" fmla="*/ 54 h 521"/>
                <a:gd name="T2" fmla="*/ 107 w 376"/>
                <a:gd name="T3" fmla="*/ 54 h 521"/>
                <a:gd name="T4" fmla="*/ 153 w 376"/>
                <a:gd name="T5" fmla="*/ 69 h 521"/>
                <a:gd name="T6" fmla="*/ 214 w 376"/>
                <a:gd name="T7" fmla="*/ 54 h 521"/>
                <a:gd name="T8" fmla="*/ 237 w 376"/>
                <a:gd name="T9" fmla="*/ 8 h 521"/>
                <a:gd name="T10" fmla="*/ 275 w 376"/>
                <a:gd name="T11" fmla="*/ 0 h 521"/>
                <a:gd name="T12" fmla="*/ 275 w 376"/>
                <a:gd name="T13" fmla="*/ 0 h 521"/>
                <a:gd name="T14" fmla="*/ 260 w 376"/>
                <a:gd name="T15" fmla="*/ 31 h 521"/>
                <a:gd name="T16" fmla="*/ 252 w 376"/>
                <a:gd name="T17" fmla="*/ 92 h 521"/>
                <a:gd name="T18" fmla="*/ 298 w 376"/>
                <a:gd name="T19" fmla="*/ 153 h 521"/>
                <a:gd name="T20" fmla="*/ 237 w 376"/>
                <a:gd name="T21" fmla="*/ 214 h 521"/>
                <a:gd name="T22" fmla="*/ 260 w 376"/>
                <a:gd name="T23" fmla="*/ 298 h 521"/>
                <a:gd name="T24" fmla="*/ 329 w 376"/>
                <a:gd name="T25" fmla="*/ 336 h 521"/>
                <a:gd name="T26" fmla="*/ 375 w 376"/>
                <a:gd name="T27" fmla="*/ 436 h 521"/>
                <a:gd name="T28" fmla="*/ 375 w 376"/>
                <a:gd name="T29" fmla="*/ 436 h 521"/>
                <a:gd name="T30" fmla="*/ 168 w 376"/>
                <a:gd name="T31" fmla="*/ 512 h 521"/>
                <a:gd name="T32" fmla="*/ 61 w 376"/>
                <a:gd name="T33" fmla="*/ 497 h 521"/>
                <a:gd name="T34" fmla="*/ 23 w 376"/>
                <a:gd name="T35" fmla="*/ 405 h 521"/>
                <a:gd name="T36" fmla="*/ 8 w 376"/>
                <a:gd name="T37" fmla="*/ 306 h 521"/>
                <a:gd name="T38" fmla="*/ 31 w 376"/>
                <a:gd name="T39" fmla="*/ 267 h 521"/>
                <a:gd name="T40" fmla="*/ 23 w 376"/>
                <a:gd name="T41" fmla="*/ 168 h 521"/>
                <a:gd name="T42" fmla="*/ 100 w 376"/>
                <a:gd name="T43" fmla="*/ 145 h 521"/>
                <a:gd name="T44" fmla="*/ 84 w 376"/>
                <a:gd name="T45" fmla="*/ 99 h 521"/>
                <a:gd name="T46" fmla="*/ 107 w 376"/>
                <a:gd name="T47" fmla="*/ 54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6" h="521">
                  <a:moveTo>
                    <a:pt x="107" y="54"/>
                  </a:moveTo>
                  <a:lnTo>
                    <a:pt x="107" y="54"/>
                  </a:lnTo>
                  <a:cubicBezTo>
                    <a:pt x="122" y="61"/>
                    <a:pt x="138" y="69"/>
                    <a:pt x="153" y="69"/>
                  </a:cubicBezTo>
                  <a:cubicBezTo>
                    <a:pt x="176" y="69"/>
                    <a:pt x="199" y="69"/>
                    <a:pt x="214" y="54"/>
                  </a:cubicBezTo>
                  <a:cubicBezTo>
                    <a:pt x="230" y="46"/>
                    <a:pt x="230" y="15"/>
                    <a:pt x="237" y="8"/>
                  </a:cubicBezTo>
                  <a:cubicBezTo>
                    <a:pt x="252" y="0"/>
                    <a:pt x="260" y="0"/>
                    <a:pt x="275" y="0"/>
                  </a:cubicBezTo>
                  <a:lnTo>
                    <a:pt x="275" y="0"/>
                  </a:lnTo>
                  <a:cubicBezTo>
                    <a:pt x="268" y="8"/>
                    <a:pt x="260" y="23"/>
                    <a:pt x="260" y="31"/>
                  </a:cubicBezTo>
                  <a:cubicBezTo>
                    <a:pt x="252" y="54"/>
                    <a:pt x="252" y="77"/>
                    <a:pt x="252" y="92"/>
                  </a:cubicBezTo>
                  <a:cubicBezTo>
                    <a:pt x="260" y="115"/>
                    <a:pt x="298" y="130"/>
                    <a:pt x="298" y="153"/>
                  </a:cubicBezTo>
                  <a:cubicBezTo>
                    <a:pt x="291" y="184"/>
                    <a:pt x="245" y="191"/>
                    <a:pt x="237" y="214"/>
                  </a:cubicBezTo>
                  <a:cubicBezTo>
                    <a:pt x="237" y="245"/>
                    <a:pt x="237" y="275"/>
                    <a:pt x="260" y="298"/>
                  </a:cubicBezTo>
                  <a:cubicBezTo>
                    <a:pt x="275" y="321"/>
                    <a:pt x="306" y="313"/>
                    <a:pt x="329" y="336"/>
                  </a:cubicBezTo>
                  <a:cubicBezTo>
                    <a:pt x="352" y="359"/>
                    <a:pt x="359" y="405"/>
                    <a:pt x="375" y="436"/>
                  </a:cubicBezTo>
                  <a:lnTo>
                    <a:pt x="375" y="436"/>
                  </a:lnTo>
                  <a:cubicBezTo>
                    <a:pt x="306" y="459"/>
                    <a:pt x="245" y="497"/>
                    <a:pt x="168" y="512"/>
                  </a:cubicBezTo>
                  <a:cubicBezTo>
                    <a:pt x="138" y="520"/>
                    <a:pt x="92" y="520"/>
                    <a:pt x="61" y="497"/>
                  </a:cubicBezTo>
                  <a:cubicBezTo>
                    <a:pt x="39" y="474"/>
                    <a:pt x="31" y="436"/>
                    <a:pt x="23" y="405"/>
                  </a:cubicBezTo>
                  <a:cubicBezTo>
                    <a:pt x="8" y="374"/>
                    <a:pt x="0" y="336"/>
                    <a:pt x="8" y="306"/>
                  </a:cubicBezTo>
                  <a:cubicBezTo>
                    <a:pt x="8" y="290"/>
                    <a:pt x="31" y="283"/>
                    <a:pt x="31" y="267"/>
                  </a:cubicBezTo>
                  <a:cubicBezTo>
                    <a:pt x="39" y="229"/>
                    <a:pt x="8" y="199"/>
                    <a:pt x="23" y="168"/>
                  </a:cubicBezTo>
                  <a:cubicBezTo>
                    <a:pt x="39" y="145"/>
                    <a:pt x="84" y="161"/>
                    <a:pt x="100" y="145"/>
                  </a:cubicBezTo>
                  <a:cubicBezTo>
                    <a:pt x="115" y="130"/>
                    <a:pt x="84" y="115"/>
                    <a:pt x="84" y="99"/>
                  </a:cubicBezTo>
                  <a:cubicBezTo>
                    <a:pt x="92" y="84"/>
                    <a:pt x="100" y="69"/>
                    <a:pt x="107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96"/>
            <p:cNvSpPr>
              <a:spLocks noChangeArrowheads="1"/>
            </p:cNvSpPr>
            <p:nvPr/>
          </p:nvSpPr>
          <p:spPr bwMode="auto">
            <a:xfrm>
              <a:off x="7090901" y="8932863"/>
              <a:ext cx="330178" cy="209550"/>
            </a:xfrm>
            <a:custGeom>
              <a:avLst/>
              <a:gdLst>
                <a:gd name="T0" fmla="*/ 114 w 917"/>
                <a:gd name="T1" fmla="*/ 565 h 582"/>
                <a:gd name="T2" fmla="*/ 114 w 917"/>
                <a:gd name="T3" fmla="*/ 565 h 582"/>
                <a:gd name="T4" fmla="*/ 122 w 917"/>
                <a:gd name="T5" fmla="*/ 474 h 582"/>
                <a:gd name="T6" fmla="*/ 61 w 917"/>
                <a:gd name="T7" fmla="*/ 420 h 582"/>
                <a:gd name="T8" fmla="*/ 15 w 917"/>
                <a:gd name="T9" fmla="*/ 352 h 582"/>
                <a:gd name="T10" fmla="*/ 76 w 917"/>
                <a:gd name="T11" fmla="*/ 329 h 582"/>
                <a:gd name="T12" fmla="*/ 84 w 917"/>
                <a:gd name="T13" fmla="*/ 267 h 582"/>
                <a:gd name="T14" fmla="*/ 30 w 917"/>
                <a:gd name="T15" fmla="*/ 206 h 582"/>
                <a:gd name="T16" fmla="*/ 0 w 917"/>
                <a:gd name="T17" fmla="*/ 84 h 582"/>
                <a:gd name="T18" fmla="*/ 0 w 917"/>
                <a:gd name="T19" fmla="*/ 84 h 582"/>
                <a:gd name="T20" fmla="*/ 38 w 917"/>
                <a:gd name="T21" fmla="*/ 15 h 582"/>
                <a:gd name="T22" fmla="*/ 114 w 917"/>
                <a:gd name="T23" fmla="*/ 31 h 582"/>
                <a:gd name="T24" fmla="*/ 191 w 917"/>
                <a:gd name="T25" fmla="*/ 69 h 582"/>
                <a:gd name="T26" fmla="*/ 290 w 917"/>
                <a:gd name="T27" fmla="*/ 38 h 582"/>
                <a:gd name="T28" fmla="*/ 359 w 917"/>
                <a:gd name="T29" fmla="*/ 23 h 582"/>
                <a:gd name="T30" fmla="*/ 374 w 917"/>
                <a:gd name="T31" fmla="*/ 31 h 582"/>
                <a:gd name="T32" fmla="*/ 397 w 917"/>
                <a:gd name="T33" fmla="*/ 0 h 582"/>
                <a:gd name="T34" fmla="*/ 534 w 917"/>
                <a:gd name="T35" fmla="*/ 61 h 582"/>
                <a:gd name="T36" fmla="*/ 595 w 917"/>
                <a:gd name="T37" fmla="*/ 84 h 582"/>
                <a:gd name="T38" fmla="*/ 687 w 917"/>
                <a:gd name="T39" fmla="*/ 46 h 582"/>
                <a:gd name="T40" fmla="*/ 687 w 917"/>
                <a:gd name="T41" fmla="*/ 107 h 582"/>
                <a:gd name="T42" fmla="*/ 748 w 917"/>
                <a:gd name="T43" fmla="*/ 191 h 582"/>
                <a:gd name="T44" fmla="*/ 825 w 917"/>
                <a:gd name="T45" fmla="*/ 176 h 582"/>
                <a:gd name="T46" fmla="*/ 848 w 917"/>
                <a:gd name="T47" fmla="*/ 222 h 582"/>
                <a:gd name="T48" fmla="*/ 848 w 917"/>
                <a:gd name="T49" fmla="*/ 222 h 582"/>
                <a:gd name="T50" fmla="*/ 825 w 917"/>
                <a:gd name="T51" fmla="*/ 275 h 582"/>
                <a:gd name="T52" fmla="*/ 863 w 917"/>
                <a:gd name="T53" fmla="*/ 290 h 582"/>
                <a:gd name="T54" fmla="*/ 901 w 917"/>
                <a:gd name="T55" fmla="*/ 359 h 582"/>
                <a:gd name="T56" fmla="*/ 901 w 917"/>
                <a:gd name="T57" fmla="*/ 359 h 582"/>
                <a:gd name="T58" fmla="*/ 886 w 917"/>
                <a:gd name="T59" fmla="*/ 413 h 582"/>
                <a:gd name="T60" fmla="*/ 909 w 917"/>
                <a:gd name="T61" fmla="*/ 459 h 582"/>
                <a:gd name="T62" fmla="*/ 901 w 917"/>
                <a:gd name="T63" fmla="*/ 504 h 582"/>
                <a:gd name="T64" fmla="*/ 901 w 917"/>
                <a:gd name="T65" fmla="*/ 504 h 582"/>
                <a:gd name="T66" fmla="*/ 832 w 917"/>
                <a:gd name="T67" fmla="*/ 512 h 582"/>
                <a:gd name="T68" fmla="*/ 756 w 917"/>
                <a:gd name="T69" fmla="*/ 451 h 582"/>
                <a:gd name="T70" fmla="*/ 718 w 917"/>
                <a:gd name="T71" fmla="*/ 466 h 582"/>
                <a:gd name="T72" fmla="*/ 710 w 917"/>
                <a:gd name="T73" fmla="*/ 504 h 582"/>
                <a:gd name="T74" fmla="*/ 626 w 917"/>
                <a:gd name="T75" fmla="*/ 489 h 582"/>
                <a:gd name="T76" fmla="*/ 267 w 917"/>
                <a:gd name="T77" fmla="*/ 466 h 582"/>
                <a:gd name="T78" fmla="*/ 214 w 917"/>
                <a:gd name="T79" fmla="*/ 520 h 582"/>
                <a:gd name="T80" fmla="*/ 229 w 917"/>
                <a:gd name="T81" fmla="*/ 565 h 582"/>
                <a:gd name="T82" fmla="*/ 114 w 917"/>
                <a:gd name="T83" fmla="*/ 56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7" h="582">
                  <a:moveTo>
                    <a:pt x="114" y="565"/>
                  </a:moveTo>
                  <a:lnTo>
                    <a:pt x="114" y="565"/>
                  </a:lnTo>
                  <a:cubicBezTo>
                    <a:pt x="122" y="535"/>
                    <a:pt x="137" y="504"/>
                    <a:pt x="122" y="474"/>
                  </a:cubicBezTo>
                  <a:cubicBezTo>
                    <a:pt x="114" y="451"/>
                    <a:pt x="76" y="443"/>
                    <a:pt x="61" y="420"/>
                  </a:cubicBezTo>
                  <a:cubicBezTo>
                    <a:pt x="46" y="398"/>
                    <a:pt x="15" y="375"/>
                    <a:pt x="15" y="352"/>
                  </a:cubicBezTo>
                  <a:cubicBezTo>
                    <a:pt x="23" y="329"/>
                    <a:pt x="69" y="344"/>
                    <a:pt x="76" y="329"/>
                  </a:cubicBezTo>
                  <a:cubicBezTo>
                    <a:pt x="91" y="313"/>
                    <a:pt x="91" y="290"/>
                    <a:pt x="84" y="267"/>
                  </a:cubicBezTo>
                  <a:cubicBezTo>
                    <a:pt x="69" y="245"/>
                    <a:pt x="38" y="229"/>
                    <a:pt x="30" y="206"/>
                  </a:cubicBezTo>
                  <a:cubicBezTo>
                    <a:pt x="15" y="168"/>
                    <a:pt x="7" y="123"/>
                    <a:pt x="0" y="84"/>
                  </a:cubicBezTo>
                  <a:lnTo>
                    <a:pt x="0" y="84"/>
                  </a:lnTo>
                  <a:cubicBezTo>
                    <a:pt x="15" y="61"/>
                    <a:pt x="15" y="23"/>
                    <a:pt x="38" y="15"/>
                  </a:cubicBezTo>
                  <a:cubicBezTo>
                    <a:pt x="69" y="8"/>
                    <a:pt x="91" y="23"/>
                    <a:pt x="114" y="31"/>
                  </a:cubicBezTo>
                  <a:cubicBezTo>
                    <a:pt x="145" y="38"/>
                    <a:pt x="160" y="69"/>
                    <a:pt x="191" y="69"/>
                  </a:cubicBezTo>
                  <a:cubicBezTo>
                    <a:pt x="221" y="69"/>
                    <a:pt x="259" y="54"/>
                    <a:pt x="290" y="38"/>
                  </a:cubicBezTo>
                  <a:cubicBezTo>
                    <a:pt x="313" y="38"/>
                    <a:pt x="336" y="23"/>
                    <a:pt x="359" y="23"/>
                  </a:cubicBezTo>
                  <a:cubicBezTo>
                    <a:pt x="359" y="23"/>
                    <a:pt x="366" y="31"/>
                    <a:pt x="374" y="31"/>
                  </a:cubicBezTo>
                  <a:cubicBezTo>
                    <a:pt x="382" y="23"/>
                    <a:pt x="382" y="0"/>
                    <a:pt x="397" y="0"/>
                  </a:cubicBezTo>
                  <a:cubicBezTo>
                    <a:pt x="443" y="8"/>
                    <a:pt x="489" y="38"/>
                    <a:pt x="534" y="61"/>
                  </a:cubicBezTo>
                  <a:cubicBezTo>
                    <a:pt x="550" y="69"/>
                    <a:pt x="573" y="84"/>
                    <a:pt x="595" y="84"/>
                  </a:cubicBezTo>
                  <a:cubicBezTo>
                    <a:pt x="626" y="77"/>
                    <a:pt x="657" y="38"/>
                    <a:pt x="687" y="46"/>
                  </a:cubicBezTo>
                  <a:cubicBezTo>
                    <a:pt x="710" y="54"/>
                    <a:pt x="680" y="92"/>
                    <a:pt x="687" y="107"/>
                  </a:cubicBezTo>
                  <a:cubicBezTo>
                    <a:pt x="695" y="138"/>
                    <a:pt x="718" y="176"/>
                    <a:pt x="748" y="191"/>
                  </a:cubicBezTo>
                  <a:cubicBezTo>
                    <a:pt x="771" y="199"/>
                    <a:pt x="802" y="168"/>
                    <a:pt x="825" y="176"/>
                  </a:cubicBezTo>
                  <a:cubicBezTo>
                    <a:pt x="840" y="184"/>
                    <a:pt x="840" y="206"/>
                    <a:pt x="848" y="222"/>
                  </a:cubicBezTo>
                  <a:lnTo>
                    <a:pt x="848" y="222"/>
                  </a:lnTo>
                  <a:cubicBezTo>
                    <a:pt x="840" y="237"/>
                    <a:pt x="825" y="252"/>
                    <a:pt x="825" y="275"/>
                  </a:cubicBezTo>
                  <a:cubicBezTo>
                    <a:pt x="825" y="290"/>
                    <a:pt x="855" y="283"/>
                    <a:pt x="863" y="290"/>
                  </a:cubicBezTo>
                  <a:cubicBezTo>
                    <a:pt x="878" y="313"/>
                    <a:pt x="886" y="336"/>
                    <a:pt x="901" y="359"/>
                  </a:cubicBezTo>
                  <a:lnTo>
                    <a:pt x="901" y="359"/>
                  </a:lnTo>
                  <a:cubicBezTo>
                    <a:pt x="893" y="375"/>
                    <a:pt x="878" y="390"/>
                    <a:pt x="886" y="413"/>
                  </a:cubicBezTo>
                  <a:cubicBezTo>
                    <a:pt x="886" y="428"/>
                    <a:pt x="909" y="436"/>
                    <a:pt x="909" y="459"/>
                  </a:cubicBezTo>
                  <a:cubicBezTo>
                    <a:pt x="916" y="474"/>
                    <a:pt x="909" y="489"/>
                    <a:pt x="901" y="504"/>
                  </a:cubicBezTo>
                  <a:lnTo>
                    <a:pt x="901" y="504"/>
                  </a:lnTo>
                  <a:cubicBezTo>
                    <a:pt x="878" y="504"/>
                    <a:pt x="855" y="520"/>
                    <a:pt x="832" y="512"/>
                  </a:cubicBezTo>
                  <a:cubicBezTo>
                    <a:pt x="802" y="504"/>
                    <a:pt x="787" y="459"/>
                    <a:pt x="756" y="451"/>
                  </a:cubicBezTo>
                  <a:cubicBezTo>
                    <a:pt x="748" y="443"/>
                    <a:pt x="733" y="451"/>
                    <a:pt x="718" y="466"/>
                  </a:cubicBezTo>
                  <a:cubicBezTo>
                    <a:pt x="710" y="474"/>
                    <a:pt x="718" y="504"/>
                    <a:pt x="710" y="504"/>
                  </a:cubicBezTo>
                  <a:cubicBezTo>
                    <a:pt x="680" y="512"/>
                    <a:pt x="657" y="497"/>
                    <a:pt x="626" y="489"/>
                  </a:cubicBezTo>
                  <a:cubicBezTo>
                    <a:pt x="504" y="481"/>
                    <a:pt x="389" y="459"/>
                    <a:pt x="267" y="466"/>
                  </a:cubicBezTo>
                  <a:cubicBezTo>
                    <a:pt x="244" y="466"/>
                    <a:pt x="221" y="497"/>
                    <a:pt x="214" y="520"/>
                  </a:cubicBezTo>
                  <a:cubicBezTo>
                    <a:pt x="214" y="535"/>
                    <a:pt x="244" y="558"/>
                    <a:pt x="229" y="565"/>
                  </a:cubicBezTo>
                  <a:cubicBezTo>
                    <a:pt x="198" y="581"/>
                    <a:pt x="153" y="565"/>
                    <a:pt x="114" y="56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97"/>
            <p:cNvSpPr>
              <a:spLocks noChangeArrowheads="1"/>
            </p:cNvSpPr>
            <p:nvPr/>
          </p:nvSpPr>
          <p:spPr bwMode="auto">
            <a:xfrm>
              <a:off x="7387744" y="8993188"/>
              <a:ext cx="66671" cy="80962"/>
            </a:xfrm>
            <a:custGeom>
              <a:avLst/>
              <a:gdLst>
                <a:gd name="T0" fmla="*/ 23 w 184"/>
                <a:gd name="T1" fmla="*/ 54 h 223"/>
                <a:gd name="T2" fmla="*/ 23 w 184"/>
                <a:gd name="T3" fmla="*/ 54 h 223"/>
                <a:gd name="T4" fmla="*/ 68 w 184"/>
                <a:gd name="T5" fmla="*/ 69 h 223"/>
                <a:gd name="T6" fmla="*/ 84 w 184"/>
                <a:gd name="T7" fmla="*/ 31 h 223"/>
                <a:gd name="T8" fmla="*/ 145 w 184"/>
                <a:gd name="T9" fmla="*/ 8 h 223"/>
                <a:gd name="T10" fmla="*/ 153 w 184"/>
                <a:gd name="T11" fmla="*/ 46 h 223"/>
                <a:gd name="T12" fmla="*/ 183 w 184"/>
                <a:gd name="T13" fmla="*/ 92 h 223"/>
                <a:gd name="T14" fmla="*/ 183 w 184"/>
                <a:gd name="T15" fmla="*/ 92 h 223"/>
                <a:gd name="T16" fmla="*/ 153 w 184"/>
                <a:gd name="T17" fmla="*/ 130 h 223"/>
                <a:gd name="T18" fmla="*/ 168 w 184"/>
                <a:gd name="T19" fmla="*/ 161 h 223"/>
                <a:gd name="T20" fmla="*/ 122 w 184"/>
                <a:gd name="T21" fmla="*/ 214 h 223"/>
                <a:gd name="T22" fmla="*/ 76 w 184"/>
                <a:gd name="T23" fmla="*/ 191 h 223"/>
                <a:gd name="T24" fmla="*/ 76 w 184"/>
                <a:gd name="T25" fmla="*/ 191 h 223"/>
                <a:gd name="T26" fmla="*/ 38 w 184"/>
                <a:gd name="T27" fmla="*/ 122 h 223"/>
                <a:gd name="T28" fmla="*/ 0 w 184"/>
                <a:gd name="T29" fmla="*/ 107 h 223"/>
                <a:gd name="T30" fmla="*/ 23 w 184"/>
                <a:gd name="T31" fmla="*/ 5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223">
                  <a:moveTo>
                    <a:pt x="23" y="54"/>
                  </a:moveTo>
                  <a:lnTo>
                    <a:pt x="23" y="54"/>
                  </a:lnTo>
                  <a:cubicBezTo>
                    <a:pt x="38" y="61"/>
                    <a:pt x="53" y="77"/>
                    <a:pt x="68" y="69"/>
                  </a:cubicBezTo>
                  <a:cubicBezTo>
                    <a:pt x="84" y="61"/>
                    <a:pt x="68" y="38"/>
                    <a:pt x="84" y="31"/>
                  </a:cubicBezTo>
                  <a:cubicBezTo>
                    <a:pt x="99" y="16"/>
                    <a:pt x="122" y="0"/>
                    <a:pt x="145" y="8"/>
                  </a:cubicBezTo>
                  <a:cubicBezTo>
                    <a:pt x="160" y="8"/>
                    <a:pt x="145" y="38"/>
                    <a:pt x="153" y="46"/>
                  </a:cubicBezTo>
                  <a:cubicBezTo>
                    <a:pt x="160" y="69"/>
                    <a:pt x="168" y="77"/>
                    <a:pt x="183" y="92"/>
                  </a:cubicBezTo>
                  <a:lnTo>
                    <a:pt x="183" y="92"/>
                  </a:lnTo>
                  <a:cubicBezTo>
                    <a:pt x="168" y="107"/>
                    <a:pt x="160" y="115"/>
                    <a:pt x="153" y="130"/>
                  </a:cubicBezTo>
                  <a:cubicBezTo>
                    <a:pt x="153" y="138"/>
                    <a:pt x="168" y="153"/>
                    <a:pt x="168" y="161"/>
                  </a:cubicBezTo>
                  <a:cubicBezTo>
                    <a:pt x="153" y="184"/>
                    <a:pt x="145" y="207"/>
                    <a:pt x="122" y="214"/>
                  </a:cubicBezTo>
                  <a:cubicBezTo>
                    <a:pt x="107" y="222"/>
                    <a:pt x="91" y="199"/>
                    <a:pt x="76" y="191"/>
                  </a:cubicBezTo>
                  <a:lnTo>
                    <a:pt x="76" y="191"/>
                  </a:lnTo>
                  <a:cubicBezTo>
                    <a:pt x="61" y="168"/>
                    <a:pt x="53" y="145"/>
                    <a:pt x="38" y="122"/>
                  </a:cubicBezTo>
                  <a:cubicBezTo>
                    <a:pt x="30" y="115"/>
                    <a:pt x="0" y="122"/>
                    <a:pt x="0" y="107"/>
                  </a:cubicBezTo>
                  <a:cubicBezTo>
                    <a:pt x="0" y="84"/>
                    <a:pt x="15" y="69"/>
                    <a:pt x="23" y="5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98"/>
            <p:cNvSpPr>
              <a:spLocks noChangeArrowheads="1"/>
            </p:cNvSpPr>
            <p:nvPr/>
          </p:nvSpPr>
          <p:spPr bwMode="auto">
            <a:xfrm>
              <a:off x="7406793" y="8932863"/>
              <a:ext cx="123817" cy="190500"/>
            </a:xfrm>
            <a:custGeom>
              <a:avLst/>
              <a:gdLst>
                <a:gd name="T0" fmla="*/ 176 w 345"/>
                <a:gd name="T1" fmla="*/ 46 h 528"/>
                <a:gd name="T2" fmla="*/ 176 w 345"/>
                <a:gd name="T3" fmla="*/ 46 h 528"/>
                <a:gd name="T4" fmla="*/ 222 w 345"/>
                <a:gd name="T5" fmla="*/ 0 h 528"/>
                <a:gd name="T6" fmla="*/ 267 w 345"/>
                <a:gd name="T7" fmla="*/ 54 h 528"/>
                <a:gd name="T8" fmla="*/ 267 w 345"/>
                <a:gd name="T9" fmla="*/ 54 h 528"/>
                <a:gd name="T10" fmla="*/ 260 w 345"/>
                <a:gd name="T11" fmla="*/ 107 h 528"/>
                <a:gd name="T12" fmla="*/ 306 w 345"/>
                <a:gd name="T13" fmla="*/ 145 h 528"/>
                <a:gd name="T14" fmla="*/ 290 w 345"/>
                <a:gd name="T15" fmla="*/ 260 h 528"/>
                <a:gd name="T16" fmla="*/ 283 w 345"/>
                <a:gd name="T17" fmla="*/ 260 h 528"/>
                <a:gd name="T18" fmla="*/ 329 w 345"/>
                <a:gd name="T19" fmla="*/ 306 h 528"/>
                <a:gd name="T20" fmla="*/ 329 w 345"/>
                <a:gd name="T21" fmla="*/ 306 h 528"/>
                <a:gd name="T22" fmla="*/ 336 w 345"/>
                <a:gd name="T23" fmla="*/ 367 h 528"/>
                <a:gd name="T24" fmla="*/ 336 w 345"/>
                <a:gd name="T25" fmla="*/ 481 h 528"/>
                <a:gd name="T26" fmla="*/ 306 w 345"/>
                <a:gd name="T27" fmla="*/ 481 h 528"/>
                <a:gd name="T28" fmla="*/ 283 w 345"/>
                <a:gd name="T29" fmla="*/ 527 h 528"/>
                <a:gd name="T30" fmla="*/ 283 w 345"/>
                <a:gd name="T31" fmla="*/ 527 h 528"/>
                <a:gd name="T32" fmla="*/ 115 w 345"/>
                <a:gd name="T33" fmla="*/ 489 h 528"/>
                <a:gd name="T34" fmla="*/ 84 w 345"/>
                <a:gd name="T35" fmla="*/ 504 h 528"/>
                <a:gd name="T36" fmla="*/ 23 w 345"/>
                <a:gd name="T37" fmla="*/ 504 h 528"/>
                <a:gd name="T38" fmla="*/ 23 w 345"/>
                <a:gd name="T39" fmla="*/ 504 h 528"/>
                <a:gd name="T40" fmla="*/ 31 w 345"/>
                <a:gd name="T41" fmla="*/ 459 h 528"/>
                <a:gd name="T42" fmla="*/ 8 w 345"/>
                <a:gd name="T43" fmla="*/ 413 h 528"/>
                <a:gd name="T44" fmla="*/ 23 w 345"/>
                <a:gd name="T45" fmla="*/ 359 h 528"/>
                <a:gd name="T46" fmla="*/ 23 w 345"/>
                <a:gd name="T47" fmla="*/ 359 h 528"/>
                <a:gd name="T48" fmla="*/ 69 w 345"/>
                <a:gd name="T49" fmla="*/ 382 h 528"/>
                <a:gd name="T50" fmla="*/ 115 w 345"/>
                <a:gd name="T51" fmla="*/ 329 h 528"/>
                <a:gd name="T52" fmla="*/ 100 w 345"/>
                <a:gd name="T53" fmla="*/ 298 h 528"/>
                <a:gd name="T54" fmla="*/ 130 w 345"/>
                <a:gd name="T55" fmla="*/ 260 h 528"/>
                <a:gd name="T56" fmla="*/ 130 w 345"/>
                <a:gd name="T57" fmla="*/ 260 h 528"/>
                <a:gd name="T58" fmla="*/ 168 w 345"/>
                <a:gd name="T59" fmla="*/ 199 h 528"/>
                <a:gd name="T60" fmla="*/ 214 w 345"/>
                <a:gd name="T61" fmla="*/ 153 h 528"/>
                <a:gd name="T62" fmla="*/ 176 w 345"/>
                <a:gd name="T63" fmla="*/ 4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528">
                  <a:moveTo>
                    <a:pt x="176" y="46"/>
                  </a:moveTo>
                  <a:lnTo>
                    <a:pt x="176" y="46"/>
                  </a:lnTo>
                  <a:cubicBezTo>
                    <a:pt x="191" y="31"/>
                    <a:pt x="199" y="0"/>
                    <a:pt x="222" y="0"/>
                  </a:cubicBezTo>
                  <a:cubicBezTo>
                    <a:pt x="245" y="0"/>
                    <a:pt x="252" y="38"/>
                    <a:pt x="267" y="54"/>
                  </a:cubicBezTo>
                  <a:lnTo>
                    <a:pt x="267" y="54"/>
                  </a:lnTo>
                  <a:cubicBezTo>
                    <a:pt x="267" y="69"/>
                    <a:pt x="260" y="84"/>
                    <a:pt x="260" y="107"/>
                  </a:cubicBezTo>
                  <a:cubicBezTo>
                    <a:pt x="267" y="123"/>
                    <a:pt x="298" y="123"/>
                    <a:pt x="306" y="145"/>
                  </a:cubicBezTo>
                  <a:cubicBezTo>
                    <a:pt x="313" y="184"/>
                    <a:pt x="290" y="222"/>
                    <a:pt x="290" y="260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329" y="306"/>
                    <a:pt x="329" y="306"/>
                    <a:pt x="329" y="306"/>
                  </a:cubicBezTo>
                  <a:lnTo>
                    <a:pt x="329" y="306"/>
                  </a:lnTo>
                  <a:cubicBezTo>
                    <a:pt x="329" y="329"/>
                    <a:pt x="336" y="344"/>
                    <a:pt x="336" y="367"/>
                  </a:cubicBezTo>
                  <a:cubicBezTo>
                    <a:pt x="336" y="405"/>
                    <a:pt x="344" y="443"/>
                    <a:pt x="336" y="481"/>
                  </a:cubicBezTo>
                  <a:cubicBezTo>
                    <a:pt x="336" y="489"/>
                    <a:pt x="313" y="474"/>
                    <a:pt x="306" y="481"/>
                  </a:cubicBezTo>
                  <a:cubicBezTo>
                    <a:pt x="290" y="489"/>
                    <a:pt x="290" y="512"/>
                    <a:pt x="283" y="527"/>
                  </a:cubicBezTo>
                  <a:lnTo>
                    <a:pt x="283" y="527"/>
                  </a:lnTo>
                  <a:cubicBezTo>
                    <a:pt x="222" y="512"/>
                    <a:pt x="168" y="497"/>
                    <a:pt x="115" y="489"/>
                  </a:cubicBezTo>
                  <a:cubicBezTo>
                    <a:pt x="100" y="489"/>
                    <a:pt x="92" y="504"/>
                    <a:pt x="84" y="504"/>
                  </a:cubicBezTo>
                  <a:cubicBezTo>
                    <a:pt x="61" y="504"/>
                    <a:pt x="46" y="504"/>
                    <a:pt x="23" y="504"/>
                  </a:cubicBezTo>
                  <a:lnTo>
                    <a:pt x="23" y="504"/>
                  </a:lnTo>
                  <a:cubicBezTo>
                    <a:pt x="31" y="489"/>
                    <a:pt x="38" y="474"/>
                    <a:pt x="31" y="459"/>
                  </a:cubicBezTo>
                  <a:cubicBezTo>
                    <a:pt x="31" y="436"/>
                    <a:pt x="8" y="428"/>
                    <a:pt x="8" y="413"/>
                  </a:cubicBezTo>
                  <a:cubicBezTo>
                    <a:pt x="0" y="390"/>
                    <a:pt x="15" y="375"/>
                    <a:pt x="23" y="359"/>
                  </a:cubicBezTo>
                  <a:lnTo>
                    <a:pt x="23" y="359"/>
                  </a:lnTo>
                  <a:cubicBezTo>
                    <a:pt x="38" y="367"/>
                    <a:pt x="54" y="390"/>
                    <a:pt x="69" y="382"/>
                  </a:cubicBezTo>
                  <a:cubicBezTo>
                    <a:pt x="92" y="375"/>
                    <a:pt x="100" y="352"/>
                    <a:pt x="115" y="329"/>
                  </a:cubicBezTo>
                  <a:cubicBezTo>
                    <a:pt x="115" y="321"/>
                    <a:pt x="100" y="306"/>
                    <a:pt x="100" y="298"/>
                  </a:cubicBezTo>
                  <a:cubicBezTo>
                    <a:pt x="107" y="283"/>
                    <a:pt x="115" y="275"/>
                    <a:pt x="130" y="260"/>
                  </a:cubicBezTo>
                  <a:lnTo>
                    <a:pt x="130" y="260"/>
                  </a:lnTo>
                  <a:cubicBezTo>
                    <a:pt x="145" y="237"/>
                    <a:pt x="153" y="222"/>
                    <a:pt x="168" y="199"/>
                  </a:cubicBezTo>
                  <a:cubicBezTo>
                    <a:pt x="184" y="184"/>
                    <a:pt x="214" y="168"/>
                    <a:pt x="214" y="153"/>
                  </a:cubicBezTo>
                  <a:cubicBezTo>
                    <a:pt x="214" y="115"/>
                    <a:pt x="191" y="84"/>
                    <a:pt x="176" y="4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99"/>
            <p:cNvSpPr>
              <a:spLocks noChangeArrowheads="1"/>
            </p:cNvSpPr>
            <p:nvPr/>
          </p:nvSpPr>
          <p:spPr bwMode="auto">
            <a:xfrm>
              <a:off x="7500449" y="8921751"/>
              <a:ext cx="184138" cy="182563"/>
            </a:xfrm>
            <a:custGeom>
              <a:avLst/>
              <a:gdLst>
                <a:gd name="T0" fmla="*/ 321 w 513"/>
                <a:gd name="T1" fmla="*/ 191 h 505"/>
                <a:gd name="T2" fmla="*/ 321 w 513"/>
                <a:gd name="T3" fmla="*/ 191 h 505"/>
                <a:gd name="T4" fmla="*/ 305 w 513"/>
                <a:gd name="T5" fmla="*/ 221 h 505"/>
                <a:gd name="T6" fmla="*/ 221 w 513"/>
                <a:gd name="T7" fmla="*/ 160 h 505"/>
                <a:gd name="T8" fmla="*/ 244 w 513"/>
                <a:gd name="T9" fmla="*/ 30 h 505"/>
                <a:gd name="T10" fmla="*/ 199 w 513"/>
                <a:gd name="T11" fmla="*/ 0 h 505"/>
                <a:gd name="T12" fmla="*/ 122 w 513"/>
                <a:gd name="T13" fmla="*/ 30 h 505"/>
                <a:gd name="T14" fmla="*/ 76 w 513"/>
                <a:gd name="T15" fmla="*/ 53 h 505"/>
                <a:gd name="T16" fmla="*/ 7 w 513"/>
                <a:gd name="T17" fmla="*/ 84 h 505"/>
                <a:gd name="T18" fmla="*/ 7 w 513"/>
                <a:gd name="T19" fmla="*/ 84 h 505"/>
                <a:gd name="T20" fmla="*/ 0 w 513"/>
                <a:gd name="T21" fmla="*/ 137 h 505"/>
                <a:gd name="T22" fmla="*/ 46 w 513"/>
                <a:gd name="T23" fmla="*/ 175 h 505"/>
                <a:gd name="T24" fmla="*/ 30 w 513"/>
                <a:gd name="T25" fmla="*/ 290 h 505"/>
                <a:gd name="T26" fmla="*/ 23 w 513"/>
                <a:gd name="T27" fmla="*/ 290 h 505"/>
                <a:gd name="T28" fmla="*/ 69 w 513"/>
                <a:gd name="T29" fmla="*/ 336 h 505"/>
                <a:gd name="T30" fmla="*/ 69 w 513"/>
                <a:gd name="T31" fmla="*/ 336 h 505"/>
                <a:gd name="T32" fmla="*/ 122 w 513"/>
                <a:gd name="T33" fmla="*/ 267 h 505"/>
                <a:gd name="T34" fmla="*/ 183 w 513"/>
                <a:gd name="T35" fmla="*/ 297 h 505"/>
                <a:gd name="T36" fmla="*/ 244 w 513"/>
                <a:gd name="T37" fmla="*/ 290 h 505"/>
                <a:gd name="T38" fmla="*/ 290 w 513"/>
                <a:gd name="T39" fmla="*/ 290 h 505"/>
                <a:gd name="T40" fmla="*/ 290 w 513"/>
                <a:gd name="T41" fmla="*/ 328 h 505"/>
                <a:gd name="T42" fmla="*/ 328 w 513"/>
                <a:gd name="T43" fmla="*/ 343 h 505"/>
                <a:gd name="T44" fmla="*/ 336 w 513"/>
                <a:gd name="T45" fmla="*/ 397 h 505"/>
                <a:gd name="T46" fmla="*/ 260 w 513"/>
                <a:gd name="T47" fmla="*/ 366 h 505"/>
                <a:gd name="T48" fmla="*/ 244 w 513"/>
                <a:gd name="T49" fmla="*/ 412 h 505"/>
                <a:gd name="T50" fmla="*/ 275 w 513"/>
                <a:gd name="T51" fmla="*/ 481 h 505"/>
                <a:gd name="T52" fmla="*/ 275 w 513"/>
                <a:gd name="T53" fmla="*/ 481 h 505"/>
                <a:gd name="T54" fmla="*/ 359 w 513"/>
                <a:gd name="T55" fmla="*/ 481 h 505"/>
                <a:gd name="T56" fmla="*/ 412 w 513"/>
                <a:gd name="T57" fmla="*/ 328 h 505"/>
                <a:gd name="T58" fmla="*/ 496 w 513"/>
                <a:gd name="T59" fmla="*/ 351 h 505"/>
                <a:gd name="T60" fmla="*/ 474 w 513"/>
                <a:gd name="T61" fmla="*/ 282 h 505"/>
                <a:gd name="T62" fmla="*/ 504 w 513"/>
                <a:gd name="T63" fmla="*/ 267 h 505"/>
                <a:gd name="T64" fmla="*/ 504 w 513"/>
                <a:gd name="T65" fmla="*/ 267 h 505"/>
                <a:gd name="T66" fmla="*/ 458 w 513"/>
                <a:gd name="T67" fmla="*/ 214 h 505"/>
                <a:gd name="T68" fmla="*/ 366 w 513"/>
                <a:gd name="T69" fmla="*/ 191 h 505"/>
                <a:gd name="T70" fmla="*/ 321 w 513"/>
                <a:gd name="T71" fmla="*/ 191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505">
                  <a:moveTo>
                    <a:pt x="321" y="191"/>
                  </a:moveTo>
                  <a:lnTo>
                    <a:pt x="321" y="191"/>
                  </a:lnTo>
                  <a:cubicBezTo>
                    <a:pt x="313" y="198"/>
                    <a:pt x="313" y="221"/>
                    <a:pt x="305" y="221"/>
                  </a:cubicBezTo>
                  <a:cubicBezTo>
                    <a:pt x="275" y="206"/>
                    <a:pt x="237" y="191"/>
                    <a:pt x="221" y="160"/>
                  </a:cubicBezTo>
                  <a:cubicBezTo>
                    <a:pt x="206" y="122"/>
                    <a:pt x="244" y="76"/>
                    <a:pt x="244" y="30"/>
                  </a:cubicBezTo>
                  <a:cubicBezTo>
                    <a:pt x="237" y="15"/>
                    <a:pt x="221" y="0"/>
                    <a:pt x="199" y="0"/>
                  </a:cubicBezTo>
                  <a:cubicBezTo>
                    <a:pt x="176" y="0"/>
                    <a:pt x="153" y="15"/>
                    <a:pt x="122" y="30"/>
                  </a:cubicBezTo>
                  <a:cubicBezTo>
                    <a:pt x="107" y="30"/>
                    <a:pt x="92" y="45"/>
                    <a:pt x="76" y="53"/>
                  </a:cubicBezTo>
                  <a:cubicBezTo>
                    <a:pt x="53" y="61"/>
                    <a:pt x="30" y="76"/>
                    <a:pt x="7" y="84"/>
                  </a:cubicBezTo>
                  <a:lnTo>
                    <a:pt x="7" y="84"/>
                  </a:lnTo>
                  <a:cubicBezTo>
                    <a:pt x="7" y="99"/>
                    <a:pt x="0" y="114"/>
                    <a:pt x="0" y="137"/>
                  </a:cubicBezTo>
                  <a:cubicBezTo>
                    <a:pt x="7" y="153"/>
                    <a:pt x="38" y="153"/>
                    <a:pt x="46" y="175"/>
                  </a:cubicBezTo>
                  <a:cubicBezTo>
                    <a:pt x="53" y="214"/>
                    <a:pt x="30" y="252"/>
                    <a:pt x="30" y="290"/>
                  </a:cubicBezTo>
                  <a:cubicBezTo>
                    <a:pt x="23" y="290"/>
                    <a:pt x="23" y="290"/>
                    <a:pt x="23" y="290"/>
                  </a:cubicBezTo>
                  <a:cubicBezTo>
                    <a:pt x="69" y="336"/>
                    <a:pt x="69" y="336"/>
                    <a:pt x="69" y="336"/>
                  </a:cubicBezTo>
                  <a:lnTo>
                    <a:pt x="69" y="336"/>
                  </a:lnTo>
                  <a:cubicBezTo>
                    <a:pt x="84" y="313"/>
                    <a:pt x="92" y="275"/>
                    <a:pt x="122" y="267"/>
                  </a:cubicBezTo>
                  <a:cubicBezTo>
                    <a:pt x="145" y="259"/>
                    <a:pt x="160" y="290"/>
                    <a:pt x="183" y="297"/>
                  </a:cubicBezTo>
                  <a:cubicBezTo>
                    <a:pt x="206" y="297"/>
                    <a:pt x="221" y="290"/>
                    <a:pt x="244" y="290"/>
                  </a:cubicBezTo>
                  <a:cubicBezTo>
                    <a:pt x="260" y="290"/>
                    <a:pt x="282" y="282"/>
                    <a:pt x="290" y="290"/>
                  </a:cubicBezTo>
                  <a:cubicBezTo>
                    <a:pt x="298" y="297"/>
                    <a:pt x="282" y="320"/>
                    <a:pt x="290" y="328"/>
                  </a:cubicBezTo>
                  <a:cubicBezTo>
                    <a:pt x="298" y="336"/>
                    <a:pt x="321" y="328"/>
                    <a:pt x="328" y="343"/>
                  </a:cubicBezTo>
                  <a:cubicBezTo>
                    <a:pt x="336" y="359"/>
                    <a:pt x="351" y="389"/>
                    <a:pt x="336" y="397"/>
                  </a:cubicBezTo>
                  <a:cubicBezTo>
                    <a:pt x="305" y="405"/>
                    <a:pt x="282" y="359"/>
                    <a:pt x="260" y="366"/>
                  </a:cubicBezTo>
                  <a:cubicBezTo>
                    <a:pt x="244" y="366"/>
                    <a:pt x="244" y="397"/>
                    <a:pt x="244" y="412"/>
                  </a:cubicBezTo>
                  <a:cubicBezTo>
                    <a:pt x="252" y="435"/>
                    <a:pt x="267" y="458"/>
                    <a:pt x="275" y="481"/>
                  </a:cubicBezTo>
                  <a:lnTo>
                    <a:pt x="275" y="481"/>
                  </a:lnTo>
                  <a:cubicBezTo>
                    <a:pt x="305" y="481"/>
                    <a:pt x="336" y="504"/>
                    <a:pt x="359" y="481"/>
                  </a:cubicBezTo>
                  <a:cubicBezTo>
                    <a:pt x="389" y="443"/>
                    <a:pt x="366" y="366"/>
                    <a:pt x="412" y="328"/>
                  </a:cubicBezTo>
                  <a:cubicBezTo>
                    <a:pt x="435" y="305"/>
                    <a:pt x="474" y="366"/>
                    <a:pt x="496" y="351"/>
                  </a:cubicBezTo>
                  <a:cubicBezTo>
                    <a:pt x="512" y="336"/>
                    <a:pt x="474" y="305"/>
                    <a:pt x="474" y="282"/>
                  </a:cubicBezTo>
                  <a:cubicBezTo>
                    <a:pt x="481" y="275"/>
                    <a:pt x="496" y="267"/>
                    <a:pt x="504" y="267"/>
                  </a:cubicBezTo>
                  <a:lnTo>
                    <a:pt x="504" y="267"/>
                  </a:lnTo>
                  <a:cubicBezTo>
                    <a:pt x="489" y="244"/>
                    <a:pt x="481" y="229"/>
                    <a:pt x="458" y="214"/>
                  </a:cubicBezTo>
                  <a:cubicBezTo>
                    <a:pt x="435" y="198"/>
                    <a:pt x="397" y="198"/>
                    <a:pt x="366" y="191"/>
                  </a:cubicBezTo>
                  <a:cubicBezTo>
                    <a:pt x="351" y="191"/>
                    <a:pt x="336" y="191"/>
                    <a:pt x="321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100"/>
            <p:cNvSpPr>
              <a:spLocks noChangeArrowheads="1"/>
            </p:cNvSpPr>
            <p:nvPr/>
          </p:nvSpPr>
          <p:spPr bwMode="auto">
            <a:xfrm>
              <a:off x="7605218" y="8956676"/>
              <a:ext cx="93656" cy="60325"/>
            </a:xfrm>
            <a:custGeom>
              <a:avLst/>
              <a:gdLst>
                <a:gd name="T0" fmla="*/ 214 w 261"/>
                <a:gd name="T1" fmla="*/ 168 h 169"/>
                <a:gd name="T2" fmla="*/ 214 w 261"/>
                <a:gd name="T3" fmla="*/ 168 h 169"/>
                <a:gd name="T4" fmla="*/ 168 w 261"/>
                <a:gd name="T5" fmla="*/ 115 h 169"/>
                <a:gd name="T6" fmla="*/ 76 w 261"/>
                <a:gd name="T7" fmla="*/ 92 h 169"/>
                <a:gd name="T8" fmla="*/ 31 w 261"/>
                <a:gd name="T9" fmla="*/ 92 h 169"/>
                <a:gd name="T10" fmla="*/ 31 w 261"/>
                <a:gd name="T11" fmla="*/ 92 h 169"/>
                <a:gd name="T12" fmla="*/ 8 w 261"/>
                <a:gd name="T13" fmla="*/ 31 h 169"/>
                <a:gd name="T14" fmla="*/ 38 w 261"/>
                <a:gd name="T15" fmla="*/ 0 h 169"/>
                <a:gd name="T16" fmla="*/ 107 w 261"/>
                <a:gd name="T17" fmla="*/ 23 h 169"/>
                <a:gd name="T18" fmla="*/ 138 w 261"/>
                <a:gd name="T19" fmla="*/ 15 h 169"/>
                <a:gd name="T20" fmla="*/ 199 w 261"/>
                <a:gd name="T21" fmla="*/ 61 h 169"/>
                <a:gd name="T22" fmla="*/ 206 w 261"/>
                <a:gd name="T23" fmla="*/ 99 h 169"/>
                <a:gd name="T24" fmla="*/ 260 w 261"/>
                <a:gd name="T25" fmla="*/ 107 h 169"/>
                <a:gd name="T26" fmla="*/ 260 w 261"/>
                <a:gd name="T27" fmla="*/ 107 h 169"/>
                <a:gd name="T28" fmla="*/ 245 w 261"/>
                <a:gd name="T29" fmla="*/ 168 h 169"/>
                <a:gd name="T30" fmla="*/ 245 w 261"/>
                <a:gd name="T31" fmla="*/ 168 h 169"/>
                <a:gd name="T32" fmla="*/ 214 w 261"/>
                <a:gd name="T33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1" h="169">
                  <a:moveTo>
                    <a:pt x="214" y="168"/>
                  </a:moveTo>
                  <a:lnTo>
                    <a:pt x="214" y="168"/>
                  </a:lnTo>
                  <a:cubicBezTo>
                    <a:pt x="199" y="145"/>
                    <a:pt x="191" y="130"/>
                    <a:pt x="168" y="115"/>
                  </a:cubicBezTo>
                  <a:cubicBezTo>
                    <a:pt x="145" y="99"/>
                    <a:pt x="107" y="99"/>
                    <a:pt x="76" y="92"/>
                  </a:cubicBezTo>
                  <a:cubicBezTo>
                    <a:pt x="61" y="92"/>
                    <a:pt x="46" y="92"/>
                    <a:pt x="31" y="92"/>
                  </a:cubicBezTo>
                  <a:lnTo>
                    <a:pt x="31" y="92"/>
                  </a:lnTo>
                  <a:cubicBezTo>
                    <a:pt x="23" y="76"/>
                    <a:pt x="0" y="54"/>
                    <a:pt x="8" y="31"/>
                  </a:cubicBezTo>
                  <a:cubicBezTo>
                    <a:pt x="8" y="15"/>
                    <a:pt x="23" y="0"/>
                    <a:pt x="38" y="0"/>
                  </a:cubicBezTo>
                  <a:cubicBezTo>
                    <a:pt x="61" y="0"/>
                    <a:pt x="84" y="23"/>
                    <a:pt x="107" y="23"/>
                  </a:cubicBezTo>
                  <a:cubicBezTo>
                    <a:pt x="115" y="23"/>
                    <a:pt x="130" y="15"/>
                    <a:pt x="138" y="15"/>
                  </a:cubicBezTo>
                  <a:cubicBezTo>
                    <a:pt x="161" y="23"/>
                    <a:pt x="184" y="38"/>
                    <a:pt x="199" y="61"/>
                  </a:cubicBezTo>
                  <a:cubicBezTo>
                    <a:pt x="206" y="69"/>
                    <a:pt x="191" y="92"/>
                    <a:pt x="206" y="99"/>
                  </a:cubicBezTo>
                  <a:cubicBezTo>
                    <a:pt x="222" y="115"/>
                    <a:pt x="237" y="107"/>
                    <a:pt x="260" y="107"/>
                  </a:cubicBezTo>
                  <a:lnTo>
                    <a:pt x="260" y="107"/>
                  </a:lnTo>
                  <a:cubicBezTo>
                    <a:pt x="245" y="168"/>
                    <a:pt x="245" y="168"/>
                    <a:pt x="245" y="168"/>
                  </a:cubicBezTo>
                  <a:lnTo>
                    <a:pt x="245" y="168"/>
                  </a:lnTo>
                  <a:cubicBezTo>
                    <a:pt x="214" y="168"/>
                    <a:pt x="214" y="168"/>
                    <a:pt x="214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01"/>
            <p:cNvSpPr>
              <a:spLocks noChangeArrowheads="1"/>
            </p:cNvSpPr>
            <p:nvPr/>
          </p:nvSpPr>
          <p:spPr bwMode="auto">
            <a:xfrm>
              <a:off x="7508387" y="9015413"/>
              <a:ext cx="119055" cy="127000"/>
            </a:xfrm>
            <a:custGeom>
              <a:avLst/>
              <a:gdLst>
                <a:gd name="T0" fmla="*/ 46 w 329"/>
                <a:gd name="T1" fmla="*/ 77 h 353"/>
                <a:gd name="T2" fmla="*/ 46 w 329"/>
                <a:gd name="T3" fmla="*/ 77 h 353"/>
                <a:gd name="T4" fmla="*/ 99 w 329"/>
                <a:gd name="T5" fmla="*/ 8 h 353"/>
                <a:gd name="T6" fmla="*/ 160 w 329"/>
                <a:gd name="T7" fmla="*/ 38 h 353"/>
                <a:gd name="T8" fmla="*/ 221 w 329"/>
                <a:gd name="T9" fmla="*/ 31 h 353"/>
                <a:gd name="T10" fmla="*/ 267 w 329"/>
                <a:gd name="T11" fmla="*/ 31 h 353"/>
                <a:gd name="T12" fmla="*/ 267 w 329"/>
                <a:gd name="T13" fmla="*/ 69 h 353"/>
                <a:gd name="T14" fmla="*/ 305 w 329"/>
                <a:gd name="T15" fmla="*/ 84 h 353"/>
                <a:gd name="T16" fmla="*/ 313 w 329"/>
                <a:gd name="T17" fmla="*/ 138 h 353"/>
                <a:gd name="T18" fmla="*/ 237 w 329"/>
                <a:gd name="T19" fmla="*/ 107 h 353"/>
                <a:gd name="T20" fmla="*/ 221 w 329"/>
                <a:gd name="T21" fmla="*/ 153 h 353"/>
                <a:gd name="T22" fmla="*/ 252 w 329"/>
                <a:gd name="T23" fmla="*/ 222 h 353"/>
                <a:gd name="T24" fmla="*/ 252 w 329"/>
                <a:gd name="T25" fmla="*/ 222 h 353"/>
                <a:gd name="T26" fmla="*/ 160 w 329"/>
                <a:gd name="T27" fmla="*/ 268 h 353"/>
                <a:gd name="T28" fmla="*/ 84 w 329"/>
                <a:gd name="T29" fmla="*/ 352 h 353"/>
                <a:gd name="T30" fmla="*/ 84 w 329"/>
                <a:gd name="T31" fmla="*/ 352 h 353"/>
                <a:gd name="T32" fmla="*/ 0 w 329"/>
                <a:gd name="T33" fmla="*/ 298 h 353"/>
                <a:gd name="T34" fmla="*/ 0 w 329"/>
                <a:gd name="T35" fmla="*/ 298 h 353"/>
                <a:gd name="T36" fmla="*/ 23 w 329"/>
                <a:gd name="T37" fmla="*/ 252 h 353"/>
                <a:gd name="T38" fmla="*/ 53 w 329"/>
                <a:gd name="T39" fmla="*/ 252 h 353"/>
                <a:gd name="T40" fmla="*/ 53 w 329"/>
                <a:gd name="T41" fmla="*/ 138 h 353"/>
                <a:gd name="T42" fmla="*/ 46 w 329"/>
                <a:gd name="T43" fmla="*/ 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353">
                  <a:moveTo>
                    <a:pt x="46" y="77"/>
                  </a:moveTo>
                  <a:lnTo>
                    <a:pt x="46" y="77"/>
                  </a:lnTo>
                  <a:cubicBezTo>
                    <a:pt x="61" y="54"/>
                    <a:pt x="69" y="16"/>
                    <a:pt x="99" y="8"/>
                  </a:cubicBezTo>
                  <a:cubicBezTo>
                    <a:pt x="122" y="0"/>
                    <a:pt x="137" y="31"/>
                    <a:pt x="160" y="38"/>
                  </a:cubicBezTo>
                  <a:cubicBezTo>
                    <a:pt x="183" y="38"/>
                    <a:pt x="198" y="31"/>
                    <a:pt x="221" y="31"/>
                  </a:cubicBezTo>
                  <a:cubicBezTo>
                    <a:pt x="237" y="31"/>
                    <a:pt x="259" y="23"/>
                    <a:pt x="267" y="31"/>
                  </a:cubicBezTo>
                  <a:cubicBezTo>
                    <a:pt x="275" y="38"/>
                    <a:pt x="259" y="61"/>
                    <a:pt x="267" y="69"/>
                  </a:cubicBezTo>
                  <a:cubicBezTo>
                    <a:pt x="275" y="77"/>
                    <a:pt x="298" y="69"/>
                    <a:pt x="305" y="84"/>
                  </a:cubicBezTo>
                  <a:cubicBezTo>
                    <a:pt x="313" y="100"/>
                    <a:pt x="328" y="130"/>
                    <a:pt x="313" y="138"/>
                  </a:cubicBezTo>
                  <a:cubicBezTo>
                    <a:pt x="282" y="146"/>
                    <a:pt x="259" y="100"/>
                    <a:pt x="237" y="107"/>
                  </a:cubicBezTo>
                  <a:cubicBezTo>
                    <a:pt x="221" y="107"/>
                    <a:pt x="221" y="138"/>
                    <a:pt x="221" y="153"/>
                  </a:cubicBezTo>
                  <a:cubicBezTo>
                    <a:pt x="229" y="176"/>
                    <a:pt x="244" y="199"/>
                    <a:pt x="252" y="222"/>
                  </a:cubicBezTo>
                  <a:lnTo>
                    <a:pt x="252" y="222"/>
                  </a:lnTo>
                  <a:cubicBezTo>
                    <a:pt x="221" y="237"/>
                    <a:pt x="183" y="245"/>
                    <a:pt x="160" y="268"/>
                  </a:cubicBezTo>
                  <a:cubicBezTo>
                    <a:pt x="130" y="291"/>
                    <a:pt x="107" y="321"/>
                    <a:pt x="84" y="352"/>
                  </a:cubicBezTo>
                  <a:lnTo>
                    <a:pt x="84" y="352"/>
                  </a:lnTo>
                  <a:cubicBezTo>
                    <a:pt x="0" y="298"/>
                    <a:pt x="0" y="298"/>
                    <a:pt x="0" y="298"/>
                  </a:cubicBezTo>
                  <a:lnTo>
                    <a:pt x="0" y="298"/>
                  </a:lnTo>
                  <a:cubicBezTo>
                    <a:pt x="7" y="283"/>
                    <a:pt x="7" y="260"/>
                    <a:pt x="23" y="252"/>
                  </a:cubicBezTo>
                  <a:cubicBezTo>
                    <a:pt x="30" y="245"/>
                    <a:pt x="53" y="260"/>
                    <a:pt x="53" y="252"/>
                  </a:cubicBezTo>
                  <a:cubicBezTo>
                    <a:pt x="61" y="214"/>
                    <a:pt x="53" y="176"/>
                    <a:pt x="53" y="138"/>
                  </a:cubicBezTo>
                  <a:cubicBezTo>
                    <a:pt x="53" y="115"/>
                    <a:pt x="46" y="100"/>
                    <a:pt x="46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102"/>
            <p:cNvSpPr>
              <a:spLocks noChangeArrowheads="1"/>
            </p:cNvSpPr>
            <p:nvPr/>
          </p:nvSpPr>
          <p:spPr bwMode="auto">
            <a:xfrm>
              <a:off x="7692524" y="8821738"/>
              <a:ext cx="476219" cy="360362"/>
            </a:xfrm>
            <a:custGeom>
              <a:avLst/>
              <a:gdLst>
                <a:gd name="T0" fmla="*/ 0 w 1322"/>
                <a:gd name="T1" fmla="*/ 542 h 1001"/>
                <a:gd name="T2" fmla="*/ 0 w 1322"/>
                <a:gd name="T3" fmla="*/ 542 h 1001"/>
                <a:gd name="T4" fmla="*/ 15 w 1322"/>
                <a:gd name="T5" fmla="*/ 481 h 1001"/>
                <a:gd name="T6" fmla="*/ 15 w 1322"/>
                <a:gd name="T7" fmla="*/ 481 h 1001"/>
                <a:gd name="T8" fmla="*/ 30 w 1322"/>
                <a:gd name="T9" fmla="*/ 428 h 1001"/>
                <a:gd name="T10" fmla="*/ 15 w 1322"/>
                <a:gd name="T11" fmla="*/ 359 h 1001"/>
                <a:gd name="T12" fmla="*/ 38 w 1322"/>
                <a:gd name="T13" fmla="*/ 313 h 1001"/>
                <a:gd name="T14" fmla="*/ 7 w 1322"/>
                <a:gd name="T15" fmla="*/ 221 h 1001"/>
                <a:gd name="T16" fmla="*/ 7 w 1322"/>
                <a:gd name="T17" fmla="*/ 221 h 1001"/>
                <a:gd name="T18" fmla="*/ 38 w 1322"/>
                <a:gd name="T19" fmla="*/ 153 h 1001"/>
                <a:gd name="T20" fmla="*/ 76 w 1322"/>
                <a:gd name="T21" fmla="*/ 191 h 1001"/>
                <a:gd name="T22" fmla="*/ 183 w 1322"/>
                <a:gd name="T23" fmla="*/ 183 h 1001"/>
                <a:gd name="T24" fmla="*/ 297 w 1322"/>
                <a:gd name="T25" fmla="*/ 130 h 1001"/>
                <a:gd name="T26" fmla="*/ 397 w 1322"/>
                <a:gd name="T27" fmla="*/ 122 h 1001"/>
                <a:gd name="T28" fmla="*/ 504 w 1322"/>
                <a:gd name="T29" fmla="*/ 53 h 1001"/>
                <a:gd name="T30" fmla="*/ 534 w 1322"/>
                <a:gd name="T31" fmla="*/ 7 h 1001"/>
                <a:gd name="T32" fmla="*/ 695 w 1322"/>
                <a:gd name="T33" fmla="*/ 0 h 1001"/>
                <a:gd name="T34" fmla="*/ 763 w 1322"/>
                <a:gd name="T35" fmla="*/ 23 h 1001"/>
                <a:gd name="T36" fmla="*/ 763 w 1322"/>
                <a:gd name="T37" fmla="*/ 23 h 1001"/>
                <a:gd name="T38" fmla="*/ 763 w 1322"/>
                <a:gd name="T39" fmla="*/ 107 h 1001"/>
                <a:gd name="T40" fmla="*/ 817 w 1322"/>
                <a:gd name="T41" fmla="*/ 114 h 1001"/>
                <a:gd name="T42" fmla="*/ 901 w 1322"/>
                <a:gd name="T43" fmla="*/ 206 h 1001"/>
                <a:gd name="T44" fmla="*/ 1031 w 1322"/>
                <a:gd name="T45" fmla="*/ 153 h 1001"/>
                <a:gd name="T46" fmla="*/ 1100 w 1322"/>
                <a:gd name="T47" fmla="*/ 153 h 1001"/>
                <a:gd name="T48" fmla="*/ 1145 w 1322"/>
                <a:gd name="T49" fmla="*/ 137 h 1001"/>
                <a:gd name="T50" fmla="*/ 1191 w 1322"/>
                <a:gd name="T51" fmla="*/ 206 h 1001"/>
                <a:gd name="T52" fmla="*/ 1191 w 1322"/>
                <a:gd name="T53" fmla="*/ 244 h 1001"/>
                <a:gd name="T54" fmla="*/ 1267 w 1322"/>
                <a:gd name="T55" fmla="*/ 313 h 1001"/>
                <a:gd name="T56" fmla="*/ 1260 w 1322"/>
                <a:gd name="T57" fmla="*/ 313 h 1001"/>
                <a:gd name="T58" fmla="*/ 1306 w 1322"/>
                <a:gd name="T59" fmla="*/ 366 h 1001"/>
                <a:gd name="T60" fmla="*/ 1222 w 1322"/>
                <a:gd name="T61" fmla="*/ 382 h 1001"/>
                <a:gd name="T62" fmla="*/ 1153 w 1322"/>
                <a:gd name="T63" fmla="*/ 389 h 1001"/>
                <a:gd name="T64" fmla="*/ 1138 w 1322"/>
                <a:gd name="T65" fmla="*/ 458 h 1001"/>
                <a:gd name="T66" fmla="*/ 1130 w 1322"/>
                <a:gd name="T67" fmla="*/ 511 h 1001"/>
                <a:gd name="T68" fmla="*/ 1130 w 1322"/>
                <a:gd name="T69" fmla="*/ 511 h 1001"/>
                <a:gd name="T70" fmla="*/ 1100 w 1322"/>
                <a:gd name="T71" fmla="*/ 580 h 1001"/>
                <a:gd name="T72" fmla="*/ 1031 w 1322"/>
                <a:gd name="T73" fmla="*/ 626 h 1001"/>
                <a:gd name="T74" fmla="*/ 1031 w 1322"/>
                <a:gd name="T75" fmla="*/ 718 h 1001"/>
                <a:gd name="T76" fmla="*/ 1015 w 1322"/>
                <a:gd name="T77" fmla="*/ 748 h 1001"/>
                <a:gd name="T78" fmla="*/ 1008 w 1322"/>
                <a:gd name="T79" fmla="*/ 847 h 1001"/>
                <a:gd name="T80" fmla="*/ 977 w 1322"/>
                <a:gd name="T81" fmla="*/ 893 h 1001"/>
                <a:gd name="T82" fmla="*/ 931 w 1322"/>
                <a:gd name="T83" fmla="*/ 916 h 1001"/>
                <a:gd name="T84" fmla="*/ 908 w 1322"/>
                <a:gd name="T85" fmla="*/ 985 h 1001"/>
                <a:gd name="T86" fmla="*/ 855 w 1322"/>
                <a:gd name="T87" fmla="*/ 985 h 1001"/>
                <a:gd name="T88" fmla="*/ 855 w 1322"/>
                <a:gd name="T89" fmla="*/ 985 h 1001"/>
                <a:gd name="T90" fmla="*/ 832 w 1322"/>
                <a:gd name="T91" fmla="*/ 939 h 1001"/>
                <a:gd name="T92" fmla="*/ 809 w 1322"/>
                <a:gd name="T93" fmla="*/ 962 h 1001"/>
                <a:gd name="T94" fmla="*/ 748 w 1322"/>
                <a:gd name="T95" fmla="*/ 870 h 1001"/>
                <a:gd name="T96" fmla="*/ 656 w 1322"/>
                <a:gd name="T97" fmla="*/ 947 h 1001"/>
                <a:gd name="T98" fmla="*/ 588 w 1322"/>
                <a:gd name="T99" fmla="*/ 993 h 1001"/>
                <a:gd name="T100" fmla="*/ 534 w 1322"/>
                <a:gd name="T101" fmla="*/ 939 h 1001"/>
                <a:gd name="T102" fmla="*/ 496 w 1322"/>
                <a:gd name="T103" fmla="*/ 863 h 1001"/>
                <a:gd name="T104" fmla="*/ 435 w 1322"/>
                <a:gd name="T105" fmla="*/ 878 h 1001"/>
                <a:gd name="T106" fmla="*/ 397 w 1322"/>
                <a:gd name="T107" fmla="*/ 771 h 1001"/>
                <a:gd name="T108" fmla="*/ 320 w 1322"/>
                <a:gd name="T109" fmla="*/ 832 h 1001"/>
                <a:gd name="T110" fmla="*/ 275 w 1322"/>
                <a:gd name="T111" fmla="*/ 901 h 1001"/>
                <a:gd name="T112" fmla="*/ 275 w 1322"/>
                <a:gd name="T113" fmla="*/ 847 h 1001"/>
                <a:gd name="T114" fmla="*/ 290 w 1322"/>
                <a:gd name="T115" fmla="*/ 748 h 1001"/>
                <a:gd name="T116" fmla="*/ 183 w 1322"/>
                <a:gd name="T117" fmla="*/ 680 h 1001"/>
                <a:gd name="T118" fmla="*/ 83 w 1322"/>
                <a:gd name="T119" fmla="*/ 611 h 1001"/>
                <a:gd name="T120" fmla="*/ 68 w 1322"/>
                <a:gd name="T121" fmla="*/ 580 h 1001"/>
                <a:gd name="T122" fmla="*/ 0 w 1322"/>
                <a:gd name="T123" fmla="*/ 542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22" h="1001">
                  <a:moveTo>
                    <a:pt x="0" y="542"/>
                  </a:moveTo>
                  <a:lnTo>
                    <a:pt x="0" y="542"/>
                  </a:lnTo>
                  <a:cubicBezTo>
                    <a:pt x="15" y="481"/>
                    <a:pt x="15" y="481"/>
                    <a:pt x="15" y="481"/>
                  </a:cubicBezTo>
                  <a:lnTo>
                    <a:pt x="15" y="481"/>
                  </a:lnTo>
                  <a:cubicBezTo>
                    <a:pt x="22" y="466"/>
                    <a:pt x="30" y="443"/>
                    <a:pt x="30" y="428"/>
                  </a:cubicBezTo>
                  <a:cubicBezTo>
                    <a:pt x="30" y="405"/>
                    <a:pt x="15" y="382"/>
                    <a:pt x="15" y="359"/>
                  </a:cubicBezTo>
                  <a:cubicBezTo>
                    <a:pt x="15" y="343"/>
                    <a:pt x="38" y="328"/>
                    <a:pt x="38" y="313"/>
                  </a:cubicBezTo>
                  <a:cubicBezTo>
                    <a:pt x="38" y="282"/>
                    <a:pt x="15" y="252"/>
                    <a:pt x="7" y="221"/>
                  </a:cubicBezTo>
                  <a:lnTo>
                    <a:pt x="7" y="221"/>
                  </a:lnTo>
                  <a:cubicBezTo>
                    <a:pt x="15" y="198"/>
                    <a:pt x="7" y="160"/>
                    <a:pt x="38" y="153"/>
                  </a:cubicBezTo>
                  <a:cubicBezTo>
                    <a:pt x="53" y="145"/>
                    <a:pt x="61" y="183"/>
                    <a:pt x="76" y="191"/>
                  </a:cubicBezTo>
                  <a:cubicBezTo>
                    <a:pt x="114" y="198"/>
                    <a:pt x="152" y="191"/>
                    <a:pt x="183" y="183"/>
                  </a:cubicBezTo>
                  <a:cubicBezTo>
                    <a:pt x="221" y="175"/>
                    <a:pt x="259" y="145"/>
                    <a:pt x="297" y="130"/>
                  </a:cubicBezTo>
                  <a:cubicBezTo>
                    <a:pt x="336" y="122"/>
                    <a:pt x="366" y="130"/>
                    <a:pt x="397" y="122"/>
                  </a:cubicBezTo>
                  <a:cubicBezTo>
                    <a:pt x="435" y="107"/>
                    <a:pt x="465" y="76"/>
                    <a:pt x="504" y="53"/>
                  </a:cubicBezTo>
                  <a:cubicBezTo>
                    <a:pt x="504" y="53"/>
                    <a:pt x="527" y="7"/>
                    <a:pt x="534" y="7"/>
                  </a:cubicBezTo>
                  <a:cubicBezTo>
                    <a:pt x="550" y="7"/>
                    <a:pt x="695" y="0"/>
                    <a:pt x="695" y="0"/>
                  </a:cubicBezTo>
                  <a:cubicBezTo>
                    <a:pt x="717" y="7"/>
                    <a:pt x="740" y="15"/>
                    <a:pt x="763" y="23"/>
                  </a:cubicBezTo>
                  <a:lnTo>
                    <a:pt x="763" y="23"/>
                  </a:lnTo>
                  <a:cubicBezTo>
                    <a:pt x="763" y="53"/>
                    <a:pt x="748" y="84"/>
                    <a:pt x="763" y="107"/>
                  </a:cubicBezTo>
                  <a:cubicBezTo>
                    <a:pt x="771" y="122"/>
                    <a:pt x="802" y="107"/>
                    <a:pt x="817" y="114"/>
                  </a:cubicBezTo>
                  <a:cubicBezTo>
                    <a:pt x="847" y="137"/>
                    <a:pt x="863" y="198"/>
                    <a:pt x="901" y="206"/>
                  </a:cubicBezTo>
                  <a:cubicBezTo>
                    <a:pt x="947" y="214"/>
                    <a:pt x="985" y="160"/>
                    <a:pt x="1031" y="153"/>
                  </a:cubicBezTo>
                  <a:cubicBezTo>
                    <a:pt x="1054" y="145"/>
                    <a:pt x="1077" y="160"/>
                    <a:pt x="1100" y="153"/>
                  </a:cubicBezTo>
                  <a:cubicBezTo>
                    <a:pt x="1115" y="153"/>
                    <a:pt x="1130" y="130"/>
                    <a:pt x="1145" y="137"/>
                  </a:cubicBezTo>
                  <a:cubicBezTo>
                    <a:pt x="1168" y="153"/>
                    <a:pt x="1183" y="183"/>
                    <a:pt x="1191" y="206"/>
                  </a:cubicBezTo>
                  <a:cubicBezTo>
                    <a:pt x="1199" y="221"/>
                    <a:pt x="1183" y="229"/>
                    <a:pt x="1191" y="244"/>
                  </a:cubicBezTo>
                  <a:cubicBezTo>
                    <a:pt x="1214" y="267"/>
                    <a:pt x="1244" y="290"/>
                    <a:pt x="1267" y="313"/>
                  </a:cubicBezTo>
                  <a:cubicBezTo>
                    <a:pt x="1260" y="313"/>
                    <a:pt x="1260" y="313"/>
                    <a:pt x="1260" y="313"/>
                  </a:cubicBezTo>
                  <a:cubicBezTo>
                    <a:pt x="1275" y="328"/>
                    <a:pt x="1321" y="351"/>
                    <a:pt x="1306" y="366"/>
                  </a:cubicBezTo>
                  <a:cubicBezTo>
                    <a:pt x="1290" y="397"/>
                    <a:pt x="1252" y="382"/>
                    <a:pt x="1222" y="382"/>
                  </a:cubicBezTo>
                  <a:cubicBezTo>
                    <a:pt x="1199" y="382"/>
                    <a:pt x="1168" y="374"/>
                    <a:pt x="1153" y="389"/>
                  </a:cubicBezTo>
                  <a:cubicBezTo>
                    <a:pt x="1130" y="405"/>
                    <a:pt x="1138" y="435"/>
                    <a:pt x="1138" y="458"/>
                  </a:cubicBezTo>
                  <a:cubicBezTo>
                    <a:pt x="1130" y="473"/>
                    <a:pt x="1130" y="496"/>
                    <a:pt x="1130" y="511"/>
                  </a:cubicBezTo>
                  <a:lnTo>
                    <a:pt x="1130" y="511"/>
                  </a:lnTo>
                  <a:cubicBezTo>
                    <a:pt x="1115" y="534"/>
                    <a:pt x="1115" y="565"/>
                    <a:pt x="1100" y="580"/>
                  </a:cubicBezTo>
                  <a:cubicBezTo>
                    <a:pt x="1084" y="603"/>
                    <a:pt x="1046" y="603"/>
                    <a:pt x="1031" y="626"/>
                  </a:cubicBezTo>
                  <a:cubicBezTo>
                    <a:pt x="1023" y="657"/>
                    <a:pt x="1038" y="687"/>
                    <a:pt x="1031" y="718"/>
                  </a:cubicBezTo>
                  <a:cubicBezTo>
                    <a:pt x="1031" y="733"/>
                    <a:pt x="1015" y="741"/>
                    <a:pt x="1015" y="748"/>
                  </a:cubicBezTo>
                  <a:cubicBezTo>
                    <a:pt x="1008" y="779"/>
                    <a:pt x="1015" y="817"/>
                    <a:pt x="1008" y="847"/>
                  </a:cubicBezTo>
                  <a:cubicBezTo>
                    <a:pt x="1000" y="870"/>
                    <a:pt x="985" y="878"/>
                    <a:pt x="977" y="893"/>
                  </a:cubicBezTo>
                  <a:cubicBezTo>
                    <a:pt x="962" y="901"/>
                    <a:pt x="939" y="901"/>
                    <a:pt x="931" y="916"/>
                  </a:cubicBezTo>
                  <a:cubicBezTo>
                    <a:pt x="916" y="932"/>
                    <a:pt x="931" y="970"/>
                    <a:pt x="908" y="985"/>
                  </a:cubicBezTo>
                  <a:cubicBezTo>
                    <a:pt x="901" y="993"/>
                    <a:pt x="878" y="985"/>
                    <a:pt x="855" y="985"/>
                  </a:cubicBezTo>
                  <a:lnTo>
                    <a:pt x="855" y="985"/>
                  </a:lnTo>
                  <a:cubicBezTo>
                    <a:pt x="847" y="970"/>
                    <a:pt x="847" y="947"/>
                    <a:pt x="832" y="939"/>
                  </a:cubicBezTo>
                  <a:cubicBezTo>
                    <a:pt x="825" y="939"/>
                    <a:pt x="817" y="970"/>
                    <a:pt x="809" y="962"/>
                  </a:cubicBezTo>
                  <a:cubicBezTo>
                    <a:pt x="779" y="939"/>
                    <a:pt x="786" y="870"/>
                    <a:pt x="748" y="870"/>
                  </a:cubicBezTo>
                  <a:cubicBezTo>
                    <a:pt x="702" y="863"/>
                    <a:pt x="687" y="924"/>
                    <a:pt x="656" y="947"/>
                  </a:cubicBezTo>
                  <a:cubicBezTo>
                    <a:pt x="633" y="970"/>
                    <a:pt x="618" y="1000"/>
                    <a:pt x="588" y="993"/>
                  </a:cubicBezTo>
                  <a:cubicBezTo>
                    <a:pt x="565" y="993"/>
                    <a:pt x="550" y="962"/>
                    <a:pt x="534" y="939"/>
                  </a:cubicBezTo>
                  <a:cubicBezTo>
                    <a:pt x="519" y="916"/>
                    <a:pt x="519" y="878"/>
                    <a:pt x="496" y="863"/>
                  </a:cubicBezTo>
                  <a:cubicBezTo>
                    <a:pt x="481" y="855"/>
                    <a:pt x="450" y="893"/>
                    <a:pt x="435" y="878"/>
                  </a:cubicBezTo>
                  <a:cubicBezTo>
                    <a:pt x="412" y="855"/>
                    <a:pt x="435" y="786"/>
                    <a:pt x="397" y="771"/>
                  </a:cubicBezTo>
                  <a:cubicBezTo>
                    <a:pt x="366" y="756"/>
                    <a:pt x="343" y="809"/>
                    <a:pt x="320" y="832"/>
                  </a:cubicBezTo>
                  <a:cubicBezTo>
                    <a:pt x="305" y="855"/>
                    <a:pt x="297" y="893"/>
                    <a:pt x="275" y="901"/>
                  </a:cubicBezTo>
                  <a:cubicBezTo>
                    <a:pt x="252" y="901"/>
                    <a:pt x="267" y="863"/>
                    <a:pt x="275" y="847"/>
                  </a:cubicBezTo>
                  <a:cubicBezTo>
                    <a:pt x="275" y="809"/>
                    <a:pt x="305" y="779"/>
                    <a:pt x="290" y="748"/>
                  </a:cubicBezTo>
                  <a:cubicBezTo>
                    <a:pt x="275" y="710"/>
                    <a:pt x="221" y="703"/>
                    <a:pt x="183" y="680"/>
                  </a:cubicBezTo>
                  <a:cubicBezTo>
                    <a:pt x="152" y="657"/>
                    <a:pt x="114" y="641"/>
                    <a:pt x="83" y="611"/>
                  </a:cubicBezTo>
                  <a:cubicBezTo>
                    <a:pt x="76" y="603"/>
                    <a:pt x="76" y="588"/>
                    <a:pt x="68" y="580"/>
                  </a:cubicBezTo>
                  <a:cubicBezTo>
                    <a:pt x="53" y="565"/>
                    <a:pt x="22" y="557"/>
                    <a:pt x="0" y="54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103"/>
            <p:cNvSpPr>
              <a:spLocks noChangeArrowheads="1"/>
            </p:cNvSpPr>
            <p:nvPr/>
          </p:nvSpPr>
          <p:spPr bwMode="auto">
            <a:xfrm>
              <a:off x="7500449" y="9017000"/>
              <a:ext cx="506379" cy="355600"/>
            </a:xfrm>
            <a:custGeom>
              <a:avLst/>
              <a:gdLst>
                <a:gd name="T0" fmla="*/ 275 w 1406"/>
                <a:gd name="T1" fmla="*/ 214 h 986"/>
                <a:gd name="T2" fmla="*/ 275 w 1406"/>
                <a:gd name="T3" fmla="*/ 214 h 986"/>
                <a:gd name="T4" fmla="*/ 359 w 1406"/>
                <a:gd name="T5" fmla="*/ 214 h 986"/>
                <a:gd name="T6" fmla="*/ 412 w 1406"/>
                <a:gd name="T7" fmla="*/ 61 h 986"/>
                <a:gd name="T8" fmla="*/ 496 w 1406"/>
                <a:gd name="T9" fmla="*/ 84 h 986"/>
                <a:gd name="T10" fmla="*/ 474 w 1406"/>
                <a:gd name="T11" fmla="*/ 15 h 986"/>
                <a:gd name="T12" fmla="*/ 504 w 1406"/>
                <a:gd name="T13" fmla="*/ 0 h 986"/>
                <a:gd name="T14" fmla="*/ 504 w 1406"/>
                <a:gd name="T15" fmla="*/ 0 h 986"/>
                <a:gd name="T16" fmla="*/ 535 w 1406"/>
                <a:gd name="T17" fmla="*/ 0 h 986"/>
                <a:gd name="T18" fmla="*/ 535 w 1406"/>
                <a:gd name="T19" fmla="*/ 0 h 986"/>
                <a:gd name="T20" fmla="*/ 603 w 1406"/>
                <a:gd name="T21" fmla="*/ 38 h 986"/>
                <a:gd name="T22" fmla="*/ 618 w 1406"/>
                <a:gd name="T23" fmla="*/ 69 h 986"/>
                <a:gd name="T24" fmla="*/ 718 w 1406"/>
                <a:gd name="T25" fmla="*/ 138 h 986"/>
                <a:gd name="T26" fmla="*/ 825 w 1406"/>
                <a:gd name="T27" fmla="*/ 206 h 986"/>
                <a:gd name="T28" fmla="*/ 810 w 1406"/>
                <a:gd name="T29" fmla="*/ 305 h 986"/>
                <a:gd name="T30" fmla="*/ 810 w 1406"/>
                <a:gd name="T31" fmla="*/ 359 h 986"/>
                <a:gd name="T32" fmla="*/ 855 w 1406"/>
                <a:gd name="T33" fmla="*/ 290 h 986"/>
                <a:gd name="T34" fmla="*/ 932 w 1406"/>
                <a:gd name="T35" fmla="*/ 229 h 986"/>
                <a:gd name="T36" fmla="*/ 970 w 1406"/>
                <a:gd name="T37" fmla="*/ 336 h 986"/>
                <a:gd name="T38" fmla="*/ 1031 w 1406"/>
                <a:gd name="T39" fmla="*/ 321 h 986"/>
                <a:gd name="T40" fmla="*/ 1069 w 1406"/>
                <a:gd name="T41" fmla="*/ 397 h 986"/>
                <a:gd name="T42" fmla="*/ 1123 w 1406"/>
                <a:gd name="T43" fmla="*/ 451 h 986"/>
                <a:gd name="T44" fmla="*/ 1191 w 1406"/>
                <a:gd name="T45" fmla="*/ 405 h 986"/>
                <a:gd name="T46" fmla="*/ 1283 w 1406"/>
                <a:gd name="T47" fmla="*/ 328 h 986"/>
                <a:gd name="T48" fmla="*/ 1344 w 1406"/>
                <a:gd name="T49" fmla="*/ 420 h 986"/>
                <a:gd name="T50" fmla="*/ 1367 w 1406"/>
                <a:gd name="T51" fmla="*/ 397 h 986"/>
                <a:gd name="T52" fmla="*/ 1390 w 1406"/>
                <a:gd name="T53" fmla="*/ 443 h 986"/>
                <a:gd name="T54" fmla="*/ 1390 w 1406"/>
                <a:gd name="T55" fmla="*/ 443 h 986"/>
                <a:gd name="T56" fmla="*/ 1405 w 1406"/>
                <a:gd name="T57" fmla="*/ 542 h 986"/>
                <a:gd name="T58" fmla="*/ 1382 w 1406"/>
                <a:gd name="T59" fmla="*/ 634 h 986"/>
                <a:gd name="T60" fmla="*/ 1382 w 1406"/>
                <a:gd name="T61" fmla="*/ 688 h 986"/>
                <a:gd name="T62" fmla="*/ 1398 w 1406"/>
                <a:gd name="T63" fmla="*/ 817 h 986"/>
                <a:gd name="T64" fmla="*/ 1352 w 1406"/>
                <a:gd name="T65" fmla="*/ 833 h 986"/>
                <a:gd name="T66" fmla="*/ 1207 w 1406"/>
                <a:gd name="T67" fmla="*/ 825 h 986"/>
                <a:gd name="T68" fmla="*/ 1115 w 1406"/>
                <a:gd name="T69" fmla="*/ 833 h 986"/>
                <a:gd name="T70" fmla="*/ 1077 w 1406"/>
                <a:gd name="T71" fmla="*/ 772 h 986"/>
                <a:gd name="T72" fmla="*/ 1016 w 1406"/>
                <a:gd name="T73" fmla="*/ 764 h 986"/>
                <a:gd name="T74" fmla="*/ 916 w 1406"/>
                <a:gd name="T75" fmla="*/ 833 h 986"/>
                <a:gd name="T76" fmla="*/ 649 w 1406"/>
                <a:gd name="T77" fmla="*/ 924 h 986"/>
                <a:gd name="T78" fmla="*/ 443 w 1406"/>
                <a:gd name="T79" fmla="*/ 970 h 986"/>
                <a:gd name="T80" fmla="*/ 343 w 1406"/>
                <a:gd name="T81" fmla="*/ 962 h 986"/>
                <a:gd name="T82" fmla="*/ 237 w 1406"/>
                <a:gd name="T83" fmla="*/ 985 h 986"/>
                <a:gd name="T84" fmla="*/ 137 w 1406"/>
                <a:gd name="T85" fmla="*/ 962 h 986"/>
                <a:gd name="T86" fmla="*/ 137 w 1406"/>
                <a:gd name="T87" fmla="*/ 962 h 986"/>
                <a:gd name="T88" fmla="*/ 153 w 1406"/>
                <a:gd name="T89" fmla="*/ 894 h 986"/>
                <a:gd name="T90" fmla="*/ 61 w 1406"/>
                <a:gd name="T91" fmla="*/ 794 h 986"/>
                <a:gd name="T92" fmla="*/ 15 w 1406"/>
                <a:gd name="T93" fmla="*/ 810 h 986"/>
                <a:gd name="T94" fmla="*/ 23 w 1406"/>
                <a:gd name="T95" fmla="*/ 710 h 986"/>
                <a:gd name="T96" fmla="*/ 0 w 1406"/>
                <a:gd name="T97" fmla="*/ 649 h 986"/>
                <a:gd name="T98" fmla="*/ 23 w 1406"/>
                <a:gd name="T99" fmla="*/ 580 h 986"/>
                <a:gd name="T100" fmla="*/ 84 w 1406"/>
                <a:gd name="T101" fmla="*/ 558 h 986"/>
                <a:gd name="T102" fmla="*/ 160 w 1406"/>
                <a:gd name="T103" fmla="*/ 588 h 986"/>
                <a:gd name="T104" fmla="*/ 176 w 1406"/>
                <a:gd name="T105" fmla="*/ 550 h 986"/>
                <a:gd name="T106" fmla="*/ 168 w 1406"/>
                <a:gd name="T107" fmla="*/ 451 h 986"/>
                <a:gd name="T108" fmla="*/ 107 w 1406"/>
                <a:gd name="T109" fmla="*/ 344 h 986"/>
                <a:gd name="T110" fmla="*/ 107 w 1406"/>
                <a:gd name="T111" fmla="*/ 344 h 986"/>
                <a:gd name="T112" fmla="*/ 183 w 1406"/>
                <a:gd name="T113" fmla="*/ 260 h 986"/>
                <a:gd name="T114" fmla="*/ 275 w 1406"/>
                <a:gd name="T115" fmla="*/ 214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6" h="986">
                  <a:moveTo>
                    <a:pt x="275" y="214"/>
                  </a:moveTo>
                  <a:lnTo>
                    <a:pt x="275" y="214"/>
                  </a:lnTo>
                  <a:cubicBezTo>
                    <a:pt x="305" y="214"/>
                    <a:pt x="336" y="237"/>
                    <a:pt x="359" y="214"/>
                  </a:cubicBezTo>
                  <a:cubicBezTo>
                    <a:pt x="389" y="176"/>
                    <a:pt x="366" y="99"/>
                    <a:pt x="412" y="61"/>
                  </a:cubicBezTo>
                  <a:cubicBezTo>
                    <a:pt x="435" y="38"/>
                    <a:pt x="474" y="99"/>
                    <a:pt x="496" y="84"/>
                  </a:cubicBezTo>
                  <a:cubicBezTo>
                    <a:pt x="512" y="69"/>
                    <a:pt x="474" y="38"/>
                    <a:pt x="474" y="15"/>
                  </a:cubicBezTo>
                  <a:cubicBezTo>
                    <a:pt x="481" y="8"/>
                    <a:pt x="496" y="0"/>
                    <a:pt x="504" y="0"/>
                  </a:cubicBezTo>
                  <a:lnTo>
                    <a:pt x="504" y="0"/>
                  </a:lnTo>
                  <a:cubicBezTo>
                    <a:pt x="535" y="0"/>
                    <a:pt x="535" y="0"/>
                    <a:pt x="535" y="0"/>
                  </a:cubicBezTo>
                  <a:lnTo>
                    <a:pt x="535" y="0"/>
                  </a:lnTo>
                  <a:cubicBezTo>
                    <a:pt x="557" y="15"/>
                    <a:pt x="588" y="23"/>
                    <a:pt x="603" y="38"/>
                  </a:cubicBezTo>
                  <a:cubicBezTo>
                    <a:pt x="611" y="46"/>
                    <a:pt x="611" y="61"/>
                    <a:pt x="618" y="69"/>
                  </a:cubicBezTo>
                  <a:cubicBezTo>
                    <a:pt x="649" y="99"/>
                    <a:pt x="687" y="115"/>
                    <a:pt x="718" y="138"/>
                  </a:cubicBezTo>
                  <a:cubicBezTo>
                    <a:pt x="756" y="161"/>
                    <a:pt x="810" y="168"/>
                    <a:pt x="825" y="206"/>
                  </a:cubicBezTo>
                  <a:cubicBezTo>
                    <a:pt x="840" y="237"/>
                    <a:pt x="810" y="267"/>
                    <a:pt x="810" y="305"/>
                  </a:cubicBezTo>
                  <a:cubicBezTo>
                    <a:pt x="802" y="321"/>
                    <a:pt x="787" y="359"/>
                    <a:pt x="810" y="359"/>
                  </a:cubicBezTo>
                  <a:cubicBezTo>
                    <a:pt x="832" y="351"/>
                    <a:pt x="840" y="313"/>
                    <a:pt x="855" y="290"/>
                  </a:cubicBezTo>
                  <a:cubicBezTo>
                    <a:pt x="878" y="267"/>
                    <a:pt x="901" y="214"/>
                    <a:pt x="932" y="229"/>
                  </a:cubicBezTo>
                  <a:cubicBezTo>
                    <a:pt x="970" y="244"/>
                    <a:pt x="947" y="313"/>
                    <a:pt x="970" y="336"/>
                  </a:cubicBezTo>
                  <a:cubicBezTo>
                    <a:pt x="985" y="351"/>
                    <a:pt x="1016" y="313"/>
                    <a:pt x="1031" y="321"/>
                  </a:cubicBezTo>
                  <a:cubicBezTo>
                    <a:pt x="1054" y="336"/>
                    <a:pt x="1054" y="374"/>
                    <a:pt x="1069" y="397"/>
                  </a:cubicBezTo>
                  <a:cubicBezTo>
                    <a:pt x="1085" y="420"/>
                    <a:pt x="1100" y="451"/>
                    <a:pt x="1123" y="451"/>
                  </a:cubicBezTo>
                  <a:cubicBezTo>
                    <a:pt x="1153" y="458"/>
                    <a:pt x="1168" y="428"/>
                    <a:pt x="1191" y="405"/>
                  </a:cubicBezTo>
                  <a:cubicBezTo>
                    <a:pt x="1222" y="382"/>
                    <a:pt x="1237" y="321"/>
                    <a:pt x="1283" y="328"/>
                  </a:cubicBezTo>
                  <a:cubicBezTo>
                    <a:pt x="1321" y="328"/>
                    <a:pt x="1314" y="397"/>
                    <a:pt x="1344" y="420"/>
                  </a:cubicBezTo>
                  <a:cubicBezTo>
                    <a:pt x="1352" y="428"/>
                    <a:pt x="1360" y="397"/>
                    <a:pt x="1367" y="397"/>
                  </a:cubicBezTo>
                  <a:cubicBezTo>
                    <a:pt x="1382" y="405"/>
                    <a:pt x="1382" y="428"/>
                    <a:pt x="1390" y="443"/>
                  </a:cubicBezTo>
                  <a:lnTo>
                    <a:pt x="1390" y="443"/>
                  </a:lnTo>
                  <a:cubicBezTo>
                    <a:pt x="1398" y="474"/>
                    <a:pt x="1405" y="504"/>
                    <a:pt x="1405" y="542"/>
                  </a:cubicBezTo>
                  <a:cubicBezTo>
                    <a:pt x="1405" y="573"/>
                    <a:pt x="1390" y="603"/>
                    <a:pt x="1382" y="634"/>
                  </a:cubicBezTo>
                  <a:cubicBezTo>
                    <a:pt x="1375" y="649"/>
                    <a:pt x="1382" y="665"/>
                    <a:pt x="1382" y="688"/>
                  </a:cubicBezTo>
                  <a:cubicBezTo>
                    <a:pt x="1382" y="726"/>
                    <a:pt x="1390" y="772"/>
                    <a:pt x="1398" y="817"/>
                  </a:cubicBezTo>
                  <a:cubicBezTo>
                    <a:pt x="1352" y="833"/>
                    <a:pt x="1352" y="833"/>
                    <a:pt x="1352" y="833"/>
                  </a:cubicBezTo>
                  <a:cubicBezTo>
                    <a:pt x="1306" y="833"/>
                    <a:pt x="1260" y="825"/>
                    <a:pt x="1207" y="825"/>
                  </a:cubicBezTo>
                  <a:cubicBezTo>
                    <a:pt x="1176" y="833"/>
                    <a:pt x="1146" y="848"/>
                    <a:pt x="1115" y="833"/>
                  </a:cubicBezTo>
                  <a:cubicBezTo>
                    <a:pt x="1092" y="825"/>
                    <a:pt x="1092" y="794"/>
                    <a:pt x="1077" y="772"/>
                  </a:cubicBezTo>
                  <a:cubicBezTo>
                    <a:pt x="1077" y="772"/>
                    <a:pt x="1023" y="764"/>
                    <a:pt x="1016" y="764"/>
                  </a:cubicBezTo>
                  <a:cubicBezTo>
                    <a:pt x="1008" y="764"/>
                    <a:pt x="916" y="833"/>
                    <a:pt x="916" y="833"/>
                  </a:cubicBezTo>
                  <a:cubicBezTo>
                    <a:pt x="825" y="863"/>
                    <a:pt x="741" y="894"/>
                    <a:pt x="649" y="924"/>
                  </a:cubicBezTo>
                  <a:cubicBezTo>
                    <a:pt x="580" y="940"/>
                    <a:pt x="512" y="962"/>
                    <a:pt x="443" y="970"/>
                  </a:cubicBezTo>
                  <a:cubicBezTo>
                    <a:pt x="412" y="970"/>
                    <a:pt x="374" y="955"/>
                    <a:pt x="343" y="962"/>
                  </a:cubicBezTo>
                  <a:cubicBezTo>
                    <a:pt x="305" y="962"/>
                    <a:pt x="275" y="985"/>
                    <a:pt x="237" y="985"/>
                  </a:cubicBezTo>
                  <a:cubicBezTo>
                    <a:pt x="199" y="985"/>
                    <a:pt x="168" y="970"/>
                    <a:pt x="137" y="962"/>
                  </a:cubicBezTo>
                  <a:lnTo>
                    <a:pt x="137" y="962"/>
                  </a:lnTo>
                  <a:cubicBezTo>
                    <a:pt x="137" y="940"/>
                    <a:pt x="160" y="917"/>
                    <a:pt x="153" y="894"/>
                  </a:cubicBezTo>
                  <a:cubicBezTo>
                    <a:pt x="130" y="855"/>
                    <a:pt x="99" y="817"/>
                    <a:pt x="61" y="794"/>
                  </a:cubicBezTo>
                  <a:cubicBezTo>
                    <a:pt x="46" y="787"/>
                    <a:pt x="23" y="825"/>
                    <a:pt x="15" y="810"/>
                  </a:cubicBezTo>
                  <a:cubicBezTo>
                    <a:pt x="0" y="779"/>
                    <a:pt x="23" y="741"/>
                    <a:pt x="23" y="710"/>
                  </a:cubicBezTo>
                  <a:cubicBezTo>
                    <a:pt x="23" y="688"/>
                    <a:pt x="0" y="672"/>
                    <a:pt x="0" y="649"/>
                  </a:cubicBezTo>
                  <a:cubicBezTo>
                    <a:pt x="0" y="626"/>
                    <a:pt x="7" y="603"/>
                    <a:pt x="23" y="580"/>
                  </a:cubicBezTo>
                  <a:cubicBezTo>
                    <a:pt x="38" y="565"/>
                    <a:pt x="61" y="550"/>
                    <a:pt x="84" y="558"/>
                  </a:cubicBezTo>
                  <a:cubicBezTo>
                    <a:pt x="107" y="558"/>
                    <a:pt x="130" y="588"/>
                    <a:pt x="160" y="588"/>
                  </a:cubicBezTo>
                  <a:cubicBezTo>
                    <a:pt x="176" y="588"/>
                    <a:pt x="168" y="565"/>
                    <a:pt x="176" y="550"/>
                  </a:cubicBezTo>
                  <a:cubicBezTo>
                    <a:pt x="176" y="519"/>
                    <a:pt x="176" y="481"/>
                    <a:pt x="168" y="451"/>
                  </a:cubicBezTo>
                  <a:cubicBezTo>
                    <a:pt x="153" y="413"/>
                    <a:pt x="130" y="374"/>
                    <a:pt x="107" y="344"/>
                  </a:cubicBezTo>
                  <a:lnTo>
                    <a:pt x="107" y="344"/>
                  </a:lnTo>
                  <a:cubicBezTo>
                    <a:pt x="130" y="313"/>
                    <a:pt x="153" y="283"/>
                    <a:pt x="183" y="260"/>
                  </a:cubicBezTo>
                  <a:cubicBezTo>
                    <a:pt x="206" y="237"/>
                    <a:pt x="244" y="229"/>
                    <a:pt x="275" y="2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104"/>
            <p:cNvSpPr>
              <a:spLocks noChangeArrowheads="1"/>
            </p:cNvSpPr>
            <p:nvPr/>
          </p:nvSpPr>
          <p:spPr bwMode="auto">
            <a:xfrm>
              <a:off x="8100486" y="8929688"/>
              <a:ext cx="193662" cy="112712"/>
            </a:xfrm>
            <a:custGeom>
              <a:avLst/>
              <a:gdLst>
                <a:gd name="T0" fmla="*/ 298 w 536"/>
                <a:gd name="T1" fmla="*/ 305 h 314"/>
                <a:gd name="T2" fmla="*/ 298 w 536"/>
                <a:gd name="T3" fmla="*/ 305 h 314"/>
                <a:gd name="T4" fmla="*/ 336 w 536"/>
                <a:gd name="T5" fmla="*/ 252 h 314"/>
                <a:gd name="T6" fmla="*/ 458 w 536"/>
                <a:gd name="T7" fmla="*/ 183 h 314"/>
                <a:gd name="T8" fmla="*/ 535 w 536"/>
                <a:gd name="T9" fmla="*/ 175 h 314"/>
                <a:gd name="T10" fmla="*/ 535 w 536"/>
                <a:gd name="T11" fmla="*/ 175 h 314"/>
                <a:gd name="T12" fmla="*/ 374 w 536"/>
                <a:gd name="T13" fmla="*/ 30 h 314"/>
                <a:gd name="T14" fmla="*/ 298 w 536"/>
                <a:gd name="T15" fmla="*/ 38 h 314"/>
                <a:gd name="T16" fmla="*/ 260 w 536"/>
                <a:gd name="T17" fmla="*/ 7 h 314"/>
                <a:gd name="T18" fmla="*/ 130 w 536"/>
                <a:gd name="T19" fmla="*/ 15 h 314"/>
                <a:gd name="T20" fmla="*/ 130 w 536"/>
                <a:gd name="T21" fmla="*/ 15 h 314"/>
                <a:gd name="T22" fmla="*/ 176 w 536"/>
                <a:gd name="T23" fmla="*/ 68 h 314"/>
                <a:gd name="T24" fmla="*/ 92 w 536"/>
                <a:gd name="T25" fmla="*/ 84 h 314"/>
                <a:gd name="T26" fmla="*/ 23 w 536"/>
                <a:gd name="T27" fmla="*/ 91 h 314"/>
                <a:gd name="T28" fmla="*/ 8 w 536"/>
                <a:gd name="T29" fmla="*/ 160 h 314"/>
                <a:gd name="T30" fmla="*/ 0 w 536"/>
                <a:gd name="T31" fmla="*/ 213 h 314"/>
                <a:gd name="T32" fmla="*/ 0 w 536"/>
                <a:gd name="T33" fmla="*/ 213 h 314"/>
                <a:gd name="T34" fmla="*/ 84 w 536"/>
                <a:gd name="T35" fmla="*/ 274 h 314"/>
                <a:gd name="T36" fmla="*/ 145 w 536"/>
                <a:gd name="T37" fmla="*/ 244 h 314"/>
                <a:gd name="T38" fmla="*/ 183 w 536"/>
                <a:gd name="T39" fmla="*/ 297 h 314"/>
                <a:gd name="T40" fmla="*/ 298 w 536"/>
                <a:gd name="T41" fmla="*/ 30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6" h="314">
                  <a:moveTo>
                    <a:pt x="298" y="305"/>
                  </a:moveTo>
                  <a:lnTo>
                    <a:pt x="298" y="305"/>
                  </a:lnTo>
                  <a:cubicBezTo>
                    <a:pt x="313" y="290"/>
                    <a:pt x="328" y="274"/>
                    <a:pt x="336" y="252"/>
                  </a:cubicBezTo>
                  <a:cubicBezTo>
                    <a:pt x="359" y="175"/>
                    <a:pt x="374" y="183"/>
                    <a:pt x="458" y="183"/>
                  </a:cubicBezTo>
                  <a:cubicBezTo>
                    <a:pt x="481" y="183"/>
                    <a:pt x="504" y="183"/>
                    <a:pt x="535" y="175"/>
                  </a:cubicBezTo>
                  <a:lnTo>
                    <a:pt x="535" y="175"/>
                  </a:lnTo>
                  <a:cubicBezTo>
                    <a:pt x="489" y="137"/>
                    <a:pt x="428" y="53"/>
                    <a:pt x="374" y="30"/>
                  </a:cubicBezTo>
                  <a:cubicBezTo>
                    <a:pt x="351" y="22"/>
                    <a:pt x="328" y="45"/>
                    <a:pt x="298" y="38"/>
                  </a:cubicBezTo>
                  <a:cubicBezTo>
                    <a:pt x="283" y="38"/>
                    <a:pt x="275" y="7"/>
                    <a:pt x="260" y="7"/>
                  </a:cubicBezTo>
                  <a:cubicBezTo>
                    <a:pt x="214" y="0"/>
                    <a:pt x="176" y="7"/>
                    <a:pt x="130" y="15"/>
                  </a:cubicBezTo>
                  <a:lnTo>
                    <a:pt x="130" y="15"/>
                  </a:lnTo>
                  <a:cubicBezTo>
                    <a:pt x="145" y="30"/>
                    <a:pt x="191" y="53"/>
                    <a:pt x="176" y="68"/>
                  </a:cubicBezTo>
                  <a:cubicBezTo>
                    <a:pt x="160" y="99"/>
                    <a:pt x="122" y="84"/>
                    <a:pt x="92" y="84"/>
                  </a:cubicBezTo>
                  <a:cubicBezTo>
                    <a:pt x="69" y="84"/>
                    <a:pt x="38" y="76"/>
                    <a:pt x="23" y="91"/>
                  </a:cubicBezTo>
                  <a:cubicBezTo>
                    <a:pt x="0" y="107"/>
                    <a:pt x="8" y="137"/>
                    <a:pt x="8" y="160"/>
                  </a:cubicBezTo>
                  <a:cubicBezTo>
                    <a:pt x="0" y="175"/>
                    <a:pt x="0" y="198"/>
                    <a:pt x="0" y="213"/>
                  </a:cubicBezTo>
                  <a:lnTo>
                    <a:pt x="0" y="213"/>
                  </a:lnTo>
                  <a:cubicBezTo>
                    <a:pt x="23" y="236"/>
                    <a:pt x="53" y="267"/>
                    <a:pt x="84" y="274"/>
                  </a:cubicBezTo>
                  <a:cubicBezTo>
                    <a:pt x="107" y="282"/>
                    <a:pt x="122" y="236"/>
                    <a:pt x="145" y="244"/>
                  </a:cubicBezTo>
                  <a:cubicBezTo>
                    <a:pt x="168" y="244"/>
                    <a:pt x="160" y="290"/>
                    <a:pt x="183" y="297"/>
                  </a:cubicBezTo>
                  <a:cubicBezTo>
                    <a:pt x="229" y="313"/>
                    <a:pt x="244" y="297"/>
                    <a:pt x="298" y="30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105"/>
            <p:cNvSpPr>
              <a:spLocks noChangeArrowheads="1"/>
            </p:cNvSpPr>
            <p:nvPr/>
          </p:nvSpPr>
          <p:spPr bwMode="auto">
            <a:xfrm>
              <a:off x="8316371" y="8907463"/>
              <a:ext cx="126992" cy="74612"/>
            </a:xfrm>
            <a:custGeom>
              <a:avLst/>
              <a:gdLst>
                <a:gd name="T0" fmla="*/ 46 w 353"/>
                <a:gd name="T1" fmla="*/ 192 h 208"/>
                <a:gd name="T2" fmla="*/ 46 w 353"/>
                <a:gd name="T3" fmla="*/ 192 h 208"/>
                <a:gd name="T4" fmla="*/ 123 w 353"/>
                <a:gd name="T5" fmla="*/ 176 h 208"/>
                <a:gd name="T6" fmla="*/ 291 w 353"/>
                <a:gd name="T7" fmla="*/ 199 h 208"/>
                <a:gd name="T8" fmla="*/ 352 w 353"/>
                <a:gd name="T9" fmla="*/ 169 h 208"/>
                <a:gd name="T10" fmla="*/ 352 w 353"/>
                <a:gd name="T11" fmla="*/ 169 h 208"/>
                <a:gd name="T12" fmla="*/ 230 w 353"/>
                <a:gd name="T13" fmla="*/ 62 h 208"/>
                <a:gd name="T14" fmla="*/ 31 w 353"/>
                <a:gd name="T15" fmla="*/ 23 h 208"/>
                <a:gd name="T16" fmla="*/ 46 w 353"/>
                <a:gd name="T17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208">
                  <a:moveTo>
                    <a:pt x="46" y="192"/>
                  </a:moveTo>
                  <a:lnTo>
                    <a:pt x="46" y="192"/>
                  </a:lnTo>
                  <a:cubicBezTo>
                    <a:pt x="69" y="176"/>
                    <a:pt x="100" y="169"/>
                    <a:pt x="123" y="176"/>
                  </a:cubicBezTo>
                  <a:cubicBezTo>
                    <a:pt x="176" y="184"/>
                    <a:pt x="237" y="207"/>
                    <a:pt x="291" y="199"/>
                  </a:cubicBezTo>
                  <a:cubicBezTo>
                    <a:pt x="314" y="192"/>
                    <a:pt x="329" y="184"/>
                    <a:pt x="352" y="169"/>
                  </a:cubicBezTo>
                  <a:lnTo>
                    <a:pt x="352" y="169"/>
                  </a:lnTo>
                  <a:cubicBezTo>
                    <a:pt x="321" y="146"/>
                    <a:pt x="268" y="77"/>
                    <a:pt x="230" y="62"/>
                  </a:cubicBezTo>
                  <a:cubicBezTo>
                    <a:pt x="168" y="39"/>
                    <a:pt x="100" y="0"/>
                    <a:pt x="31" y="23"/>
                  </a:cubicBezTo>
                  <a:cubicBezTo>
                    <a:pt x="0" y="31"/>
                    <a:pt x="46" y="161"/>
                    <a:pt x="46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106"/>
            <p:cNvSpPr>
              <a:spLocks noChangeArrowheads="1"/>
            </p:cNvSpPr>
            <p:nvPr/>
          </p:nvSpPr>
          <p:spPr bwMode="auto">
            <a:xfrm>
              <a:off x="7995717" y="9005888"/>
              <a:ext cx="844495" cy="531812"/>
            </a:xfrm>
            <a:custGeom>
              <a:avLst/>
              <a:gdLst>
                <a:gd name="T0" fmla="*/ 672 w 2346"/>
                <a:gd name="T1" fmla="*/ 69 h 1476"/>
                <a:gd name="T2" fmla="*/ 328 w 2346"/>
                <a:gd name="T3" fmla="*/ 84 h 1476"/>
                <a:gd name="T4" fmla="*/ 588 w 2346"/>
                <a:gd name="T5" fmla="*/ 92 h 1476"/>
                <a:gd name="T6" fmla="*/ 435 w 2346"/>
                <a:gd name="T7" fmla="*/ 31 h 1476"/>
                <a:gd name="T8" fmla="*/ 290 w 2346"/>
                <a:gd name="T9" fmla="*/ 0 h 1476"/>
                <a:gd name="T10" fmla="*/ 260 w 2346"/>
                <a:gd name="T11" fmla="*/ 69 h 1476"/>
                <a:gd name="T12" fmla="*/ 191 w 2346"/>
                <a:gd name="T13" fmla="*/ 207 h 1476"/>
                <a:gd name="T14" fmla="*/ 168 w 2346"/>
                <a:gd name="T15" fmla="*/ 336 h 1476"/>
                <a:gd name="T16" fmla="*/ 91 w 2346"/>
                <a:gd name="T17" fmla="*/ 405 h 1476"/>
                <a:gd name="T18" fmla="*/ 15 w 2346"/>
                <a:gd name="T19" fmla="*/ 474 h 1476"/>
                <a:gd name="T20" fmla="*/ 30 w 2346"/>
                <a:gd name="T21" fmla="*/ 573 h 1476"/>
                <a:gd name="T22" fmla="*/ 7 w 2346"/>
                <a:gd name="T23" fmla="*/ 719 h 1476"/>
                <a:gd name="T24" fmla="*/ 23 w 2346"/>
                <a:gd name="T25" fmla="*/ 848 h 1476"/>
                <a:gd name="T26" fmla="*/ 198 w 2346"/>
                <a:gd name="T27" fmla="*/ 917 h 1476"/>
                <a:gd name="T28" fmla="*/ 458 w 2346"/>
                <a:gd name="T29" fmla="*/ 909 h 1476"/>
                <a:gd name="T30" fmla="*/ 641 w 2346"/>
                <a:gd name="T31" fmla="*/ 1055 h 1476"/>
                <a:gd name="T32" fmla="*/ 832 w 2346"/>
                <a:gd name="T33" fmla="*/ 1200 h 1476"/>
                <a:gd name="T34" fmla="*/ 1023 w 2346"/>
                <a:gd name="T35" fmla="*/ 1200 h 1476"/>
                <a:gd name="T36" fmla="*/ 1229 w 2346"/>
                <a:gd name="T37" fmla="*/ 1330 h 1476"/>
                <a:gd name="T38" fmla="*/ 1275 w 2346"/>
                <a:gd name="T39" fmla="*/ 1436 h 1476"/>
                <a:gd name="T40" fmla="*/ 1321 w 2346"/>
                <a:gd name="T41" fmla="*/ 1444 h 1476"/>
                <a:gd name="T42" fmla="*/ 1443 w 2346"/>
                <a:gd name="T43" fmla="*/ 1337 h 1476"/>
                <a:gd name="T44" fmla="*/ 1909 w 2346"/>
                <a:gd name="T45" fmla="*/ 986 h 1476"/>
                <a:gd name="T46" fmla="*/ 2169 w 2346"/>
                <a:gd name="T47" fmla="*/ 390 h 1476"/>
                <a:gd name="T48" fmla="*/ 1520 w 2346"/>
                <a:gd name="T49" fmla="*/ 359 h 1476"/>
                <a:gd name="T50" fmla="*/ 1077 w 2346"/>
                <a:gd name="T51" fmla="*/ 169 h 1476"/>
                <a:gd name="T52" fmla="*/ 939 w 2346"/>
                <a:gd name="T53" fmla="*/ 260 h 1476"/>
                <a:gd name="T54" fmla="*/ 909 w 2346"/>
                <a:gd name="T55" fmla="*/ 375 h 1476"/>
                <a:gd name="T56" fmla="*/ 718 w 2346"/>
                <a:gd name="T57" fmla="*/ 321 h 1476"/>
                <a:gd name="T58" fmla="*/ 641 w 2346"/>
                <a:gd name="T59" fmla="*/ 352 h 1476"/>
                <a:gd name="T60" fmla="*/ 573 w 2346"/>
                <a:gd name="T61" fmla="*/ 306 h 1476"/>
                <a:gd name="T62" fmla="*/ 702 w 2346"/>
                <a:gd name="T63" fmla="*/ 161 h 1476"/>
                <a:gd name="T64" fmla="*/ 672 w 2346"/>
                <a:gd name="T65" fmla="*/ 69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46" h="1476">
                  <a:moveTo>
                    <a:pt x="672" y="69"/>
                  </a:moveTo>
                  <a:lnTo>
                    <a:pt x="672" y="69"/>
                  </a:lnTo>
                  <a:cubicBezTo>
                    <a:pt x="641" y="92"/>
                    <a:pt x="618" y="123"/>
                    <a:pt x="565" y="123"/>
                  </a:cubicBezTo>
                  <a:cubicBezTo>
                    <a:pt x="504" y="130"/>
                    <a:pt x="374" y="123"/>
                    <a:pt x="328" y="84"/>
                  </a:cubicBezTo>
                  <a:cubicBezTo>
                    <a:pt x="404" y="84"/>
                    <a:pt x="519" y="123"/>
                    <a:pt x="588" y="92"/>
                  </a:cubicBezTo>
                  <a:lnTo>
                    <a:pt x="588" y="92"/>
                  </a:lnTo>
                  <a:cubicBezTo>
                    <a:pt x="534" y="84"/>
                    <a:pt x="519" y="100"/>
                    <a:pt x="473" y="84"/>
                  </a:cubicBezTo>
                  <a:cubicBezTo>
                    <a:pt x="450" y="77"/>
                    <a:pt x="458" y="31"/>
                    <a:pt x="435" y="31"/>
                  </a:cubicBezTo>
                  <a:cubicBezTo>
                    <a:pt x="412" y="23"/>
                    <a:pt x="397" y="69"/>
                    <a:pt x="374" y="61"/>
                  </a:cubicBezTo>
                  <a:cubicBezTo>
                    <a:pt x="343" y="54"/>
                    <a:pt x="313" y="23"/>
                    <a:pt x="290" y="0"/>
                  </a:cubicBezTo>
                  <a:lnTo>
                    <a:pt x="290" y="0"/>
                  </a:lnTo>
                  <a:cubicBezTo>
                    <a:pt x="275" y="23"/>
                    <a:pt x="275" y="54"/>
                    <a:pt x="260" y="69"/>
                  </a:cubicBezTo>
                  <a:cubicBezTo>
                    <a:pt x="244" y="92"/>
                    <a:pt x="206" y="92"/>
                    <a:pt x="191" y="115"/>
                  </a:cubicBezTo>
                  <a:cubicBezTo>
                    <a:pt x="183" y="146"/>
                    <a:pt x="198" y="176"/>
                    <a:pt x="191" y="207"/>
                  </a:cubicBezTo>
                  <a:cubicBezTo>
                    <a:pt x="191" y="222"/>
                    <a:pt x="175" y="230"/>
                    <a:pt x="175" y="237"/>
                  </a:cubicBezTo>
                  <a:cubicBezTo>
                    <a:pt x="168" y="268"/>
                    <a:pt x="175" y="306"/>
                    <a:pt x="168" y="336"/>
                  </a:cubicBezTo>
                  <a:cubicBezTo>
                    <a:pt x="160" y="359"/>
                    <a:pt x="145" y="367"/>
                    <a:pt x="137" y="382"/>
                  </a:cubicBezTo>
                  <a:cubicBezTo>
                    <a:pt x="122" y="390"/>
                    <a:pt x="99" y="390"/>
                    <a:pt x="91" y="405"/>
                  </a:cubicBezTo>
                  <a:cubicBezTo>
                    <a:pt x="76" y="421"/>
                    <a:pt x="91" y="459"/>
                    <a:pt x="68" y="474"/>
                  </a:cubicBezTo>
                  <a:cubicBezTo>
                    <a:pt x="61" y="482"/>
                    <a:pt x="38" y="474"/>
                    <a:pt x="15" y="474"/>
                  </a:cubicBezTo>
                  <a:lnTo>
                    <a:pt x="15" y="474"/>
                  </a:lnTo>
                  <a:cubicBezTo>
                    <a:pt x="23" y="505"/>
                    <a:pt x="30" y="535"/>
                    <a:pt x="30" y="573"/>
                  </a:cubicBezTo>
                  <a:cubicBezTo>
                    <a:pt x="30" y="604"/>
                    <a:pt x="15" y="634"/>
                    <a:pt x="7" y="665"/>
                  </a:cubicBezTo>
                  <a:cubicBezTo>
                    <a:pt x="0" y="680"/>
                    <a:pt x="7" y="696"/>
                    <a:pt x="7" y="719"/>
                  </a:cubicBezTo>
                  <a:cubicBezTo>
                    <a:pt x="7" y="757"/>
                    <a:pt x="15" y="803"/>
                    <a:pt x="23" y="848"/>
                  </a:cubicBezTo>
                  <a:lnTo>
                    <a:pt x="23" y="848"/>
                  </a:lnTo>
                  <a:cubicBezTo>
                    <a:pt x="76" y="848"/>
                    <a:pt x="137" y="825"/>
                    <a:pt x="183" y="841"/>
                  </a:cubicBezTo>
                  <a:cubicBezTo>
                    <a:pt x="206" y="856"/>
                    <a:pt x="175" y="909"/>
                    <a:pt x="198" y="917"/>
                  </a:cubicBezTo>
                  <a:cubicBezTo>
                    <a:pt x="244" y="932"/>
                    <a:pt x="298" y="917"/>
                    <a:pt x="343" y="909"/>
                  </a:cubicBezTo>
                  <a:cubicBezTo>
                    <a:pt x="382" y="909"/>
                    <a:pt x="420" y="894"/>
                    <a:pt x="458" y="909"/>
                  </a:cubicBezTo>
                  <a:cubicBezTo>
                    <a:pt x="489" y="925"/>
                    <a:pt x="504" y="963"/>
                    <a:pt x="527" y="986"/>
                  </a:cubicBezTo>
                  <a:cubicBezTo>
                    <a:pt x="565" y="1016"/>
                    <a:pt x="603" y="1032"/>
                    <a:pt x="641" y="1055"/>
                  </a:cubicBezTo>
                  <a:cubicBezTo>
                    <a:pt x="664" y="1078"/>
                    <a:pt x="672" y="1108"/>
                    <a:pt x="695" y="1123"/>
                  </a:cubicBezTo>
                  <a:cubicBezTo>
                    <a:pt x="733" y="1154"/>
                    <a:pt x="779" y="1184"/>
                    <a:pt x="832" y="1200"/>
                  </a:cubicBezTo>
                  <a:cubicBezTo>
                    <a:pt x="871" y="1200"/>
                    <a:pt x="901" y="1161"/>
                    <a:pt x="939" y="1161"/>
                  </a:cubicBezTo>
                  <a:cubicBezTo>
                    <a:pt x="970" y="1161"/>
                    <a:pt x="993" y="1192"/>
                    <a:pt x="1023" y="1200"/>
                  </a:cubicBezTo>
                  <a:cubicBezTo>
                    <a:pt x="1054" y="1200"/>
                    <a:pt x="1092" y="1169"/>
                    <a:pt x="1123" y="1184"/>
                  </a:cubicBezTo>
                  <a:cubicBezTo>
                    <a:pt x="1168" y="1215"/>
                    <a:pt x="1184" y="1291"/>
                    <a:pt x="1229" y="1330"/>
                  </a:cubicBezTo>
                  <a:cubicBezTo>
                    <a:pt x="1245" y="1345"/>
                    <a:pt x="1283" y="1307"/>
                    <a:pt x="1298" y="1330"/>
                  </a:cubicBezTo>
                  <a:cubicBezTo>
                    <a:pt x="1306" y="1353"/>
                    <a:pt x="1275" y="1414"/>
                    <a:pt x="1275" y="1436"/>
                  </a:cubicBezTo>
                  <a:lnTo>
                    <a:pt x="1275" y="1436"/>
                  </a:lnTo>
                  <a:cubicBezTo>
                    <a:pt x="1290" y="1444"/>
                    <a:pt x="1306" y="1444"/>
                    <a:pt x="1321" y="1444"/>
                  </a:cubicBezTo>
                  <a:cubicBezTo>
                    <a:pt x="1367" y="1444"/>
                    <a:pt x="1413" y="1475"/>
                    <a:pt x="1459" y="1475"/>
                  </a:cubicBezTo>
                  <a:cubicBezTo>
                    <a:pt x="1459" y="1436"/>
                    <a:pt x="1451" y="1383"/>
                    <a:pt x="1443" y="1337"/>
                  </a:cubicBezTo>
                  <a:cubicBezTo>
                    <a:pt x="1482" y="1230"/>
                    <a:pt x="1474" y="1146"/>
                    <a:pt x="1596" y="1100"/>
                  </a:cubicBezTo>
                  <a:cubicBezTo>
                    <a:pt x="1703" y="1055"/>
                    <a:pt x="1802" y="1009"/>
                    <a:pt x="1909" y="986"/>
                  </a:cubicBezTo>
                  <a:cubicBezTo>
                    <a:pt x="2169" y="932"/>
                    <a:pt x="2169" y="665"/>
                    <a:pt x="2077" y="474"/>
                  </a:cubicBezTo>
                  <a:cubicBezTo>
                    <a:pt x="2054" y="413"/>
                    <a:pt x="2138" y="428"/>
                    <a:pt x="2169" y="390"/>
                  </a:cubicBezTo>
                  <a:cubicBezTo>
                    <a:pt x="2345" y="222"/>
                    <a:pt x="1963" y="268"/>
                    <a:pt x="1886" y="291"/>
                  </a:cubicBezTo>
                  <a:cubicBezTo>
                    <a:pt x="1764" y="321"/>
                    <a:pt x="1627" y="291"/>
                    <a:pt x="1520" y="359"/>
                  </a:cubicBezTo>
                  <a:cubicBezTo>
                    <a:pt x="1489" y="375"/>
                    <a:pt x="1298" y="405"/>
                    <a:pt x="1382" y="344"/>
                  </a:cubicBezTo>
                  <a:cubicBezTo>
                    <a:pt x="1497" y="268"/>
                    <a:pt x="1084" y="39"/>
                    <a:pt x="1077" y="169"/>
                  </a:cubicBezTo>
                  <a:cubicBezTo>
                    <a:pt x="1077" y="268"/>
                    <a:pt x="1000" y="268"/>
                    <a:pt x="939" y="260"/>
                  </a:cubicBezTo>
                  <a:lnTo>
                    <a:pt x="939" y="260"/>
                  </a:lnTo>
                  <a:cubicBezTo>
                    <a:pt x="932" y="291"/>
                    <a:pt x="924" y="291"/>
                    <a:pt x="916" y="314"/>
                  </a:cubicBezTo>
                  <a:cubicBezTo>
                    <a:pt x="909" y="336"/>
                    <a:pt x="924" y="367"/>
                    <a:pt x="909" y="375"/>
                  </a:cubicBezTo>
                  <a:cubicBezTo>
                    <a:pt x="863" y="390"/>
                    <a:pt x="817" y="382"/>
                    <a:pt x="771" y="367"/>
                  </a:cubicBezTo>
                  <a:cubicBezTo>
                    <a:pt x="748" y="359"/>
                    <a:pt x="741" y="336"/>
                    <a:pt x="718" y="321"/>
                  </a:cubicBezTo>
                  <a:cubicBezTo>
                    <a:pt x="702" y="306"/>
                    <a:pt x="672" y="275"/>
                    <a:pt x="657" y="291"/>
                  </a:cubicBezTo>
                  <a:cubicBezTo>
                    <a:pt x="634" y="298"/>
                    <a:pt x="664" y="344"/>
                    <a:pt x="641" y="352"/>
                  </a:cubicBezTo>
                  <a:cubicBezTo>
                    <a:pt x="618" y="367"/>
                    <a:pt x="580" y="359"/>
                    <a:pt x="557" y="344"/>
                  </a:cubicBezTo>
                  <a:cubicBezTo>
                    <a:pt x="542" y="336"/>
                    <a:pt x="565" y="314"/>
                    <a:pt x="573" y="306"/>
                  </a:cubicBezTo>
                  <a:cubicBezTo>
                    <a:pt x="588" y="283"/>
                    <a:pt x="588" y="260"/>
                    <a:pt x="603" y="245"/>
                  </a:cubicBezTo>
                  <a:cubicBezTo>
                    <a:pt x="634" y="207"/>
                    <a:pt x="679" y="199"/>
                    <a:pt x="702" y="161"/>
                  </a:cubicBezTo>
                  <a:cubicBezTo>
                    <a:pt x="718" y="146"/>
                    <a:pt x="702" y="115"/>
                    <a:pt x="695" y="100"/>
                  </a:cubicBezTo>
                  <a:cubicBezTo>
                    <a:pt x="679" y="77"/>
                    <a:pt x="687" y="92"/>
                    <a:pt x="672" y="6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107"/>
            <p:cNvSpPr>
              <a:spLocks noChangeArrowheads="1"/>
            </p:cNvSpPr>
            <p:nvPr/>
          </p:nvSpPr>
          <p:spPr bwMode="auto">
            <a:xfrm>
              <a:off x="8190966" y="9015413"/>
              <a:ext cx="203187" cy="131762"/>
            </a:xfrm>
            <a:custGeom>
              <a:avLst/>
              <a:gdLst>
                <a:gd name="T0" fmla="*/ 397 w 566"/>
                <a:gd name="T1" fmla="*/ 237 h 368"/>
                <a:gd name="T2" fmla="*/ 397 w 566"/>
                <a:gd name="T3" fmla="*/ 237 h 368"/>
                <a:gd name="T4" fmla="*/ 321 w 566"/>
                <a:gd name="T5" fmla="*/ 207 h 368"/>
                <a:gd name="T6" fmla="*/ 382 w 566"/>
                <a:gd name="T7" fmla="*/ 153 h 368"/>
                <a:gd name="T8" fmla="*/ 512 w 566"/>
                <a:gd name="T9" fmla="*/ 61 h 368"/>
                <a:gd name="T10" fmla="*/ 275 w 566"/>
                <a:gd name="T11" fmla="*/ 16 h 368"/>
                <a:gd name="T12" fmla="*/ 130 w 566"/>
                <a:gd name="T13" fmla="*/ 46 h 368"/>
                <a:gd name="T14" fmla="*/ 130 w 566"/>
                <a:gd name="T15" fmla="*/ 46 h 368"/>
                <a:gd name="T16" fmla="*/ 153 w 566"/>
                <a:gd name="T17" fmla="*/ 77 h 368"/>
                <a:gd name="T18" fmla="*/ 160 w 566"/>
                <a:gd name="T19" fmla="*/ 138 h 368"/>
                <a:gd name="T20" fmla="*/ 61 w 566"/>
                <a:gd name="T21" fmla="*/ 222 h 368"/>
                <a:gd name="T22" fmla="*/ 31 w 566"/>
                <a:gd name="T23" fmla="*/ 283 h 368"/>
                <a:gd name="T24" fmla="*/ 15 w 566"/>
                <a:gd name="T25" fmla="*/ 321 h 368"/>
                <a:gd name="T26" fmla="*/ 99 w 566"/>
                <a:gd name="T27" fmla="*/ 329 h 368"/>
                <a:gd name="T28" fmla="*/ 115 w 566"/>
                <a:gd name="T29" fmla="*/ 268 h 368"/>
                <a:gd name="T30" fmla="*/ 176 w 566"/>
                <a:gd name="T31" fmla="*/ 298 h 368"/>
                <a:gd name="T32" fmla="*/ 229 w 566"/>
                <a:gd name="T33" fmla="*/ 344 h 368"/>
                <a:gd name="T34" fmla="*/ 367 w 566"/>
                <a:gd name="T35" fmla="*/ 352 h 368"/>
                <a:gd name="T36" fmla="*/ 374 w 566"/>
                <a:gd name="T37" fmla="*/ 291 h 368"/>
                <a:gd name="T38" fmla="*/ 397 w 566"/>
                <a:gd name="T39" fmla="*/ 237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6" h="368">
                  <a:moveTo>
                    <a:pt x="397" y="237"/>
                  </a:moveTo>
                  <a:lnTo>
                    <a:pt x="397" y="237"/>
                  </a:lnTo>
                  <a:cubicBezTo>
                    <a:pt x="351" y="230"/>
                    <a:pt x="313" y="207"/>
                    <a:pt x="321" y="207"/>
                  </a:cubicBezTo>
                  <a:cubicBezTo>
                    <a:pt x="336" y="191"/>
                    <a:pt x="359" y="153"/>
                    <a:pt x="382" y="153"/>
                  </a:cubicBezTo>
                  <a:cubicBezTo>
                    <a:pt x="412" y="146"/>
                    <a:pt x="565" y="138"/>
                    <a:pt x="512" y="61"/>
                  </a:cubicBezTo>
                  <a:cubicBezTo>
                    <a:pt x="466" y="0"/>
                    <a:pt x="351" y="31"/>
                    <a:pt x="275" y="16"/>
                  </a:cubicBezTo>
                  <a:cubicBezTo>
                    <a:pt x="191" y="0"/>
                    <a:pt x="160" y="23"/>
                    <a:pt x="130" y="46"/>
                  </a:cubicBezTo>
                  <a:lnTo>
                    <a:pt x="130" y="46"/>
                  </a:lnTo>
                  <a:cubicBezTo>
                    <a:pt x="145" y="69"/>
                    <a:pt x="137" y="54"/>
                    <a:pt x="153" y="77"/>
                  </a:cubicBezTo>
                  <a:cubicBezTo>
                    <a:pt x="160" y="92"/>
                    <a:pt x="176" y="123"/>
                    <a:pt x="160" y="138"/>
                  </a:cubicBezTo>
                  <a:cubicBezTo>
                    <a:pt x="137" y="176"/>
                    <a:pt x="92" y="184"/>
                    <a:pt x="61" y="222"/>
                  </a:cubicBezTo>
                  <a:cubicBezTo>
                    <a:pt x="46" y="237"/>
                    <a:pt x="46" y="260"/>
                    <a:pt x="31" y="283"/>
                  </a:cubicBezTo>
                  <a:cubicBezTo>
                    <a:pt x="23" y="291"/>
                    <a:pt x="0" y="313"/>
                    <a:pt x="15" y="321"/>
                  </a:cubicBezTo>
                  <a:cubicBezTo>
                    <a:pt x="38" y="336"/>
                    <a:pt x="76" y="344"/>
                    <a:pt x="99" y="329"/>
                  </a:cubicBezTo>
                  <a:cubicBezTo>
                    <a:pt x="122" y="321"/>
                    <a:pt x="92" y="275"/>
                    <a:pt x="115" y="268"/>
                  </a:cubicBezTo>
                  <a:cubicBezTo>
                    <a:pt x="130" y="252"/>
                    <a:pt x="160" y="283"/>
                    <a:pt x="176" y="298"/>
                  </a:cubicBezTo>
                  <a:cubicBezTo>
                    <a:pt x="199" y="313"/>
                    <a:pt x="206" y="336"/>
                    <a:pt x="229" y="344"/>
                  </a:cubicBezTo>
                  <a:cubicBezTo>
                    <a:pt x="275" y="359"/>
                    <a:pt x="321" y="367"/>
                    <a:pt x="367" y="352"/>
                  </a:cubicBezTo>
                  <a:cubicBezTo>
                    <a:pt x="382" y="344"/>
                    <a:pt x="367" y="313"/>
                    <a:pt x="374" y="291"/>
                  </a:cubicBezTo>
                  <a:cubicBezTo>
                    <a:pt x="382" y="268"/>
                    <a:pt x="390" y="268"/>
                    <a:pt x="397" y="2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108"/>
            <p:cNvSpPr>
              <a:spLocks noChangeArrowheads="1"/>
            </p:cNvSpPr>
            <p:nvPr/>
          </p:nvSpPr>
          <p:spPr bwMode="auto">
            <a:xfrm>
              <a:off x="7267102" y="6611938"/>
              <a:ext cx="169852" cy="169862"/>
            </a:xfrm>
            <a:custGeom>
              <a:avLst/>
              <a:gdLst>
                <a:gd name="T0" fmla="*/ 473 w 474"/>
                <a:gd name="T1" fmla="*/ 175 h 474"/>
                <a:gd name="T2" fmla="*/ 473 w 474"/>
                <a:gd name="T3" fmla="*/ 175 h 474"/>
                <a:gd name="T4" fmla="*/ 450 w 474"/>
                <a:gd name="T5" fmla="*/ 351 h 474"/>
                <a:gd name="T6" fmla="*/ 466 w 474"/>
                <a:gd name="T7" fmla="*/ 458 h 474"/>
                <a:gd name="T8" fmla="*/ 466 w 474"/>
                <a:gd name="T9" fmla="*/ 458 h 474"/>
                <a:gd name="T10" fmla="*/ 359 w 474"/>
                <a:gd name="T11" fmla="*/ 465 h 474"/>
                <a:gd name="T12" fmla="*/ 252 w 474"/>
                <a:gd name="T13" fmla="*/ 473 h 474"/>
                <a:gd name="T14" fmla="*/ 183 w 474"/>
                <a:gd name="T15" fmla="*/ 465 h 474"/>
                <a:gd name="T16" fmla="*/ 84 w 474"/>
                <a:gd name="T17" fmla="*/ 404 h 474"/>
                <a:gd name="T18" fmla="*/ 23 w 474"/>
                <a:gd name="T19" fmla="*/ 252 h 474"/>
                <a:gd name="T20" fmla="*/ 15 w 474"/>
                <a:gd name="T21" fmla="*/ 190 h 474"/>
                <a:gd name="T22" fmla="*/ 76 w 474"/>
                <a:gd name="T23" fmla="*/ 198 h 474"/>
                <a:gd name="T24" fmla="*/ 68 w 474"/>
                <a:gd name="T25" fmla="*/ 145 h 474"/>
                <a:gd name="T26" fmla="*/ 122 w 474"/>
                <a:gd name="T27" fmla="*/ 160 h 474"/>
                <a:gd name="T28" fmla="*/ 122 w 474"/>
                <a:gd name="T29" fmla="*/ 76 h 474"/>
                <a:gd name="T30" fmla="*/ 229 w 474"/>
                <a:gd name="T31" fmla="*/ 22 h 474"/>
                <a:gd name="T32" fmla="*/ 313 w 474"/>
                <a:gd name="T33" fmla="*/ 7 h 474"/>
                <a:gd name="T34" fmla="*/ 381 w 474"/>
                <a:gd name="T35" fmla="*/ 45 h 474"/>
                <a:gd name="T36" fmla="*/ 381 w 474"/>
                <a:gd name="T37" fmla="*/ 106 h 474"/>
                <a:gd name="T38" fmla="*/ 366 w 474"/>
                <a:gd name="T39" fmla="*/ 183 h 474"/>
                <a:gd name="T40" fmla="*/ 397 w 474"/>
                <a:gd name="T41" fmla="*/ 190 h 474"/>
                <a:gd name="T42" fmla="*/ 473 w 474"/>
                <a:gd name="T43" fmla="*/ 175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4" h="474">
                  <a:moveTo>
                    <a:pt x="473" y="175"/>
                  </a:moveTo>
                  <a:lnTo>
                    <a:pt x="473" y="175"/>
                  </a:lnTo>
                  <a:cubicBezTo>
                    <a:pt x="466" y="236"/>
                    <a:pt x="450" y="290"/>
                    <a:pt x="450" y="351"/>
                  </a:cubicBezTo>
                  <a:cubicBezTo>
                    <a:pt x="450" y="389"/>
                    <a:pt x="458" y="420"/>
                    <a:pt x="466" y="458"/>
                  </a:cubicBezTo>
                  <a:lnTo>
                    <a:pt x="466" y="458"/>
                  </a:lnTo>
                  <a:cubicBezTo>
                    <a:pt x="427" y="458"/>
                    <a:pt x="389" y="465"/>
                    <a:pt x="359" y="465"/>
                  </a:cubicBezTo>
                  <a:cubicBezTo>
                    <a:pt x="320" y="465"/>
                    <a:pt x="282" y="465"/>
                    <a:pt x="252" y="473"/>
                  </a:cubicBezTo>
                  <a:cubicBezTo>
                    <a:pt x="229" y="473"/>
                    <a:pt x="206" y="473"/>
                    <a:pt x="183" y="465"/>
                  </a:cubicBezTo>
                  <a:cubicBezTo>
                    <a:pt x="145" y="450"/>
                    <a:pt x="106" y="435"/>
                    <a:pt x="84" y="404"/>
                  </a:cubicBezTo>
                  <a:cubicBezTo>
                    <a:pt x="45" y="358"/>
                    <a:pt x="38" y="305"/>
                    <a:pt x="23" y="252"/>
                  </a:cubicBezTo>
                  <a:cubicBezTo>
                    <a:pt x="15" y="236"/>
                    <a:pt x="0" y="206"/>
                    <a:pt x="15" y="190"/>
                  </a:cubicBezTo>
                  <a:cubicBezTo>
                    <a:pt x="30" y="175"/>
                    <a:pt x="61" y="206"/>
                    <a:pt x="76" y="198"/>
                  </a:cubicBezTo>
                  <a:cubicBezTo>
                    <a:pt x="91" y="183"/>
                    <a:pt x="61" y="152"/>
                    <a:pt x="68" y="145"/>
                  </a:cubicBezTo>
                  <a:cubicBezTo>
                    <a:pt x="84" y="137"/>
                    <a:pt x="114" y="175"/>
                    <a:pt x="122" y="160"/>
                  </a:cubicBezTo>
                  <a:cubicBezTo>
                    <a:pt x="137" y="137"/>
                    <a:pt x="106" y="99"/>
                    <a:pt x="122" y="76"/>
                  </a:cubicBezTo>
                  <a:cubicBezTo>
                    <a:pt x="145" y="45"/>
                    <a:pt x="191" y="38"/>
                    <a:pt x="229" y="22"/>
                  </a:cubicBezTo>
                  <a:cubicBezTo>
                    <a:pt x="252" y="15"/>
                    <a:pt x="282" y="0"/>
                    <a:pt x="313" y="7"/>
                  </a:cubicBezTo>
                  <a:cubicBezTo>
                    <a:pt x="343" y="7"/>
                    <a:pt x="366" y="22"/>
                    <a:pt x="381" y="45"/>
                  </a:cubicBezTo>
                  <a:cubicBezTo>
                    <a:pt x="389" y="68"/>
                    <a:pt x="381" y="91"/>
                    <a:pt x="381" y="106"/>
                  </a:cubicBezTo>
                  <a:cubicBezTo>
                    <a:pt x="374" y="137"/>
                    <a:pt x="359" y="160"/>
                    <a:pt x="366" y="183"/>
                  </a:cubicBezTo>
                  <a:cubicBezTo>
                    <a:pt x="366" y="198"/>
                    <a:pt x="381" y="190"/>
                    <a:pt x="397" y="190"/>
                  </a:cubicBezTo>
                  <a:cubicBezTo>
                    <a:pt x="420" y="190"/>
                    <a:pt x="443" y="183"/>
                    <a:pt x="473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109"/>
            <p:cNvSpPr>
              <a:spLocks noChangeArrowheads="1"/>
            </p:cNvSpPr>
            <p:nvPr/>
          </p:nvSpPr>
          <p:spPr bwMode="auto">
            <a:xfrm>
              <a:off x="7338535" y="6503988"/>
              <a:ext cx="720678" cy="569912"/>
            </a:xfrm>
            <a:custGeom>
              <a:avLst/>
              <a:gdLst>
                <a:gd name="T0" fmla="*/ 1421 w 2002"/>
                <a:gd name="T1" fmla="*/ 7 h 1582"/>
                <a:gd name="T2" fmla="*/ 1421 w 2002"/>
                <a:gd name="T3" fmla="*/ 7 h 1582"/>
                <a:gd name="T4" fmla="*/ 1390 w 2002"/>
                <a:gd name="T5" fmla="*/ 76 h 1582"/>
                <a:gd name="T6" fmla="*/ 1207 w 2002"/>
                <a:gd name="T7" fmla="*/ 68 h 1582"/>
                <a:gd name="T8" fmla="*/ 1092 w 2002"/>
                <a:gd name="T9" fmla="*/ 0 h 1582"/>
                <a:gd name="T10" fmla="*/ 1024 w 2002"/>
                <a:gd name="T11" fmla="*/ 84 h 1582"/>
                <a:gd name="T12" fmla="*/ 894 w 2002"/>
                <a:gd name="T13" fmla="*/ 206 h 1582"/>
                <a:gd name="T14" fmla="*/ 794 w 2002"/>
                <a:gd name="T15" fmla="*/ 198 h 1582"/>
                <a:gd name="T16" fmla="*/ 695 w 2002"/>
                <a:gd name="T17" fmla="*/ 275 h 1582"/>
                <a:gd name="T18" fmla="*/ 650 w 2002"/>
                <a:gd name="T19" fmla="*/ 328 h 1582"/>
                <a:gd name="T20" fmla="*/ 642 w 2002"/>
                <a:gd name="T21" fmla="*/ 420 h 1582"/>
                <a:gd name="T22" fmla="*/ 550 w 2002"/>
                <a:gd name="T23" fmla="*/ 366 h 1582"/>
                <a:gd name="T24" fmla="*/ 382 w 2002"/>
                <a:gd name="T25" fmla="*/ 397 h 1582"/>
                <a:gd name="T26" fmla="*/ 275 w 2002"/>
                <a:gd name="T27" fmla="*/ 473 h 1582"/>
                <a:gd name="T28" fmla="*/ 275 w 2002"/>
                <a:gd name="T29" fmla="*/ 473 h 1582"/>
                <a:gd name="T30" fmla="*/ 252 w 2002"/>
                <a:gd name="T31" fmla="*/ 649 h 1582"/>
                <a:gd name="T32" fmla="*/ 268 w 2002"/>
                <a:gd name="T33" fmla="*/ 756 h 1582"/>
                <a:gd name="T34" fmla="*/ 268 w 2002"/>
                <a:gd name="T35" fmla="*/ 756 h 1582"/>
                <a:gd name="T36" fmla="*/ 245 w 2002"/>
                <a:gd name="T37" fmla="*/ 848 h 1582"/>
                <a:gd name="T38" fmla="*/ 268 w 2002"/>
                <a:gd name="T39" fmla="*/ 931 h 1582"/>
                <a:gd name="T40" fmla="*/ 252 w 2002"/>
                <a:gd name="T41" fmla="*/ 1054 h 1582"/>
                <a:gd name="T42" fmla="*/ 199 w 2002"/>
                <a:gd name="T43" fmla="*/ 1100 h 1582"/>
                <a:gd name="T44" fmla="*/ 214 w 2002"/>
                <a:gd name="T45" fmla="*/ 1130 h 1582"/>
                <a:gd name="T46" fmla="*/ 291 w 2002"/>
                <a:gd name="T47" fmla="*/ 1153 h 1582"/>
                <a:gd name="T48" fmla="*/ 291 w 2002"/>
                <a:gd name="T49" fmla="*/ 1184 h 1582"/>
                <a:gd name="T50" fmla="*/ 214 w 2002"/>
                <a:gd name="T51" fmla="*/ 1199 h 1582"/>
                <a:gd name="T52" fmla="*/ 168 w 2002"/>
                <a:gd name="T53" fmla="*/ 1237 h 1582"/>
                <a:gd name="T54" fmla="*/ 61 w 2002"/>
                <a:gd name="T55" fmla="*/ 1214 h 1582"/>
                <a:gd name="T56" fmla="*/ 0 w 2002"/>
                <a:gd name="T57" fmla="*/ 1298 h 1582"/>
                <a:gd name="T58" fmla="*/ 84 w 2002"/>
                <a:gd name="T59" fmla="*/ 1344 h 1582"/>
                <a:gd name="T60" fmla="*/ 84 w 2002"/>
                <a:gd name="T61" fmla="*/ 1344 h 1582"/>
                <a:gd name="T62" fmla="*/ 245 w 2002"/>
                <a:gd name="T63" fmla="*/ 1336 h 1582"/>
                <a:gd name="T64" fmla="*/ 359 w 2002"/>
                <a:gd name="T65" fmla="*/ 1390 h 1582"/>
                <a:gd name="T66" fmla="*/ 359 w 2002"/>
                <a:gd name="T67" fmla="*/ 1390 h 1582"/>
                <a:gd name="T68" fmla="*/ 413 w 2002"/>
                <a:gd name="T69" fmla="*/ 1405 h 1582"/>
                <a:gd name="T70" fmla="*/ 619 w 2002"/>
                <a:gd name="T71" fmla="*/ 1275 h 1582"/>
                <a:gd name="T72" fmla="*/ 657 w 2002"/>
                <a:gd name="T73" fmla="*/ 1222 h 1582"/>
                <a:gd name="T74" fmla="*/ 657 w 2002"/>
                <a:gd name="T75" fmla="*/ 1222 h 1582"/>
                <a:gd name="T76" fmla="*/ 741 w 2002"/>
                <a:gd name="T77" fmla="*/ 1168 h 1582"/>
                <a:gd name="T78" fmla="*/ 856 w 2002"/>
                <a:gd name="T79" fmla="*/ 1176 h 1582"/>
                <a:gd name="T80" fmla="*/ 925 w 2002"/>
                <a:gd name="T81" fmla="*/ 1206 h 1582"/>
                <a:gd name="T82" fmla="*/ 1031 w 2002"/>
                <a:gd name="T83" fmla="*/ 1184 h 1582"/>
                <a:gd name="T84" fmla="*/ 1054 w 2002"/>
                <a:gd name="T85" fmla="*/ 1184 h 1582"/>
                <a:gd name="T86" fmla="*/ 1054 w 2002"/>
                <a:gd name="T87" fmla="*/ 1184 h 1582"/>
                <a:gd name="T88" fmla="*/ 1085 w 2002"/>
                <a:gd name="T89" fmla="*/ 1015 h 1582"/>
                <a:gd name="T90" fmla="*/ 1123 w 2002"/>
                <a:gd name="T91" fmla="*/ 954 h 1582"/>
                <a:gd name="T92" fmla="*/ 1200 w 2002"/>
                <a:gd name="T93" fmla="*/ 939 h 1582"/>
                <a:gd name="T94" fmla="*/ 1314 w 2002"/>
                <a:gd name="T95" fmla="*/ 1008 h 1582"/>
                <a:gd name="T96" fmla="*/ 1299 w 2002"/>
                <a:gd name="T97" fmla="*/ 1130 h 1582"/>
                <a:gd name="T98" fmla="*/ 1299 w 2002"/>
                <a:gd name="T99" fmla="*/ 1130 h 1582"/>
                <a:gd name="T100" fmla="*/ 1383 w 2002"/>
                <a:gd name="T101" fmla="*/ 1199 h 1582"/>
                <a:gd name="T102" fmla="*/ 1658 w 2002"/>
                <a:gd name="T103" fmla="*/ 1420 h 1582"/>
                <a:gd name="T104" fmla="*/ 1872 w 2002"/>
                <a:gd name="T105" fmla="*/ 1413 h 1582"/>
                <a:gd name="T106" fmla="*/ 1917 w 2002"/>
                <a:gd name="T107" fmla="*/ 1581 h 1582"/>
                <a:gd name="T108" fmla="*/ 1978 w 2002"/>
                <a:gd name="T109" fmla="*/ 1497 h 1582"/>
                <a:gd name="T110" fmla="*/ 1940 w 2002"/>
                <a:gd name="T111" fmla="*/ 1359 h 1582"/>
                <a:gd name="T112" fmla="*/ 1726 w 2002"/>
                <a:gd name="T113" fmla="*/ 1023 h 1582"/>
                <a:gd name="T114" fmla="*/ 1551 w 2002"/>
                <a:gd name="T115" fmla="*/ 748 h 1582"/>
                <a:gd name="T116" fmla="*/ 1490 w 2002"/>
                <a:gd name="T117" fmla="*/ 175 h 1582"/>
                <a:gd name="T118" fmla="*/ 1627 w 2002"/>
                <a:gd name="T119" fmla="*/ 137 h 1582"/>
                <a:gd name="T120" fmla="*/ 1490 w 2002"/>
                <a:gd name="T121" fmla="*/ 45 h 1582"/>
                <a:gd name="T122" fmla="*/ 1421 w 2002"/>
                <a:gd name="T123" fmla="*/ 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2" h="1582">
                  <a:moveTo>
                    <a:pt x="1421" y="7"/>
                  </a:moveTo>
                  <a:lnTo>
                    <a:pt x="1421" y="7"/>
                  </a:lnTo>
                  <a:cubicBezTo>
                    <a:pt x="1413" y="38"/>
                    <a:pt x="1421" y="68"/>
                    <a:pt x="1390" y="76"/>
                  </a:cubicBezTo>
                  <a:cubicBezTo>
                    <a:pt x="1329" y="99"/>
                    <a:pt x="1261" y="84"/>
                    <a:pt x="1207" y="68"/>
                  </a:cubicBezTo>
                  <a:cubicBezTo>
                    <a:pt x="1161" y="61"/>
                    <a:pt x="1138" y="0"/>
                    <a:pt x="1092" y="0"/>
                  </a:cubicBezTo>
                  <a:cubicBezTo>
                    <a:pt x="1054" y="7"/>
                    <a:pt x="1047" y="61"/>
                    <a:pt x="1024" y="84"/>
                  </a:cubicBezTo>
                  <a:cubicBezTo>
                    <a:pt x="986" y="129"/>
                    <a:pt x="947" y="183"/>
                    <a:pt x="894" y="206"/>
                  </a:cubicBezTo>
                  <a:cubicBezTo>
                    <a:pt x="863" y="221"/>
                    <a:pt x="825" y="191"/>
                    <a:pt x="794" y="198"/>
                  </a:cubicBezTo>
                  <a:cubicBezTo>
                    <a:pt x="756" y="213"/>
                    <a:pt x="726" y="252"/>
                    <a:pt x="695" y="275"/>
                  </a:cubicBezTo>
                  <a:cubicBezTo>
                    <a:pt x="680" y="290"/>
                    <a:pt x="657" y="305"/>
                    <a:pt x="650" y="328"/>
                  </a:cubicBezTo>
                  <a:cubicBezTo>
                    <a:pt x="642" y="359"/>
                    <a:pt x="665" y="412"/>
                    <a:pt x="642" y="420"/>
                  </a:cubicBezTo>
                  <a:cubicBezTo>
                    <a:pt x="611" y="435"/>
                    <a:pt x="588" y="374"/>
                    <a:pt x="550" y="366"/>
                  </a:cubicBezTo>
                  <a:cubicBezTo>
                    <a:pt x="497" y="366"/>
                    <a:pt x="436" y="374"/>
                    <a:pt x="382" y="397"/>
                  </a:cubicBezTo>
                  <a:cubicBezTo>
                    <a:pt x="336" y="412"/>
                    <a:pt x="306" y="450"/>
                    <a:pt x="275" y="473"/>
                  </a:cubicBezTo>
                  <a:lnTo>
                    <a:pt x="275" y="473"/>
                  </a:lnTo>
                  <a:cubicBezTo>
                    <a:pt x="268" y="534"/>
                    <a:pt x="252" y="588"/>
                    <a:pt x="252" y="649"/>
                  </a:cubicBezTo>
                  <a:cubicBezTo>
                    <a:pt x="252" y="687"/>
                    <a:pt x="260" y="718"/>
                    <a:pt x="268" y="756"/>
                  </a:cubicBezTo>
                  <a:lnTo>
                    <a:pt x="268" y="756"/>
                  </a:lnTo>
                  <a:cubicBezTo>
                    <a:pt x="260" y="786"/>
                    <a:pt x="245" y="817"/>
                    <a:pt x="245" y="848"/>
                  </a:cubicBezTo>
                  <a:cubicBezTo>
                    <a:pt x="245" y="878"/>
                    <a:pt x="268" y="901"/>
                    <a:pt x="268" y="931"/>
                  </a:cubicBezTo>
                  <a:cubicBezTo>
                    <a:pt x="275" y="970"/>
                    <a:pt x="268" y="1015"/>
                    <a:pt x="252" y="1054"/>
                  </a:cubicBezTo>
                  <a:cubicBezTo>
                    <a:pt x="245" y="1077"/>
                    <a:pt x="214" y="1077"/>
                    <a:pt x="199" y="1100"/>
                  </a:cubicBezTo>
                  <a:cubicBezTo>
                    <a:pt x="199" y="1107"/>
                    <a:pt x="206" y="1123"/>
                    <a:pt x="214" y="1130"/>
                  </a:cubicBezTo>
                  <a:cubicBezTo>
                    <a:pt x="237" y="1145"/>
                    <a:pt x="275" y="1138"/>
                    <a:pt x="291" y="1153"/>
                  </a:cubicBezTo>
                  <a:cubicBezTo>
                    <a:pt x="306" y="1161"/>
                    <a:pt x="306" y="1184"/>
                    <a:pt x="291" y="1184"/>
                  </a:cubicBezTo>
                  <a:cubicBezTo>
                    <a:pt x="268" y="1199"/>
                    <a:pt x="237" y="1191"/>
                    <a:pt x="214" y="1199"/>
                  </a:cubicBezTo>
                  <a:cubicBezTo>
                    <a:pt x="199" y="1206"/>
                    <a:pt x="183" y="1229"/>
                    <a:pt x="168" y="1237"/>
                  </a:cubicBezTo>
                  <a:cubicBezTo>
                    <a:pt x="130" y="1237"/>
                    <a:pt x="92" y="1199"/>
                    <a:pt x="61" y="1214"/>
                  </a:cubicBezTo>
                  <a:cubicBezTo>
                    <a:pt x="31" y="1229"/>
                    <a:pt x="0" y="1260"/>
                    <a:pt x="0" y="1298"/>
                  </a:cubicBezTo>
                  <a:cubicBezTo>
                    <a:pt x="8" y="1329"/>
                    <a:pt x="54" y="1329"/>
                    <a:pt x="84" y="1344"/>
                  </a:cubicBezTo>
                  <a:lnTo>
                    <a:pt x="84" y="1344"/>
                  </a:lnTo>
                  <a:cubicBezTo>
                    <a:pt x="138" y="1344"/>
                    <a:pt x="191" y="1329"/>
                    <a:pt x="245" y="1336"/>
                  </a:cubicBezTo>
                  <a:cubicBezTo>
                    <a:pt x="291" y="1344"/>
                    <a:pt x="321" y="1375"/>
                    <a:pt x="359" y="1390"/>
                  </a:cubicBezTo>
                  <a:lnTo>
                    <a:pt x="359" y="1390"/>
                  </a:lnTo>
                  <a:cubicBezTo>
                    <a:pt x="382" y="1397"/>
                    <a:pt x="397" y="1413"/>
                    <a:pt x="413" y="1405"/>
                  </a:cubicBezTo>
                  <a:cubicBezTo>
                    <a:pt x="489" y="1375"/>
                    <a:pt x="558" y="1329"/>
                    <a:pt x="619" y="1275"/>
                  </a:cubicBezTo>
                  <a:cubicBezTo>
                    <a:pt x="642" y="1252"/>
                    <a:pt x="634" y="1245"/>
                    <a:pt x="657" y="1222"/>
                  </a:cubicBezTo>
                  <a:lnTo>
                    <a:pt x="657" y="1222"/>
                  </a:lnTo>
                  <a:cubicBezTo>
                    <a:pt x="665" y="1206"/>
                    <a:pt x="733" y="1168"/>
                    <a:pt x="741" y="1168"/>
                  </a:cubicBezTo>
                  <a:cubicBezTo>
                    <a:pt x="772" y="1153"/>
                    <a:pt x="833" y="1153"/>
                    <a:pt x="856" y="1176"/>
                  </a:cubicBezTo>
                  <a:cubicBezTo>
                    <a:pt x="871" y="1199"/>
                    <a:pt x="902" y="1206"/>
                    <a:pt x="925" y="1206"/>
                  </a:cubicBezTo>
                  <a:cubicBezTo>
                    <a:pt x="963" y="1206"/>
                    <a:pt x="993" y="1184"/>
                    <a:pt x="1031" y="1184"/>
                  </a:cubicBezTo>
                  <a:cubicBezTo>
                    <a:pt x="1039" y="1184"/>
                    <a:pt x="1047" y="1184"/>
                    <a:pt x="1054" y="1184"/>
                  </a:cubicBezTo>
                  <a:lnTo>
                    <a:pt x="1054" y="1184"/>
                  </a:lnTo>
                  <a:cubicBezTo>
                    <a:pt x="1062" y="1123"/>
                    <a:pt x="1062" y="1069"/>
                    <a:pt x="1085" y="1015"/>
                  </a:cubicBezTo>
                  <a:cubicBezTo>
                    <a:pt x="1092" y="992"/>
                    <a:pt x="1108" y="970"/>
                    <a:pt x="1123" y="954"/>
                  </a:cubicBezTo>
                  <a:cubicBezTo>
                    <a:pt x="1146" y="939"/>
                    <a:pt x="1177" y="931"/>
                    <a:pt x="1200" y="939"/>
                  </a:cubicBezTo>
                  <a:cubicBezTo>
                    <a:pt x="1238" y="954"/>
                    <a:pt x="1283" y="970"/>
                    <a:pt x="1314" y="1008"/>
                  </a:cubicBezTo>
                  <a:cubicBezTo>
                    <a:pt x="1329" y="1031"/>
                    <a:pt x="1306" y="1100"/>
                    <a:pt x="1299" y="1130"/>
                  </a:cubicBezTo>
                  <a:lnTo>
                    <a:pt x="1299" y="1130"/>
                  </a:lnTo>
                  <a:cubicBezTo>
                    <a:pt x="1329" y="1145"/>
                    <a:pt x="1352" y="1161"/>
                    <a:pt x="1383" y="1199"/>
                  </a:cubicBezTo>
                  <a:cubicBezTo>
                    <a:pt x="1444" y="1275"/>
                    <a:pt x="1551" y="1443"/>
                    <a:pt x="1658" y="1420"/>
                  </a:cubicBezTo>
                  <a:cubicBezTo>
                    <a:pt x="1749" y="1405"/>
                    <a:pt x="1788" y="1375"/>
                    <a:pt x="1872" y="1413"/>
                  </a:cubicBezTo>
                  <a:cubicBezTo>
                    <a:pt x="2001" y="1466"/>
                    <a:pt x="1917" y="1504"/>
                    <a:pt x="1917" y="1581"/>
                  </a:cubicBezTo>
                  <a:cubicBezTo>
                    <a:pt x="1925" y="1558"/>
                    <a:pt x="1971" y="1550"/>
                    <a:pt x="1978" y="1497"/>
                  </a:cubicBezTo>
                  <a:cubicBezTo>
                    <a:pt x="1978" y="1436"/>
                    <a:pt x="1963" y="1405"/>
                    <a:pt x="1940" y="1359"/>
                  </a:cubicBezTo>
                  <a:cubicBezTo>
                    <a:pt x="1894" y="1237"/>
                    <a:pt x="1788" y="1130"/>
                    <a:pt x="1726" y="1023"/>
                  </a:cubicBezTo>
                  <a:cubicBezTo>
                    <a:pt x="1681" y="939"/>
                    <a:pt x="1574" y="825"/>
                    <a:pt x="1551" y="748"/>
                  </a:cubicBezTo>
                  <a:cubicBezTo>
                    <a:pt x="1467" y="580"/>
                    <a:pt x="1314" y="328"/>
                    <a:pt x="1490" y="175"/>
                  </a:cubicBezTo>
                  <a:cubicBezTo>
                    <a:pt x="1513" y="160"/>
                    <a:pt x="1619" y="160"/>
                    <a:pt x="1627" y="137"/>
                  </a:cubicBezTo>
                  <a:cubicBezTo>
                    <a:pt x="1642" y="106"/>
                    <a:pt x="1513" y="61"/>
                    <a:pt x="1490" y="45"/>
                  </a:cubicBezTo>
                  <a:cubicBezTo>
                    <a:pt x="1467" y="30"/>
                    <a:pt x="1444" y="15"/>
                    <a:pt x="1421" y="7"/>
                  </a:cubicBezTo>
                </a:path>
              </a:pathLst>
            </a:custGeom>
            <a:solidFill>
              <a:schemeClr val="accent3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110"/>
            <p:cNvSpPr>
              <a:spLocks noChangeArrowheads="1"/>
            </p:cNvSpPr>
            <p:nvPr/>
          </p:nvSpPr>
          <p:spPr bwMode="auto">
            <a:xfrm>
              <a:off x="7717923" y="6838950"/>
              <a:ext cx="100006" cy="92075"/>
            </a:xfrm>
            <a:custGeom>
              <a:avLst/>
              <a:gdLst>
                <a:gd name="T0" fmla="*/ 0 w 276"/>
                <a:gd name="T1" fmla="*/ 253 h 254"/>
                <a:gd name="T2" fmla="*/ 0 w 276"/>
                <a:gd name="T3" fmla="*/ 253 h 254"/>
                <a:gd name="T4" fmla="*/ 245 w 276"/>
                <a:gd name="T5" fmla="*/ 199 h 254"/>
                <a:gd name="T6" fmla="*/ 245 w 276"/>
                <a:gd name="T7" fmla="*/ 199 h 254"/>
                <a:gd name="T8" fmla="*/ 260 w 276"/>
                <a:gd name="T9" fmla="*/ 77 h 254"/>
                <a:gd name="T10" fmla="*/ 146 w 276"/>
                <a:gd name="T11" fmla="*/ 8 h 254"/>
                <a:gd name="T12" fmla="*/ 69 w 276"/>
                <a:gd name="T13" fmla="*/ 23 h 254"/>
                <a:gd name="T14" fmla="*/ 31 w 276"/>
                <a:gd name="T15" fmla="*/ 84 h 254"/>
                <a:gd name="T16" fmla="*/ 0 w 276"/>
                <a:gd name="T17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254">
                  <a:moveTo>
                    <a:pt x="0" y="253"/>
                  </a:moveTo>
                  <a:lnTo>
                    <a:pt x="0" y="253"/>
                  </a:lnTo>
                  <a:cubicBezTo>
                    <a:pt x="100" y="245"/>
                    <a:pt x="168" y="176"/>
                    <a:pt x="245" y="199"/>
                  </a:cubicBezTo>
                  <a:lnTo>
                    <a:pt x="245" y="199"/>
                  </a:lnTo>
                  <a:cubicBezTo>
                    <a:pt x="252" y="169"/>
                    <a:pt x="275" y="100"/>
                    <a:pt x="260" y="77"/>
                  </a:cubicBezTo>
                  <a:cubicBezTo>
                    <a:pt x="229" y="39"/>
                    <a:pt x="184" y="23"/>
                    <a:pt x="146" y="8"/>
                  </a:cubicBezTo>
                  <a:cubicBezTo>
                    <a:pt x="123" y="0"/>
                    <a:pt x="92" y="8"/>
                    <a:pt x="69" y="23"/>
                  </a:cubicBezTo>
                  <a:cubicBezTo>
                    <a:pt x="54" y="39"/>
                    <a:pt x="38" y="61"/>
                    <a:pt x="31" y="84"/>
                  </a:cubicBezTo>
                  <a:cubicBezTo>
                    <a:pt x="8" y="138"/>
                    <a:pt x="8" y="192"/>
                    <a:pt x="0" y="2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111"/>
            <p:cNvSpPr>
              <a:spLocks noChangeArrowheads="1"/>
            </p:cNvSpPr>
            <p:nvPr/>
          </p:nvSpPr>
          <p:spPr bwMode="auto">
            <a:xfrm>
              <a:off x="7000419" y="6070601"/>
              <a:ext cx="169852" cy="150813"/>
            </a:xfrm>
            <a:custGeom>
              <a:avLst/>
              <a:gdLst>
                <a:gd name="T0" fmla="*/ 23 w 474"/>
                <a:gd name="T1" fmla="*/ 221 h 421"/>
                <a:gd name="T2" fmla="*/ 23 w 474"/>
                <a:gd name="T3" fmla="*/ 221 h 421"/>
                <a:gd name="T4" fmla="*/ 122 w 474"/>
                <a:gd name="T5" fmla="*/ 252 h 421"/>
                <a:gd name="T6" fmla="*/ 175 w 474"/>
                <a:gd name="T7" fmla="*/ 282 h 421"/>
                <a:gd name="T8" fmla="*/ 221 w 474"/>
                <a:gd name="T9" fmla="*/ 351 h 421"/>
                <a:gd name="T10" fmla="*/ 267 w 474"/>
                <a:gd name="T11" fmla="*/ 389 h 421"/>
                <a:gd name="T12" fmla="*/ 305 w 474"/>
                <a:gd name="T13" fmla="*/ 366 h 421"/>
                <a:gd name="T14" fmla="*/ 382 w 474"/>
                <a:gd name="T15" fmla="*/ 420 h 421"/>
                <a:gd name="T16" fmla="*/ 405 w 474"/>
                <a:gd name="T17" fmla="*/ 359 h 421"/>
                <a:gd name="T18" fmla="*/ 382 w 474"/>
                <a:gd name="T19" fmla="*/ 298 h 421"/>
                <a:gd name="T20" fmla="*/ 435 w 474"/>
                <a:gd name="T21" fmla="*/ 336 h 421"/>
                <a:gd name="T22" fmla="*/ 435 w 474"/>
                <a:gd name="T23" fmla="*/ 336 h 421"/>
                <a:gd name="T24" fmla="*/ 443 w 474"/>
                <a:gd name="T25" fmla="*/ 252 h 421"/>
                <a:gd name="T26" fmla="*/ 405 w 474"/>
                <a:gd name="T27" fmla="*/ 183 h 421"/>
                <a:gd name="T28" fmla="*/ 458 w 474"/>
                <a:gd name="T29" fmla="*/ 130 h 421"/>
                <a:gd name="T30" fmla="*/ 458 w 474"/>
                <a:gd name="T31" fmla="*/ 61 h 421"/>
                <a:gd name="T32" fmla="*/ 420 w 474"/>
                <a:gd name="T33" fmla="*/ 61 h 421"/>
                <a:gd name="T34" fmla="*/ 420 w 474"/>
                <a:gd name="T35" fmla="*/ 61 h 421"/>
                <a:gd name="T36" fmla="*/ 389 w 474"/>
                <a:gd name="T37" fmla="*/ 76 h 421"/>
                <a:gd name="T38" fmla="*/ 328 w 474"/>
                <a:gd name="T39" fmla="*/ 46 h 421"/>
                <a:gd name="T40" fmla="*/ 244 w 474"/>
                <a:gd name="T41" fmla="*/ 76 h 421"/>
                <a:gd name="T42" fmla="*/ 221 w 474"/>
                <a:gd name="T43" fmla="*/ 107 h 421"/>
                <a:gd name="T44" fmla="*/ 145 w 474"/>
                <a:gd name="T45" fmla="*/ 15 h 421"/>
                <a:gd name="T46" fmla="*/ 61 w 474"/>
                <a:gd name="T47" fmla="*/ 15 h 421"/>
                <a:gd name="T48" fmla="*/ 46 w 474"/>
                <a:gd name="T49" fmla="*/ 84 h 421"/>
                <a:gd name="T50" fmla="*/ 7 w 474"/>
                <a:gd name="T51" fmla="*/ 99 h 421"/>
                <a:gd name="T52" fmla="*/ 23 w 474"/>
                <a:gd name="T53" fmla="*/ 2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4" h="421">
                  <a:moveTo>
                    <a:pt x="23" y="221"/>
                  </a:moveTo>
                  <a:lnTo>
                    <a:pt x="23" y="221"/>
                  </a:lnTo>
                  <a:cubicBezTo>
                    <a:pt x="53" y="229"/>
                    <a:pt x="91" y="244"/>
                    <a:pt x="122" y="252"/>
                  </a:cubicBezTo>
                  <a:cubicBezTo>
                    <a:pt x="137" y="259"/>
                    <a:pt x="160" y="267"/>
                    <a:pt x="175" y="282"/>
                  </a:cubicBezTo>
                  <a:cubicBezTo>
                    <a:pt x="198" y="298"/>
                    <a:pt x="206" y="328"/>
                    <a:pt x="221" y="351"/>
                  </a:cubicBezTo>
                  <a:cubicBezTo>
                    <a:pt x="236" y="366"/>
                    <a:pt x="244" y="382"/>
                    <a:pt x="267" y="389"/>
                  </a:cubicBezTo>
                  <a:cubicBezTo>
                    <a:pt x="282" y="389"/>
                    <a:pt x="290" y="366"/>
                    <a:pt x="305" y="366"/>
                  </a:cubicBezTo>
                  <a:cubicBezTo>
                    <a:pt x="336" y="374"/>
                    <a:pt x="351" y="420"/>
                    <a:pt x="382" y="420"/>
                  </a:cubicBezTo>
                  <a:cubicBezTo>
                    <a:pt x="397" y="412"/>
                    <a:pt x="405" y="382"/>
                    <a:pt x="405" y="359"/>
                  </a:cubicBezTo>
                  <a:cubicBezTo>
                    <a:pt x="405" y="336"/>
                    <a:pt x="366" y="313"/>
                    <a:pt x="382" y="298"/>
                  </a:cubicBezTo>
                  <a:cubicBezTo>
                    <a:pt x="405" y="290"/>
                    <a:pt x="420" y="321"/>
                    <a:pt x="435" y="336"/>
                  </a:cubicBezTo>
                  <a:lnTo>
                    <a:pt x="435" y="336"/>
                  </a:lnTo>
                  <a:cubicBezTo>
                    <a:pt x="435" y="313"/>
                    <a:pt x="450" y="282"/>
                    <a:pt x="443" y="252"/>
                  </a:cubicBezTo>
                  <a:cubicBezTo>
                    <a:pt x="443" y="229"/>
                    <a:pt x="405" y="206"/>
                    <a:pt x="405" y="183"/>
                  </a:cubicBezTo>
                  <a:cubicBezTo>
                    <a:pt x="412" y="152"/>
                    <a:pt x="450" y="152"/>
                    <a:pt x="458" y="130"/>
                  </a:cubicBezTo>
                  <a:cubicBezTo>
                    <a:pt x="473" y="114"/>
                    <a:pt x="473" y="84"/>
                    <a:pt x="458" y="61"/>
                  </a:cubicBezTo>
                  <a:cubicBezTo>
                    <a:pt x="458" y="53"/>
                    <a:pt x="435" y="61"/>
                    <a:pt x="420" y="61"/>
                  </a:cubicBezTo>
                  <a:lnTo>
                    <a:pt x="420" y="61"/>
                  </a:lnTo>
                  <a:cubicBezTo>
                    <a:pt x="412" y="69"/>
                    <a:pt x="397" y="76"/>
                    <a:pt x="389" y="76"/>
                  </a:cubicBezTo>
                  <a:cubicBezTo>
                    <a:pt x="366" y="69"/>
                    <a:pt x="351" y="46"/>
                    <a:pt x="328" y="46"/>
                  </a:cubicBezTo>
                  <a:cubicBezTo>
                    <a:pt x="298" y="46"/>
                    <a:pt x="267" y="61"/>
                    <a:pt x="244" y="76"/>
                  </a:cubicBezTo>
                  <a:cubicBezTo>
                    <a:pt x="229" y="76"/>
                    <a:pt x="229" y="114"/>
                    <a:pt x="221" y="107"/>
                  </a:cubicBezTo>
                  <a:cubicBezTo>
                    <a:pt x="183" y="84"/>
                    <a:pt x="183" y="30"/>
                    <a:pt x="145" y="15"/>
                  </a:cubicBezTo>
                  <a:cubicBezTo>
                    <a:pt x="122" y="0"/>
                    <a:pt x="84" y="0"/>
                    <a:pt x="61" y="15"/>
                  </a:cubicBezTo>
                  <a:cubicBezTo>
                    <a:pt x="38" y="30"/>
                    <a:pt x="61" y="61"/>
                    <a:pt x="46" y="84"/>
                  </a:cubicBezTo>
                  <a:cubicBezTo>
                    <a:pt x="46" y="91"/>
                    <a:pt x="15" y="91"/>
                    <a:pt x="7" y="99"/>
                  </a:cubicBezTo>
                  <a:cubicBezTo>
                    <a:pt x="0" y="137"/>
                    <a:pt x="15" y="183"/>
                    <a:pt x="23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112"/>
            <p:cNvSpPr>
              <a:spLocks noChangeArrowheads="1"/>
            </p:cNvSpPr>
            <p:nvPr/>
          </p:nvSpPr>
          <p:spPr bwMode="auto">
            <a:xfrm>
              <a:off x="7230592" y="6091238"/>
              <a:ext cx="88894" cy="88900"/>
            </a:xfrm>
            <a:custGeom>
              <a:avLst/>
              <a:gdLst>
                <a:gd name="T0" fmla="*/ 100 w 246"/>
                <a:gd name="T1" fmla="*/ 221 h 245"/>
                <a:gd name="T2" fmla="*/ 100 w 246"/>
                <a:gd name="T3" fmla="*/ 221 h 245"/>
                <a:gd name="T4" fmla="*/ 237 w 246"/>
                <a:gd name="T5" fmla="*/ 244 h 245"/>
                <a:gd name="T6" fmla="*/ 237 w 246"/>
                <a:gd name="T7" fmla="*/ 244 h 245"/>
                <a:gd name="T8" fmla="*/ 237 w 246"/>
                <a:gd name="T9" fmla="*/ 198 h 245"/>
                <a:gd name="T10" fmla="*/ 184 w 246"/>
                <a:gd name="T11" fmla="*/ 175 h 245"/>
                <a:gd name="T12" fmla="*/ 153 w 246"/>
                <a:gd name="T13" fmla="*/ 130 h 245"/>
                <a:gd name="T14" fmla="*/ 199 w 246"/>
                <a:gd name="T15" fmla="*/ 107 h 245"/>
                <a:gd name="T16" fmla="*/ 153 w 246"/>
                <a:gd name="T17" fmla="*/ 38 h 245"/>
                <a:gd name="T18" fmla="*/ 153 w 246"/>
                <a:gd name="T19" fmla="*/ 38 h 245"/>
                <a:gd name="T20" fmla="*/ 69 w 246"/>
                <a:gd name="T21" fmla="*/ 8 h 245"/>
                <a:gd name="T22" fmla="*/ 46 w 246"/>
                <a:gd name="T23" fmla="*/ 61 h 245"/>
                <a:gd name="T24" fmla="*/ 31 w 246"/>
                <a:gd name="T25" fmla="*/ 76 h 245"/>
                <a:gd name="T26" fmla="*/ 46 w 246"/>
                <a:gd name="T27" fmla="*/ 99 h 245"/>
                <a:gd name="T28" fmla="*/ 16 w 246"/>
                <a:gd name="T29" fmla="*/ 206 h 245"/>
                <a:gd name="T30" fmla="*/ 100 w 246"/>
                <a:gd name="T31" fmla="*/ 2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5">
                  <a:moveTo>
                    <a:pt x="100" y="221"/>
                  </a:moveTo>
                  <a:lnTo>
                    <a:pt x="100" y="221"/>
                  </a:lnTo>
                  <a:cubicBezTo>
                    <a:pt x="237" y="244"/>
                    <a:pt x="237" y="244"/>
                    <a:pt x="237" y="244"/>
                  </a:cubicBezTo>
                  <a:lnTo>
                    <a:pt x="237" y="244"/>
                  </a:lnTo>
                  <a:cubicBezTo>
                    <a:pt x="237" y="229"/>
                    <a:pt x="245" y="214"/>
                    <a:pt x="237" y="198"/>
                  </a:cubicBezTo>
                  <a:cubicBezTo>
                    <a:pt x="229" y="183"/>
                    <a:pt x="199" y="191"/>
                    <a:pt x="184" y="175"/>
                  </a:cubicBezTo>
                  <a:cubicBezTo>
                    <a:pt x="168" y="168"/>
                    <a:pt x="153" y="145"/>
                    <a:pt x="153" y="130"/>
                  </a:cubicBezTo>
                  <a:cubicBezTo>
                    <a:pt x="161" y="114"/>
                    <a:pt x="199" y="122"/>
                    <a:pt x="199" y="107"/>
                  </a:cubicBezTo>
                  <a:cubicBezTo>
                    <a:pt x="199" y="76"/>
                    <a:pt x="168" y="61"/>
                    <a:pt x="153" y="38"/>
                  </a:cubicBezTo>
                  <a:lnTo>
                    <a:pt x="153" y="38"/>
                  </a:lnTo>
                  <a:cubicBezTo>
                    <a:pt x="123" y="30"/>
                    <a:pt x="100" y="0"/>
                    <a:pt x="69" y="8"/>
                  </a:cubicBezTo>
                  <a:cubicBezTo>
                    <a:pt x="54" y="8"/>
                    <a:pt x="62" y="46"/>
                    <a:pt x="46" y="61"/>
                  </a:cubicBezTo>
                  <a:cubicBezTo>
                    <a:pt x="39" y="69"/>
                    <a:pt x="31" y="69"/>
                    <a:pt x="31" y="76"/>
                  </a:cubicBezTo>
                  <a:cubicBezTo>
                    <a:pt x="23" y="84"/>
                    <a:pt x="46" y="91"/>
                    <a:pt x="46" y="99"/>
                  </a:cubicBezTo>
                  <a:cubicBezTo>
                    <a:pt x="39" y="137"/>
                    <a:pt x="0" y="168"/>
                    <a:pt x="16" y="206"/>
                  </a:cubicBezTo>
                  <a:cubicBezTo>
                    <a:pt x="23" y="229"/>
                    <a:pt x="69" y="214"/>
                    <a:pt x="100" y="2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113"/>
            <p:cNvSpPr>
              <a:spLocks noChangeArrowheads="1"/>
            </p:cNvSpPr>
            <p:nvPr/>
          </p:nvSpPr>
          <p:spPr bwMode="auto">
            <a:xfrm>
              <a:off x="7181383" y="5954714"/>
              <a:ext cx="131754" cy="109537"/>
            </a:xfrm>
            <a:custGeom>
              <a:avLst/>
              <a:gdLst>
                <a:gd name="T0" fmla="*/ 366 w 367"/>
                <a:gd name="T1" fmla="*/ 229 h 306"/>
                <a:gd name="T2" fmla="*/ 366 w 367"/>
                <a:gd name="T3" fmla="*/ 229 h 306"/>
                <a:gd name="T4" fmla="*/ 343 w 367"/>
                <a:gd name="T5" fmla="*/ 298 h 306"/>
                <a:gd name="T6" fmla="*/ 343 w 367"/>
                <a:gd name="T7" fmla="*/ 298 h 306"/>
                <a:gd name="T8" fmla="*/ 237 w 367"/>
                <a:gd name="T9" fmla="*/ 305 h 306"/>
                <a:gd name="T10" fmla="*/ 183 w 367"/>
                <a:gd name="T11" fmla="*/ 305 h 306"/>
                <a:gd name="T12" fmla="*/ 107 w 367"/>
                <a:gd name="T13" fmla="*/ 260 h 306"/>
                <a:gd name="T14" fmla="*/ 84 w 367"/>
                <a:gd name="T15" fmla="*/ 283 h 306"/>
                <a:gd name="T16" fmla="*/ 0 w 367"/>
                <a:gd name="T17" fmla="*/ 260 h 306"/>
                <a:gd name="T18" fmla="*/ 0 w 367"/>
                <a:gd name="T19" fmla="*/ 260 h 306"/>
                <a:gd name="T20" fmla="*/ 46 w 367"/>
                <a:gd name="T21" fmla="*/ 191 h 306"/>
                <a:gd name="T22" fmla="*/ 61 w 367"/>
                <a:gd name="T23" fmla="*/ 115 h 306"/>
                <a:gd name="T24" fmla="*/ 153 w 367"/>
                <a:gd name="T25" fmla="*/ 31 h 306"/>
                <a:gd name="T26" fmla="*/ 244 w 367"/>
                <a:gd name="T27" fmla="*/ 0 h 306"/>
                <a:gd name="T28" fmla="*/ 244 w 367"/>
                <a:gd name="T29" fmla="*/ 0 h 306"/>
                <a:gd name="T30" fmla="*/ 313 w 367"/>
                <a:gd name="T31" fmla="*/ 61 h 306"/>
                <a:gd name="T32" fmla="*/ 321 w 367"/>
                <a:gd name="T33" fmla="*/ 76 h 306"/>
                <a:gd name="T34" fmla="*/ 366 w 367"/>
                <a:gd name="T3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7" h="306">
                  <a:moveTo>
                    <a:pt x="366" y="229"/>
                  </a:moveTo>
                  <a:lnTo>
                    <a:pt x="366" y="229"/>
                  </a:lnTo>
                  <a:cubicBezTo>
                    <a:pt x="343" y="298"/>
                    <a:pt x="343" y="298"/>
                    <a:pt x="343" y="298"/>
                  </a:cubicBezTo>
                  <a:lnTo>
                    <a:pt x="343" y="298"/>
                  </a:lnTo>
                  <a:cubicBezTo>
                    <a:pt x="305" y="298"/>
                    <a:pt x="275" y="305"/>
                    <a:pt x="237" y="305"/>
                  </a:cubicBezTo>
                  <a:cubicBezTo>
                    <a:pt x="214" y="305"/>
                    <a:pt x="199" y="305"/>
                    <a:pt x="183" y="305"/>
                  </a:cubicBezTo>
                  <a:cubicBezTo>
                    <a:pt x="153" y="290"/>
                    <a:pt x="137" y="267"/>
                    <a:pt x="107" y="260"/>
                  </a:cubicBezTo>
                  <a:cubicBezTo>
                    <a:pt x="99" y="252"/>
                    <a:pt x="99" y="283"/>
                    <a:pt x="84" y="283"/>
                  </a:cubicBezTo>
                  <a:cubicBezTo>
                    <a:pt x="53" y="283"/>
                    <a:pt x="30" y="267"/>
                    <a:pt x="0" y="260"/>
                  </a:cubicBezTo>
                  <a:lnTo>
                    <a:pt x="0" y="260"/>
                  </a:lnTo>
                  <a:cubicBezTo>
                    <a:pt x="15" y="237"/>
                    <a:pt x="38" y="214"/>
                    <a:pt x="46" y="191"/>
                  </a:cubicBezTo>
                  <a:cubicBezTo>
                    <a:pt x="53" y="168"/>
                    <a:pt x="53" y="137"/>
                    <a:pt x="61" y="115"/>
                  </a:cubicBezTo>
                  <a:cubicBezTo>
                    <a:pt x="84" y="84"/>
                    <a:pt x="122" y="53"/>
                    <a:pt x="153" y="31"/>
                  </a:cubicBezTo>
                  <a:cubicBezTo>
                    <a:pt x="183" y="8"/>
                    <a:pt x="214" y="8"/>
                    <a:pt x="244" y="0"/>
                  </a:cubicBezTo>
                  <a:lnTo>
                    <a:pt x="244" y="0"/>
                  </a:lnTo>
                  <a:cubicBezTo>
                    <a:pt x="282" y="23"/>
                    <a:pt x="313" y="46"/>
                    <a:pt x="313" y="61"/>
                  </a:cubicBezTo>
                  <a:cubicBezTo>
                    <a:pt x="321" y="61"/>
                    <a:pt x="321" y="69"/>
                    <a:pt x="321" y="76"/>
                  </a:cubicBezTo>
                  <a:cubicBezTo>
                    <a:pt x="252" y="92"/>
                    <a:pt x="359" y="198"/>
                    <a:pt x="366" y="22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114"/>
            <p:cNvSpPr>
              <a:spLocks noChangeArrowheads="1"/>
            </p:cNvSpPr>
            <p:nvPr/>
          </p:nvSpPr>
          <p:spPr bwMode="auto">
            <a:xfrm>
              <a:off x="7143285" y="6045200"/>
              <a:ext cx="161914" cy="171450"/>
            </a:xfrm>
            <a:custGeom>
              <a:avLst/>
              <a:gdLst>
                <a:gd name="T0" fmla="*/ 23 w 451"/>
                <a:gd name="T1" fmla="*/ 130 h 475"/>
                <a:gd name="T2" fmla="*/ 23 w 451"/>
                <a:gd name="T3" fmla="*/ 130 h 475"/>
                <a:gd name="T4" fmla="*/ 15 w 451"/>
                <a:gd name="T5" fmla="*/ 84 h 475"/>
                <a:gd name="T6" fmla="*/ 84 w 451"/>
                <a:gd name="T7" fmla="*/ 69 h 475"/>
                <a:gd name="T8" fmla="*/ 107 w 451"/>
                <a:gd name="T9" fmla="*/ 8 h 475"/>
                <a:gd name="T10" fmla="*/ 107 w 451"/>
                <a:gd name="T11" fmla="*/ 8 h 475"/>
                <a:gd name="T12" fmla="*/ 191 w 451"/>
                <a:gd name="T13" fmla="*/ 31 h 475"/>
                <a:gd name="T14" fmla="*/ 214 w 451"/>
                <a:gd name="T15" fmla="*/ 8 h 475"/>
                <a:gd name="T16" fmla="*/ 290 w 451"/>
                <a:gd name="T17" fmla="*/ 53 h 475"/>
                <a:gd name="T18" fmla="*/ 344 w 451"/>
                <a:gd name="T19" fmla="*/ 53 h 475"/>
                <a:gd name="T20" fmla="*/ 450 w 451"/>
                <a:gd name="T21" fmla="*/ 46 h 475"/>
                <a:gd name="T22" fmla="*/ 450 w 451"/>
                <a:gd name="T23" fmla="*/ 46 h 475"/>
                <a:gd name="T24" fmla="*/ 443 w 451"/>
                <a:gd name="T25" fmla="*/ 99 h 475"/>
                <a:gd name="T26" fmla="*/ 397 w 451"/>
                <a:gd name="T27" fmla="*/ 168 h 475"/>
                <a:gd name="T28" fmla="*/ 397 w 451"/>
                <a:gd name="T29" fmla="*/ 168 h 475"/>
                <a:gd name="T30" fmla="*/ 313 w 451"/>
                <a:gd name="T31" fmla="*/ 138 h 475"/>
                <a:gd name="T32" fmla="*/ 290 w 451"/>
                <a:gd name="T33" fmla="*/ 191 h 475"/>
                <a:gd name="T34" fmla="*/ 275 w 451"/>
                <a:gd name="T35" fmla="*/ 206 h 475"/>
                <a:gd name="T36" fmla="*/ 290 w 451"/>
                <a:gd name="T37" fmla="*/ 229 h 475"/>
                <a:gd name="T38" fmla="*/ 260 w 451"/>
                <a:gd name="T39" fmla="*/ 336 h 475"/>
                <a:gd name="T40" fmla="*/ 344 w 451"/>
                <a:gd name="T41" fmla="*/ 351 h 475"/>
                <a:gd name="T42" fmla="*/ 344 w 451"/>
                <a:gd name="T43" fmla="*/ 351 h 475"/>
                <a:gd name="T44" fmla="*/ 321 w 451"/>
                <a:gd name="T45" fmla="*/ 397 h 475"/>
                <a:gd name="T46" fmla="*/ 275 w 451"/>
                <a:gd name="T47" fmla="*/ 420 h 475"/>
                <a:gd name="T48" fmla="*/ 176 w 451"/>
                <a:gd name="T49" fmla="*/ 474 h 475"/>
                <a:gd name="T50" fmla="*/ 168 w 451"/>
                <a:gd name="T51" fmla="*/ 458 h 475"/>
                <a:gd name="T52" fmla="*/ 137 w 451"/>
                <a:gd name="T53" fmla="*/ 466 h 475"/>
                <a:gd name="T54" fmla="*/ 130 w 451"/>
                <a:gd name="T55" fmla="*/ 413 h 475"/>
                <a:gd name="T56" fmla="*/ 99 w 451"/>
                <a:gd name="T57" fmla="*/ 413 h 475"/>
                <a:gd name="T58" fmla="*/ 76 w 451"/>
                <a:gd name="T59" fmla="*/ 397 h 475"/>
                <a:gd name="T60" fmla="*/ 69 w 451"/>
                <a:gd name="T61" fmla="*/ 443 h 475"/>
                <a:gd name="T62" fmla="*/ 38 w 451"/>
                <a:gd name="T63" fmla="*/ 405 h 475"/>
                <a:gd name="T64" fmla="*/ 38 w 451"/>
                <a:gd name="T65" fmla="*/ 405 h 475"/>
                <a:gd name="T66" fmla="*/ 46 w 451"/>
                <a:gd name="T67" fmla="*/ 321 h 475"/>
                <a:gd name="T68" fmla="*/ 8 w 451"/>
                <a:gd name="T69" fmla="*/ 252 h 475"/>
                <a:gd name="T70" fmla="*/ 61 w 451"/>
                <a:gd name="T71" fmla="*/ 199 h 475"/>
                <a:gd name="T72" fmla="*/ 61 w 451"/>
                <a:gd name="T73" fmla="*/ 130 h 475"/>
                <a:gd name="T74" fmla="*/ 23 w 451"/>
                <a:gd name="T75" fmla="*/ 13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1" h="475">
                  <a:moveTo>
                    <a:pt x="23" y="130"/>
                  </a:moveTo>
                  <a:lnTo>
                    <a:pt x="23" y="130"/>
                  </a:lnTo>
                  <a:cubicBezTo>
                    <a:pt x="23" y="115"/>
                    <a:pt x="0" y="99"/>
                    <a:pt x="15" y="84"/>
                  </a:cubicBezTo>
                  <a:cubicBezTo>
                    <a:pt x="31" y="69"/>
                    <a:pt x="69" y="84"/>
                    <a:pt x="84" y="69"/>
                  </a:cubicBezTo>
                  <a:cubicBezTo>
                    <a:pt x="107" y="53"/>
                    <a:pt x="99" y="23"/>
                    <a:pt x="107" y="8"/>
                  </a:cubicBezTo>
                  <a:lnTo>
                    <a:pt x="107" y="8"/>
                  </a:lnTo>
                  <a:cubicBezTo>
                    <a:pt x="137" y="15"/>
                    <a:pt x="160" y="31"/>
                    <a:pt x="191" y="31"/>
                  </a:cubicBezTo>
                  <a:cubicBezTo>
                    <a:pt x="206" y="31"/>
                    <a:pt x="206" y="0"/>
                    <a:pt x="214" y="8"/>
                  </a:cubicBezTo>
                  <a:cubicBezTo>
                    <a:pt x="244" y="15"/>
                    <a:pt x="260" y="38"/>
                    <a:pt x="290" y="53"/>
                  </a:cubicBezTo>
                  <a:cubicBezTo>
                    <a:pt x="306" y="53"/>
                    <a:pt x="321" y="53"/>
                    <a:pt x="344" y="53"/>
                  </a:cubicBezTo>
                  <a:cubicBezTo>
                    <a:pt x="382" y="53"/>
                    <a:pt x="412" y="46"/>
                    <a:pt x="450" y="46"/>
                  </a:cubicBezTo>
                  <a:lnTo>
                    <a:pt x="450" y="46"/>
                  </a:lnTo>
                  <a:cubicBezTo>
                    <a:pt x="443" y="99"/>
                    <a:pt x="443" y="99"/>
                    <a:pt x="443" y="99"/>
                  </a:cubicBezTo>
                  <a:cubicBezTo>
                    <a:pt x="397" y="168"/>
                    <a:pt x="397" y="168"/>
                    <a:pt x="397" y="168"/>
                  </a:cubicBezTo>
                  <a:lnTo>
                    <a:pt x="397" y="168"/>
                  </a:lnTo>
                  <a:cubicBezTo>
                    <a:pt x="367" y="160"/>
                    <a:pt x="344" y="130"/>
                    <a:pt x="313" y="138"/>
                  </a:cubicBezTo>
                  <a:cubicBezTo>
                    <a:pt x="298" y="138"/>
                    <a:pt x="306" y="176"/>
                    <a:pt x="290" y="191"/>
                  </a:cubicBezTo>
                  <a:cubicBezTo>
                    <a:pt x="283" y="199"/>
                    <a:pt x="275" y="199"/>
                    <a:pt x="275" y="206"/>
                  </a:cubicBezTo>
                  <a:cubicBezTo>
                    <a:pt x="267" y="214"/>
                    <a:pt x="290" y="221"/>
                    <a:pt x="290" y="229"/>
                  </a:cubicBezTo>
                  <a:cubicBezTo>
                    <a:pt x="283" y="267"/>
                    <a:pt x="244" y="298"/>
                    <a:pt x="260" y="336"/>
                  </a:cubicBezTo>
                  <a:cubicBezTo>
                    <a:pt x="267" y="359"/>
                    <a:pt x="313" y="344"/>
                    <a:pt x="344" y="351"/>
                  </a:cubicBezTo>
                  <a:lnTo>
                    <a:pt x="344" y="351"/>
                  </a:lnTo>
                  <a:cubicBezTo>
                    <a:pt x="336" y="367"/>
                    <a:pt x="336" y="382"/>
                    <a:pt x="321" y="397"/>
                  </a:cubicBezTo>
                  <a:cubicBezTo>
                    <a:pt x="313" y="405"/>
                    <a:pt x="290" y="413"/>
                    <a:pt x="275" y="420"/>
                  </a:cubicBezTo>
                  <a:cubicBezTo>
                    <a:pt x="244" y="435"/>
                    <a:pt x="214" y="458"/>
                    <a:pt x="176" y="474"/>
                  </a:cubicBezTo>
                  <a:cubicBezTo>
                    <a:pt x="176" y="474"/>
                    <a:pt x="176" y="458"/>
                    <a:pt x="168" y="458"/>
                  </a:cubicBezTo>
                  <a:cubicBezTo>
                    <a:pt x="160" y="458"/>
                    <a:pt x="145" y="474"/>
                    <a:pt x="137" y="466"/>
                  </a:cubicBezTo>
                  <a:cubicBezTo>
                    <a:pt x="122" y="451"/>
                    <a:pt x="137" y="428"/>
                    <a:pt x="130" y="413"/>
                  </a:cubicBezTo>
                  <a:cubicBezTo>
                    <a:pt x="122" y="405"/>
                    <a:pt x="107" y="420"/>
                    <a:pt x="99" y="413"/>
                  </a:cubicBezTo>
                  <a:cubicBezTo>
                    <a:pt x="92" y="413"/>
                    <a:pt x="84" y="397"/>
                    <a:pt x="76" y="397"/>
                  </a:cubicBezTo>
                  <a:cubicBezTo>
                    <a:pt x="69" y="413"/>
                    <a:pt x="84" y="443"/>
                    <a:pt x="69" y="443"/>
                  </a:cubicBezTo>
                  <a:cubicBezTo>
                    <a:pt x="53" y="443"/>
                    <a:pt x="46" y="420"/>
                    <a:pt x="38" y="405"/>
                  </a:cubicBezTo>
                  <a:lnTo>
                    <a:pt x="38" y="405"/>
                  </a:lnTo>
                  <a:cubicBezTo>
                    <a:pt x="38" y="382"/>
                    <a:pt x="53" y="351"/>
                    <a:pt x="46" y="321"/>
                  </a:cubicBezTo>
                  <a:cubicBezTo>
                    <a:pt x="46" y="298"/>
                    <a:pt x="8" y="275"/>
                    <a:pt x="8" y="252"/>
                  </a:cubicBezTo>
                  <a:cubicBezTo>
                    <a:pt x="15" y="221"/>
                    <a:pt x="53" y="221"/>
                    <a:pt x="61" y="199"/>
                  </a:cubicBezTo>
                  <a:cubicBezTo>
                    <a:pt x="76" y="183"/>
                    <a:pt x="76" y="153"/>
                    <a:pt x="61" y="130"/>
                  </a:cubicBezTo>
                  <a:cubicBezTo>
                    <a:pt x="61" y="122"/>
                    <a:pt x="38" y="130"/>
                    <a:pt x="23" y="1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115"/>
            <p:cNvSpPr>
              <a:spLocks noChangeArrowheads="1"/>
            </p:cNvSpPr>
            <p:nvPr/>
          </p:nvSpPr>
          <p:spPr bwMode="auto">
            <a:xfrm>
              <a:off x="7286151" y="6037263"/>
              <a:ext cx="225410" cy="157162"/>
            </a:xfrm>
            <a:custGeom>
              <a:avLst/>
              <a:gdLst>
                <a:gd name="T0" fmla="*/ 626 w 627"/>
                <a:gd name="T1" fmla="*/ 222 h 437"/>
                <a:gd name="T2" fmla="*/ 626 w 627"/>
                <a:gd name="T3" fmla="*/ 222 h 437"/>
                <a:gd name="T4" fmla="*/ 558 w 627"/>
                <a:gd name="T5" fmla="*/ 290 h 437"/>
                <a:gd name="T6" fmla="*/ 527 w 627"/>
                <a:gd name="T7" fmla="*/ 382 h 437"/>
                <a:gd name="T8" fmla="*/ 542 w 627"/>
                <a:gd name="T9" fmla="*/ 420 h 437"/>
                <a:gd name="T10" fmla="*/ 481 w 627"/>
                <a:gd name="T11" fmla="*/ 413 h 437"/>
                <a:gd name="T12" fmla="*/ 397 w 627"/>
                <a:gd name="T13" fmla="*/ 436 h 437"/>
                <a:gd name="T14" fmla="*/ 328 w 627"/>
                <a:gd name="T15" fmla="*/ 397 h 437"/>
                <a:gd name="T16" fmla="*/ 267 w 627"/>
                <a:gd name="T17" fmla="*/ 390 h 437"/>
                <a:gd name="T18" fmla="*/ 252 w 627"/>
                <a:gd name="T19" fmla="*/ 413 h 437"/>
                <a:gd name="T20" fmla="*/ 176 w 627"/>
                <a:gd name="T21" fmla="*/ 390 h 437"/>
                <a:gd name="T22" fmla="*/ 138 w 627"/>
                <a:gd name="T23" fmla="*/ 405 h 437"/>
                <a:gd name="T24" fmla="*/ 84 w 627"/>
                <a:gd name="T25" fmla="*/ 397 h 437"/>
                <a:gd name="T26" fmla="*/ 84 w 627"/>
                <a:gd name="T27" fmla="*/ 397 h 437"/>
                <a:gd name="T28" fmla="*/ 84 w 627"/>
                <a:gd name="T29" fmla="*/ 351 h 437"/>
                <a:gd name="T30" fmla="*/ 31 w 627"/>
                <a:gd name="T31" fmla="*/ 328 h 437"/>
                <a:gd name="T32" fmla="*/ 0 w 627"/>
                <a:gd name="T33" fmla="*/ 283 h 437"/>
                <a:gd name="T34" fmla="*/ 46 w 627"/>
                <a:gd name="T35" fmla="*/ 260 h 437"/>
                <a:gd name="T36" fmla="*/ 0 w 627"/>
                <a:gd name="T37" fmla="*/ 191 h 437"/>
                <a:gd name="T38" fmla="*/ 0 w 627"/>
                <a:gd name="T39" fmla="*/ 191 h 437"/>
                <a:gd name="T40" fmla="*/ 46 w 627"/>
                <a:gd name="T41" fmla="*/ 122 h 437"/>
                <a:gd name="T42" fmla="*/ 53 w 627"/>
                <a:gd name="T43" fmla="*/ 69 h 437"/>
                <a:gd name="T44" fmla="*/ 53 w 627"/>
                <a:gd name="T45" fmla="*/ 69 h 437"/>
                <a:gd name="T46" fmla="*/ 76 w 627"/>
                <a:gd name="T47" fmla="*/ 0 h 437"/>
                <a:gd name="T48" fmla="*/ 76 w 627"/>
                <a:gd name="T49" fmla="*/ 0 h 437"/>
                <a:gd name="T50" fmla="*/ 260 w 627"/>
                <a:gd name="T51" fmla="*/ 76 h 437"/>
                <a:gd name="T52" fmla="*/ 626 w 627"/>
                <a:gd name="T53" fmla="*/ 22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7" h="437">
                  <a:moveTo>
                    <a:pt x="626" y="222"/>
                  </a:moveTo>
                  <a:lnTo>
                    <a:pt x="626" y="222"/>
                  </a:lnTo>
                  <a:cubicBezTo>
                    <a:pt x="596" y="252"/>
                    <a:pt x="573" y="260"/>
                    <a:pt x="558" y="290"/>
                  </a:cubicBezTo>
                  <a:cubicBezTo>
                    <a:pt x="535" y="321"/>
                    <a:pt x="535" y="351"/>
                    <a:pt x="527" y="382"/>
                  </a:cubicBezTo>
                  <a:cubicBezTo>
                    <a:pt x="527" y="397"/>
                    <a:pt x="550" y="413"/>
                    <a:pt x="542" y="420"/>
                  </a:cubicBezTo>
                  <a:cubicBezTo>
                    <a:pt x="527" y="428"/>
                    <a:pt x="504" y="413"/>
                    <a:pt x="481" y="413"/>
                  </a:cubicBezTo>
                  <a:cubicBezTo>
                    <a:pt x="451" y="413"/>
                    <a:pt x="428" y="436"/>
                    <a:pt x="397" y="436"/>
                  </a:cubicBezTo>
                  <a:cubicBezTo>
                    <a:pt x="367" y="428"/>
                    <a:pt x="351" y="405"/>
                    <a:pt x="328" y="397"/>
                  </a:cubicBezTo>
                  <a:cubicBezTo>
                    <a:pt x="306" y="390"/>
                    <a:pt x="283" y="382"/>
                    <a:pt x="267" y="390"/>
                  </a:cubicBezTo>
                  <a:cubicBezTo>
                    <a:pt x="260" y="390"/>
                    <a:pt x="260" y="413"/>
                    <a:pt x="252" y="413"/>
                  </a:cubicBezTo>
                  <a:cubicBezTo>
                    <a:pt x="229" y="413"/>
                    <a:pt x="199" y="397"/>
                    <a:pt x="176" y="390"/>
                  </a:cubicBezTo>
                  <a:cubicBezTo>
                    <a:pt x="176" y="390"/>
                    <a:pt x="145" y="405"/>
                    <a:pt x="138" y="405"/>
                  </a:cubicBezTo>
                  <a:cubicBezTo>
                    <a:pt x="130" y="405"/>
                    <a:pt x="84" y="397"/>
                    <a:pt x="84" y="397"/>
                  </a:cubicBezTo>
                  <a:lnTo>
                    <a:pt x="84" y="397"/>
                  </a:lnTo>
                  <a:cubicBezTo>
                    <a:pt x="84" y="382"/>
                    <a:pt x="92" y="367"/>
                    <a:pt x="84" y="351"/>
                  </a:cubicBezTo>
                  <a:cubicBezTo>
                    <a:pt x="76" y="336"/>
                    <a:pt x="46" y="344"/>
                    <a:pt x="31" y="328"/>
                  </a:cubicBezTo>
                  <a:cubicBezTo>
                    <a:pt x="15" y="321"/>
                    <a:pt x="0" y="298"/>
                    <a:pt x="0" y="283"/>
                  </a:cubicBezTo>
                  <a:cubicBezTo>
                    <a:pt x="8" y="267"/>
                    <a:pt x="46" y="275"/>
                    <a:pt x="46" y="260"/>
                  </a:cubicBezTo>
                  <a:cubicBezTo>
                    <a:pt x="46" y="229"/>
                    <a:pt x="15" y="214"/>
                    <a:pt x="0" y="191"/>
                  </a:cubicBezTo>
                  <a:lnTo>
                    <a:pt x="0" y="191"/>
                  </a:lnTo>
                  <a:cubicBezTo>
                    <a:pt x="46" y="122"/>
                    <a:pt x="46" y="122"/>
                    <a:pt x="46" y="122"/>
                  </a:cubicBezTo>
                  <a:cubicBezTo>
                    <a:pt x="53" y="69"/>
                    <a:pt x="53" y="69"/>
                    <a:pt x="53" y="69"/>
                  </a:cubicBezTo>
                  <a:lnTo>
                    <a:pt x="53" y="69"/>
                  </a:lnTo>
                  <a:cubicBezTo>
                    <a:pt x="76" y="0"/>
                    <a:pt x="76" y="0"/>
                    <a:pt x="76" y="0"/>
                  </a:cubicBezTo>
                  <a:lnTo>
                    <a:pt x="76" y="0"/>
                  </a:lnTo>
                  <a:cubicBezTo>
                    <a:pt x="107" y="0"/>
                    <a:pt x="229" y="61"/>
                    <a:pt x="260" y="76"/>
                  </a:cubicBezTo>
                  <a:cubicBezTo>
                    <a:pt x="367" y="138"/>
                    <a:pt x="504" y="168"/>
                    <a:pt x="626" y="2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116"/>
            <p:cNvSpPr>
              <a:spLocks noChangeArrowheads="1"/>
            </p:cNvSpPr>
            <p:nvPr/>
          </p:nvSpPr>
          <p:spPr bwMode="auto">
            <a:xfrm>
              <a:off x="6436894" y="4873625"/>
              <a:ext cx="709566" cy="1036638"/>
            </a:xfrm>
            <a:custGeom>
              <a:avLst/>
              <a:gdLst>
                <a:gd name="T0" fmla="*/ 1482 w 1972"/>
                <a:gd name="T1" fmla="*/ 2360 h 2880"/>
                <a:gd name="T2" fmla="*/ 1413 w 1972"/>
                <a:gd name="T3" fmla="*/ 2375 h 2880"/>
                <a:gd name="T4" fmla="*/ 1390 w 1972"/>
                <a:gd name="T5" fmla="*/ 2474 h 2880"/>
                <a:gd name="T6" fmla="*/ 1390 w 1972"/>
                <a:gd name="T7" fmla="*/ 2558 h 2880"/>
                <a:gd name="T8" fmla="*/ 1352 w 1972"/>
                <a:gd name="T9" fmla="*/ 2604 h 2880"/>
                <a:gd name="T10" fmla="*/ 1260 w 1972"/>
                <a:gd name="T11" fmla="*/ 2734 h 2880"/>
                <a:gd name="T12" fmla="*/ 1138 w 1972"/>
                <a:gd name="T13" fmla="*/ 2657 h 2880"/>
                <a:gd name="T14" fmla="*/ 1000 w 1972"/>
                <a:gd name="T15" fmla="*/ 2734 h 2880"/>
                <a:gd name="T16" fmla="*/ 901 w 1972"/>
                <a:gd name="T17" fmla="*/ 2780 h 2880"/>
                <a:gd name="T18" fmla="*/ 825 w 1972"/>
                <a:gd name="T19" fmla="*/ 2810 h 2880"/>
                <a:gd name="T20" fmla="*/ 718 w 1972"/>
                <a:gd name="T21" fmla="*/ 2840 h 2880"/>
                <a:gd name="T22" fmla="*/ 641 w 1972"/>
                <a:gd name="T23" fmla="*/ 2856 h 2880"/>
                <a:gd name="T24" fmla="*/ 588 w 1972"/>
                <a:gd name="T25" fmla="*/ 2802 h 2880"/>
                <a:gd name="T26" fmla="*/ 496 w 1972"/>
                <a:gd name="T27" fmla="*/ 2688 h 2880"/>
                <a:gd name="T28" fmla="*/ 428 w 1972"/>
                <a:gd name="T29" fmla="*/ 2741 h 2880"/>
                <a:gd name="T30" fmla="*/ 313 w 1972"/>
                <a:gd name="T31" fmla="*/ 2818 h 2880"/>
                <a:gd name="T32" fmla="*/ 244 w 1972"/>
                <a:gd name="T33" fmla="*/ 2703 h 2880"/>
                <a:gd name="T34" fmla="*/ 206 w 1972"/>
                <a:gd name="T35" fmla="*/ 2604 h 2880"/>
                <a:gd name="T36" fmla="*/ 290 w 1972"/>
                <a:gd name="T37" fmla="*/ 2482 h 2880"/>
                <a:gd name="T38" fmla="*/ 214 w 1972"/>
                <a:gd name="T39" fmla="*/ 2391 h 2880"/>
                <a:gd name="T40" fmla="*/ 267 w 1972"/>
                <a:gd name="T41" fmla="*/ 2261 h 2880"/>
                <a:gd name="T42" fmla="*/ 389 w 1972"/>
                <a:gd name="T43" fmla="*/ 2154 h 2880"/>
                <a:gd name="T44" fmla="*/ 366 w 1972"/>
                <a:gd name="T45" fmla="*/ 2070 h 2880"/>
                <a:gd name="T46" fmla="*/ 260 w 1972"/>
                <a:gd name="T47" fmla="*/ 2062 h 2880"/>
                <a:gd name="T48" fmla="*/ 160 w 1972"/>
                <a:gd name="T49" fmla="*/ 1956 h 2880"/>
                <a:gd name="T50" fmla="*/ 99 w 1972"/>
                <a:gd name="T51" fmla="*/ 1818 h 2880"/>
                <a:gd name="T52" fmla="*/ 0 w 1972"/>
                <a:gd name="T53" fmla="*/ 1764 h 2880"/>
                <a:gd name="T54" fmla="*/ 69 w 1972"/>
                <a:gd name="T55" fmla="*/ 1642 h 2880"/>
                <a:gd name="T56" fmla="*/ 130 w 1972"/>
                <a:gd name="T57" fmla="*/ 1558 h 2880"/>
                <a:gd name="T58" fmla="*/ 237 w 1972"/>
                <a:gd name="T59" fmla="*/ 1383 h 2880"/>
                <a:gd name="T60" fmla="*/ 474 w 1972"/>
                <a:gd name="T61" fmla="*/ 1253 h 2880"/>
                <a:gd name="T62" fmla="*/ 542 w 1972"/>
                <a:gd name="T63" fmla="*/ 1253 h 2880"/>
                <a:gd name="T64" fmla="*/ 634 w 1972"/>
                <a:gd name="T65" fmla="*/ 1100 h 2880"/>
                <a:gd name="T66" fmla="*/ 802 w 1972"/>
                <a:gd name="T67" fmla="*/ 1008 h 2880"/>
                <a:gd name="T68" fmla="*/ 848 w 1972"/>
                <a:gd name="T69" fmla="*/ 939 h 2880"/>
                <a:gd name="T70" fmla="*/ 771 w 1972"/>
                <a:gd name="T71" fmla="*/ 886 h 2880"/>
                <a:gd name="T72" fmla="*/ 726 w 1972"/>
                <a:gd name="T73" fmla="*/ 695 h 2880"/>
                <a:gd name="T74" fmla="*/ 664 w 1972"/>
                <a:gd name="T75" fmla="*/ 642 h 2880"/>
                <a:gd name="T76" fmla="*/ 649 w 1972"/>
                <a:gd name="T77" fmla="*/ 573 h 2880"/>
                <a:gd name="T78" fmla="*/ 603 w 1972"/>
                <a:gd name="T79" fmla="*/ 520 h 2880"/>
                <a:gd name="T80" fmla="*/ 588 w 1972"/>
                <a:gd name="T81" fmla="*/ 458 h 2880"/>
                <a:gd name="T82" fmla="*/ 779 w 1972"/>
                <a:gd name="T83" fmla="*/ 344 h 2880"/>
                <a:gd name="T84" fmla="*/ 848 w 1972"/>
                <a:gd name="T85" fmla="*/ 245 h 2880"/>
                <a:gd name="T86" fmla="*/ 863 w 1972"/>
                <a:gd name="T87" fmla="*/ 229 h 2880"/>
                <a:gd name="T88" fmla="*/ 962 w 1972"/>
                <a:gd name="T89" fmla="*/ 130 h 2880"/>
                <a:gd name="T90" fmla="*/ 978 w 1972"/>
                <a:gd name="T91" fmla="*/ 53 h 2880"/>
                <a:gd name="T92" fmla="*/ 1008 w 1972"/>
                <a:gd name="T93" fmla="*/ 31 h 2880"/>
                <a:gd name="T94" fmla="*/ 1031 w 1972"/>
                <a:gd name="T95" fmla="*/ 15 h 2880"/>
                <a:gd name="T96" fmla="*/ 1046 w 1972"/>
                <a:gd name="T97" fmla="*/ 0 h 2880"/>
                <a:gd name="T98" fmla="*/ 1428 w 1972"/>
                <a:gd name="T99" fmla="*/ 351 h 2880"/>
                <a:gd name="T100" fmla="*/ 1512 w 1972"/>
                <a:gd name="T101" fmla="*/ 512 h 2880"/>
                <a:gd name="T102" fmla="*/ 1673 w 1972"/>
                <a:gd name="T103" fmla="*/ 733 h 2880"/>
                <a:gd name="T104" fmla="*/ 1749 w 1972"/>
                <a:gd name="T105" fmla="*/ 932 h 2880"/>
                <a:gd name="T106" fmla="*/ 1818 w 1972"/>
                <a:gd name="T107" fmla="*/ 1367 h 2880"/>
                <a:gd name="T108" fmla="*/ 1871 w 1972"/>
                <a:gd name="T109" fmla="*/ 1719 h 2880"/>
                <a:gd name="T110" fmla="*/ 1940 w 1972"/>
                <a:gd name="T111" fmla="*/ 2024 h 2880"/>
                <a:gd name="T112" fmla="*/ 1971 w 1972"/>
                <a:gd name="T113" fmla="*/ 2101 h 2880"/>
                <a:gd name="T114" fmla="*/ 1909 w 1972"/>
                <a:gd name="T115" fmla="*/ 2154 h 2880"/>
                <a:gd name="T116" fmla="*/ 1833 w 1972"/>
                <a:gd name="T117" fmla="*/ 2154 h 2880"/>
                <a:gd name="T118" fmla="*/ 1741 w 1972"/>
                <a:gd name="T119" fmla="*/ 2146 h 2880"/>
                <a:gd name="T120" fmla="*/ 1688 w 1972"/>
                <a:gd name="T121" fmla="*/ 2139 h 2880"/>
                <a:gd name="T122" fmla="*/ 1573 w 1972"/>
                <a:gd name="T123" fmla="*/ 2139 h 2880"/>
                <a:gd name="T124" fmla="*/ 1512 w 1972"/>
                <a:gd name="T125" fmla="*/ 2246 h 2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2" h="2880">
                  <a:moveTo>
                    <a:pt x="1482" y="2360"/>
                  </a:moveTo>
                  <a:lnTo>
                    <a:pt x="1482" y="2360"/>
                  </a:lnTo>
                  <a:cubicBezTo>
                    <a:pt x="1466" y="2360"/>
                    <a:pt x="1451" y="2353"/>
                    <a:pt x="1444" y="2353"/>
                  </a:cubicBezTo>
                  <a:cubicBezTo>
                    <a:pt x="1428" y="2360"/>
                    <a:pt x="1421" y="2368"/>
                    <a:pt x="1413" y="2375"/>
                  </a:cubicBezTo>
                  <a:cubicBezTo>
                    <a:pt x="1398" y="2398"/>
                    <a:pt x="1383" y="2414"/>
                    <a:pt x="1375" y="2437"/>
                  </a:cubicBezTo>
                  <a:cubicBezTo>
                    <a:pt x="1375" y="2452"/>
                    <a:pt x="1398" y="2459"/>
                    <a:pt x="1390" y="2474"/>
                  </a:cubicBezTo>
                  <a:cubicBezTo>
                    <a:pt x="1383" y="2489"/>
                    <a:pt x="1352" y="2497"/>
                    <a:pt x="1352" y="2512"/>
                  </a:cubicBezTo>
                  <a:cubicBezTo>
                    <a:pt x="1352" y="2535"/>
                    <a:pt x="1375" y="2543"/>
                    <a:pt x="1390" y="2558"/>
                  </a:cubicBezTo>
                  <a:lnTo>
                    <a:pt x="1390" y="2558"/>
                  </a:lnTo>
                  <a:cubicBezTo>
                    <a:pt x="1383" y="2573"/>
                    <a:pt x="1367" y="2588"/>
                    <a:pt x="1352" y="2604"/>
                  </a:cubicBezTo>
                  <a:cubicBezTo>
                    <a:pt x="1337" y="2634"/>
                    <a:pt x="1337" y="2672"/>
                    <a:pt x="1314" y="2695"/>
                  </a:cubicBezTo>
                  <a:cubicBezTo>
                    <a:pt x="1306" y="2718"/>
                    <a:pt x="1283" y="2734"/>
                    <a:pt x="1260" y="2734"/>
                  </a:cubicBezTo>
                  <a:cubicBezTo>
                    <a:pt x="1245" y="2734"/>
                    <a:pt x="1237" y="2703"/>
                    <a:pt x="1222" y="2695"/>
                  </a:cubicBezTo>
                  <a:cubicBezTo>
                    <a:pt x="1199" y="2680"/>
                    <a:pt x="1169" y="2657"/>
                    <a:pt x="1138" y="2657"/>
                  </a:cubicBezTo>
                  <a:cubicBezTo>
                    <a:pt x="1108" y="2665"/>
                    <a:pt x="1092" y="2703"/>
                    <a:pt x="1069" y="2711"/>
                  </a:cubicBezTo>
                  <a:cubicBezTo>
                    <a:pt x="1046" y="2726"/>
                    <a:pt x="1023" y="2734"/>
                    <a:pt x="1000" y="2734"/>
                  </a:cubicBezTo>
                  <a:cubicBezTo>
                    <a:pt x="970" y="2741"/>
                    <a:pt x="939" y="2718"/>
                    <a:pt x="909" y="2734"/>
                  </a:cubicBezTo>
                  <a:cubicBezTo>
                    <a:pt x="901" y="2741"/>
                    <a:pt x="909" y="2764"/>
                    <a:pt x="901" y="2780"/>
                  </a:cubicBezTo>
                  <a:cubicBezTo>
                    <a:pt x="894" y="2795"/>
                    <a:pt x="878" y="2802"/>
                    <a:pt x="871" y="2818"/>
                  </a:cubicBezTo>
                  <a:cubicBezTo>
                    <a:pt x="871" y="2818"/>
                    <a:pt x="833" y="2810"/>
                    <a:pt x="825" y="2810"/>
                  </a:cubicBezTo>
                  <a:cubicBezTo>
                    <a:pt x="817" y="2810"/>
                    <a:pt x="802" y="2879"/>
                    <a:pt x="802" y="2879"/>
                  </a:cubicBezTo>
                  <a:cubicBezTo>
                    <a:pt x="771" y="2871"/>
                    <a:pt x="748" y="2848"/>
                    <a:pt x="718" y="2840"/>
                  </a:cubicBezTo>
                  <a:cubicBezTo>
                    <a:pt x="687" y="2840"/>
                    <a:pt x="664" y="2856"/>
                    <a:pt x="641" y="2856"/>
                  </a:cubicBezTo>
                  <a:lnTo>
                    <a:pt x="641" y="2856"/>
                  </a:lnTo>
                  <a:cubicBezTo>
                    <a:pt x="634" y="2848"/>
                    <a:pt x="619" y="2848"/>
                    <a:pt x="603" y="2840"/>
                  </a:cubicBezTo>
                  <a:cubicBezTo>
                    <a:pt x="596" y="2825"/>
                    <a:pt x="596" y="2810"/>
                    <a:pt x="588" y="2802"/>
                  </a:cubicBezTo>
                  <a:cubicBezTo>
                    <a:pt x="573" y="2780"/>
                    <a:pt x="550" y="2764"/>
                    <a:pt x="527" y="2741"/>
                  </a:cubicBezTo>
                  <a:cubicBezTo>
                    <a:pt x="519" y="2726"/>
                    <a:pt x="512" y="2703"/>
                    <a:pt x="496" y="2688"/>
                  </a:cubicBezTo>
                  <a:cubicBezTo>
                    <a:pt x="489" y="2680"/>
                    <a:pt x="496" y="2703"/>
                    <a:pt x="489" y="2711"/>
                  </a:cubicBezTo>
                  <a:cubicBezTo>
                    <a:pt x="474" y="2726"/>
                    <a:pt x="443" y="2726"/>
                    <a:pt x="428" y="2741"/>
                  </a:cubicBezTo>
                  <a:cubicBezTo>
                    <a:pt x="405" y="2764"/>
                    <a:pt x="397" y="2795"/>
                    <a:pt x="374" y="2810"/>
                  </a:cubicBezTo>
                  <a:cubicBezTo>
                    <a:pt x="359" y="2825"/>
                    <a:pt x="336" y="2825"/>
                    <a:pt x="313" y="2818"/>
                  </a:cubicBezTo>
                  <a:cubicBezTo>
                    <a:pt x="298" y="2810"/>
                    <a:pt x="283" y="2787"/>
                    <a:pt x="267" y="2772"/>
                  </a:cubicBezTo>
                  <a:cubicBezTo>
                    <a:pt x="252" y="2749"/>
                    <a:pt x="252" y="2726"/>
                    <a:pt x="244" y="2703"/>
                  </a:cubicBezTo>
                  <a:cubicBezTo>
                    <a:pt x="244" y="2688"/>
                    <a:pt x="244" y="2672"/>
                    <a:pt x="237" y="2665"/>
                  </a:cubicBezTo>
                  <a:cubicBezTo>
                    <a:pt x="229" y="2642"/>
                    <a:pt x="199" y="2627"/>
                    <a:pt x="206" y="2604"/>
                  </a:cubicBezTo>
                  <a:cubicBezTo>
                    <a:pt x="206" y="2588"/>
                    <a:pt x="229" y="2573"/>
                    <a:pt x="244" y="2558"/>
                  </a:cubicBezTo>
                  <a:cubicBezTo>
                    <a:pt x="260" y="2535"/>
                    <a:pt x="283" y="2512"/>
                    <a:pt x="290" y="2482"/>
                  </a:cubicBezTo>
                  <a:cubicBezTo>
                    <a:pt x="290" y="2452"/>
                    <a:pt x="267" y="2429"/>
                    <a:pt x="252" y="2406"/>
                  </a:cubicBezTo>
                  <a:cubicBezTo>
                    <a:pt x="244" y="2391"/>
                    <a:pt x="214" y="2398"/>
                    <a:pt x="214" y="2391"/>
                  </a:cubicBezTo>
                  <a:cubicBezTo>
                    <a:pt x="214" y="2375"/>
                    <a:pt x="237" y="2375"/>
                    <a:pt x="244" y="2360"/>
                  </a:cubicBezTo>
                  <a:cubicBezTo>
                    <a:pt x="260" y="2330"/>
                    <a:pt x="244" y="2284"/>
                    <a:pt x="267" y="2261"/>
                  </a:cubicBezTo>
                  <a:cubicBezTo>
                    <a:pt x="298" y="2223"/>
                    <a:pt x="359" y="2231"/>
                    <a:pt x="397" y="2200"/>
                  </a:cubicBezTo>
                  <a:cubicBezTo>
                    <a:pt x="405" y="2192"/>
                    <a:pt x="397" y="2169"/>
                    <a:pt x="389" y="2154"/>
                  </a:cubicBezTo>
                  <a:cubicBezTo>
                    <a:pt x="389" y="2139"/>
                    <a:pt x="374" y="2131"/>
                    <a:pt x="366" y="2116"/>
                  </a:cubicBezTo>
                  <a:cubicBezTo>
                    <a:pt x="366" y="2101"/>
                    <a:pt x="382" y="2070"/>
                    <a:pt x="366" y="2070"/>
                  </a:cubicBezTo>
                  <a:cubicBezTo>
                    <a:pt x="344" y="2055"/>
                    <a:pt x="313" y="2085"/>
                    <a:pt x="283" y="2085"/>
                  </a:cubicBezTo>
                  <a:cubicBezTo>
                    <a:pt x="267" y="2085"/>
                    <a:pt x="267" y="2070"/>
                    <a:pt x="260" y="2062"/>
                  </a:cubicBezTo>
                  <a:cubicBezTo>
                    <a:pt x="244" y="2032"/>
                    <a:pt x="237" y="1994"/>
                    <a:pt x="214" y="1971"/>
                  </a:cubicBezTo>
                  <a:cubicBezTo>
                    <a:pt x="199" y="1956"/>
                    <a:pt x="176" y="1971"/>
                    <a:pt x="160" y="1956"/>
                  </a:cubicBezTo>
                  <a:cubicBezTo>
                    <a:pt x="145" y="1948"/>
                    <a:pt x="130" y="1933"/>
                    <a:pt x="122" y="1917"/>
                  </a:cubicBezTo>
                  <a:cubicBezTo>
                    <a:pt x="107" y="1887"/>
                    <a:pt x="122" y="1849"/>
                    <a:pt x="99" y="1818"/>
                  </a:cubicBezTo>
                  <a:cubicBezTo>
                    <a:pt x="76" y="1787"/>
                    <a:pt x="30" y="1780"/>
                    <a:pt x="0" y="1764"/>
                  </a:cubicBezTo>
                  <a:lnTo>
                    <a:pt x="0" y="1764"/>
                  </a:lnTo>
                  <a:cubicBezTo>
                    <a:pt x="8" y="1757"/>
                    <a:pt x="8" y="1749"/>
                    <a:pt x="8" y="1749"/>
                  </a:cubicBezTo>
                  <a:cubicBezTo>
                    <a:pt x="15" y="1726"/>
                    <a:pt x="46" y="1642"/>
                    <a:pt x="69" y="1642"/>
                  </a:cubicBezTo>
                  <a:cubicBezTo>
                    <a:pt x="84" y="1635"/>
                    <a:pt x="114" y="1635"/>
                    <a:pt x="114" y="1612"/>
                  </a:cubicBezTo>
                  <a:cubicBezTo>
                    <a:pt x="114" y="1589"/>
                    <a:pt x="130" y="1574"/>
                    <a:pt x="130" y="1558"/>
                  </a:cubicBezTo>
                  <a:cubicBezTo>
                    <a:pt x="76" y="1543"/>
                    <a:pt x="137" y="1489"/>
                    <a:pt x="145" y="1467"/>
                  </a:cubicBezTo>
                  <a:cubicBezTo>
                    <a:pt x="183" y="1436"/>
                    <a:pt x="206" y="1421"/>
                    <a:pt x="237" y="1383"/>
                  </a:cubicBezTo>
                  <a:cubicBezTo>
                    <a:pt x="267" y="1345"/>
                    <a:pt x="344" y="1268"/>
                    <a:pt x="389" y="1253"/>
                  </a:cubicBezTo>
                  <a:cubicBezTo>
                    <a:pt x="420" y="1245"/>
                    <a:pt x="451" y="1237"/>
                    <a:pt x="474" y="1253"/>
                  </a:cubicBezTo>
                  <a:cubicBezTo>
                    <a:pt x="481" y="1260"/>
                    <a:pt x="496" y="1283"/>
                    <a:pt x="504" y="1276"/>
                  </a:cubicBezTo>
                  <a:cubicBezTo>
                    <a:pt x="512" y="1276"/>
                    <a:pt x="535" y="1260"/>
                    <a:pt x="542" y="1253"/>
                  </a:cubicBezTo>
                  <a:cubicBezTo>
                    <a:pt x="596" y="1237"/>
                    <a:pt x="565" y="1123"/>
                    <a:pt x="588" y="1123"/>
                  </a:cubicBezTo>
                  <a:cubicBezTo>
                    <a:pt x="634" y="1100"/>
                    <a:pt x="634" y="1100"/>
                    <a:pt x="634" y="1100"/>
                  </a:cubicBezTo>
                  <a:cubicBezTo>
                    <a:pt x="664" y="1085"/>
                    <a:pt x="687" y="1047"/>
                    <a:pt x="726" y="1054"/>
                  </a:cubicBezTo>
                  <a:cubicBezTo>
                    <a:pt x="748" y="1062"/>
                    <a:pt x="787" y="1024"/>
                    <a:pt x="802" y="1008"/>
                  </a:cubicBezTo>
                  <a:cubicBezTo>
                    <a:pt x="810" y="1001"/>
                    <a:pt x="848" y="955"/>
                    <a:pt x="848" y="939"/>
                  </a:cubicBezTo>
                  <a:lnTo>
                    <a:pt x="848" y="939"/>
                  </a:lnTo>
                  <a:cubicBezTo>
                    <a:pt x="840" y="939"/>
                    <a:pt x="840" y="939"/>
                    <a:pt x="833" y="939"/>
                  </a:cubicBezTo>
                  <a:cubicBezTo>
                    <a:pt x="833" y="932"/>
                    <a:pt x="779" y="894"/>
                    <a:pt x="771" y="886"/>
                  </a:cubicBezTo>
                  <a:cubicBezTo>
                    <a:pt x="748" y="840"/>
                    <a:pt x="764" y="810"/>
                    <a:pt x="748" y="764"/>
                  </a:cubicBezTo>
                  <a:cubicBezTo>
                    <a:pt x="748" y="741"/>
                    <a:pt x="741" y="710"/>
                    <a:pt x="726" y="695"/>
                  </a:cubicBezTo>
                  <a:cubicBezTo>
                    <a:pt x="718" y="687"/>
                    <a:pt x="687" y="665"/>
                    <a:pt x="680" y="649"/>
                  </a:cubicBezTo>
                  <a:cubicBezTo>
                    <a:pt x="680" y="649"/>
                    <a:pt x="672" y="642"/>
                    <a:pt x="664" y="642"/>
                  </a:cubicBezTo>
                  <a:lnTo>
                    <a:pt x="657" y="642"/>
                  </a:lnTo>
                  <a:cubicBezTo>
                    <a:pt x="657" y="634"/>
                    <a:pt x="664" y="581"/>
                    <a:pt x="649" y="573"/>
                  </a:cubicBezTo>
                  <a:cubicBezTo>
                    <a:pt x="641" y="558"/>
                    <a:pt x="619" y="550"/>
                    <a:pt x="619" y="535"/>
                  </a:cubicBezTo>
                  <a:cubicBezTo>
                    <a:pt x="611" y="527"/>
                    <a:pt x="603" y="520"/>
                    <a:pt x="603" y="520"/>
                  </a:cubicBezTo>
                  <a:cubicBezTo>
                    <a:pt x="596" y="512"/>
                    <a:pt x="580" y="466"/>
                    <a:pt x="580" y="458"/>
                  </a:cubicBezTo>
                  <a:cubicBezTo>
                    <a:pt x="588" y="458"/>
                    <a:pt x="588" y="458"/>
                    <a:pt x="588" y="458"/>
                  </a:cubicBezTo>
                  <a:cubicBezTo>
                    <a:pt x="626" y="458"/>
                    <a:pt x="672" y="466"/>
                    <a:pt x="710" y="466"/>
                  </a:cubicBezTo>
                  <a:cubicBezTo>
                    <a:pt x="733" y="435"/>
                    <a:pt x="748" y="382"/>
                    <a:pt x="779" y="344"/>
                  </a:cubicBezTo>
                  <a:cubicBezTo>
                    <a:pt x="794" y="328"/>
                    <a:pt x="817" y="321"/>
                    <a:pt x="833" y="306"/>
                  </a:cubicBezTo>
                  <a:cubicBezTo>
                    <a:pt x="848" y="275"/>
                    <a:pt x="848" y="275"/>
                    <a:pt x="848" y="245"/>
                  </a:cubicBezTo>
                  <a:lnTo>
                    <a:pt x="848" y="237"/>
                  </a:lnTo>
                  <a:cubicBezTo>
                    <a:pt x="855" y="237"/>
                    <a:pt x="863" y="229"/>
                    <a:pt x="863" y="229"/>
                  </a:cubicBezTo>
                  <a:cubicBezTo>
                    <a:pt x="871" y="222"/>
                    <a:pt x="886" y="199"/>
                    <a:pt x="886" y="191"/>
                  </a:cubicBezTo>
                  <a:cubicBezTo>
                    <a:pt x="955" y="191"/>
                    <a:pt x="916" y="138"/>
                    <a:pt x="962" y="130"/>
                  </a:cubicBezTo>
                  <a:cubicBezTo>
                    <a:pt x="970" y="115"/>
                    <a:pt x="970" y="84"/>
                    <a:pt x="978" y="76"/>
                  </a:cubicBezTo>
                  <a:cubicBezTo>
                    <a:pt x="978" y="69"/>
                    <a:pt x="978" y="61"/>
                    <a:pt x="978" y="53"/>
                  </a:cubicBezTo>
                  <a:lnTo>
                    <a:pt x="985" y="46"/>
                  </a:lnTo>
                  <a:cubicBezTo>
                    <a:pt x="993" y="38"/>
                    <a:pt x="1000" y="31"/>
                    <a:pt x="1008" y="31"/>
                  </a:cubicBezTo>
                  <a:cubicBezTo>
                    <a:pt x="1008" y="23"/>
                    <a:pt x="1016" y="23"/>
                    <a:pt x="1016" y="23"/>
                  </a:cubicBezTo>
                  <a:cubicBezTo>
                    <a:pt x="1023" y="23"/>
                    <a:pt x="1031" y="15"/>
                    <a:pt x="1031" y="15"/>
                  </a:cubicBezTo>
                  <a:cubicBezTo>
                    <a:pt x="1046" y="0"/>
                    <a:pt x="1046" y="0"/>
                    <a:pt x="1046" y="0"/>
                  </a:cubicBezTo>
                  <a:lnTo>
                    <a:pt x="1046" y="0"/>
                  </a:lnTo>
                  <a:cubicBezTo>
                    <a:pt x="1069" y="46"/>
                    <a:pt x="1100" y="92"/>
                    <a:pt x="1123" y="130"/>
                  </a:cubicBezTo>
                  <a:cubicBezTo>
                    <a:pt x="1191" y="260"/>
                    <a:pt x="1306" y="306"/>
                    <a:pt x="1428" y="351"/>
                  </a:cubicBezTo>
                  <a:cubicBezTo>
                    <a:pt x="1482" y="367"/>
                    <a:pt x="1421" y="390"/>
                    <a:pt x="1421" y="413"/>
                  </a:cubicBezTo>
                  <a:cubicBezTo>
                    <a:pt x="1421" y="413"/>
                    <a:pt x="1497" y="504"/>
                    <a:pt x="1512" y="512"/>
                  </a:cubicBezTo>
                  <a:cubicBezTo>
                    <a:pt x="1566" y="542"/>
                    <a:pt x="1596" y="542"/>
                    <a:pt x="1635" y="611"/>
                  </a:cubicBezTo>
                  <a:cubicBezTo>
                    <a:pt x="1657" y="665"/>
                    <a:pt x="1673" y="672"/>
                    <a:pt x="1673" y="733"/>
                  </a:cubicBezTo>
                  <a:cubicBezTo>
                    <a:pt x="1673" y="779"/>
                    <a:pt x="1711" y="802"/>
                    <a:pt x="1711" y="840"/>
                  </a:cubicBezTo>
                  <a:cubicBezTo>
                    <a:pt x="1711" y="886"/>
                    <a:pt x="1749" y="871"/>
                    <a:pt x="1749" y="932"/>
                  </a:cubicBezTo>
                  <a:cubicBezTo>
                    <a:pt x="1741" y="985"/>
                    <a:pt x="1787" y="1092"/>
                    <a:pt x="1749" y="1138"/>
                  </a:cubicBezTo>
                  <a:cubicBezTo>
                    <a:pt x="1657" y="1253"/>
                    <a:pt x="1833" y="1329"/>
                    <a:pt x="1818" y="1367"/>
                  </a:cubicBezTo>
                  <a:cubicBezTo>
                    <a:pt x="1772" y="1444"/>
                    <a:pt x="1810" y="1581"/>
                    <a:pt x="1856" y="1650"/>
                  </a:cubicBezTo>
                  <a:cubicBezTo>
                    <a:pt x="1856" y="1673"/>
                    <a:pt x="1871" y="1696"/>
                    <a:pt x="1871" y="1719"/>
                  </a:cubicBezTo>
                  <a:cubicBezTo>
                    <a:pt x="1887" y="1749"/>
                    <a:pt x="1841" y="1772"/>
                    <a:pt x="1856" y="1818"/>
                  </a:cubicBezTo>
                  <a:cubicBezTo>
                    <a:pt x="1940" y="2024"/>
                    <a:pt x="1940" y="2024"/>
                    <a:pt x="1940" y="2024"/>
                  </a:cubicBezTo>
                  <a:cubicBezTo>
                    <a:pt x="1955" y="2047"/>
                    <a:pt x="1963" y="2078"/>
                    <a:pt x="1971" y="2101"/>
                  </a:cubicBezTo>
                  <a:lnTo>
                    <a:pt x="1971" y="2101"/>
                  </a:lnTo>
                  <a:cubicBezTo>
                    <a:pt x="1948" y="2108"/>
                    <a:pt x="1955" y="2101"/>
                    <a:pt x="1932" y="2116"/>
                  </a:cubicBezTo>
                  <a:cubicBezTo>
                    <a:pt x="1917" y="2123"/>
                    <a:pt x="1925" y="2139"/>
                    <a:pt x="1909" y="2154"/>
                  </a:cubicBezTo>
                  <a:cubicBezTo>
                    <a:pt x="1902" y="2162"/>
                    <a:pt x="1894" y="2169"/>
                    <a:pt x="1879" y="2169"/>
                  </a:cubicBezTo>
                  <a:cubicBezTo>
                    <a:pt x="1864" y="2177"/>
                    <a:pt x="1848" y="2162"/>
                    <a:pt x="1833" y="2154"/>
                  </a:cubicBezTo>
                  <a:cubicBezTo>
                    <a:pt x="1810" y="2154"/>
                    <a:pt x="1795" y="2162"/>
                    <a:pt x="1772" y="2162"/>
                  </a:cubicBezTo>
                  <a:cubicBezTo>
                    <a:pt x="1764" y="2162"/>
                    <a:pt x="1749" y="2146"/>
                    <a:pt x="1741" y="2146"/>
                  </a:cubicBezTo>
                  <a:cubicBezTo>
                    <a:pt x="1719" y="2139"/>
                    <a:pt x="1703" y="2139"/>
                    <a:pt x="1688" y="2139"/>
                  </a:cubicBezTo>
                  <a:lnTo>
                    <a:pt x="1688" y="2139"/>
                  </a:lnTo>
                  <a:cubicBezTo>
                    <a:pt x="1673" y="2123"/>
                    <a:pt x="1665" y="2093"/>
                    <a:pt x="1650" y="2093"/>
                  </a:cubicBezTo>
                  <a:cubicBezTo>
                    <a:pt x="1619" y="2093"/>
                    <a:pt x="1589" y="2108"/>
                    <a:pt x="1573" y="2139"/>
                  </a:cubicBezTo>
                  <a:cubicBezTo>
                    <a:pt x="1558" y="2154"/>
                    <a:pt x="1596" y="2185"/>
                    <a:pt x="1589" y="2208"/>
                  </a:cubicBezTo>
                  <a:cubicBezTo>
                    <a:pt x="1573" y="2231"/>
                    <a:pt x="1535" y="2223"/>
                    <a:pt x="1512" y="2246"/>
                  </a:cubicBezTo>
                  <a:cubicBezTo>
                    <a:pt x="1497" y="2276"/>
                    <a:pt x="1489" y="2322"/>
                    <a:pt x="1482" y="23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117"/>
            <p:cNvSpPr>
              <a:spLocks noChangeArrowheads="1"/>
            </p:cNvSpPr>
            <p:nvPr/>
          </p:nvSpPr>
          <p:spPr bwMode="auto">
            <a:xfrm>
              <a:off x="7075028" y="5759450"/>
              <a:ext cx="134928" cy="139700"/>
            </a:xfrm>
            <a:custGeom>
              <a:avLst/>
              <a:gdLst>
                <a:gd name="T0" fmla="*/ 336 w 375"/>
                <a:gd name="T1" fmla="*/ 0 h 390"/>
                <a:gd name="T2" fmla="*/ 336 w 375"/>
                <a:gd name="T3" fmla="*/ 0 h 390"/>
                <a:gd name="T4" fmla="*/ 222 w 375"/>
                <a:gd name="T5" fmla="*/ 38 h 390"/>
                <a:gd name="T6" fmla="*/ 99 w 375"/>
                <a:gd name="T7" fmla="*/ 30 h 390"/>
                <a:gd name="T8" fmla="*/ 99 w 375"/>
                <a:gd name="T9" fmla="*/ 30 h 390"/>
                <a:gd name="T10" fmla="*/ 23 w 375"/>
                <a:gd name="T11" fmla="*/ 38 h 390"/>
                <a:gd name="T12" fmla="*/ 23 w 375"/>
                <a:gd name="T13" fmla="*/ 168 h 390"/>
                <a:gd name="T14" fmla="*/ 23 w 375"/>
                <a:gd name="T15" fmla="*/ 168 h 390"/>
                <a:gd name="T16" fmla="*/ 38 w 375"/>
                <a:gd name="T17" fmla="*/ 183 h 390"/>
                <a:gd name="T18" fmla="*/ 99 w 375"/>
                <a:gd name="T19" fmla="*/ 190 h 390"/>
                <a:gd name="T20" fmla="*/ 122 w 375"/>
                <a:gd name="T21" fmla="*/ 305 h 390"/>
                <a:gd name="T22" fmla="*/ 137 w 375"/>
                <a:gd name="T23" fmla="*/ 381 h 390"/>
                <a:gd name="T24" fmla="*/ 229 w 375"/>
                <a:gd name="T25" fmla="*/ 374 h 390"/>
                <a:gd name="T26" fmla="*/ 244 w 375"/>
                <a:gd name="T27" fmla="*/ 336 h 390"/>
                <a:gd name="T28" fmla="*/ 252 w 375"/>
                <a:gd name="T29" fmla="*/ 267 h 390"/>
                <a:gd name="T30" fmla="*/ 305 w 375"/>
                <a:gd name="T31" fmla="*/ 244 h 390"/>
                <a:gd name="T32" fmla="*/ 374 w 375"/>
                <a:gd name="T33" fmla="*/ 213 h 390"/>
                <a:gd name="T34" fmla="*/ 374 w 375"/>
                <a:gd name="T35" fmla="*/ 213 h 390"/>
                <a:gd name="T36" fmla="*/ 336 w 375"/>
                <a:gd name="T37" fmla="*/ 38 h 390"/>
                <a:gd name="T38" fmla="*/ 336 w 375"/>
                <a:gd name="T3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390">
                  <a:moveTo>
                    <a:pt x="336" y="0"/>
                  </a:moveTo>
                  <a:lnTo>
                    <a:pt x="336" y="0"/>
                  </a:lnTo>
                  <a:cubicBezTo>
                    <a:pt x="298" y="15"/>
                    <a:pt x="267" y="30"/>
                    <a:pt x="222" y="38"/>
                  </a:cubicBezTo>
                  <a:cubicBezTo>
                    <a:pt x="183" y="38"/>
                    <a:pt x="145" y="30"/>
                    <a:pt x="99" y="30"/>
                  </a:cubicBezTo>
                  <a:lnTo>
                    <a:pt x="99" y="30"/>
                  </a:lnTo>
                  <a:cubicBezTo>
                    <a:pt x="76" y="30"/>
                    <a:pt x="38" y="15"/>
                    <a:pt x="23" y="38"/>
                  </a:cubicBezTo>
                  <a:cubicBezTo>
                    <a:pt x="0" y="76"/>
                    <a:pt x="23" y="122"/>
                    <a:pt x="23" y="168"/>
                  </a:cubicBezTo>
                  <a:lnTo>
                    <a:pt x="23" y="168"/>
                  </a:lnTo>
                  <a:cubicBezTo>
                    <a:pt x="30" y="175"/>
                    <a:pt x="30" y="183"/>
                    <a:pt x="38" y="183"/>
                  </a:cubicBezTo>
                  <a:cubicBezTo>
                    <a:pt x="61" y="190"/>
                    <a:pt x="76" y="183"/>
                    <a:pt x="99" y="190"/>
                  </a:cubicBezTo>
                  <a:cubicBezTo>
                    <a:pt x="99" y="190"/>
                    <a:pt x="122" y="298"/>
                    <a:pt x="122" y="305"/>
                  </a:cubicBezTo>
                  <a:cubicBezTo>
                    <a:pt x="122" y="313"/>
                    <a:pt x="137" y="381"/>
                    <a:pt x="137" y="381"/>
                  </a:cubicBezTo>
                  <a:cubicBezTo>
                    <a:pt x="168" y="381"/>
                    <a:pt x="199" y="389"/>
                    <a:pt x="229" y="374"/>
                  </a:cubicBezTo>
                  <a:cubicBezTo>
                    <a:pt x="244" y="374"/>
                    <a:pt x="244" y="351"/>
                    <a:pt x="244" y="336"/>
                  </a:cubicBezTo>
                  <a:cubicBezTo>
                    <a:pt x="252" y="313"/>
                    <a:pt x="237" y="282"/>
                    <a:pt x="252" y="267"/>
                  </a:cubicBezTo>
                  <a:cubicBezTo>
                    <a:pt x="260" y="244"/>
                    <a:pt x="290" y="252"/>
                    <a:pt x="305" y="244"/>
                  </a:cubicBezTo>
                  <a:cubicBezTo>
                    <a:pt x="336" y="236"/>
                    <a:pt x="344" y="229"/>
                    <a:pt x="374" y="213"/>
                  </a:cubicBezTo>
                  <a:lnTo>
                    <a:pt x="374" y="213"/>
                  </a:lnTo>
                  <a:cubicBezTo>
                    <a:pt x="351" y="168"/>
                    <a:pt x="336" y="76"/>
                    <a:pt x="336" y="38"/>
                  </a:cubicBezTo>
                  <a:cubicBezTo>
                    <a:pt x="336" y="30"/>
                    <a:pt x="336" y="15"/>
                    <a:pt x="3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118"/>
            <p:cNvSpPr>
              <a:spLocks noChangeArrowheads="1"/>
            </p:cNvSpPr>
            <p:nvPr/>
          </p:nvSpPr>
          <p:spPr bwMode="auto">
            <a:xfrm>
              <a:off x="6644842" y="5781676"/>
              <a:ext cx="623847" cy="449263"/>
            </a:xfrm>
            <a:custGeom>
              <a:avLst/>
              <a:gdLst>
                <a:gd name="T0" fmla="*/ 61 w 1735"/>
                <a:gd name="T1" fmla="*/ 336 h 1246"/>
                <a:gd name="T2" fmla="*/ 222 w 1735"/>
                <a:gd name="T3" fmla="*/ 359 h 1246"/>
                <a:gd name="T4" fmla="*/ 291 w 1735"/>
                <a:gd name="T5" fmla="*/ 298 h 1246"/>
                <a:gd name="T6" fmla="*/ 329 w 1735"/>
                <a:gd name="T7" fmla="*/ 214 h 1246"/>
                <a:gd name="T8" fmla="*/ 489 w 1735"/>
                <a:gd name="T9" fmla="*/ 191 h 1246"/>
                <a:gd name="T10" fmla="*/ 642 w 1735"/>
                <a:gd name="T11" fmla="*/ 175 h 1246"/>
                <a:gd name="T12" fmla="*/ 734 w 1735"/>
                <a:gd name="T13" fmla="*/ 175 h 1246"/>
                <a:gd name="T14" fmla="*/ 810 w 1735"/>
                <a:gd name="T15" fmla="*/ 38 h 1246"/>
                <a:gd name="T16" fmla="*/ 902 w 1735"/>
                <a:gd name="T17" fmla="*/ 30 h 1246"/>
                <a:gd name="T18" fmla="*/ 955 w 1735"/>
                <a:gd name="T19" fmla="*/ 7 h 1246"/>
                <a:gd name="T20" fmla="*/ 1039 w 1735"/>
                <a:gd name="T21" fmla="*/ 30 h 1246"/>
                <a:gd name="T22" fmla="*/ 1077 w 1735"/>
                <a:gd name="T23" fmla="*/ 68 h 1246"/>
                <a:gd name="T24" fmla="*/ 1161 w 1735"/>
                <a:gd name="T25" fmla="*/ 46 h 1246"/>
                <a:gd name="T26" fmla="*/ 1215 w 1735"/>
                <a:gd name="T27" fmla="*/ 107 h 1246"/>
                <a:gd name="T28" fmla="*/ 1230 w 1735"/>
                <a:gd name="T29" fmla="*/ 122 h 1246"/>
                <a:gd name="T30" fmla="*/ 1314 w 1735"/>
                <a:gd name="T31" fmla="*/ 244 h 1246"/>
                <a:gd name="T32" fmla="*/ 1421 w 1735"/>
                <a:gd name="T33" fmla="*/ 313 h 1246"/>
                <a:gd name="T34" fmla="*/ 1444 w 1735"/>
                <a:gd name="T35" fmla="*/ 206 h 1246"/>
                <a:gd name="T36" fmla="*/ 1566 w 1735"/>
                <a:gd name="T37" fmla="*/ 152 h 1246"/>
                <a:gd name="T38" fmla="*/ 1581 w 1735"/>
                <a:gd name="T39" fmla="*/ 175 h 1246"/>
                <a:gd name="T40" fmla="*/ 1734 w 1735"/>
                <a:gd name="T41" fmla="*/ 481 h 1246"/>
                <a:gd name="T42" fmla="*/ 1643 w 1735"/>
                <a:gd name="T43" fmla="*/ 512 h 1246"/>
                <a:gd name="T44" fmla="*/ 1536 w 1735"/>
                <a:gd name="T45" fmla="*/ 672 h 1246"/>
                <a:gd name="T46" fmla="*/ 1490 w 1735"/>
                <a:gd name="T47" fmla="*/ 741 h 1246"/>
                <a:gd name="T48" fmla="*/ 1398 w 1735"/>
                <a:gd name="T49" fmla="*/ 817 h 1246"/>
                <a:gd name="T50" fmla="*/ 1406 w 1735"/>
                <a:gd name="T51" fmla="*/ 863 h 1246"/>
                <a:gd name="T52" fmla="*/ 1314 w 1735"/>
                <a:gd name="T53" fmla="*/ 848 h 1246"/>
                <a:gd name="T54" fmla="*/ 1207 w 1735"/>
                <a:gd name="T55" fmla="*/ 909 h 1246"/>
                <a:gd name="T56" fmla="*/ 1047 w 1735"/>
                <a:gd name="T57" fmla="*/ 817 h 1246"/>
                <a:gd name="T58" fmla="*/ 993 w 1735"/>
                <a:gd name="T59" fmla="*/ 901 h 1246"/>
                <a:gd name="T60" fmla="*/ 1009 w 1735"/>
                <a:gd name="T61" fmla="*/ 1023 h 1246"/>
                <a:gd name="T62" fmla="*/ 886 w 1735"/>
                <a:gd name="T63" fmla="*/ 1031 h 1246"/>
                <a:gd name="T64" fmla="*/ 772 w 1735"/>
                <a:gd name="T65" fmla="*/ 1115 h 1246"/>
                <a:gd name="T66" fmla="*/ 596 w 1735"/>
                <a:gd name="T67" fmla="*/ 1245 h 1246"/>
                <a:gd name="T68" fmla="*/ 466 w 1735"/>
                <a:gd name="T69" fmla="*/ 1161 h 1246"/>
                <a:gd name="T70" fmla="*/ 283 w 1735"/>
                <a:gd name="T71" fmla="*/ 1222 h 1246"/>
                <a:gd name="T72" fmla="*/ 291 w 1735"/>
                <a:gd name="T73" fmla="*/ 1107 h 1246"/>
                <a:gd name="T74" fmla="*/ 237 w 1735"/>
                <a:gd name="T75" fmla="*/ 1016 h 1246"/>
                <a:gd name="T76" fmla="*/ 84 w 1735"/>
                <a:gd name="T77" fmla="*/ 863 h 1246"/>
                <a:gd name="T78" fmla="*/ 100 w 1735"/>
                <a:gd name="T79" fmla="*/ 710 h 1246"/>
                <a:gd name="T80" fmla="*/ 39 w 1735"/>
                <a:gd name="T81" fmla="*/ 649 h 1246"/>
                <a:gd name="T82" fmla="*/ 31 w 1735"/>
                <a:gd name="T83" fmla="*/ 550 h 1246"/>
                <a:gd name="T84" fmla="*/ 46 w 1735"/>
                <a:gd name="T85" fmla="*/ 427 h 1246"/>
                <a:gd name="T86" fmla="*/ 61 w 1735"/>
                <a:gd name="T87" fmla="*/ 336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5" h="1246">
                  <a:moveTo>
                    <a:pt x="61" y="336"/>
                  </a:moveTo>
                  <a:lnTo>
                    <a:pt x="61" y="336"/>
                  </a:lnTo>
                  <a:cubicBezTo>
                    <a:pt x="84" y="336"/>
                    <a:pt x="107" y="320"/>
                    <a:pt x="138" y="320"/>
                  </a:cubicBezTo>
                  <a:cubicBezTo>
                    <a:pt x="168" y="328"/>
                    <a:pt x="191" y="351"/>
                    <a:pt x="222" y="359"/>
                  </a:cubicBezTo>
                  <a:cubicBezTo>
                    <a:pt x="222" y="359"/>
                    <a:pt x="237" y="290"/>
                    <a:pt x="245" y="290"/>
                  </a:cubicBezTo>
                  <a:cubicBezTo>
                    <a:pt x="253" y="290"/>
                    <a:pt x="291" y="298"/>
                    <a:pt x="291" y="298"/>
                  </a:cubicBezTo>
                  <a:cubicBezTo>
                    <a:pt x="298" y="282"/>
                    <a:pt x="314" y="275"/>
                    <a:pt x="321" y="260"/>
                  </a:cubicBezTo>
                  <a:cubicBezTo>
                    <a:pt x="329" y="244"/>
                    <a:pt x="321" y="221"/>
                    <a:pt x="329" y="214"/>
                  </a:cubicBezTo>
                  <a:cubicBezTo>
                    <a:pt x="359" y="198"/>
                    <a:pt x="390" y="221"/>
                    <a:pt x="420" y="214"/>
                  </a:cubicBezTo>
                  <a:cubicBezTo>
                    <a:pt x="443" y="214"/>
                    <a:pt x="466" y="206"/>
                    <a:pt x="489" y="191"/>
                  </a:cubicBezTo>
                  <a:cubicBezTo>
                    <a:pt x="512" y="183"/>
                    <a:pt x="528" y="145"/>
                    <a:pt x="558" y="137"/>
                  </a:cubicBezTo>
                  <a:cubicBezTo>
                    <a:pt x="589" y="137"/>
                    <a:pt x="619" y="160"/>
                    <a:pt x="642" y="175"/>
                  </a:cubicBezTo>
                  <a:cubicBezTo>
                    <a:pt x="657" y="183"/>
                    <a:pt x="665" y="214"/>
                    <a:pt x="680" y="214"/>
                  </a:cubicBezTo>
                  <a:cubicBezTo>
                    <a:pt x="703" y="214"/>
                    <a:pt x="726" y="198"/>
                    <a:pt x="734" y="175"/>
                  </a:cubicBezTo>
                  <a:cubicBezTo>
                    <a:pt x="757" y="152"/>
                    <a:pt x="757" y="114"/>
                    <a:pt x="772" y="84"/>
                  </a:cubicBezTo>
                  <a:cubicBezTo>
                    <a:pt x="787" y="68"/>
                    <a:pt x="803" y="53"/>
                    <a:pt x="810" y="38"/>
                  </a:cubicBezTo>
                  <a:lnTo>
                    <a:pt x="810" y="38"/>
                  </a:lnTo>
                  <a:cubicBezTo>
                    <a:pt x="841" y="38"/>
                    <a:pt x="879" y="38"/>
                    <a:pt x="902" y="30"/>
                  </a:cubicBezTo>
                  <a:cubicBezTo>
                    <a:pt x="917" y="30"/>
                    <a:pt x="917" y="7"/>
                    <a:pt x="925" y="7"/>
                  </a:cubicBezTo>
                  <a:cubicBezTo>
                    <a:pt x="932" y="0"/>
                    <a:pt x="947" y="0"/>
                    <a:pt x="955" y="7"/>
                  </a:cubicBezTo>
                  <a:cubicBezTo>
                    <a:pt x="963" y="15"/>
                    <a:pt x="970" y="30"/>
                    <a:pt x="986" y="30"/>
                  </a:cubicBezTo>
                  <a:cubicBezTo>
                    <a:pt x="1001" y="38"/>
                    <a:pt x="1024" y="23"/>
                    <a:pt x="1039" y="30"/>
                  </a:cubicBezTo>
                  <a:cubicBezTo>
                    <a:pt x="1055" y="38"/>
                    <a:pt x="1047" y="53"/>
                    <a:pt x="1055" y="61"/>
                  </a:cubicBezTo>
                  <a:cubicBezTo>
                    <a:pt x="1062" y="68"/>
                    <a:pt x="1070" y="61"/>
                    <a:pt x="1077" y="68"/>
                  </a:cubicBezTo>
                  <a:cubicBezTo>
                    <a:pt x="1085" y="76"/>
                    <a:pt x="1077" y="107"/>
                    <a:pt x="1093" y="107"/>
                  </a:cubicBezTo>
                  <a:cubicBezTo>
                    <a:pt x="1123" y="99"/>
                    <a:pt x="1131" y="46"/>
                    <a:pt x="1161" y="46"/>
                  </a:cubicBezTo>
                  <a:cubicBezTo>
                    <a:pt x="1184" y="46"/>
                    <a:pt x="1161" y="91"/>
                    <a:pt x="1177" y="107"/>
                  </a:cubicBezTo>
                  <a:cubicBezTo>
                    <a:pt x="1184" y="114"/>
                    <a:pt x="1200" y="107"/>
                    <a:pt x="1215" y="107"/>
                  </a:cubicBezTo>
                  <a:lnTo>
                    <a:pt x="1215" y="107"/>
                  </a:lnTo>
                  <a:cubicBezTo>
                    <a:pt x="1222" y="114"/>
                    <a:pt x="1222" y="122"/>
                    <a:pt x="1230" y="122"/>
                  </a:cubicBezTo>
                  <a:cubicBezTo>
                    <a:pt x="1253" y="129"/>
                    <a:pt x="1268" y="122"/>
                    <a:pt x="1291" y="129"/>
                  </a:cubicBezTo>
                  <a:cubicBezTo>
                    <a:pt x="1291" y="129"/>
                    <a:pt x="1314" y="237"/>
                    <a:pt x="1314" y="244"/>
                  </a:cubicBezTo>
                  <a:cubicBezTo>
                    <a:pt x="1314" y="252"/>
                    <a:pt x="1329" y="320"/>
                    <a:pt x="1329" y="320"/>
                  </a:cubicBezTo>
                  <a:cubicBezTo>
                    <a:pt x="1360" y="320"/>
                    <a:pt x="1391" y="328"/>
                    <a:pt x="1421" y="313"/>
                  </a:cubicBezTo>
                  <a:cubicBezTo>
                    <a:pt x="1436" y="313"/>
                    <a:pt x="1436" y="290"/>
                    <a:pt x="1436" y="275"/>
                  </a:cubicBezTo>
                  <a:cubicBezTo>
                    <a:pt x="1444" y="252"/>
                    <a:pt x="1429" y="221"/>
                    <a:pt x="1444" y="206"/>
                  </a:cubicBezTo>
                  <a:cubicBezTo>
                    <a:pt x="1452" y="183"/>
                    <a:pt x="1482" y="191"/>
                    <a:pt x="1497" y="183"/>
                  </a:cubicBezTo>
                  <a:cubicBezTo>
                    <a:pt x="1528" y="175"/>
                    <a:pt x="1536" y="168"/>
                    <a:pt x="1566" y="152"/>
                  </a:cubicBezTo>
                  <a:lnTo>
                    <a:pt x="1566" y="152"/>
                  </a:lnTo>
                  <a:cubicBezTo>
                    <a:pt x="1574" y="160"/>
                    <a:pt x="1574" y="168"/>
                    <a:pt x="1581" y="175"/>
                  </a:cubicBezTo>
                  <a:cubicBezTo>
                    <a:pt x="1574" y="229"/>
                    <a:pt x="1612" y="343"/>
                    <a:pt x="1643" y="389"/>
                  </a:cubicBezTo>
                  <a:cubicBezTo>
                    <a:pt x="1650" y="412"/>
                    <a:pt x="1696" y="450"/>
                    <a:pt x="1734" y="481"/>
                  </a:cubicBezTo>
                  <a:lnTo>
                    <a:pt x="1734" y="481"/>
                  </a:lnTo>
                  <a:cubicBezTo>
                    <a:pt x="1704" y="489"/>
                    <a:pt x="1673" y="489"/>
                    <a:pt x="1643" y="512"/>
                  </a:cubicBezTo>
                  <a:cubicBezTo>
                    <a:pt x="1612" y="534"/>
                    <a:pt x="1574" y="565"/>
                    <a:pt x="1551" y="596"/>
                  </a:cubicBezTo>
                  <a:cubicBezTo>
                    <a:pt x="1543" y="618"/>
                    <a:pt x="1543" y="649"/>
                    <a:pt x="1536" y="672"/>
                  </a:cubicBezTo>
                  <a:cubicBezTo>
                    <a:pt x="1528" y="695"/>
                    <a:pt x="1505" y="718"/>
                    <a:pt x="1490" y="741"/>
                  </a:cubicBezTo>
                  <a:lnTo>
                    <a:pt x="1490" y="741"/>
                  </a:lnTo>
                  <a:cubicBezTo>
                    <a:pt x="1482" y="756"/>
                    <a:pt x="1490" y="786"/>
                    <a:pt x="1467" y="802"/>
                  </a:cubicBezTo>
                  <a:cubicBezTo>
                    <a:pt x="1452" y="817"/>
                    <a:pt x="1414" y="802"/>
                    <a:pt x="1398" y="817"/>
                  </a:cubicBezTo>
                  <a:cubicBezTo>
                    <a:pt x="1383" y="832"/>
                    <a:pt x="1406" y="848"/>
                    <a:pt x="1406" y="863"/>
                  </a:cubicBezTo>
                  <a:lnTo>
                    <a:pt x="1406" y="863"/>
                  </a:lnTo>
                  <a:cubicBezTo>
                    <a:pt x="1398" y="871"/>
                    <a:pt x="1383" y="878"/>
                    <a:pt x="1375" y="878"/>
                  </a:cubicBezTo>
                  <a:cubicBezTo>
                    <a:pt x="1352" y="871"/>
                    <a:pt x="1337" y="848"/>
                    <a:pt x="1314" y="848"/>
                  </a:cubicBezTo>
                  <a:cubicBezTo>
                    <a:pt x="1284" y="848"/>
                    <a:pt x="1253" y="863"/>
                    <a:pt x="1230" y="878"/>
                  </a:cubicBezTo>
                  <a:cubicBezTo>
                    <a:pt x="1215" y="878"/>
                    <a:pt x="1215" y="916"/>
                    <a:pt x="1207" y="909"/>
                  </a:cubicBezTo>
                  <a:cubicBezTo>
                    <a:pt x="1169" y="886"/>
                    <a:pt x="1169" y="832"/>
                    <a:pt x="1131" y="817"/>
                  </a:cubicBezTo>
                  <a:cubicBezTo>
                    <a:pt x="1108" y="802"/>
                    <a:pt x="1070" y="802"/>
                    <a:pt x="1047" y="817"/>
                  </a:cubicBezTo>
                  <a:cubicBezTo>
                    <a:pt x="1024" y="832"/>
                    <a:pt x="1047" y="863"/>
                    <a:pt x="1032" y="886"/>
                  </a:cubicBezTo>
                  <a:cubicBezTo>
                    <a:pt x="1032" y="893"/>
                    <a:pt x="1001" y="893"/>
                    <a:pt x="993" y="901"/>
                  </a:cubicBezTo>
                  <a:cubicBezTo>
                    <a:pt x="986" y="939"/>
                    <a:pt x="1001" y="985"/>
                    <a:pt x="1009" y="1023"/>
                  </a:cubicBezTo>
                  <a:lnTo>
                    <a:pt x="1009" y="1023"/>
                  </a:lnTo>
                  <a:cubicBezTo>
                    <a:pt x="986" y="1023"/>
                    <a:pt x="970" y="1031"/>
                    <a:pt x="955" y="1038"/>
                  </a:cubicBezTo>
                  <a:cubicBezTo>
                    <a:pt x="932" y="1038"/>
                    <a:pt x="902" y="1016"/>
                    <a:pt x="886" y="1031"/>
                  </a:cubicBezTo>
                  <a:cubicBezTo>
                    <a:pt x="856" y="1061"/>
                    <a:pt x="886" y="1123"/>
                    <a:pt x="848" y="1153"/>
                  </a:cubicBezTo>
                  <a:cubicBezTo>
                    <a:pt x="825" y="1168"/>
                    <a:pt x="803" y="1107"/>
                    <a:pt x="772" y="1115"/>
                  </a:cubicBezTo>
                  <a:cubicBezTo>
                    <a:pt x="749" y="1115"/>
                    <a:pt x="780" y="1161"/>
                    <a:pt x="764" y="1168"/>
                  </a:cubicBezTo>
                  <a:cubicBezTo>
                    <a:pt x="711" y="1207"/>
                    <a:pt x="650" y="1229"/>
                    <a:pt x="596" y="1245"/>
                  </a:cubicBezTo>
                  <a:cubicBezTo>
                    <a:pt x="581" y="1245"/>
                    <a:pt x="581" y="1222"/>
                    <a:pt x="573" y="1214"/>
                  </a:cubicBezTo>
                  <a:cubicBezTo>
                    <a:pt x="535" y="1191"/>
                    <a:pt x="505" y="1161"/>
                    <a:pt x="466" y="1161"/>
                  </a:cubicBezTo>
                  <a:cubicBezTo>
                    <a:pt x="436" y="1161"/>
                    <a:pt x="420" y="1199"/>
                    <a:pt x="390" y="1207"/>
                  </a:cubicBezTo>
                  <a:cubicBezTo>
                    <a:pt x="359" y="1222"/>
                    <a:pt x="314" y="1214"/>
                    <a:pt x="283" y="1222"/>
                  </a:cubicBezTo>
                  <a:lnTo>
                    <a:pt x="283" y="1222"/>
                  </a:lnTo>
                  <a:cubicBezTo>
                    <a:pt x="283" y="1184"/>
                    <a:pt x="291" y="1146"/>
                    <a:pt x="291" y="1107"/>
                  </a:cubicBezTo>
                  <a:cubicBezTo>
                    <a:pt x="291" y="1077"/>
                    <a:pt x="283" y="1038"/>
                    <a:pt x="268" y="1016"/>
                  </a:cubicBezTo>
                  <a:cubicBezTo>
                    <a:pt x="260" y="1000"/>
                    <a:pt x="245" y="1023"/>
                    <a:pt x="237" y="1016"/>
                  </a:cubicBezTo>
                  <a:cubicBezTo>
                    <a:pt x="230" y="1008"/>
                    <a:pt x="230" y="993"/>
                    <a:pt x="222" y="977"/>
                  </a:cubicBezTo>
                  <a:cubicBezTo>
                    <a:pt x="176" y="939"/>
                    <a:pt x="123" y="909"/>
                    <a:pt x="84" y="863"/>
                  </a:cubicBezTo>
                  <a:cubicBezTo>
                    <a:pt x="61" y="832"/>
                    <a:pt x="46" y="794"/>
                    <a:pt x="54" y="764"/>
                  </a:cubicBezTo>
                  <a:cubicBezTo>
                    <a:pt x="54" y="741"/>
                    <a:pt x="92" y="733"/>
                    <a:pt x="100" y="710"/>
                  </a:cubicBezTo>
                  <a:cubicBezTo>
                    <a:pt x="100" y="695"/>
                    <a:pt x="92" y="679"/>
                    <a:pt x="84" y="664"/>
                  </a:cubicBezTo>
                  <a:cubicBezTo>
                    <a:pt x="77" y="657"/>
                    <a:pt x="54" y="664"/>
                    <a:pt x="39" y="649"/>
                  </a:cubicBezTo>
                  <a:cubicBezTo>
                    <a:pt x="23" y="634"/>
                    <a:pt x="8" y="611"/>
                    <a:pt x="0" y="580"/>
                  </a:cubicBezTo>
                  <a:cubicBezTo>
                    <a:pt x="0" y="565"/>
                    <a:pt x="23" y="557"/>
                    <a:pt x="31" y="550"/>
                  </a:cubicBezTo>
                  <a:cubicBezTo>
                    <a:pt x="39" y="527"/>
                    <a:pt x="31" y="504"/>
                    <a:pt x="31" y="489"/>
                  </a:cubicBezTo>
                  <a:cubicBezTo>
                    <a:pt x="39" y="466"/>
                    <a:pt x="39" y="450"/>
                    <a:pt x="46" y="427"/>
                  </a:cubicBezTo>
                  <a:cubicBezTo>
                    <a:pt x="46" y="412"/>
                    <a:pt x="61" y="404"/>
                    <a:pt x="61" y="389"/>
                  </a:cubicBezTo>
                  <a:cubicBezTo>
                    <a:pt x="69" y="374"/>
                    <a:pt x="61" y="351"/>
                    <a:pt x="61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119"/>
            <p:cNvSpPr>
              <a:spLocks noChangeArrowheads="1"/>
            </p:cNvSpPr>
            <p:nvPr/>
          </p:nvSpPr>
          <p:spPr bwMode="auto">
            <a:xfrm>
              <a:off x="5897180" y="5508625"/>
              <a:ext cx="852431" cy="1144588"/>
            </a:xfrm>
            <a:custGeom>
              <a:avLst/>
              <a:gdLst>
                <a:gd name="T0" fmla="*/ 938 w 2368"/>
                <a:gd name="T1" fmla="*/ 520 h 3178"/>
                <a:gd name="T2" fmla="*/ 961 w 2368"/>
                <a:gd name="T3" fmla="*/ 611 h 3178"/>
                <a:gd name="T4" fmla="*/ 565 w 2368"/>
                <a:gd name="T5" fmla="*/ 680 h 3178"/>
                <a:gd name="T6" fmla="*/ 588 w 2368"/>
                <a:gd name="T7" fmla="*/ 733 h 3178"/>
                <a:gd name="T8" fmla="*/ 519 w 2368"/>
                <a:gd name="T9" fmla="*/ 794 h 3178"/>
                <a:gd name="T10" fmla="*/ 359 w 2368"/>
                <a:gd name="T11" fmla="*/ 1076 h 3178"/>
                <a:gd name="T12" fmla="*/ 137 w 2368"/>
                <a:gd name="T13" fmla="*/ 1443 h 3178"/>
                <a:gd name="T14" fmla="*/ 91 w 2368"/>
                <a:gd name="T15" fmla="*/ 1726 h 3178"/>
                <a:gd name="T16" fmla="*/ 107 w 2368"/>
                <a:gd name="T17" fmla="*/ 1932 h 3178"/>
                <a:gd name="T18" fmla="*/ 229 w 2368"/>
                <a:gd name="T19" fmla="*/ 2092 h 3178"/>
                <a:gd name="T20" fmla="*/ 359 w 2368"/>
                <a:gd name="T21" fmla="*/ 2413 h 3178"/>
                <a:gd name="T22" fmla="*/ 649 w 2368"/>
                <a:gd name="T23" fmla="*/ 2665 h 3178"/>
                <a:gd name="T24" fmla="*/ 778 w 2368"/>
                <a:gd name="T25" fmla="*/ 3070 h 3178"/>
                <a:gd name="T26" fmla="*/ 1045 w 2368"/>
                <a:gd name="T27" fmla="*/ 2810 h 3178"/>
                <a:gd name="T28" fmla="*/ 1236 w 2368"/>
                <a:gd name="T29" fmla="*/ 2688 h 3178"/>
                <a:gd name="T30" fmla="*/ 1251 w 2368"/>
                <a:gd name="T31" fmla="*/ 2742 h 3178"/>
                <a:gd name="T32" fmla="*/ 1366 w 2368"/>
                <a:gd name="T33" fmla="*/ 2673 h 3178"/>
                <a:gd name="T34" fmla="*/ 1488 w 2368"/>
                <a:gd name="T35" fmla="*/ 2742 h 3178"/>
                <a:gd name="T36" fmla="*/ 1626 w 2368"/>
                <a:gd name="T37" fmla="*/ 2665 h 3178"/>
                <a:gd name="T38" fmla="*/ 1817 w 2368"/>
                <a:gd name="T39" fmla="*/ 2612 h 3178"/>
                <a:gd name="T40" fmla="*/ 1916 w 2368"/>
                <a:gd name="T41" fmla="*/ 2619 h 3178"/>
                <a:gd name="T42" fmla="*/ 1992 w 2368"/>
                <a:gd name="T43" fmla="*/ 2596 h 3178"/>
                <a:gd name="T44" fmla="*/ 2099 w 2368"/>
                <a:gd name="T45" fmla="*/ 2566 h 3178"/>
                <a:gd name="T46" fmla="*/ 2122 w 2368"/>
                <a:gd name="T47" fmla="*/ 2321 h 3178"/>
                <a:gd name="T48" fmla="*/ 2115 w 2368"/>
                <a:gd name="T49" fmla="*/ 2199 h 3178"/>
                <a:gd name="T50" fmla="*/ 2137 w 2368"/>
                <a:gd name="T51" fmla="*/ 2115 h 3178"/>
                <a:gd name="T52" fmla="*/ 2222 w 2368"/>
                <a:gd name="T53" fmla="*/ 1993 h 3178"/>
                <a:gd name="T54" fmla="*/ 2359 w 2368"/>
                <a:gd name="T55" fmla="*/ 1978 h 3178"/>
                <a:gd name="T56" fmla="*/ 2367 w 2368"/>
                <a:gd name="T57" fmla="*/ 1863 h 3178"/>
                <a:gd name="T58" fmla="*/ 2313 w 2368"/>
                <a:gd name="T59" fmla="*/ 1772 h 3178"/>
                <a:gd name="T60" fmla="*/ 2160 w 2368"/>
                <a:gd name="T61" fmla="*/ 1619 h 3178"/>
                <a:gd name="T62" fmla="*/ 2176 w 2368"/>
                <a:gd name="T63" fmla="*/ 1466 h 3178"/>
                <a:gd name="T64" fmla="*/ 2115 w 2368"/>
                <a:gd name="T65" fmla="*/ 1405 h 3178"/>
                <a:gd name="T66" fmla="*/ 2107 w 2368"/>
                <a:gd name="T67" fmla="*/ 1306 h 3178"/>
                <a:gd name="T68" fmla="*/ 2122 w 2368"/>
                <a:gd name="T69" fmla="*/ 1183 h 3178"/>
                <a:gd name="T70" fmla="*/ 2137 w 2368"/>
                <a:gd name="T71" fmla="*/ 1092 h 3178"/>
                <a:gd name="T72" fmla="*/ 2099 w 2368"/>
                <a:gd name="T73" fmla="*/ 1076 h 3178"/>
                <a:gd name="T74" fmla="*/ 2023 w 2368"/>
                <a:gd name="T75" fmla="*/ 977 h 3178"/>
                <a:gd name="T76" fmla="*/ 1985 w 2368"/>
                <a:gd name="T77" fmla="*/ 947 h 3178"/>
                <a:gd name="T78" fmla="*/ 1870 w 2368"/>
                <a:gd name="T79" fmla="*/ 1046 h 3178"/>
                <a:gd name="T80" fmla="*/ 1763 w 2368"/>
                <a:gd name="T81" fmla="*/ 1008 h 3178"/>
                <a:gd name="T82" fmla="*/ 1733 w 2368"/>
                <a:gd name="T83" fmla="*/ 901 h 3178"/>
                <a:gd name="T84" fmla="*/ 1740 w 2368"/>
                <a:gd name="T85" fmla="*/ 794 h 3178"/>
                <a:gd name="T86" fmla="*/ 1748 w 2368"/>
                <a:gd name="T87" fmla="*/ 642 h 3178"/>
                <a:gd name="T88" fmla="*/ 1740 w 2368"/>
                <a:gd name="T89" fmla="*/ 596 h 3178"/>
                <a:gd name="T90" fmla="*/ 1893 w 2368"/>
                <a:gd name="T91" fmla="*/ 436 h 3178"/>
                <a:gd name="T92" fmla="*/ 1862 w 2368"/>
                <a:gd name="T93" fmla="*/ 352 h 3178"/>
                <a:gd name="T94" fmla="*/ 1779 w 2368"/>
                <a:gd name="T95" fmla="*/ 321 h 3178"/>
                <a:gd name="T96" fmla="*/ 1710 w 2368"/>
                <a:gd name="T97" fmla="*/ 207 h 3178"/>
                <a:gd name="T98" fmla="*/ 1618 w 2368"/>
                <a:gd name="T99" fmla="*/ 153 h 3178"/>
                <a:gd name="T100" fmla="*/ 1496 w 2368"/>
                <a:gd name="T101" fmla="*/ 0 h 3178"/>
                <a:gd name="T102" fmla="*/ 1450 w 2368"/>
                <a:gd name="T103" fmla="*/ 31 h 3178"/>
                <a:gd name="T104" fmla="*/ 1305 w 2368"/>
                <a:gd name="T105" fmla="*/ 115 h 3178"/>
                <a:gd name="T106" fmla="*/ 1297 w 2368"/>
                <a:gd name="T107" fmla="*/ 146 h 3178"/>
                <a:gd name="T108" fmla="*/ 1236 w 2368"/>
                <a:gd name="T109" fmla="*/ 222 h 3178"/>
                <a:gd name="T110" fmla="*/ 969 w 2368"/>
                <a:gd name="T111" fmla="*/ 314 h 3178"/>
                <a:gd name="T112" fmla="*/ 961 w 2368"/>
                <a:gd name="T113" fmla="*/ 329 h 3178"/>
                <a:gd name="T114" fmla="*/ 992 w 2368"/>
                <a:gd name="T115" fmla="*/ 375 h 3178"/>
                <a:gd name="T116" fmla="*/ 931 w 2368"/>
                <a:gd name="T117" fmla="*/ 520 h 3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8" h="3178">
                  <a:moveTo>
                    <a:pt x="938" y="520"/>
                  </a:moveTo>
                  <a:lnTo>
                    <a:pt x="938" y="520"/>
                  </a:lnTo>
                  <a:cubicBezTo>
                    <a:pt x="938" y="528"/>
                    <a:pt x="923" y="558"/>
                    <a:pt x="900" y="573"/>
                  </a:cubicBezTo>
                  <a:cubicBezTo>
                    <a:pt x="847" y="650"/>
                    <a:pt x="923" y="611"/>
                    <a:pt x="961" y="611"/>
                  </a:cubicBezTo>
                  <a:cubicBezTo>
                    <a:pt x="961" y="725"/>
                    <a:pt x="717" y="604"/>
                    <a:pt x="687" y="627"/>
                  </a:cubicBezTo>
                  <a:cubicBezTo>
                    <a:pt x="649" y="657"/>
                    <a:pt x="588" y="634"/>
                    <a:pt x="565" y="680"/>
                  </a:cubicBezTo>
                  <a:cubicBezTo>
                    <a:pt x="558" y="688"/>
                    <a:pt x="550" y="718"/>
                    <a:pt x="558" y="725"/>
                  </a:cubicBezTo>
                  <a:cubicBezTo>
                    <a:pt x="565" y="733"/>
                    <a:pt x="580" y="733"/>
                    <a:pt x="588" y="733"/>
                  </a:cubicBezTo>
                  <a:cubicBezTo>
                    <a:pt x="596" y="733"/>
                    <a:pt x="626" y="733"/>
                    <a:pt x="626" y="741"/>
                  </a:cubicBezTo>
                  <a:cubicBezTo>
                    <a:pt x="580" y="748"/>
                    <a:pt x="611" y="870"/>
                    <a:pt x="519" y="794"/>
                  </a:cubicBezTo>
                  <a:cubicBezTo>
                    <a:pt x="443" y="725"/>
                    <a:pt x="420" y="863"/>
                    <a:pt x="382" y="931"/>
                  </a:cubicBezTo>
                  <a:cubicBezTo>
                    <a:pt x="351" y="993"/>
                    <a:pt x="344" y="1008"/>
                    <a:pt x="359" y="1076"/>
                  </a:cubicBezTo>
                  <a:cubicBezTo>
                    <a:pt x="366" y="1130"/>
                    <a:pt x="313" y="1176"/>
                    <a:pt x="290" y="1222"/>
                  </a:cubicBezTo>
                  <a:cubicBezTo>
                    <a:pt x="252" y="1298"/>
                    <a:pt x="168" y="1352"/>
                    <a:pt x="137" y="1443"/>
                  </a:cubicBezTo>
                  <a:cubicBezTo>
                    <a:pt x="122" y="1489"/>
                    <a:pt x="130" y="1520"/>
                    <a:pt x="130" y="1565"/>
                  </a:cubicBezTo>
                  <a:cubicBezTo>
                    <a:pt x="130" y="1611"/>
                    <a:pt x="91" y="1672"/>
                    <a:pt x="91" y="1726"/>
                  </a:cubicBezTo>
                  <a:cubicBezTo>
                    <a:pt x="91" y="1772"/>
                    <a:pt x="61" y="1779"/>
                    <a:pt x="30" y="1794"/>
                  </a:cubicBezTo>
                  <a:cubicBezTo>
                    <a:pt x="0" y="1810"/>
                    <a:pt x="99" y="1902"/>
                    <a:pt x="107" y="1932"/>
                  </a:cubicBezTo>
                  <a:cubicBezTo>
                    <a:pt x="122" y="1978"/>
                    <a:pt x="145" y="1970"/>
                    <a:pt x="168" y="2001"/>
                  </a:cubicBezTo>
                  <a:cubicBezTo>
                    <a:pt x="191" y="2031"/>
                    <a:pt x="214" y="2062"/>
                    <a:pt x="229" y="2092"/>
                  </a:cubicBezTo>
                  <a:cubicBezTo>
                    <a:pt x="244" y="2161"/>
                    <a:pt x="305" y="2207"/>
                    <a:pt x="344" y="2260"/>
                  </a:cubicBezTo>
                  <a:cubicBezTo>
                    <a:pt x="366" y="2299"/>
                    <a:pt x="359" y="2375"/>
                    <a:pt x="359" y="2413"/>
                  </a:cubicBezTo>
                  <a:cubicBezTo>
                    <a:pt x="374" y="2497"/>
                    <a:pt x="466" y="2574"/>
                    <a:pt x="496" y="2650"/>
                  </a:cubicBezTo>
                  <a:cubicBezTo>
                    <a:pt x="542" y="2765"/>
                    <a:pt x="580" y="2665"/>
                    <a:pt x="649" y="2665"/>
                  </a:cubicBezTo>
                  <a:cubicBezTo>
                    <a:pt x="649" y="2726"/>
                    <a:pt x="542" y="2795"/>
                    <a:pt x="588" y="2871"/>
                  </a:cubicBezTo>
                  <a:cubicBezTo>
                    <a:pt x="596" y="2925"/>
                    <a:pt x="709" y="3177"/>
                    <a:pt x="778" y="3070"/>
                  </a:cubicBezTo>
                  <a:cubicBezTo>
                    <a:pt x="824" y="3001"/>
                    <a:pt x="915" y="2765"/>
                    <a:pt x="969" y="2726"/>
                  </a:cubicBezTo>
                  <a:cubicBezTo>
                    <a:pt x="976" y="2742"/>
                    <a:pt x="1030" y="2795"/>
                    <a:pt x="1045" y="2810"/>
                  </a:cubicBezTo>
                  <a:cubicBezTo>
                    <a:pt x="1083" y="2856"/>
                    <a:pt x="1061" y="2871"/>
                    <a:pt x="1091" y="2818"/>
                  </a:cubicBezTo>
                  <a:cubicBezTo>
                    <a:pt x="1122" y="2780"/>
                    <a:pt x="1221" y="2612"/>
                    <a:pt x="1236" y="2688"/>
                  </a:cubicBezTo>
                  <a:cubicBezTo>
                    <a:pt x="1244" y="2704"/>
                    <a:pt x="1251" y="2719"/>
                    <a:pt x="1251" y="2742"/>
                  </a:cubicBezTo>
                  <a:lnTo>
                    <a:pt x="1251" y="2742"/>
                  </a:lnTo>
                  <a:cubicBezTo>
                    <a:pt x="1290" y="2726"/>
                    <a:pt x="1320" y="2726"/>
                    <a:pt x="1351" y="2711"/>
                  </a:cubicBezTo>
                  <a:cubicBezTo>
                    <a:pt x="1358" y="2704"/>
                    <a:pt x="1358" y="2681"/>
                    <a:pt x="1366" y="2673"/>
                  </a:cubicBezTo>
                  <a:cubicBezTo>
                    <a:pt x="1397" y="2665"/>
                    <a:pt x="1427" y="2673"/>
                    <a:pt x="1450" y="2688"/>
                  </a:cubicBezTo>
                  <a:cubicBezTo>
                    <a:pt x="1473" y="2696"/>
                    <a:pt x="1465" y="2726"/>
                    <a:pt x="1488" y="2742"/>
                  </a:cubicBezTo>
                  <a:cubicBezTo>
                    <a:pt x="1511" y="2757"/>
                    <a:pt x="1542" y="2765"/>
                    <a:pt x="1565" y="2757"/>
                  </a:cubicBezTo>
                  <a:cubicBezTo>
                    <a:pt x="1595" y="2734"/>
                    <a:pt x="1595" y="2681"/>
                    <a:pt x="1626" y="2665"/>
                  </a:cubicBezTo>
                  <a:cubicBezTo>
                    <a:pt x="1656" y="2658"/>
                    <a:pt x="1695" y="2688"/>
                    <a:pt x="1725" y="2673"/>
                  </a:cubicBezTo>
                  <a:cubicBezTo>
                    <a:pt x="1763" y="2665"/>
                    <a:pt x="1786" y="2627"/>
                    <a:pt x="1817" y="2612"/>
                  </a:cubicBezTo>
                  <a:cubicBezTo>
                    <a:pt x="1847" y="2604"/>
                    <a:pt x="1878" y="2596"/>
                    <a:pt x="1908" y="2604"/>
                  </a:cubicBezTo>
                  <a:cubicBezTo>
                    <a:pt x="1916" y="2604"/>
                    <a:pt x="1916" y="2612"/>
                    <a:pt x="1916" y="2619"/>
                  </a:cubicBezTo>
                  <a:lnTo>
                    <a:pt x="1916" y="2619"/>
                  </a:lnTo>
                  <a:cubicBezTo>
                    <a:pt x="1947" y="2612"/>
                    <a:pt x="1970" y="2612"/>
                    <a:pt x="1992" y="2596"/>
                  </a:cubicBezTo>
                  <a:cubicBezTo>
                    <a:pt x="2015" y="2581"/>
                    <a:pt x="2015" y="2543"/>
                    <a:pt x="2038" y="2535"/>
                  </a:cubicBezTo>
                  <a:cubicBezTo>
                    <a:pt x="2061" y="2528"/>
                    <a:pt x="2084" y="2581"/>
                    <a:pt x="2099" y="2566"/>
                  </a:cubicBezTo>
                  <a:cubicBezTo>
                    <a:pt x="2122" y="2520"/>
                    <a:pt x="2115" y="2467"/>
                    <a:pt x="2122" y="2413"/>
                  </a:cubicBezTo>
                  <a:cubicBezTo>
                    <a:pt x="2122" y="2383"/>
                    <a:pt x="2137" y="2352"/>
                    <a:pt x="2122" y="2321"/>
                  </a:cubicBezTo>
                  <a:cubicBezTo>
                    <a:pt x="2115" y="2291"/>
                    <a:pt x="2061" y="2283"/>
                    <a:pt x="2061" y="2253"/>
                  </a:cubicBezTo>
                  <a:cubicBezTo>
                    <a:pt x="2061" y="2222"/>
                    <a:pt x="2092" y="2215"/>
                    <a:pt x="2115" y="2199"/>
                  </a:cubicBezTo>
                  <a:cubicBezTo>
                    <a:pt x="2130" y="2192"/>
                    <a:pt x="2160" y="2199"/>
                    <a:pt x="2168" y="2184"/>
                  </a:cubicBezTo>
                  <a:cubicBezTo>
                    <a:pt x="2176" y="2161"/>
                    <a:pt x="2137" y="2138"/>
                    <a:pt x="2137" y="2115"/>
                  </a:cubicBezTo>
                  <a:cubicBezTo>
                    <a:pt x="2137" y="2092"/>
                    <a:pt x="2153" y="2062"/>
                    <a:pt x="2168" y="2046"/>
                  </a:cubicBezTo>
                  <a:cubicBezTo>
                    <a:pt x="2176" y="2024"/>
                    <a:pt x="2199" y="2001"/>
                    <a:pt x="2222" y="1993"/>
                  </a:cubicBezTo>
                  <a:cubicBezTo>
                    <a:pt x="2252" y="1985"/>
                    <a:pt x="2290" y="2008"/>
                    <a:pt x="2321" y="2001"/>
                  </a:cubicBezTo>
                  <a:cubicBezTo>
                    <a:pt x="2336" y="2001"/>
                    <a:pt x="2344" y="1985"/>
                    <a:pt x="2359" y="1978"/>
                  </a:cubicBezTo>
                  <a:lnTo>
                    <a:pt x="2359" y="1978"/>
                  </a:lnTo>
                  <a:cubicBezTo>
                    <a:pt x="2359" y="1940"/>
                    <a:pt x="2367" y="1902"/>
                    <a:pt x="2367" y="1863"/>
                  </a:cubicBezTo>
                  <a:cubicBezTo>
                    <a:pt x="2367" y="1833"/>
                    <a:pt x="2359" y="1794"/>
                    <a:pt x="2344" y="1772"/>
                  </a:cubicBezTo>
                  <a:cubicBezTo>
                    <a:pt x="2336" y="1756"/>
                    <a:pt x="2321" y="1779"/>
                    <a:pt x="2313" y="1772"/>
                  </a:cubicBezTo>
                  <a:cubicBezTo>
                    <a:pt x="2306" y="1764"/>
                    <a:pt x="2306" y="1749"/>
                    <a:pt x="2298" y="1733"/>
                  </a:cubicBezTo>
                  <a:cubicBezTo>
                    <a:pt x="2252" y="1695"/>
                    <a:pt x="2199" y="1665"/>
                    <a:pt x="2160" y="1619"/>
                  </a:cubicBezTo>
                  <a:cubicBezTo>
                    <a:pt x="2137" y="1588"/>
                    <a:pt x="2122" y="1550"/>
                    <a:pt x="2130" y="1520"/>
                  </a:cubicBezTo>
                  <a:cubicBezTo>
                    <a:pt x="2130" y="1497"/>
                    <a:pt x="2168" y="1489"/>
                    <a:pt x="2176" y="1466"/>
                  </a:cubicBezTo>
                  <a:cubicBezTo>
                    <a:pt x="2176" y="1451"/>
                    <a:pt x="2168" y="1435"/>
                    <a:pt x="2160" y="1420"/>
                  </a:cubicBezTo>
                  <a:cubicBezTo>
                    <a:pt x="2153" y="1413"/>
                    <a:pt x="2130" y="1420"/>
                    <a:pt x="2115" y="1405"/>
                  </a:cubicBezTo>
                  <a:cubicBezTo>
                    <a:pt x="2099" y="1390"/>
                    <a:pt x="2084" y="1367"/>
                    <a:pt x="2076" y="1336"/>
                  </a:cubicBezTo>
                  <a:cubicBezTo>
                    <a:pt x="2076" y="1321"/>
                    <a:pt x="2099" y="1313"/>
                    <a:pt x="2107" y="1306"/>
                  </a:cubicBezTo>
                  <a:cubicBezTo>
                    <a:pt x="2115" y="1283"/>
                    <a:pt x="2107" y="1260"/>
                    <a:pt x="2107" y="1245"/>
                  </a:cubicBezTo>
                  <a:cubicBezTo>
                    <a:pt x="2115" y="1222"/>
                    <a:pt x="2115" y="1206"/>
                    <a:pt x="2122" y="1183"/>
                  </a:cubicBezTo>
                  <a:cubicBezTo>
                    <a:pt x="2122" y="1168"/>
                    <a:pt x="2137" y="1160"/>
                    <a:pt x="2137" y="1145"/>
                  </a:cubicBezTo>
                  <a:cubicBezTo>
                    <a:pt x="2145" y="1130"/>
                    <a:pt x="2137" y="1107"/>
                    <a:pt x="2137" y="1092"/>
                  </a:cubicBezTo>
                  <a:lnTo>
                    <a:pt x="2137" y="1092"/>
                  </a:lnTo>
                  <a:cubicBezTo>
                    <a:pt x="2130" y="1084"/>
                    <a:pt x="2115" y="1084"/>
                    <a:pt x="2099" y="1076"/>
                  </a:cubicBezTo>
                  <a:cubicBezTo>
                    <a:pt x="2092" y="1061"/>
                    <a:pt x="2092" y="1046"/>
                    <a:pt x="2084" y="1038"/>
                  </a:cubicBezTo>
                  <a:cubicBezTo>
                    <a:pt x="2069" y="1016"/>
                    <a:pt x="2046" y="1000"/>
                    <a:pt x="2023" y="977"/>
                  </a:cubicBezTo>
                  <a:cubicBezTo>
                    <a:pt x="2015" y="962"/>
                    <a:pt x="2008" y="939"/>
                    <a:pt x="1992" y="924"/>
                  </a:cubicBezTo>
                  <a:cubicBezTo>
                    <a:pt x="1985" y="916"/>
                    <a:pt x="1992" y="939"/>
                    <a:pt x="1985" y="947"/>
                  </a:cubicBezTo>
                  <a:cubicBezTo>
                    <a:pt x="1970" y="962"/>
                    <a:pt x="1939" y="962"/>
                    <a:pt x="1924" y="977"/>
                  </a:cubicBezTo>
                  <a:cubicBezTo>
                    <a:pt x="1901" y="1000"/>
                    <a:pt x="1893" y="1031"/>
                    <a:pt x="1870" y="1046"/>
                  </a:cubicBezTo>
                  <a:cubicBezTo>
                    <a:pt x="1855" y="1061"/>
                    <a:pt x="1832" y="1061"/>
                    <a:pt x="1809" y="1054"/>
                  </a:cubicBezTo>
                  <a:cubicBezTo>
                    <a:pt x="1794" y="1046"/>
                    <a:pt x="1779" y="1023"/>
                    <a:pt x="1763" y="1008"/>
                  </a:cubicBezTo>
                  <a:cubicBezTo>
                    <a:pt x="1748" y="985"/>
                    <a:pt x="1748" y="962"/>
                    <a:pt x="1740" y="939"/>
                  </a:cubicBezTo>
                  <a:cubicBezTo>
                    <a:pt x="1740" y="924"/>
                    <a:pt x="1740" y="908"/>
                    <a:pt x="1733" y="901"/>
                  </a:cubicBezTo>
                  <a:cubicBezTo>
                    <a:pt x="1725" y="878"/>
                    <a:pt x="1695" y="863"/>
                    <a:pt x="1702" y="840"/>
                  </a:cubicBezTo>
                  <a:cubicBezTo>
                    <a:pt x="1702" y="824"/>
                    <a:pt x="1725" y="809"/>
                    <a:pt x="1740" y="794"/>
                  </a:cubicBezTo>
                  <a:cubicBezTo>
                    <a:pt x="1756" y="771"/>
                    <a:pt x="1779" y="748"/>
                    <a:pt x="1786" y="718"/>
                  </a:cubicBezTo>
                  <a:cubicBezTo>
                    <a:pt x="1786" y="688"/>
                    <a:pt x="1763" y="665"/>
                    <a:pt x="1748" y="642"/>
                  </a:cubicBezTo>
                  <a:cubicBezTo>
                    <a:pt x="1740" y="627"/>
                    <a:pt x="1710" y="634"/>
                    <a:pt x="1710" y="627"/>
                  </a:cubicBezTo>
                  <a:cubicBezTo>
                    <a:pt x="1710" y="611"/>
                    <a:pt x="1733" y="611"/>
                    <a:pt x="1740" y="596"/>
                  </a:cubicBezTo>
                  <a:cubicBezTo>
                    <a:pt x="1756" y="566"/>
                    <a:pt x="1740" y="520"/>
                    <a:pt x="1763" y="497"/>
                  </a:cubicBezTo>
                  <a:cubicBezTo>
                    <a:pt x="1794" y="459"/>
                    <a:pt x="1855" y="467"/>
                    <a:pt x="1893" y="436"/>
                  </a:cubicBezTo>
                  <a:cubicBezTo>
                    <a:pt x="1901" y="428"/>
                    <a:pt x="1893" y="405"/>
                    <a:pt x="1885" y="390"/>
                  </a:cubicBezTo>
                  <a:cubicBezTo>
                    <a:pt x="1885" y="375"/>
                    <a:pt x="1870" y="367"/>
                    <a:pt x="1862" y="352"/>
                  </a:cubicBezTo>
                  <a:cubicBezTo>
                    <a:pt x="1862" y="337"/>
                    <a:pt x="1878" y="306"/>
                    <a:pt x="1862" y="306"/>
                  </a:cubicBezTo>
                  <a:cubicBezTo>
                    <a:pt x="1840" y="291"/>
                    <a:pt x="1809" y="321"/>
                    <a:pt x="1779" y="321"/>
                  </a:cubicBezTo>
                  <a:cubicBezTo>
                    <a:pt x="1763" y="321"/>
                    <a:pt x="1763" y="306"/>
                    <a:pt x="1756" y="298"/>
                  </a:cubicBezTo>
                  <a:cubicBezTo>
                    <a:pt x="1740" y="268"/>
                    <a:pt x="1733" y="230"/>
                    <a:pt x="1710" y="207"/>
                  </a:cubicBezTo>
                  <a:cubicBezTo>
                    <a:pt x="1695" y="192"/>
                    <a:pt x="1672" y="207"/>
                    <a:pt x="1656" y="192"/>
                  </a:cubicBezTo>
                  <a:cubicBezTo>
                    <a:pt x="1641" y="184"/>
                    <a:pt x="1626" y="169"/>
                    <a:pt x="1618" y="153"/>
                  </a:cubicBezTo>
                  <a:cubicBezTo>
                    <a:pt x="1603" y="123"/>
                    <a:pt x="1618" y="85"/>
                    <a:pt x="1595" y="54"/>
                  </a:cubicBezTo>
                  <a:cubicBezTo>
                    <a:pt x="1572" y="23"/>
                    <a:pt x="1526" y="16"/>
                    <a:pt x="1496" y="0"/>
                  </a:cubicBezTo>
                  <a:lnTo>
                    <a:pt x="1496" y="0"/>
                  </a:lnTo>
                  <a:cubicBezTo>
                    <a:pt x="1488" y="8"/>
                    <a:pt x="1465" y="16"/>
                    <a:pt x="1450" y="31"/>
                  </a:cubicBezTo>
                  <a:cubicBezTo>
                    <a:pt x="1427" y="54"/>
                    <a:pt x="1397" y="85"/>
                    <a:pt x="1358" y="92"/>
                  </a:cubicBezTo>
                  <a:cubicBezTo>
                    <a:pt x="1343" y="100"/>
                    <a:pt x="1305" y="100"/>
                    <a:pt x="1305" y="115"/>
                  </a:cubicBezTo>
                  <a:lnTo>
                    <a:pt x="1305" y="115"/>
                  </a:lnTo>
                  <a:cubicBezTo>
                    <a:pt x="1297" y="115"/>
                    <a:pt x="1297" y="138"/>
                    <a:pt x="1297" y="146"/>
                  </a:cubicBezTo>
                  <a:cubicBezTo>
                    <a:pt x="1290" y="153"/>
                    <a:pt x="1282" y="153"/>
                    <a:pt x="1274" y="161"/>
                  </a:cubicBezTo>
                  <a:cubicBezTo>
                    <a:pt x="1251" y="184"/>
                    <a:pt x="1251" y="199"/>
                    <a:pt x="1236" y="222"/>
                  </a:cubicBezTo>
                  <a:cubicBezTo>
                    <a:pt x="1190" y="237"/>
                    <a:pt x="1160" y="314"/>
                    <a:pt x="1099" y="321"/>
                  </a:cubicBezTo>
                  <a:cubicBezTo>
                    <a:pt x="1091" y="337"/>
                    <a:pt x="976" y="329"/>
                    <a:pt x="969" y="314"/>
                  </a:cubicBezTo>
                  <a:lnTo>
                    <a:pt x="961" y="329"/>
                  </a:lnTo>
                  <a:lnTo>
                    <a:pt x="961" y="329"/>
                  </a:lnTo>
                  <a:cubicBezTo>
                    <a:pt x="954" y="337"/>
                    <a:pt x="961" y="337"/>
                    <a:pt x="961" y="344"/>
                  </a:cubicBezTo>
                  <a:cubicBezTo>
                    <a:pt x="992" y="375"/>
                    <a:pt x="992" y="375"/>
                    <a:pt x="992" y="375"/>
                  </a:cubicBezTo>
                  <a:cubicBezTo>
                    <a:pt x="1015" y="375"/>
                    <a:pt x="969" y="444"/>
                    <a:pt x="961" y="451"/>
                  </a:cubicBezTo>
                  <a:cubicBezTo>
                    <a:pt x="954" y="467"/>
                    <a:pt x="954" y="512"/>
                    <a:pt x="931" y="520"/>
                  </a:cubicBezTo>
                  <a:lnTo>
                    <a:pt x="938" y="520"/>
                  </a:ln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120"/>
            <p:cNvSpPr>
              <a:spLocks noChangeArrowheads="1"/>
            </p:cNvSpPr>
            <p:nvPr/>
          </p:nvSpPr>
          <p:spPr bwMode="auto">
            <a:xfrm>
              <a:off x="6922637" y="5721350"/>
              <a:ext cx="187313" cy="101600"/>
            </a:xfrm>
            <a:custGeom>
              <a:avLst/>
              <a:gdLst>
                <a:gd name="T0" fmla="*/ 519 w 520"/>
                <a:gd name="T1" fmla="*/ 136 h 282"/>
                <a:gd name="T2" fmla="*/ 519 w 520"/>
                <a:gd name="T3" fmla="*/ 136 h 282"/>
                <a:gd name="T4" fmla="*/ 489 w 520"/>
                <a:gd name="T5" fmla="*/ 53 h 282"/>
                <a:gd name="T6" fmla="*/ 489 w 520"/>
                <a:gd name="T7" fmla="*/ 53 h 282"/>
                <a:gd name="T8" fmla="*/ 389 w 520"/>
                <a:gd name="T9" fmla="*/ 38 h 282"/>
                <a:gd name="T10" fmla="*/ 313 w 520"/>
                <a:gd name="T11" fmla="*/ 61 h 282"/>
                <a:gd name="T12" fmla="*/ 198 w 520"/>
                <a:gd name="T13" fmla="*/ 53 h 282"/>
                <a:gd name="T14" fmla="*/ 130 w 520"/>
                <a:gd name="T15" fmla="*/ 7 h 282"/>
                <a:gd name="T16" fmla="*/ 130 w 520"/>
                <a:gd name="T17" fmla="*/ 7 h 282"/>
                <a:gd name="T18" fmla="*/ 92 w 520"/>
                <a:gd name="T19" fmla="*/ 0 h 282"/>
                <a:gd name="T20" fmla="*/ 61 w 520"/>
                <a:gd name="T21" fmla="*/ 22 h 282"/>
                <a:gd name="T22" fmla="*/ 23 w 520"/>
                <a:gd name="T23" fmla="*/ 84 h 282"/>
                <a:gd name="T24" fmla="*/ 38 w 520"/>
                <a:gd name="T25" fmla="*/ 121 h 282"/>
                <a:gd name="T26" fmla="*/ 0 w 520"/>
                <a:gd name="T27" fmla="*/ 159 h 282"/>
                <a:gd name="T28" fmla="*/ 38 w 520"/>
                <a:gd name="T29" fmla="*/ 205 h 282"/>
                <a:gd name="T30" fmla="*/ 38 w 520"/>
                <a:gd name="T31" fmla="*/ 205 h 282"/>
                <a:gd name="T32" fmla="*/ 130 w 520"/>
                <a:gd name="T33" fmla="*/ 197 h 282"/>
                <a:gd name="T34" fmla="*/ 153 w 520"/>
                <a:gd name="T35" fmla="*/ 174 h 282"/>
                <a:gd name="T36" fmla="*/ 183 w 520"/>
                <a:gd name="T37" fmla="*/ 174 h 282"/>
                <a:gd name="T38" fmla="*/ 214 w 520"/>
                <a:gd name="T39" fmla="*/ 197 h 282"/>
                <a:gd name="T40" fmla="*/ 267 w 520"/>
                <a:gd name="T41" fmla="*/ 197 h 282"/>
                <a:gd name="T42" fmla="*/ 283 w 520"/>
                <a:gd name="T43" fmla="*/ 228 h 282"/>
                <a:gd name="T44" fmla="*/ 305 w 520"/>
                <a:gd name="T45" fmla="*/ 235 h 282"/>
                <a:gd name="T46" fmla="*/ 321 w 520"/>
                <a:gd name="T47" fmla="*/ 274 h 282"/>
                <a:gd name="T48" fmla="*/ 389 w 520"/>
                <a:gd name="T49" fmla="*/ 213 h 282"/>
                <a:gd name="T50" fmla="*/ 405 w 520"/>
                <a:gd name="T51" fmla="*/ 274 h 282"/>
                <a:gd name="T52" fmla="*/ 443 w 520"/>
                <a:gd name="T53" fmla="*/ 274 h 282"/>
                <a:gd name="T54" fmla="*/ 443 w 520"/>
                <a:gd name="T55" fmla="*/ 274 h 282"/>
                <a:gd name="T56" fmla="*/ 443 w 520"/>
                <a:gd name="T57" fmla="*/ 144 h 282"/>
                <a:gd name="T58" fmla="*/ 519 w 520"/>
                <a:gd name="T59" fmla="*/ 13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20" h="282">
                  <a:moveTo>
                    <a:pt x="519" y="136"/>
                  </a:moveTo>
                  <a:lnTo>
                    <a:pt x="519" y="136"/>
                  </a:lnTo>
                  <a:cubicBezTo>
                    <a:pt x="489" y="53"/>
                    <a:pt x="489" y="53"/>
                    <a:pt x="489" y="53"/>
                  </a:cubicBezTo>
                  <a:lnTo>
                    <a:pt x="489" y="53"/>
                  </a:lnTo>
                  <a:cubicBezTo>
                    <a:pt x="458" y="45"/>
                    <a:pt x="428" y="38"/>
                    <a:pt x="389" y="38"/>
                  </a:cubicBezTo>
                  <a:cubicBezTo>
                    <a:pt x="367" y="38"/>
                    <a:pt x="344" y="61"/>
                    <a:pt x="313" y="61"/>
                  </a:cubicBezTo>
                  <a:cubicBezTo>
                    <a:pt x="275" y="61"/>
                    <a:pt x="237" y="61"/>
                    <a:pt x="198" y="53"/>
                  </a:cubicBezTo>
                  <a:cubicBezTo>
                    <a:pt x="175" y="38"/>
                    <a:pt x="153" y="22"/>
                    <a:pt x="130" y="7"/>
                  </a:cubicBezTo>
                  <a:lnTo>
                    <a:pt x="130" y="7"/>
                  </a:lnTo>
                  <a:cubicBezTo>
                    <a:pt x="114" y="7"/>
                    <a:pt x="99" y="0"/>
                    <a:pt x="92" y="0"/>
                  </a:cubicBezTo>
                  <a:cubicBezTo>
                    <a:pt x="76" y="7"/>
                    <a:pt x="69" y="15"/>
                    <a:pt x="61" y="22"/>
                  </a:cubicBezTo>
                  <a:cubicBezTo>
                    <a:pt x="46" y="45"/>
                    <a:pt x="31" y="61"/>
                    <a:pt x="23" y="84"/>
                  </a:cubicBezTo>
                  <a:cubicBezTo>
                    <a:pt x="23" y="99"/>
                    <a:pt x="46" y="106"/>
                    <a:pt x="38" y="121"/>
                  </a:cubicBezTo>
                  <a:cubicBezTo>
                    <a:pt x="31" y="136"/>
                    <a:pt x="0" y="144"/>
                    <a:pt x="0" y="159"/>
                  </a:cubicBezTo>
                  <a:cubicBezTo>
                    <a:pt x="0" y="182"/>
                    <a:pt x="23" y="190"/>
                    <a:pt x="38" y="205"/>
                  </a:cubicBezTo>
                  <a:lnTo>
                    <a:pt x="38" y="205"/>
                  </a:lnTo>
                  <a:cubicBezTo>
                    <a:pt x="69" y="205"/>
                    <a:pt x="107" y="205"/>
                    <a:pt x="130" y="197"/>
                  </a:cubicBezTo>
                  <a:cubicBezTo>
                    <a:pt x="145" y="197"/>
                    <a:pt x="145" y="174"/>
                    <a:pt x="153" y="174"/>
                  </a:cubicBezTo>
                  <a:cubicBezTo>
                    <a:pt x="160" y="167"/>
                    <a:pt x="175" y="167"/>
                    <a:pt x="183" y="174"/>
                  </a:cubicBezTo>
                  <a:cubicBezTo>
                    <a:pt x="191" y="182"/>
                    <a:pt x="198" y="197"/>
                    <a:pt x="214" y="197"/>
                  </a:cubicBezTo>
                  <a:cubicBezTo>
                    <a:pt x="229" y="205"/>
                    <a:pt x="252" y="190"/>
                    <a:pt x="267" y="197"/>
                  </a:cubicBezTo>
                  <a:cubicBezTo>
                    <a:pt x="283" y="205"/>
                    <a:pt x="275" y="220"/>
                    <a:pt x="283" y="228"/>
                  </a:cubicBezTo>
                  <a:cubicBezTo>
                    <a:pt x="290" y="235"/>
                    <a:pt x="298" y="228"/>
                    <a:pt x="305" y="235"/>
                  </a:cubicBezTo>
                  <a:cubicBezTo>
                    <a:pt x="313" y="243"/>
                    <a:pt x="305" y="274"/>
                    <a:pt x="321" y="274"/>
                  </a:cubicBezTo>
                  <a:cubicBezTo>
                    <a:pt x="351" y="266"/>
                    <a:pt x="359" y="213"/>
                    <a:pt x="389" y="213"/>
                  </a:cubicBezTo>
                  <a:cubicBezTo>
                    <a:pt x="412" y="213"/>
                    <a:pt x="389" y="258"/>
                    <a:pt x="405" y="274"/>
                  </a:cubicBezTo>
                  <a:cubicBezTo>
                    <a:pt x="412" y="281"/>
                    <a:pt x="428" y="274"/>
                    <a:pt x="443" y="274"/>
                  </a:cubicBezTo>
                  <a:lnTo>
                    <a:pt x="443" y="274"/>
                  </a:lnTo>
                  <a:cubicBezTo>
                    <a:pt x="443" y="228"/>
                    <a:pt x="420" y="182"/>
                    <a:pt x="443" y="144"/>
                  </a:cubicBezTo>
                  <a:cubicBezTo>
                    <a:pt x="458" y="121"/>
                    <a:pt x="496" y="136"/>
                    <a:pt x="519" y="1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121"/>
            <p:cNvSpPr>
              <a:spLocks noChangeArrowheads="1"/>
            </p:cNvSpPr>
            <p:nvPr/>
          </p:nvSpPr>
          <p:spPr bwMode="auto">
            <a:xfrm>
              <a:off x="7098838" y="5691188"/>
              <a:ext cx="104768" cy="82550"/>
            </a:xfrm>
            <a:custGeom>
              <a:avLst/>
              <a:gdLst>
                <a:gd name="T0" fmla="*/ 0 w 291"/>
                <a:gd name="T1" fmla="*/ 76 h 229"/>
                <a:gd name="T2" fmla="*/ 0 w 291"/>
                <a:gd name="T3" fmla="*/ 76 h 229"/>
                <a:gd name="T4" fmla="*/ 0 w 291"/>
                <a:gd name="T5" fmla="*/ 137 h 229"/>
                <a:gd name="T6" fmla="*/ 0 w 291"/>
                <a:gd name="T7" fmla="*/ 137 h 229"/>
                <a:gd name="T8" fmla="*/ 30 w 291"/>
                <a:gd name="T9" fmla="*/ 220 h 229"/>
                <a:gd name="T10" fmla="*/ 30 w 291"/>
                <a:gd name="T11" fmla="*/ 220 h 229"/>
                <a:gd name="T12" fmla="*/ 153 w 291"/>
                <a:gd name="T13" fmla="*/ 228 h 229"/>
                <a:gd name="T14" fmla="*/ 267 w 291"/>
                <a:gd name="T15" fmla="*/ 190 h 229"/>
                <a:gd name="T16" fmla="*/ 267 w 291"/>
                <a:gd name="T17" fmla="*/ 190 h 229"/>
                <a:gd name="T18" fmla="*/ 267 w 291"/>
                <a:gd name="T19" fmla="*/ 61 h 229"/>
                <a:gd name="T20" fmla="*/ 214 w 291"/>
                <a:gd name="T21" fmla="*/ 0 h 229"/>
                <a:gd name="T22" fmla="*/ 214 w 291"/>
                <a:gd name="T23" fmla="*/ 0 h 229"/>
                <a:gd name="T24" fmla="*/ 137 w 291"/>
                <a:gd name="T25" fmla="*/ 61 h 229"/>
                <a:gd name="T26" fmla="*/ 0 w 291"/>
                <a:gd name="T27" fmla="*/ 7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229">
                  <a:moveTo>
                    <a:pt x="0" y="76"/>
                  </a:moveTo>
                  <a:lnTo>
                    <a:pt x="0" y="76"/>
                  </a:lnTo>
                  <a:cubicBezTo>
                    <a:pt x="0" y="137"/>
                    <a:pt x="0" y="137"/>
                    <a:pt x="0" y="137"/>
                  </a:cubicBezTo>
                  <a:lnTo>
                    <a:pt x="0" y="137"/>
                  </a:lnTo>
                  <a:cubicBezTo>
                    <a:pt x="30" y="220"/>
                    <a:pt x="30" y="220"/>
                    <a:pt x="30" y="220"/>
                  </a:cubicBezTo>
                  <a:lnTo>
                    <a:pt x="30" y="220"/>
                  </a:lnTo>
                  <a:cubicBezTo>
                    <a:pt x="76" y="220"/>
                    <a:pt x="114" y="228"/>
                    <a:pt x="153" y="228"/>
                  </a:cubicBezTo>
                  <a:cubicBezTo>
                    <a:pt x="198" y="220"/>
                    <a:pt x="229" y="205"/>
                    <a:pt x="267" y="190"/>
                  </a:cubicBezTo>
                  <a:lnTo>
                    <a:pt x="267" y="190"/>
                  </a:lnTo>
                  <a:cubicBezTo>
                    <a:pt x="275" y="145"/>
                    <a:pt x="290" y="76"/>
                    <a:pt x="267" y="61"/>
                  </a:cubicBezTo>
                  <a:cubicBezTo>
                    <a:pt x="252" y="45"/>
                    <a:pt x="229" y="23"/>
                    <a:pt x="214" y="0"/>
                  </a:cubicBezTo>
                  <a:lnTo>
                    <a:pt x="214" y="0"/>
                  </a:lnTo>
                  <a:cubicBezTo>
                    <a:pt x="183" y="30"/>
                    <a:pt x="175" y="45"/>
                    <a:pt x="137" y="61"/>
                  </a:cubicBezTo>
                  <a:cubicBezTo>
                    <a:pt x="91" y="76"/>
                    <a:pt x="46" y="68"/>
                    <a:pt x="0" y="7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122"/>
            <p:cNvSpPr>
              <a:spLocks noChangeArrowheads="1"/>
            </p:cNvSpPr>
            <p:nvPr/>
          </p:nvSpPr>
          <p:spPr bwMode="auto">
            <a:xfrm>
              <a:off x="6970259" y="5627689"/>
              <a:ext cx="130167" cy="115887"/>
            </a:xfrm>
            <a:custGeom>
              <a:avLst/>
              <a:gdLst>
                <a:gd name="T0" fmla="*/ 359 w 360"/>
                <a:gd name="T1" fmla="*/ 252 h 322"/>
                <a:gd name="T2" fmla="*/ 359 w 360"/>
                <a:gd name="T3" fmla="*/ 252 h 322"/>
                <a:gd name="T4" fmla="*/ 259 w 360"/>
                <a:gd name="T5" fmla="*/ 191 h 322"/>
                <a:gd name="T6" fmla="*/ 267 w 360"/>
                <a:gd name="T7" fmla="*/ 122 h 322"/>
                <a:gd name="T8" fmla="*/ 206 w 360"/>
                <a:gd name="T9" fmla="*/ 99 h 322"/>
                <a:gd name="T10" fmla="*/ 206 w 360"/>
                <a:gd name="T11" fmla="*/ 46 h 322"/>
                <a:gd name="T12" fmla="*/ 206 w 360"/>
                <a:gd name="T13" fmla="*/ 46 h 322"/>
                <a:gd name="T14" fmla="*/ 168 w 360"/>
                <a:gd name="T15" fmla="*/ 0 h 322"/>
                <a:gd name="T16" fmla="*/ 91 w 360"/>
                <a:gd name="T17" fmla="*/ 46 h 322"/>
                <a:gd name="T18" fmla="*/ 107 w 360"/>
                <a:gd name="T19" fmla="*/ 115 h 322"/>
                <a:gd name="T20" fmla="*/ 30 w 360"/>
                <a:gd name="T21" fmla="*/ 153 h 322"/>
                <a:gd name="T22" fmla="*/ 0 w 360"/>
                <a:gd name="T23" fmla="*/ 267 h 322"/>
                <a:gd name="T24" fmla="*/ 0 w 360"/>
                <a:gd name="T25" fmla="*/ 267 h 322"/>
                <a:gd name="T26" fmla="*/ 68 w 360"/>
                <a:gd name="T27" fmla="*/ 313 h 322"/>
                <a:gd name="T28" fmla="*/ 183 w 360"/>
                <a:gd name="T29" fmla="*/ 321 h 322"/>
                <a:gd name="T30" fmla="*/ 259 w 360"/>
                <a:gd name="T31" fmla="*/ 298 h 322"/>
                <a:gd name="T32" fmla="*/ 359 w 360"/>
                <a:gd name="T33" fmla="*/ 313 h 322"/>
                <a:gd name="T34" fmla="*/ 359 w 360"/>
                <a:gd name="T35" fmla="*/ 313 h 322"/>
                <a:gd name="T36" fmla="*/ 359 w 360"/>
                <a:gd name="T37" fmla="*/ 25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0" h="322">
                  <a:moveTo>
                    <a:pt x="359" y="252"/>
                  </a:moveTo>
                  <a:lnTo>
                    <a:pt x="359" y="252"/>
                  </a:lnTo>
                  <a:cubicBezTo>
                    <a:pt x="328" y="229"/>
                    <a:pt x="282" y="221"/>
                    <a:pt x="259" y="191"/>
                  </a:cubicBezTo>
                  <a:cubicBezTo>
                    <a:pt x="244" y="168"/>
                    <a:pt x="282" y="145"/>
                    <a:pt x="267" y="122"/>
                  </a:cubicBezTo>
                  <a:cubicBezTo>
                    <a:pt x="259" y="107"/>
                    <a:pt x="221" y="115"/>
                    <a:pt x="206" y="99"/>
                  </a:cubicBezTo>
                  <a:cubicBezTo>
                    <a:pt x="198" y="84"/>
                    <a:pt x="206" y="61"/>
                    <a:pt x="206" y="46"/>
                  </a:cubicBezTo>
                  <a:lnTo>
                    <a:pt x="206" y="46"/>
                  </a:lnTo>
                  <a:cubicBezTo>
                    <a:pt x="191" y="30"/>
                    <a:pt x="183" y="0"/>
                    <a:pt x="168" y="0"/>
                  </a:cubicBezTo>
                  <a:cubicBezTo>
                    <a:pt x="137" y="0"/>
                    <a:pt x="107" y="15"/>
                    <a:pt x="91" y="46"/>
                  </a:cubicBezTo>
                  <a:cubicBezTo>
                    <a:pt x="76" y="61"/>
                    <a:pt x="114" y="92"/>
                    <a:pt x="107" y="115"/>
                  </a:cubicBezTo>
                  <a:cubicBezTo>
                    <a:pt x="91" y="138"/>
                    <a:pt x="53" y="130"/>
                    <a:pt x="30" y="153"/>
                  </a:cubicBezTo>
                  <a:cubicBezTo>
                    <a:pt x="15" y="183"/>
                    <a:pt x="7" y="229"/>
                    <a:pt x="0" y="267"/>
                  </a:cubicBezTo>
                  <a:lnTo>
                    <a:pt x="0" y="267"/>
                  </a:lnTo>
                  <a:cubicBezTo>
                    <a:pt x="23" y="282"/>
                    <a:pt x="45" y="298"/>
                    <a:pt x="68" y="313"/>
                  </a:cubicBezTo>
                  <a:cubicBezTo>
                    <a:pt x="107" y="321"/>
                    <a:pt x="145" y="321"/>
                    <a:pt x="183" y="321"/>
                  </a:cubicBezTo>
                  <a:cubicBezTo>
                    <a:pt x="214" y="321"/>
                    <a:pt x="237" y="298"/>
                    <a:pt x="259" y="298"/>
                  </a:cubicBezTo>
                  <a:cubicBezTo>
                    <a:pt x="298" y="298"/>
                    <a:pt x="328" y="305"/>
                    <a:pt x="359" y="313"/>
                  </a:cubicBezTo>
                  <a:lnTo>
                    <a:pt x="359" y="313"/>
                  </a:lnTo>
                  <a:cubicBezTo>
                    <a:pt x="359" y="252"/>
                    <a:pt x="359" y="252"/>
                    <a:pt x="359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123"/>
            <p:cNvSpPr>
              <a:spLocks noChangeArrowheads="1"/>
            </p:cNvSpPr>
            <p:nvPr/>
          </p:nvSpPr>
          <p:spPr bwMode="auto">
            <a:xfrm>
              <a:off x="7041691" y="5630863"/>
              <a:ext cx="134929" cy="88900"/>
            </a:xfrm>
            <a:custGeom>
              <a:avLst/>
              <a:gdLst>
                <a:gd name="T0" fmla="*/ 375 w 376"/>
                <a:gd name="T1" fmla="*/ 168 h 245"/>
                <a:gd name="T2" fmla="*/ 375 w 376"/>
                <a:gd name="T3" fmla="*/ 168 h 245"/>
                <a:gd name="T4" fmla="*/ 291 w 376"/>
                <a:gd name="T5" fmla="*/ 0 h 245"/>
                <a:gd name="T6" fmla="*/ 291 w 376"/>
                <a:gd name="T7" fmla="*/ 0 h 245"/>
                <a:gd name="T8" fmla="*/ 252 w 376"/>
                <a:gd name="T9" fmla="*/ 15 h 245"/>
                <a:gd name="T10" fmla="*/ 229 w 376"/>
                <a:gd name="T11" fmla="*/ 53 h 245"/>
                <a:gd name="T12" fmla="*/ 199 w 376"/>
                <a:gd name="T13" fmla="*/ 68 h 245"/>
                <a:gd name="T14" fmla="*/ 153 w 376"/>
                <a:gd name="T15" fmla="*/ 53 h 245"/>
                <a:gd name="T16" fmla="*/ 92 w 376"/>
                <a:gd name="T17" fmla="*/ 61 h 245"/>
                <a:gd name="T18" fmla="*/ 61 w 376"/>
                <a:gd name="T19" fmla="*/ 45 h 245"/>
                <a:gd name="T20" fmla="*/ 8 w 376"/>
                <a:gd name="T21" fmla="*/ 38 h 245"/>
                <a:gd name="T22" fmla="*/ 8 w 376"/>
                <a:gd name="T23" fmla="*/ 38 h 245"/>
                <a:gd name="T24" fmla="*/ 8 w 376"/>
                <a:gd name="T25" fmla="*/ 91 h 245"/>
                <a:gd name="T26" fmla="*/ 69 w 376"/>
                <a:gd name="T27" fmla="*/ 114 h 245"/>
                <a:gd name="T28" fmla="*/ 61 w 376"/>
                <a:gd name="T29" fmla="*/ 183 h 245"/>
                <a:gd name="T30" fmla="*/ 161 w 376"/>
                <a:gd name="T31" fmla="*/ 244 h 245"/>
                <a:gd name="T32" fmla="*/ 161 w 376"/>
                <a:gd name="T33" fmla="*/ 244 h 245"/>
                <a:gd name="T34" fmla="*/ 298 w 376"/>
                <a:gd name="T35" fmla="*/ 229 h 245"/>
                <a:gd name="T36" fmla="*/ 375 w 376"/>
                <a:gd name="T37" fmla="*/ 168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6" h="245">
                  <a:moveTo>
                    <a:pt x="375" y="168"/>
                  </a:moveTo>
                  <a:lnTo>
                    <a:pt x="375" y="168"/>
                  </a:lnTo>
                  <a:cubicBezTo>
                    <a:pt x="336" y="122"/>
                    <a:pt x="314" y="61"/>
                    <a:pt x="291" y="0"/>
                  </a:cubicBezTo>
                  <a:lnTo>
                    <a:pt x="291" y="0"/>
                  </a:lnTo>
                  <a:cubicBezTo>
                    <a:pt x="268" y="7"/>
                    <a:pt x="275" y="0"/>
                    <a:pt x="252" y="15"/>
                  </a:cubicBezTo>
                  <a:cubicBezTo>
                    <a:pt x="237" y="22"/>
                    <a:pt x="245" y="38"/>
                    <a:pt x="229" y="53"/>
                  </a:cubicBezTo>
                  <a:cubicBezTo>
                    <a:pt x="222" y="61"/>
                    <a:pt x="214" y="68"/>
                    <a:pt x="199" y="68"/>
                  </a:cubicBezTo>
                  <a:cubicBezTo>
                    <a:pt x="184" y="76"/>
                    <a:pt x="168" y="61"/>
                    <a:pt x="153" y="53"/>
                  </a:cubicBezTo>
                  <a:cubicBezTo>
                    <a:pt x="130" y="53"/>
                    <a:pt x="115" y="61"/>
                    <a:pt x="92" y="61"/>
                  </a:cubicBezTo>
                  <a:cubicBezTo>
                    <a:pt x="84" y="61"/>
                    <a:pt x="69" y="45"/>
                    <a:pt x="61" y="45"/>
                  </a:cubicBezTo>
                  <a:cubicBezTo>
                    <a:pt x="39" y="38"/>
                    <a:pt x="23" y="38"/>
                    <a:pt x="8" y="38"/>
                  </a:cubicBezTo>
                  <a:lnTo>
                    <a:pt x="8" y="38"/>
                  </a:lnTo>
                  <a:cubicBezTo>
                    <a:pt x="8" y="53"/>
                    <a:pt x="0" y="76"/>
                    <a:pt x="8" y="91"/>
                  </a:cubicBezTo>
                  <a:cubicBezTo>
                    <a:pt x="23" y="107"/>
                    <a:pt x="61" y="99"/>
                    <a:pt x="69" y="114"/>
                  </a:cubicBezTo>
                  <a:cubicBezTo>
                    <a:pt x="84" y="137"/>
                    <a:pt x="46" y="160"/>
                    <a:pt x="61" y="183"/>
                  </a:cubicBezTo>
                  <a:cubicBezTo>
                    <a:pt x="84" y="213"/>
                    <a:pt x="130" y="221"/>
                    <a:pt x="161" y="244"/>
                  </a:cubicBezTo>
                  <a:lnTo>
                    <a:pt x="161" y="244"/>
                  </a:lnTo>
                  <a:cubicBezTo>
                    <a:pt x="207" y="236"/>
                    <a:pt x="252" y="244"/>
                    <a:pt x="298" y="229"/>
                  </a:cubicBezTo>
                  <a:cubicBezTo>
                    <a:pt x="336" y="213"/>
                    <a:pt x="344" y="198"/>
                    <a:pt x="375" y="16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124"/>
            <p:cNvSpPr>
              <a:spLocks noChangeArrowheads="1"/>
            </p:cNvSpPr>
            <p:nvPr/>
          </p:nvSpPr>
          <p:spPr bwMode="auto">
            <a:xfrm>
              <a:off x="5017762" y="5210175"/>
              <a:ext cx="1349287" cy="838200"/>
            </a:xfrm>
            <a:custGeom>
              <a:avLst/>
              <a:gdLst>
                <a:gd name="T0" fmla="*/ 3741 w 3750"/>
                <a:gd name="T1" fmla="*/ 978 h 2330"/>
                <a:gd name="T2" fmla="*/ 3543 w 3750"/>
                <a:gd name="T3" fmla="*/ 1153 h 2330"/>
                <a:gd name="T4" fmla="*/ 3405 w 3750"/>
                <a:gd name="T5" fmla="*/ 1161 h 2330"/>
                <a:gd name="T6" fmla="*/ 3405 w 3750"/>
                <a:gd name="T7" fmla="*/ 1283 h 2330"/>
                <a:gd name="T8" fmla="*/ 3329 w 3750"/>
                <a:gd name="T9" fmla="*/ 1375 h 2330"/>
                <a:gd name="T10" fmla="*/ 2574 w 3750"/>
                <a:gd name="T11" fmla="*/ 1360 h 2330"/>
                <a:gd name="T12" fmla="*/ 2436 w 3750"/>
                <a:gd name="T13" fmla="*/ 1679 h 2330"/>
                <a:gd name="T14" fmla="*/ 1802 w 3750"/>
                <a:gd name="T15" fmla="*/ 1924 h 2330"/>
                <a:gd name="T16" fmla="*/ 1764 w 3750"/>
                <a:gd name="T17" fmla="*/ 1977 h 2330"/>
                <a:gd name="T18" fmla="*/ 1489 w 3750"/>
                <a:gd name="T19" fmla="*/ 1786 h 2330"/>
                <a:gd name="T20" fmla="*/ 1329 w 3750"/>
                <a:gd name="T21" fmla="*/ 1802 h 2330"/>
                <a:gd name="T22" fmla="*/ 1107 w 3750"/>
                <a:gd name="T23" fmla="*/ 2122 h 2330"/>
                <a:gd name="T24" fmla="*/ 672 w 3750"/>
                <a:gd name="T25" fmla="*/ 1802 h 2330"/>
                <a:gd name="T26" fmla="*/ 450 w 3750"/>
                <a:gd name="T27" fmla="*/ 2008 h 2330"/>
                <a:gd name="T28" fmla="*/ 511 w 3750"/>
                <a:gd name="T29" fmla="*/ 2267 h 2330"/>
                <a:gd name="T30" fmla="*/ 290 w 3750"/>
                <a:gd name="T31" fmla="*/ 1908 h 2330"/>
                <a:gd name="T32" fmla="*/ 160 w 3750"/>
                <a:gd name="T33" fmla="*/ 1260 h 2330"/>
                <a:gd name="T34" fmla="*/ 328 w 3750"/>
                <a:gd name="T35" fmla="*/ 1512 h 2330"/>
                <a:gd name="T36" fmla="*/ 420 w 3750"/>
                <a:gd name="T37" fmla="*/ 1191 h 2330"/>
                <a:gd name="T38" fmla="*/ 771 w 3750"/>
                <a:gd name="T39" fmla="*/ 1161 h 2330"/>
                <a:gd name="T40" fmla="*/ 909 w 3750"/>
                <a:gd name="T41" fmla="*/ 1024 h 2330"/>
                <a:gd name="T42" fmla="*/ 1008 w 3750"/>
                <a:gd name="T43" fmla="*/ 878 h 2330"/>
                <a:gd name="T44" fmla="*/ 1222 w 3750"/>
                <a:gd name="T45" fmla="*/ 810 h 2330"/>
                <a:gd name="T46" fmla="*/ 1291 w 3750"/>
                <a:gd name="T47" fmla="*/ 817 h 2330"/>
                <a:gd name="T48" fmla="*/ 1382 w 3750"/>
                <a:gd name="T49" fmla="*/ 565 h 2330"/>
                <a:gd name="T50" fmla="*/ 1566 w 3750"/>
                <a:gd name="T51" fmla="*/ 405 h 2330"/>
                <a:gd name="T52" fmla="*/ 1756 w 3750"/>
                <a:gd name="T53" fmla="*/ 458 h 2330"/>
                <a:gd name="T54" fmla="*/ 1779 w 3750"/>
                <a:gd name="T55" fmla="*/ 260 h 2330"/>
                <a:gd name="T56" fmla="*/ 1924 w 3750"/>
                <a:gd name="T57" fmla="*/ 53 h 2330"/>
                <a:gd name="T58" fmla="*/ 2008 w 3750"/>
                <a:gd name="T59" fmla="*/ 23 h 2330"/>
                <a:gd name="T60" fmla="*/ 2276 w 3750"/>
                <a:gd name="T61" fmla="*/ 138 h 2330"/>
                <a:gd name="T62" fmla="*/ 2398 w 3750"/>
                <a:gd name="T63" fmla="*/ 336 h 2330"/>
                <a:gd name="T64" fmla="*/ 2490 w 3750"/>
                <a:gd name="T65" fmla="*/ 481 h 2330"/>
                <a:gd name="T66" fmla="*/ 2604 w 3750"/>
                <a:gd name="T67" fmla="*/ 390 h 2330"/>
                <a:gd name="T68" fmla="*/ 2650 w 3750"/>
                <a:gd name="T69" fmla="*/ 191 h 2330"/>
                <a:gd name="T70" fmla="*/ 2749 w 3750"/>
                <a:gd name="T71" fmla="*/ 168 h 2330"/>
                <a:gd name="T72" fmla="*/ 3002 w 3750"/>
                <a:gd name="T73" fmla="*/ 61 h 2330"/>
                <a:gd name="T74" fmla="*/ 3085 w 3750"/>
                <a:gd name="T75" fmla="*/ 145 h 2330"/>
                <a:gd name="T76" fmla="*/ 3024 w 3750"/>
                <a:gd name="T77" fmla="*/ 344 h 2330"/>
                <a:gd name="T78" fmla="*/ 3191 w 3750"/>
                <a:gd name="T79" fmla="*/ 275 h 2330"/>
                <a:gd name="T80" fmla="*/ 3344 w 3750"/>
                <a:gd name="T81" fmla="*/ 344 h 2330"/>
                <a:gd name="T82" fmla="*/ 3436 w 3750"/>
                <a:gd name="T83" fmla="*/ 527 h 2330"/>
                <a:gd name="T84" fmla="*/ 3573 w 3750"/>
                <a:gd name="T85" fmla="*/ 489 h 2330"/>
                <a:gd name="T86" fmla="*/ 3695 w 3750"/>
                <a:gd name="T87" fmla="*/ 550 h 2330"/>
                <a:gd name="T88" fmla="*/ 3726 w 3750"/>
                <a:gd name="T89" fmla="*/ 672 h 2330"/>
                <a:gd name="T90" fmla="*/ 3749 w 3750"/>
                <a:gd name="T91" fmla="*/ 947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0" h="2330">
                  <a:moveTo>
                    <a:pt x="3749" y="947"/>
                  </a:moveTo>
                  <a:lnTo>
                    <a:pt x="3749" y="947"/>
                  </a:lnTo>
                  <a:cubicBezTo>
                    <a:pt x="3741" y="947"/>
                    <a:pt x="3741" y="970"/>
                    <a:pt x="3741" y="978"/>
                  </a:cubicBezTo>
                  <a:cubicBezTo>
                    <a:pt x="3734" y="985"/>
                    <a:pt x="3726" y="985"/>
                    <a:pt x="3718" y="993"/>
                  </a:cubicBezTo>
                  <a:cubicBezTo>
                    <a:pt x="3695" y="1016"/>
                    <a:pt x="3695" y="1031"/>
                    <a:pt x="3680" y="1054"/>
                  </a:cubicBezTo>
                  <a:cubicBezTo>
                    <a:pt x="3634" y="1069"/>
                    <a:pt x="3604" y="1146"/>
                    <a:pt x="3543" y="1153"/>
                  </a:cubicBezTo>
                  <a:cubicBezTo>
                    <a:pt x="3535" y="1169"/>
                    <a:pt x="3420" y="1161"/>
                    <a:pt x="3413" y="1146"/>
                  </a:cubicBezTo>
                  <a:lnTo>
                    <a:pt x="3405" y="1161"/>
                  </a:lnTo>
                  <a:lnTo>
                    <a:pt x="3405" y="1161"/>
                  </a:lnTo>
                  <a:cubicBezTo>
                    <a:pt x="3398" y="1169"/>
                    <a:pt x="3405" y="1169"/>
                    <a:pt x="3405" y="1176"/>
                  </a:cubicBezTo>
                  <a:cubicBezTo>
                    <a:pt x="3436" y="1207"/>
                    <a:pt x="3436" y="1207"/>
                    <a:pt x="3436" y="1207"/>
                  </a:cubicBezTo>
                  <a:cubicBezTo>
                    <a:pt x="3459" y="1207"/>
                    <a:pt x="3413" y="1276"/>
                    <a:pt x="3405" y="1283"/>
                  </a:cubicBezTo>
                  <a:cubicBezTo>
                    <a:pt x="3398" y="1299"/>
                    <a:pt x="3398" y="1344"/>
                    <a:pt x="3375" y="1352"/>
                  </a:cubicBezTo>
                  <a:cubicBezTo>
                    <a:pt x="3382" y="1352"/>
                    <a:pt x="3382" y="1352"/>
                    <a:pt x="3382" y="1352"/>
                  </a:cubicBezTo>
                  <a:cubicBezTo>
                    <a:pt x="3375" y="1352"/>
                    <a:pt x="3359" y="1360"/>
                    <a:pt x="3329" y="1375"/>
                  </a:cubicBezTo>
                  <a:cubicBezTo>
                    <a:pt x="3260" y="1421"/>
                    <a:pt x="3078" y="1421"/>
                    <a:pt x="2986" y="1405"/>
                  </a:cubicBezTo>
                  <a:cubicBezTo>
                    <a:pt x="2887" y="1382"/>
                    <a:pt x="2788" y="1398"/>
                    <a:pt x="2688" y="1405"/>
                  </a:cubicBezTo>
                  <a:cubicBezTo>
                    <a:pt x="2627" y="1413"/>
                    <a:pt x="2612" y="1360"/>
                    <a:pt x="2574" y="1360"/>
                  </a:cubicBezTo>
                  <a:cubicBezTo>
                    <a:pt x="2574" y="1398"/>
                    <a:pt x="2581" y="1421"/>
                    <a:pt x="2566" y="1459"/>
                  </a:cubicBezTo>
                  <a:cubicBezTo>
                    <a:pt x="2551" y="1497"/>
                    <a:pt x="2581" y="1527"/>
                    <a:pt x="2581" y="1565"/>
                  </a:cubicBezTo>
                  <a:cubicBezTo>
                    <a:pt x="2581" y="1679"/>
                    <a:pt x="2505" y="1641"/>
                    <a:pt x="2436" y="1679"/>
                  </a:cubicBezTo>
                  <a:cubicBezTo>
                    <a:pt x="2345" y="1672"/>
                    <a:pt x="2367" y="1634"/>
                    <a:pt x="2283" y="1695"/>
                  </a:cubicBezTo>
                  <a:cubicBezTo>
                    <a:pt x="2215" y="1740"/>
                    <a:pt x="2184" y="1794"/>
                    <a:pt x="2131" y="1832"/>
                  </a:cubicBezTo>
                  <a:cubicBezTo>
                    <a:pt x="2062" y="1886"/>
                    <a:pt x="1879" y="1992"/>
                    <a:pt x="1802" y="1924"/>
                  </a:cubicBezTo>
                  <a:cubicBezTo>
                    <a:pt x="1795" y="1916"/>
                    <a:pt x="1772" y="1863"/>
                    <a:pt x="1764" y="1870"/>
                  </a:cubicBezTo>
                  <a:cubicBezTo>
                    <a:pt x="1749" y="1924"/>
                    <a:pt x="1764" y="1931"/>
                    <a:pt x="1764" y="1977"/>
                  </a:cubicBezTo>
                  <a:lnTo>
                    <a:pt x="1764" y="1977"/>
                  </a:lnTo>
                  <a:cubicBezTo>
                    <a:pt x="1749" y="1939"/>
                    <a:pt x="1657" y="1916"/>
                    <a:pt x="1627" y="1893"/>
                  </a:cubicBezTo>
                  <a:cubicBezTo>
                    <a:pt x="1588" y="1863"/>
                    <a:pt x="1543" y="1817"/>
                    <a:pt x="1535" y="1763"/>
                  </a:cubicBezTo>
                  <a:cubicBezTo>
                    <a:pt x="1527" y="1717"/>
                    <a:pt x="1512" y="1786"/>
                    <a:pt x="1489" y="1786"/>
                  </a:cubicBezTo>
                  <a:cubicBezTo>
                    <a:pt x="1466" y="1786"/>
                    <a:pt x="1390" y="1725"/>
                    <a:pt x="1359" y="1710"/>
                  </a:cubicBezTo>
                  <a:cubicBezTo>
                    <a:pt x="1313" y="1695"/>
                    <a:pt x="1283" y="1611"/>
                    <a:pt x="1275" y="1702"/>
                  </a:cubicBezTo>
                  <a:cubicBezTo>
                    <a:pt x="1268" y="1756"/>
                    <a:pt x="1298" y="1779"/>
                    <a:pt x="1329" y="1802"/>
                  </a:cubicBezTo>
                  <a:cubicBezTo>
                    <a:pt x="1397" y="1855"/>
                    <a:pt x="1313" y="1992"/>
                    <a:pt x="1321" y="2054"/>
                  </a:cubicBezTo>
                  <a:cubicBezTo>
                    <a:pt x="1336" y="2115"/>
                    <a:pt x="1344" y="2153"/>
                    <a:pt x="1291" y="2199"/>
                  </a:cubicBezTo>
                  <a:cubicBezTo>
                    <a:pt x="1260" y="2214"/>
                    <a:pt x="1145" y="2138"/>
                    <a:pt x="1107" y="2122"/>
                  </a:cubicBezTo>
                  <a:cubicBezTo>
                    <a:pt x="1000" y="2069"/>
                    <a:pt x="985" y="1962"/>
                    <a:pt x="909" y="1908"/>
                  </a:cubicBezTo>
                  <a:cubicBezTo>
                    <a:pt x="847" y="1870"/>
                    <a:pt x="817" y="1855"/>
                    <a:pt x="771" y="1809"/>
                  </a:cubicBezTo>
                  <a:cubicBezTo>
                    <a:pt x="748" y="1786"/>
                    <a:pt x="702" y="1802"/>
                    <a:pt x="672" y="1802"/>
                  </a:cubicBezTo>
                  <a:cubicBezTo>
                    <a:pt x="649" y="1794"/>
                    <a:pt x="626" y="1756"/>
                    <a:pt x="611" y="1733"/>
                  </a:cubicBezTo>
                  <a:cubicBezTo>
                    <a:pt x="565" y="1687"/>
                    <a:pt x="473" y="1779"/>
                    <a:pt x="435" y="1802"/>
                  </a:cubicBezTo>
                  <a:cubicBezTo>
                    <a:pt x="351" y="1848"/>
                    <a:pt x="435" y="1939"/>
                    <a:pt x="450" y="2008"/>
                  </a:cubicBezTo>
                  <a:cubicBezTo>
                    <a:pt x="473" y="2130"/>
                    <a:pt x="473" y="2130"/>
                    <a:pt x="473" y="2130"/>
                  </a:cubicBezTo>
                  <a:cubicBezTo>
                    <a:pt x="519" y="2191"/>
                    <a:pt x="519" y="2191"/>
                    <a:pt x="519" y="2191"/>
                  </a:cubicBezTo>
                  <a:cubicBezTo>
                    <a:pt x="511" y="2267"/>
                    <a:pt x="511" y="2267"/>
                    <a:pt x="511" y="2267"/>
                  </a:cubicBezTo>
                  <a:cubicBezTo>
                    <a:pt x="504" y="2298"/>
                    <a:pt x="549" y="2313"/>
                    <a:pt x="557" y="2329"/>
                  </a:cubicBezTo>
                  <a:cubicBezTo>
                    <a:pt x="458" y="2329"/>
                    <a:pt x="351" y="2252"/>
                    <a:pt x="397" y="2153"/>
                  </a:cubicBezTo>
                  <a:cubicBezTo>
                    <a:pt x="412" y="2122"/>
                    <a:pt x="320" y="1939"/>
                    <a:pt x="290" y="1908"/>
                  </a:cubicBezTo>
                  <a:cubicBezTo>
                    <a:pt x="252" y="1848"/>
                    <a:pt x="168" y="1817"/>
                    <a:pt x="130" y="1748"/>
                  </a:cubicBezTo>
                  <a:cubicBezTo>
                    <a:pt x="107" y="1664"/>
                    <a:pt x="0" y="1557"/>
                    <a:pt x="30" y="1451"/>
                  </a:cubicBezTo>
                  <a:cubicBezTo>
                    <a:pt x="45" y="1382"/>
                    <a:pt x="61" y="1260"/>
                    <a:pt x="160" y="1260"/>
                  </a:cubicBezTo>
                  <a:cubicBezTo>
                    <a:pt x="160" y="1283"/>
                    <a:pt x="198" y="1337"/>
                    <a:pt x="206" y="1367"/>
                  </a:cubicBezTo>
                  <a:cubicBezTo>
                    <a:pt x="213" y="1405"/>
                    <a:pt x="206" y="1451"/>
                    <a:pt x="206" y="1489"/>
                  </a:cubicBezTo>
                  <a:cubicBezTo>
                    <a:pt x="213" y="1565"/>
                    <a:pt x="366" y="1588"/>
                    <a:pt x="328" y="1512"/>
                  </a:cubicBezTo>
                  <a:cubicBezTo>
                    <a:pt x="282" y="1436"/>
                    <a:pt x="252" y="1360"/>
                    <a:pt x="244" y="1283"/>
                  </a:cubicBezTo>
                  <a:lnTo>
                    <a:pt x="244" y="1283"/>
                  </a:lnTo>
                  <a:cubicBezTo>
                    <a:pt x="297" y="1253"/>
                    <a:pt x="382" y="1230"/>
                    <a:pt x="420" y="1191"/>
                  </a:cubicBezTo>
                  <a:cubicBezTo>
                    <a:pt x="458" y="1161"/>
                    <a:pt x="450" y="1092"/>
                    <a:pt x="488" y="1077"/>
                  </a:cubicBezTo>
                  <a:cubicBezTo>
                    <a:pt x="534" y="1069"/>
                    <a:pt x="565" y="1130"/>
                    <a:pt x="603" y="1146"/>
                  </a:cubicBezTo>
                  <a:cubicBezTo>
                    <a:pt x="657" y="1161"/>
                    <a:pt x="718" y="1169"/>
                    <a:pt x="771" y="1161"/>
                  </a:cubicBezTo>
                  <a:cubicBezTo>
                    <a:pt x="824" y="1161"/>
                    <a:pt x="878" y="1146"/>
                    <a:pt x="924" y="1123"/>
                  </a:cubicBezTo>
                  <a:cubicBezTo>
                    <a:pt x="939" y="1115"/>
                    <a:pt x="939" y="1084"/>
                    <a:pt x="947" y="1069"/>
                  </a:cubicBezTo>
                  <a:cubicBezTo>
                    <a:pt x="947" y="1069"/>
                    <a:pt x="909" y="1031"/>
                    <a:pt x="909" y="1024"/>
                  </a:cubicBezTo>
                  <a:cubicBezTo>
                    <a:pt x="909" y="1016"/>
                    <a:pt x="939" y="917"/>
                    <a:pt x="939" y="917"/>
                  </a:cubicBezTo>
                  <a:cubicBezTo>
                    <a:pt x="947" y="901"/>
                    <a:pt x="962" y="878"/>
                    <a:pt x="977" y="871"/>
                  </a:cubicBezTo>
                  <a:cubicBezTo>
                    <a:pt x="985" y="863"/>
                    <a:pt x="1000" y="878"/>
                    <a:pt x="1008" y="878"/>
                  </a:cubicBezTo>
                  <a:cubicBezTo>
                    <a:pt x="1031" y="863"/>
                    <a:pt x="1038" y="825"/>
                    <a:pt x="1061" y="825"/>
                  </a:cubicBezTo>
                  <a:cubicBezTo>
                    <a:pt x="1092" y="817"/>
                    <a:pt x="1130" y="848"/>
                    <a:pt x="1161" y="840"/>
                  </a:cubicBezTo>
                  <a:cubicBezTo>
                    <a:pt x="1184" y="840"/>
                    <a:pt x="1206" y="817"/>
                    <a:pt x="1222" y="810"/>
                  </a:cubicBezTo>
                  <a:lnTo>
                    <a:pt x="1222" y="810"/>
                  </a:lnTo>
                  <a:cubicBezTo>
                    <a:pt x="1229" y="832"/>
                    <a:pt x="1222" y="886"/>
                    <a:pt x="1252" y="886"/>
                  </a:cubicBezTo>
                  <a:cubicBezTo>
                    <a:pt x="1275" y="894"/>
                    <a:pt x="1283" y="848"/>
                    <a:pt x="1291" y="817"/>
                  </a:cubicBezTo>
                  <a:cubicBezTo>
                    <a:pt x="1306" y="787"/>
                    <a:pt x="1298" y="748"/>
                    <a:pt x="1313" y="718"/>
                  </a:cubicBezTo>
                  <a:cubicBezTo>
                    <a:pt x="1321" y="703"/>
                    <a:pt x="1344" y="718"/>
                    <a:pt x="1352" y="710"/>
                  </a:cubicBezTo>
                  <a:cubicBezTo>
                    <a:pt x="1367" y="665"/>
                    <a:pt x="1367" y="611"/>
                    <a:pt x="1382" y="565"/>
                  </a:cubicBezTo>
                  <a:cubicBezTo>
                    <a:pt x="1405" y="512"/>
                    <a:pt x="1428" y="466"/>
                    <a:pt x="1466" y="435"/>
                  </a:cubicBezTo>
                  <a:cubicBezTo>
                    <a:pt x="1481" y="420"/>
                    <a:pt x="1504" y="435"/>
                    <a:pt x="1527" y="435"/>
                  </a:cubicBezTo>
                  <a:cubicBezTo>
                    <a:pt x="1543" y="428"/>
                    <a:pt x="1550" y="405"/>
                    <a:pt x="1566" y="405"/>
                  </a:cubicBezTo>
                  <a:cubicBezTo>
                    <a:pt x="1573" y="397"/>
                    <a:pt x="1588" y="397"/>
                    <a:pt x="1604" y="405"/>
                  </a:cubicBezTo>
                  <a:cubicBezTo>
                    <a:pt x="1649" y="428"/>
                    <a:pt x="1672" y="481"/>
                    <a:pt x="1726" y="496"/>
                  </a:cubicBezTo>
                  <a:cubicBezTo>
                    <a:pt x="1741" y="504"/>
                    <a:pt x="1749" y="474"/>
                    <a:pt x="1756" y="458"/>
                  </a:cubicBezTo>
                  <a:cubicBezTo>
                    <a:pt x="1756" y="458"/>
                    <a:pt x="1756" y="413"/>
                    <a:pt x="1756" y="405"/>
                  </a:cubicBezTo>
                  <a:cubicBezTo>
                    <a:pt x="1756" y="390"/>
                    <a:pt x="1810" y="321"/>
                    <a:pt x="1810" y="321"/>
                  </a:cubicBezTo>
                  <a:cubicBezTo>
                    <a:pt x="1802" y="298"/>
                    <a:pt x="1779" y="282"/>
                    <a:pt x="1779" y="260"/>
                  </a:cubicBezTo>
                  <a:cubicBezTo>
                    <a:pt x="1779" y="221"/>
                    <a:pt x="1779" y="176"/>
                    <a:pt x="1802" y="153"/>
                  </a:cubicBezTo>
                  <a:cubicBezTo>
                    <a:pt x="1833" y="115"/>
                    <a:pt x="1894" y="122"/>
                    <a:pt x="1932" y="92"/>
                  </a:cubicBezTo>
                  <a:cubicBezTo>
                    <a:pt x="1947" y="84"/>
                    <a:pt x="1917" y="61"/>
                    <a:pt x="1924" y="53"/>
                  </a:cubicBezTo>
                  <a:cubicBezTo>
                    <a:pt x="1932" y="30"/>
                    <a:pt x="1955" y="15"/>
                    <a:pt x="1970" y="0"/>
                  </a:cubicBezTo>
                  <a:lnTo>
                    <a:pt x="1970" y="0"/>
                  </a:lnTo>
                  <a:cubicBezTo>
                    <a:pt x="1985" y="7"/>
                    <a:pt x="1993" y="23"/>
                    <a:pt x="2008" y="23"/>
                  </a:cubicBezTo>
                  <a:cubicBezTo>
                    <a:pt x="2047" y="30"/>
                    <a:pt x="2085" y="15"/>
                    <a:pt x="2123" y="23"/>
                  </a:cubicBezTo>
                  <a:cubicBezTo>
                    <a:pt x="2161" y="23"/>
                    <a:pt x="2192" y="38"/>
                    <a:pt x="2222" y="61"/>
                  </a:cubicBezTo>
                  <a:cubicBezTo>
                    <a:pt x="2245" y="84"/>
                    <a:pt x="2260" y="115"/>
                    <a:pt x="2276" y="138"/>
                  </a:cubicBezTo>
                  <a:cubicBezTo>
                    <a:pt x="2291" y="153"/>
                    <a:pt x="2299" y="176"/>
                    <a:pt x="2306" y="191"/>
                  </a:cubicBezTo>
                  <a:cubicBezTo>
                    <a:pt x="2322" y="221"/>
                    <a:pt x="2337" y="252"/>
                    <a:pt x="2352" y="275"/>
                  </a:cubicBezTo>
                  <a:cubicBezTo>
                    <a:pt x="2367" y="298"/>
                    <a:pt x="2390" y="313"/>
                    <a:pt x="2398" y="336"/>
                  </a:cubicBezTo>
                  <a:cubicBezTo>
                    <a:pt x="2406" y="351"/>
                    <a:pt x="2398" y="382"/>
                    <a:pt x="2406" y="397"/>
                  </a:cubicBezTo>
                  <a:cubicBezTo>
                    <a:pt x="2406" y="413"/>
                    <a:pt x="2429" y="428"/>
                    <a:pt x="2436" y="435"/>
                  </a:cubicBezTo>
                  <a:cubicBezTo>
                    <a:pt x="2452" y="451"/>
                    <a:pt x="2467" y="474"/>
                    <a:pt x="2490" y="481"/>
                  </a:cubicBezTo>
                  <a:cubicBezTo>
                    <a:pt x="2497" y="489"/>
                    <a:pt x="2520" y="489"/>
                    <a:pt x="2528" y="481"/>
                  </a:cubicBezTo>
                  <a:cubicBezTo>
                    <a:pt x="2543" y="451"/>
                    <a:pt x="2535" y="413"/>
                    <a:pt x="2558" y="390"/>
                  </a:cubicBezTo>
                  <a:cubicBezTo>
                    <a:pt x="2566" y="382"/>
                    <a:pt x="2597" y="405"/>
                    <a:pt x="2604" y="390"/>
                  </a:cubicBezTo>
                  <a:cubicBezTo>
                    <a:pt x="2619" y="367"/>
                    <a:pt x="2604" y="328"/>
                    <a:pt x="2604" y="298"/>
                  </a:cubicBezTo>
                  <a:cubicBezTo>
                    <a:pt x="2604" y="267"/>
                    <a:pt x="2589" y="237"/>
                    <a:pt x="2604" y="214"/>
                  </a:cubicBezTo>
                  <a:cubicBezTo>
                    <a:pt x="2612" y="199"/>
                    <a:pt x="2635" y="199"/>
                    <a:pt x="2650" y="191"/>
                  </a:cubicBezTo>
                  <a:cubicBezTo>
                    <a:pt x="2673" y="176"/>
                    <a:pt x="2696" y="168"/>
                    <a:pt x="2711" y="153"/>
                  </a:cubicBezTo>
                  <a:lnTo>
                    <a:pt x="2711" y="153"/>
                  </a:lnTo>
                  <a:cubicBezTo>
                    <a:pt x="2727" y="160"/>
                    <a:pt x="2734" y="168"/>
                    <a:pt x="2749" y="168"/>
                  </a:cubicBezTo>
                  <a:cubicBezTo>
                    <a:pt x="2772" y="168"/>
                    <a:pt x="2803" y="160"/>
                    <a:pt x="2833" y="153"/>
                  </a:cubicBezTo>
                  <a:cubicBezTo>
                    <a:pt x="2879" y="145"/>
                    <a:pt x="2933" y="153"/>
                    <a:pt x="2971" y="130"/>
                  </a:cubicBezTo>
                  <a:cubicBezTo>
                    <a:pt x="2994" y="115"/>
                    <a:pt x="2979" y="76"/>
                    <a:pt x="3002" y="61"/>
                  </a:cubicBezTo>
                  <a:cubicBezTo>
                    <a:pt x="3009" y="53"/>
                    <a:pt x="3024" y="76"/>
                    <a:pt x="3040" y="76"/>
                  </a:cubicBezTo>
                  <a:cubicBezTo>
                    <a:pt x="3070" y="92"/>
                    <a:pt x="3108" y="76"/>
                    <a:pt x="3131" y="99"/>
                  </a:cubicBezTo>
                  <a:cubicBezTo>
                    <a:pt x="3139" y="122"/>
                    <a:pt x="3101" y="130"/>
                    <a:pt x="3085" y="145"/>
                  </a:cubicBezTo>
                  <a:cubicBezTo>
                    <a:pt x="3063" y="160"/>
                    <a:pt x="3047" y="176"/>
                    <a:pt x="3032" y="199"/>
                  </a:cubicBezTo>
                  <a:cubicBezTo>
                    <a:pt x="3024" y="221"/>
                    <a:pt x="3017" y="252"/>
                    <a:pt x="3017" y="275"/>
                  </a:cubicBezTo>
                  <a:cubicBezTo>
                    <a:pt x="3017" y="298"/>
                    <a:pt x="3009" y="328"/>
                    <a:pt x="3024" y="344"/>
                  </a:cubicBezTo>
                  <a:cubicBezTo>
                    <a:pt x="3047" y="351"/>
                    <a:pt x="3063" y="321"/>
                    <a:pt x="3085" y="305"/>
                  </a:cubicBezTo>
                  <a:cubicBezTo>
                    <a:pt x="3101" y="290"/>
                    <a:pt x="3116" y="260"/>
                    <a:pt x="3145" y="252"/>
                  </a:cubicBezTo>
                  <a:cubicBezTo>
                    <a:pt x="3161" y="244"/>
                    <a:pt x="3176" y="260"/>
                    <a:pt x="3191" y="275"/>
                  </a:cubicBezTo>
                  <a:cubicBezTo>
                    <a:pt x="3207" y="282"/>
                    <a:pt x="3207" y="321"/>
                    <a:pt x="3230" y="321"/>
                  </a:cubicBezTo>
                  <a:cubicBezTo>
                    <a:pt x="3260" y="328"/>
                    <a:pt x="3298" y="290"/>
                    <a:pt x="3337" y="298"/>
                  </a:cubicBezTo>
                  <a:cubicBezTo>
                    <a:pt x="3352" y="305"/>
                    <a:pt x="3344" y="328"/>
                    <a:pt x="3344" y="344"/>
                  </a:cubicBezTo>
                  <a:cubicBezTo>
                    <a:pt x="3359" y="367"/>
                    <a:pt x="3367" y="382"/>
                    <a:pt x="3375" y="405"/>
                  </a:cubicBezTo>
                  <a:cubicBezTo>
                    <a:pt x="3390" y="428"/>
                    <a:pt x="3413" y="443"/>
                    <a:pt x="3428" y="466"/>
                  </a:cubicBezTo>
                  <a:cubicBezTo>
                    <a:pt x="3436" y="481"/>
                    <a:pt x="3420" y="512"/>
                    <a:pt x="3436" y="527"/>
                  </a:cubicBezTo>
                  <a:cubicBezTo>
                    <a:pt x="3443" y="535"/>
                    <a:pt x="3459" y="527"/>
                    <a:pt x="3474" y="527"/>
                  </a:cubicBezTo>
                  <a:cubicBezTo>
                    <a:pt x="3482" y="527"/>
                    <a:pt x="3489" y="542"/>
                    <a:pt x="3497" y="535"/>
                  </a:cubicBezTo>
                  <a:cubicBezTo>
                    <a:pt x="3527" y="527"/>
                    <a:pt x="3543" y="496"/>
                    <a:pt x="3573" y="489"/>
                  </a:cubicBezTo>
                  <a:cubicBezTo>
                    <a:pt x="3589" y="489"/>
                    <a:pt x="3604" y="504"/>
                    <a:pt x="3619" y="512"/>
                  </a:cubicBezTo>
                  <a:cubicBezTo>
                    <a:pt x="3642" y="512"/>
                    <a:pt x="3657" y="489"/>
                    <a:pt x="3673" y="496"/>
                  </a:cubicBezTo>
                  <a:cubicBezTo>
                    <a:pt x="3688" y="504"/>
                    <a:pt x="3703" y="535"/>
                    <a:pt x="3695" y="550"/>
                  </a:cubicBezTo>
                  <a:cubicBezTo>
                    <a:pt x="3688" y="580"/>
                    <a:pt x="3627" y="588"/>
                    <a:pt x="3634" y="619"/>
                  </a:cubicBezTo>
                  <a:cubicBezTo>
                    <a:pt x="3642" y="649"/>
                    <a:pt x="3695" y="611"/>
                    <a:pt x="3726" y="626"/>
                  </a:cubicBezTo>
                  <a:cubicBezTo>
                    <a:pt x="3734" y="634"/>
                    <a:pt x="3734" y="657"/>
                    <a:pt x="3726" y="672"/>
                  </a:cubicBezTo>
                  <a:cubicBezTo>
                    <a:pt x="3718" y="687"/>
                    <a:pt x="3695" y="687"/>
                    <a:pt x="3695" y="703"/>
                  </a:cubicBezTo>
                  <a:cubicBezTo>
                    <a:pt x="3680" y="764"/>
                    <a:pt x="3657" y="825"/>
                    <a:pt x="3665" y="878"/>
                  </a:cubicBezTo>
                  <a:cubicBezTo>
                    <a:pt x="3673" y="917"/>
                    <a:pt x="3718" y="924"/>
                    <a:pt x="3749" y="947"/>
                  </a:cubicBezTo>
                </a:path>
              </a:pathLst>
            </a:custGeom>
            <a:solidFill>
              <a:schemeClr val="accent2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125"/>
            <p:cNvSpPr>
              <a:spLocks noChangeArrowheads="1"/>
            </p:cNvSpPr>
            <p:nvPr/>
          </p:nvSpPr>
          <p:spPr bwMode="auto">
            <a:xfrm>
              <a:off x="5106656" y="5068888"/>
              <a:ext cx="393674" cy="603250"/>
            </a:xfrm>
            <a:custGeom>
              <a:avLst/>
              <a:gdLst>
                <a:gd name="T0" fmla="*/ 0 w 1093"/>
                <a:gd name="T1" fmla="*/ 1673 h 1674"/>
                <a:gd name="T2" fmla="*/ 244 w 1093"/>
                <a:gd name="T3" fmla="*/ 1467 h 1674"/>
                <a:gd name="T4" fmla="*/ 527 w 1093"/>
                <a:gd name="T5" fmla="*/ 1551 h 1674"/>
                <a:gd name="T6" fmla="*/ 703 w 1093"/>
                <a:gd name="T7" fmla="*/ 1459 h 1674"/>
                <a:gd name="T8" fmla="*/ 695 w 1093"/>
                <a:gd name="T9" fmla="*/ 1307 h 1674"/>
                <a:gd name="T10" fmla="*/ 764 w 1093"/>
                <a:gd name="T11" fmla="*/ 1268 h 1674"/>
                <a:gd name="T12" fmla="*/ 917 w 1093"/>
                <a:gd name="T13" fmla="*/ 1230 h 1674"/>
                <a:gd name="T14" fmla="*/ 978 w 1093"/>
                <a:gd name="T15" fmla="*/ 1200 h 1674"/>
                <a:gd name="T16" fmla="*/ 1001 w 1093"/>
                <a:gd name="T17" fmla="*/ 1032 h 1674"/>
                <a:gd name="T18" fmla="*/ 1008 w 1093"/>
                <a:gd name="T19" fmla="*/ 955 h 1674"/>
                <a:gd name="T20" fmla="*/ 978 w 1093"/>
                <a:gd name="T21" fmla="*/ 879 h 1674"/>
                <a:gd name="T22" fmla="*/ 962 w 1093"/>
                <a:gd name="T23" fmla="*/ 772 h 1674"/>
                <a:gd name="T24" fmla="*/ 878 w 1093"/>
                <a:gd name="T25" fmla="*/ 711 h 1674"/>
                <a:gd name="T26" fmla="*/ 855 w 1093"/>
                <a:gd name="T27" fmla="*/ 650 h 1674"/>
                <a:gd name="T28" fmla="*/ 871 w 1093"/>
                <a:gd name="T29" fmla="*/ 573 h 1674"/>
                <a:gd name="T30" fmla="*/ 772 w 1093"/>
                <a:gd name="T31" fmla="*/ 558 h 1674"/>
                <a:gd name="T32" fmla="*/ 825 w 1093"/>
                <a:gd name="T33" fmla="*/ 482 h 1674"/>
                <a:gd name="T34" fmla="*/ 886 w 1093"/>
                <a:gd name="T35" fmla="*/ 535 h 1674"/>
                <a:gd name="T36" fmla="*/ 1001 w 1093"/>
                <a:gd name="T37" fmla="*/ 520 h 1674"/>
                <a:gd name="T38" fmla="*/ 940 w 1093"/>
                <a:gd name="T39" fmla="*/ 451 h 1674"/>
                <a:gd name="T40" fmla="*/ 932 w 1093"/>
                <a:gd name="T41" fmla="*/ 397 h 1674"/>
                <a:gd name="T42" fmla="*/ 1001 w 1093"/>
                <a:gd name="T43" fmla="*/ 329 h 1674"/>
                <a:gd name="T44" fmla="*/ 1085 w 1093"/>
                <a:gd name="T45" fmla="*/ 260 h 1674"/>
                <a:gd name="T46" fmla="*/ 1031 w 1093"/>
                <a:gd name="T47" fmla="*/ 107 h 1674"/>
                <a:gd name="T48" fmla="*/ 894 w 1093"/>
                <a:gd name="T49" fmla="*/ 100 h 1674"/>
                <a:gd name="T50" fmla="*/ 802 w 1093"/>
                <a:gd name="T51" fmla="*/ 0 h 1674"/>
                <a:gd name="T52" fmla="*/ 718 w 1093"/>
                <a:gd name="T53" fmla="*/ 84 h 1674"/>
                <a:gd name="T54" fmla="*/ 580 w 1093"/>
                <a:gd name="T55" fmla="*/ 84 h 1674"/>
                <a:gd name="T56" fmla="*/ 588 w 1093"/>
                <a:gd name="T57" fmla="*/ 107 h 1674"/>
                <a:gd name="T58" fmla="*/ 634 w 1093"/>
                <a:gd name="T59" fmla="*/ 252 h 1674"/>
                <a:gd name="T60" fmla="*/ 474 w 1093"/>
                <a:gd name="T61" fmla="*/ 550 h 1674"/>
                <a:gd name="T62" fmla="*/ 321 w 1093"/>
                <a:gd name="T63" fmla="*/ 810 h 1674"/>
                <a:gd name="T64" fmla="*/ 298 w 1093"/>
                <a:gd name="T65" fmla="*/ 1024 h 1674"/>
                <a:gd name="T66" fmla="*/ 92 w 1093"/>
                <a:gd name="T67" fmla="*/ 1307 h 1674"/>
                <a:gd name="T68" fmla="*/ 0 w 1093"/>
                <a:gd name="T69" fmla="*/ 1673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3" h="1674">
                  <a:moveTo>
                    <a:pt x="0" y="1673"/>
                  </a:moveTo>
                  <a:lnTo>
                    <a:pt x="0" y="1673"/>
                  </a:lnTo>
                  <a:cubicBezTo>
                    <a:pt x="53" y="1643"/>
                    <a:pt x="138" y="1620"/>
                    <a:pt x="176" y="1581"/>
                  </a:cubicBezTo>
                  <a:cubicBezTo>
                    <a:pt x="214" y="1551"/>
                    <a:pt x="206" y="1482"/>
                    <a:pt x="244" y="1467"/>
                  </a:cubicBezTo>
                  <a:cubicBezTo>
                    <a:pt x="290" y="1459"/>
                    <a:pt x="321" y="1520"/>
                    <a:pt x="359" y="1536"/>
                  </a:cubicBezTo>
                  <a:cubicBezTo>
                    <a:pt x="413" y="1551"/>
                    <a:pt x="474" y="1559"/>
                    <a:pt x="527" y="1551"/>
                  </a:cubicBezTo>
                  <a:cubicBezTo>
                    <a:pt x="580" y="1551"/>
                    <a:pt x="634" y="1536"/>
                    <a:pt x="680" y="1513"/>
                  </a:cubicBezTo>
                  <a:cubicBezTo>
                    <a:pt x="695" y="1505"/>
                    <a:pt x="695" y="1474"/>
                    <a:pt x="703" y="1459"/>
                  </a:cubicBezTo>
                  <a:cubicBezTo>
                    <a:pt x="703" y="1459"/>
                    <a:pt x="665" y="1421"/>
                    <a:pt x="665" y="1414"/>
                  </a:cubicBezTo>
                  <a:cubicBezTo>
                    <a:pt x="665" y="1406"/>
                    <a:pt x="695" y="1307"/>
                    <a:pt x="695" y="1307"/>
                  </a:cubicBezTo>
                  <a:cubicBezTo>
                    <a:pt x="703" y="1291"/>
                    <a:pt x="718" y="1268"/>
                    <a:pt x="733" y="1261"/>
                  </a:cubicBezTo>
                  <a:cubicBezTo>
                    <a:pt x="741" y="1253"/>
                    <a:pt x="756" y="1268"/>
                    <a:pt x="764" y="1268"/>
                  </a:cubicBezTo>
                  <a:cubicBezTo>
                    <a:pt x="787" y="1253"/>
                    <a:pt x="794" y="1215"/>
                    <a:pt x="817" y="1215"/>
                  </a:cubicBezTo>
                  <a:cubicBezTo>
                    <a:pt x="848" y="1207"/>
                    <a:pt x="886" y="1238"/>
                    <a:pt x="917" y="1230"/>
                  </a:cubicBezTo>
                  <a:cubicBezTo>
                    <a:pt x="940" y="1230"/>
                    <a:pt x="962" y="1207"/>
                    <a:pt x="978" y="1200"/>
                  </a:cubicBezTo>
                  <a:lnTo>
                    <a:pt x="978" y="1200"/>
                  </a:lnTo>
                  <a:cubicBezTo>
                    <a:pt x="970" y="1169"/>
                    <a:pt x="955" y="1131"/>
                    <a:pt x="962" y="1100"/>
                  </a:cubicBezTo>
                  <a:cubicBezTo>
                    <a:pt x="962" y="1077"/>
                    <a:pt x="985" y="1055"/>
                    <a:pt x="1001" y="1032"/>
                  </a:cubicBezTo>
                  <a:cubicBezTo>
                    <a:pt x="1008" y="1009"/>
                    <a:pt x="1024" y="986"/>
                    <a:pt x="1024" y="955"/>
                  </a:cubicBezTo>
                  <a:cubicBezTo>
                    <a:pt x="1024" y="955"/>
                    <a:pt x="1008" y="963"/>
                    <a:pt x="1008" y="955"/>
                  </a:cubicBezTo>
                  <a:cubicBezTo>
                    <a:pt x="1001" y="947"/>
                    <a:pt x="1016" y="932"/>
                    <a:pt x="1016" y="925"/>
                  </a:cubicBezTo>
                  <a:cubicBezTo>
                    <a:pt x="1008" y="909"/>
                    <a:pt x="985" y="902"/>
                    <a:pt x="978" y="879"/>
                  </a:cubicBezTo>
                  <a:cubicBezTo>
                    <a:pt x="978" y="856"/>
                    <a:pt x="1008" y="841"/>
                    <a:pt x="1008" y="810"/>
                  </a:cubicBezTo>
                  <a:cubicBezTo>
                    <a:pt x="1001" y="795"/>
                    <a:pt x="978" y="780"/>
                    <a:pt x="962" y="772"/>
                  </a:cubicBezTo>
                  <a:cubicBezTo>
                    <a:pt x="947" y="764"/>
                    <a:pt x="932" y="772"/>
                    <a:pt x="924" y="772"/>
                  </a:cubicBezTo>
                  <a:cubicBezTo>
                    <a:pt x="909" y="757"/>
                    <a:pt x="901" y="734"/>
                    <a:pt x="878" y="711"/>
                  </a:cubicBezTo>
                  <a:cubicBezTo>
                    <a:pt x="863" y="695"/>
                    <a:pt x="840" y="688"/>
                    <a:pt x="825" y="665"/>
                  </a:cubicBezTo>
                  <a:cubicBezTo>
                    <a:pt x="825" y="657"/>
                    <a:pt x="848" y="657"/>
                    <a:pt x="855" y="650"/>
                  </a:cubicBezTo>
                  <a:cubicBezTo>
                    <a:pt x="871" y="634"/>
                    <a:pt x="886" y="619"/>
                    <a:pt x="886" y="596"/>
                  </a:cubicBezTo>
                  <a:cubicBezTo>
                    <a:pt x="886" y="589"/>
                    <a:pt x="878" y="581"/>
                    <a:pt x="871" y="573"/>
                  </a:cubicBezTo>
                  <a:cubicBezTo>
                    <a:pt x="848" y="573"/>
                    <a:pt x="833" y="589"/>
                    <a:pt x="810" y="581"/>
                  </a:cubicBezTo>
                  <a:cubicBezTo>
                    <a:pt x="794" y="581"/>
                    <a:pt x="764" y="573"/>
                    <a:pt x="772" y="558"/>
                  </a:cubicBezTo>
                  <a:cubicBezTo>
                    <a:pt x="772" y="535"/>
                    <a:pt x="810" y="535"/>
                    <a:pt x="825" y="520"/>
                  </a:cubicBezTo>
                  <a:cubicBezTo>
                    <a:pt x="833" y="512"/>
                    <a:pt x="817" y="482"/>
                    <a:pt x="825" y="482"/>
                  </a:cubicBezTo>
                  <a:cubicBezTo>
                    <a:pt x="840" y="474"/>
                    <a:pt x="863" y="482"/>
                    <a:pt x="878" y="497"/>
                  </a:cubicBezTo>
                  <a:cubicBezTo>
                    <a:pt x="886" y="505"/>
                    <a:pt x="871" y="528"/>
                    <a:pt x="886" y="535"/>
                  </a:cubicBezTo>
                  <a:cubicBezTo>
                    <a:pt x="909" y="550"/>
                    <a:pt x="940" y="550"/>
                    <a:pt x="962" y="550"/>
                  </a:cubicBezTo>
                  <a:cubicBezTo>
                    <a:pt x="978" y="543"/>
                    <a:pt x="993" y="535"/>
                    <a:pt x="1001" y="520"/>
                  </a:cubicBezTo>
                  <a:cubicBezTo>
                    <a:pt x="1008" y="505"/>
                    <a:pt x="1008" y="489"/>
                    <a:pt x="1001" y="482"/>
                  </a:cubicBezTo>
                  <a:cubicBezTo>
                    <a:pt x="985" y="466"/>
                    <a:pt x="955" y="466"/>
                    <a:pt x="940" y="451"/>
                  </a:cubicBezTo>
                  <a:cubicBezTo>
                    <a:pt x="940" y="436"/>
                    <a:pt x="962" y="428"/>
                    <a:pt x="955" y="420"/>
                  </a:cubicBezTo>
                  <a:cubicBezTo>
                    <a:pt x="955" y="405"/>
                    <a:pt x="932" y="413"/>
                    <a:pt x="932" y="397"/>
                  </a:cubicBezTo>
                  <a:cubicBezTo>
                    <a:pt x="932" y="375"/>
                    <a:pt x="947" y="352"/>
                    <a:pt x="962" y="329"/>
                  </a:cubicBezTo>
                  <a:cubicBezTo>
                    <a:pt x="970" y="321"/>
                    <a:pt x="993" y="336"/>
                    <a:pt x="1001" y="329"/>
                  </a:cubicBezTo>
                  <a:cubicBezTo>
                    <a:pt x="1008" y="321"/>
                    <a:pt x="1008" y="298"/>
                    <a:pt x="1024" y="291"/>
                  </a:cubicBezTo>
                  <a:cubicBezTo>
                    <a:pt x="1039" y="275"/>
                    <a:pt x="1077" y="283"/>
                    <a:pt x="1085" y="260"/>
                  </a:cubicBezTo>
                  <a:cubicBezTo>
                    <a:pt x="1092" y="222"/>
                    <a:pt x="1077" y="176"/>
                    <a:pt x="1062" y="138"/>
                  </a:cubicBezTo>
                  <a:cubicBezTo>
                    <a:pt x="1062" y="123"/>
                    <a:pt x="1047" y="115"/>
                    <a:pt x="1031" y="107"/>
                  </a:cubicBezTo>
                  <a:cubicBezTo>
                    <a:pt x="1016" y="107"/>
                    <a:pt x="993" y="115"/>
                    <a:pt x="978" y="115"/>
                  </a:cubicBezTo>
                  <a:lnTo>
                    <a:pt x="894" y="100"/>
                  </a:lnTo>
                  <a:cubicBezTo>
                    <a:pt x="886" y="92"/>
                    <a:pt x="863" y="31"/>
                    <a:pt x="863" y="31"/>
                  </a:cubicBezTo>
                  <a:cubicBezTo>
                    <a:pt x="840" y="23"/>
                    <a:pt x="817" y="8"/>
                    <a:pt x="802" y="0"/>
                  </a:cubicBezTo>
                  <a:lnTo>
                    <a:pt x="802" y="0"/>
                  </a:lnTo>
                  <a:cubicBezTo>
                    <a:pt x="772" y="31"/>
                    <a:pt x="749" y="61"/>
                    <a:pt x="718" y="84"/>
                  </a:cubicBezTo>
                  <a:cubicBezTo>
                    <a:pt x="695" y="92"/>
                    <a:pt x="680" y="100"/>
                    <a:pt x="657" y="100"/>
                  </a:cubicBezTo>
                  <a:cubicBezTo>
                    <a:pt x="642" y="100"/>
                    <a:pt x="596" y="92"/>
                    <a:pt x="580" y="84"/>
                  </a:cubicBezTo>
                  <a:lnTo>
                    <a:pt x="580" y="84"/>
                  </a:lnTo>
                  <a:cubicBezTo>
                    <a:pt x="588" y="92"/>
                    <a:pt x="588" y="100"/>
                    <a:pt x="588" y="107"/>
                  </a:cubicBezTo>
                  <a:cubicBezTo>
                    <a:pt x="588" y="130"/>
                    <a:pt x="619" y="161"/>
                    <a:pt x="611" y="176"/>
                  </a:cubicBezTo>
                  <a:cubicBezTo>
                    <a:pt x="588" y="237"/>
                    <a:pt x="588" y="191"/>
                    <a:pt x="634" y="252"/>
                  </a:cubicBezTo>
                  <a:cubicBezTo>
                    <a:pt x="672" y="298"/>
                    <a:pt x="665" y="413"/>
                    <a:pt x="634" y="466"/>
                  </a:cubicBezTo>
                  <a:cubicBezTo>
                    <a:pt x="588" y="535"/>
                    <a:pt x="535" y="520"/>
                    <a:pt x="474" y="550"/>
                  </a:cubicBezTo>
                  <a:cubicBezTo>
                    <a:pt x="436" y="566"/>
                    <a:pt x="451" y="642"/>
                    <a:pt x="443" y="680"/>
                  </a:cubicBezTo>
                  <a:cubicBezTo>
                    <a:pt x="428" y="711"/>
                    <a:pt x="321" y="810"/>
                    <a:pt x="321" y="810"/>
                  </a:cubicBezTo>
                  <a:cubicBezTo>
                    <a:pt x="328" y="848"/>
                    <a:pt x="328" y="871"/>
                    <a:pt x="328" y="917"/>
                  </a:cubicBezTo>
                  <a:cubicBezTo>
                    <a:pt x="328" y="955"/>
                    <a:pt x="298" y="978"/>
                    <a:pt x="298" y="1024"/>
                  </a:cubicBezTo>
                  <a:cubicBezTo>
                    <a:pt x="275" y="1077"/>
                    <a:pt x="222" y="1138"/>
                    <a:pt x="199" y="1192"/>
                  </a:cubicBezTo>
                  <a:cubicBezTo>
                    <a:pt x="168" y="1268"/>
                    <a:pt x="130" y="1253"/>
                    <a:pt x="92" y="1307"/>
                  </a:cubicBezTo>
                  <a:cubicBezTo>
                    <a:pt x="76" y="1329"/>
                    <a:pt x="92" y="1406"/>
                    <a:pt x="69" y="1444"/>
                  </a:cubicBezTo>
                  <a:cubicBezTo>
                    <a:pt x="15" y="1520"/>
                    <a:pt x="0" y="1597"/>
                    <a:pt x="0" y="16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126"/>
            <p:cNvSpPr>
              <a:spLocks noChangeArrowheads="1"/>
            </p:cNvSpPr>
            <p:nvPr/>
          </p:nvSpPr>
          <p:spPr bwMode="auto">
            <a:xfrm>
              <a:off x="5413022" y="4854576"/>
              <a:ext cx="190488" cy="142875"/>
            </a:xfrm>
            <a:custGeom>
              <a:avLst/>
              <a:gdLst>
                <a:gd name="T0" fmla="*/ 31 w 529"/>
                <a:gd name="T1" fmla="*/ 206 h 398"/>
                <a:gd name="T2" fmla="*/ 31 w 529"/>
                <a:gd name="T3" fmla="*/ 206 h 398"/>
                <a:gd name="T4" fmla="*/ 0 w 529"/>
                <a:gd name="T5" fmla="*/ 145 h 398"/>
                <a:gd name="T6" fmla="*/ 0 w 529"/>
                <a:gd name="T7" fmla="*/ 145 h 398"/>
                <a:gd name="T8" fmla="*/ 46 w 529"/>
                <a:gd name="T9" fmla="*/ 114 h 398"/>
                <a:gd name="T10" fmla="*/ 100 w 529"/>
                <a:gd name="T11" fmla="*/ 53 h 398"/>
                <a:gd name="T12" fmla="*/ 192 w 529"/>
                <a:gd name="T13" fmla="*/ 53 h 398"/>
                <a:gd name="T14" fmla="*/ 275 w 529"/>
                <a:gd name="T15" fmla="*/ 0 h 398"/>
                <a:gd name="T16" fmla="*/ 275 w 529"/>
                <a:gd name="T17" fmla="*/ 0 h 398"/>
                <a:gd name="T18" fmla="*/ 283 w 529"/>
                <a:gd name="T19" fmla="*/ 76 h 398"/>
                <a:gd name="T20" fmla="*/ 329 w 529"/>
                <a:gd name="T21" fmla="*/ 76 h 398"/>
                <a:gd name="T22" fmla="*/ 367 w 529"/>
                <a:gd name="T23" fmla="*/ 30 h 398"/>
                <a:gd name="T24" fmla="*/ 428 w 529"/>
                <a:gd name="T25" fmla="*/ 30 h 398"/>
                <a:gd name="T26" fmla="*/ 444 w 529"/>
                <a:gd name="T27" fmla="*/ 91 h 398"/>
                <a:gd name="T28" fmla="*/ 474 w 529"/>
                <a:gd name="T29" fmla="*/ 99 h 398"/>
                <a:gd name="T30" fmla="*/ 474 w 529"/>
                <a:gd name="T31" fmla="*/ 99 h 398"/>
                <a:gd name="T32" fmla="*/ 459 w 529"/>
                <a:gd name="T33" fmla="*/ 137 h 398"/>
                <a:gd name="T34" fmla="*/ 421 w 529"/>
                <a:gd name="T35" fmla="*/ 145 h 398"/>
                <a:gd name="T36" fmla="*/ 459 w 529"/>
                <a:gd name="T37" fmla="*/ 214 h 398"/>
                <a:gd name="T38" fmla="*/ 520 w 529"/>
                <a:gd name="T39" fmla="*/ 259 h 398"/>
                <a:gd name="T40" fmla="*/ 520 w 529"/>
                <a:gd name="T41" fmla="*/ 336 h 398"/>
                <a:gd name="T42" fmla="*/ 474 w 529"/>
                <a:gd name="T43" fmla="*/ 397 h 398"/>
                <a:gd name="T44" fmla="*/ 474 w 529"/>
                <a:gd name="T45" fmla="*/ 397 h 398"/>
                <a:gd name="T46" fmla="*/ 436 w 529"/>
                <a:gd name="T47" fmla="*/ 374 h 398"/>
                <a:gd name="T48" fmla="*/ 344 w 529"/>
                <a:gd name="T49" fmla="*/ 366 h 398"/>
                <a:gd name="T50" fmla="*/ 337 w 529"/>
                <a:gd name="T51" fmla="*/ 336 h 398"/>
                <a:gd name="T52" fmla="*/ 260 w 529"/>
                <a:gd name="T53" fmla="*/ 275 h 398"/>
                <a:gd name="T54" fmla="*/ 237 w 529"/>
                <a:gd name="T55" fmla="*/ 290 h 398"/>
                <a:gd name="T56" fmla="*/ 192 w 529"/>
                <a:gd name="T57" fmla="*/ 244 h 398"/>
                <a:gd name="T58" fmla="*/ 130 w 529"/>
                <a:gd name="T59" fmla="*/ 236 h 398"/>
                <a:gd name="T60" fmla="*/ 146 w 529"/>
                <a:gd name="T61" fmla="*/ 198 h 398"/>
                <a:gd name="T62" fmla="*/ 85 w 529"/>
                <a:gd name="T63" fmla="*/ 152 h 398"/>
                <a:gd name="T64" fmla="*/ 31 w 529"/>
                <a:gd name="T65" fmla="*/ 206 h 398"/>
                <a:gd name="T66" fmla="*/ 31 w 529"/>
                <a:gd name="T67" fmla="*/ 206 h 398"/>
                <a:gd name="T68" fmla="*/ 0 w 529"/>
                <a:gd name="T69" fmla="*/ 145 h 398"/>
                <a:gd name="T70" fmla="*/ 31 w 529"/>
                <a:gd name="T71" fmla="*/ 20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398">
                  <a:moveTo>
                    <a:pt x="31" y="206"/>
                  </a:move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0" y="145"/>
                  </a:lnTo>
                  <a:cubicBezTo>
                    <a:pt x="16" y="129"/>
                    <a:pt x="31" y="122"/>
                    <a:pt x="46" y="114"/>
                  </a:cubicBezTo>
                  <a:cubicBezTo>
                    <a:pt x="69" y="91"/>
                    <a:pt x="77" y="68"/>
                    <a:pt x="100" y="53"/>
                  </a:cubicBezTo>
                  <a:cubicBezTo>
                    <a:pt x="130" y="45"/>
                    <a:pt x="161" y="61"/>
                    <a:pt x="192" y="53"/>
                  </a:cubicBezTo>
                  <a:cubicBezTo>
                    <a:pt x="222" y="45"/>
                    <a:pt x="245" y="15"/>
                    <a:pt x="275" y="0"/>
                  </a:cubicBezTo>
                  <a:lnTo>
                    <a:pt x="275" y="0"/>
                  </a:lnTo>
                  <a:cubicBezTo>
                    <a:pt x="275" y="23"/>
                    <a:pt x="268" y="53"/>
                    <a:pt x="283" y="76"/>
                  </a:cubicBezTo>
                  <a:cubicBezTo>
                    <a:pt x="291" y="84"/>
                    <a:pt x="314" y="84"/>
                    <a:pt x="329" y="76"/>
                  </a:cubicBezTo>
                  <a:cubicBezTo>
                    <a:pt x="344" y="68"/>
                    <a:pt x="344" y="38"/>
                    <a:pt x="367" y="30"/>
                  </a:cubicBezTo>
                  <a:cubicBezTo>
                    <a:pt x="382" y="23"/>
                    <a:pt x="413" y="15"/>
                    <a:pt x="428" y="30"/>
                  </a:cubicBezTo>
                  <a:cubicBezTo>
                    <a:pt x="451" y="38"/>
                    <a:pt x="436" y="76"/>
                    <a:pt x="444" y="91"/>
                  </a:cubicBezTo>
                  <a:cubicBezTo>
                    <a:pt x="451" y="99"/>
                    <a:pt x="467" y="99"/>
                    <a:pt x="474" y="99"/>
                  </a:cubicBezTo>
                  <a:lnTo>
                    <a:pt x="474" y="99"/>
                  </a:lnTo>
                  <a:cubicBezTo>
                    <a:pt x="474" y="114"/>
                    <a:pt x="474" y="129"/>
                    <a:pt x="459" y="137"/>
                  </a:cubicBezTo>
                  <a:cubicBezTo>
                    <a:pt x="451" y="145"/>
                    <a:pt x="421" y="129"/>
                    <a:pt x="421" y="145"/>
                  </a:cubicBezTo>
                  <a:cubicBezTo>
                    <a:pt x="421" y="168"/>
                    <a:pt x="444" y="191"/>
                    <a:pt x="459" y="214"/>
                  </a:cubicBezTo>
                  <a:cubicBezTo>
                    <a:pt x="474" y="229"/>
                    <a:pt x="505" y="236"/>
                    <a:pt x="520" y="259"/>
                  </a:cubicBezTo>
                  <a:cubicBezTo>
                    <a:pt x="528" y="282"/>
                    <a:pt x="528" y="313"/>
                    <a:pt x="520" y="336"/>
                  </a:cubicBezTo>
                  <a:cubicBezTo>
                    <a:pt x="512" y="359"/>
                    <a:pt x="489" y="374"/>
                    <a:pt x="474" y="397"/>
                  </a:cubicBezTo>
                  <a:lnTo>
                    <a:pt x="474" y="397"/>
                  </a:lnTo>
                  <a:cubicBezTo>
                    <a:pt x="459" y="389"/>
                    <a:pt x="444" y="381"/>
                    <a:pt x="436" y="374"/>
                  </a:cubicBezTo>
                  <a:cubicBezTo>
                    <a:pt x="405" y="374"/>
                    <a:pt x="375" y="374"/>
                    <a:pt x="344" y="366"/>
                  </a:cubicBezTo>
                  <a:cubicBezTo>
                    <a:pt x="337" y="359"/>
                    <a:pt x="344" y="343"/>
                    <a:pt x="337" y="336"/>
                  </a:cubicBezTo>
                  <a:cubicBezTo>
                    <a:pt x="314" y="313"/>
                    <a:pt x="291" y="290"/>
                    <a:pt x="260" y="275"/>
                  </a:cubicBezTo>
                  <a:cubicBezTo>
                    <a:pt x="253" y="267"/>
                    <a:pt x="245" y="290"/>
                    <a:pt x="237" y="290"/>
                  </a:cubicBezTo>
                  <a:cubicBezTo>
                    <a:pt x="214" y="275"/>
                    <a:pt x="214" y="252"/>
                    <a:pt x="192" y="244"/>
                  </a:cubicBezTo>
                  <a:cubicBezTo>
                    <a:pt x="176" y="236"/>
                    <a:pt x="146" y="252"/>
                    <a:pt x="130" y="236"/>
                  </a:cubicBezTo>
                  <a:cubicBezTo>
                    <a:pt x="123" y="229"/>
                    <a:pt x="153" y="206"/>
                    <a:pt x="146" y="198"/>
                  </a:cubicBezTo>
                  <a:cubicBezTo>
                    <a:pt x="130" y="175"/>
                    <a:pt x="107" y="152"/>
                    <a:pt x="85" y="152"/>
                  </a:cubicBezTo>
                  <a:cubicBezTo>
                    <a:pt x="54" y="152"/>
                    <a:pt x="46" y="183"/>
                    <a:pt x="31" y="206"/>
                  </a:cubicBezTo>
                  <a:lnTo>
                    <a:pt x="31" y="206"/>
                  </a:lnTo>
                  <a:cubicBezTo>
                    <a:pt x="0" y="145"/>
                    <a:pt x="0" y="145"/>
                    <a:pt x="0" y="145"/>
                  </a:cubicBezTo>
                  <a:lnTo>
                    <a:pt x="31" y="206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127"/>
            <p:cNvSpPr>
              <a:spLocks noChangeArrowheads="1"/>
            </p:cNvSpPr>
            <p:nvPr/>
          </p:nvSpPr>
          <p:spPr bwMode="auto">
            <a:xfrm>
              <a:off x="5366989" y="4910138"/>
              <a:ext cx="376212" cy="622300"/>
            </a:xfrm>
            <a:custGeom>
              <a:avLst/>
              <a:gdLst>
                <a:gd name="T0" fmla="*/ 603 w 1047"/>
                <a:gd name="T1" fmla="*/ 245 h 1728"/>
                <a:gd name="T2" fmla="*/ 473 w 1047"/>
                <a:gd name="T3" fmla="*/ 214 h 1728"/>
                <a:gd name="T4" fmla="*/ 389 w 1047"/>
                <a:gd name="T5" fmla="*/ 123 h 1728"/>
                <a:gd name="T6" fmla="*/ 321 w 1047"/>
                <a:gd name="T7" fmla="*/ 92 h 1728"/>
                <a:gd name="T8" fmla="*/ 275 w 1047"/>
                <a:gd name="T9" fmla="*/ 46 h 1728"/>
                <a:gd name="T10" fmla="*/ 160 w 1047"/>
                <a:gd name="T11" fmla="*/ 54 h 1728"/>
                <a:gd name="T12" fmla="*/ 114 w 1047"/>
                <a:gd name="T13" fmla="*/ 107 h 1728"/>
                <a:gd name="T14" fmla="*/ 7 w 1047"/>
                <a:gd name="T15" fmla="*/ 252 h 1728"/>
                <a:gd name="T16" fmla="*/ 68 w 1047"/>
                <a:gd name="T17" fmla="*/ 321 h 1728"/>
                <a:gd name="T18" fmla="*/ 168 w 1047"/>
                <a:gd name="T19" fmla="*/ 283 h 1728"/>
                <a:gd name="T20" fmla="*/ 214 w 1047"/>
                <a:gd name="T21" fmla="*/ 298 h 1728"/>
                <a:gd name="T22" fmla="*/ 107 w 1047"/>
                <a:gd name="T23" fmla="*/ 375 h 1728"/>
                <a:gd name="T24" fmla="*/ 84 w 1047"/>
                <a:gd name="T25" fmla="*/ 398 h 1728"/>
                <a:gd name="T26" fmla="*/ 76 w 1047"/>
                <a:gd name="T27" fmla="*/ 443 h 1728"/>
                <a:gd name="T28" fmla="*/ 168 w 1047"/>
                <a:gd name="T29" fmla="*/ 543 h 1728"/>
                <a:gd name="T30" fmla="*/ 305 w 1047"/>
                <a:gd name="T31" fmla="*/ 550 h 1728"/>
                <a:gd name="T32" fmla="*/ 359 w 1047"/>
                <a:gd name="T33" fmla="*/ 703 h 1728"/>
                <a:gd name="T34" fmla="*/ 275 w 1047"/>
                <a:gd name="T35" fmla="*/ 772 h 1728"/>
                <a:gd name="T36" fmla="*/ 206 w 1047"/>
                <a:gd name="T37" fmla="*/ 840 h 1728"/>
                <a:gd name="T38" fmla="*/ 214 w 1047"/>
                <a:gd name="T39" fmla="*/ 894 h 1728"/>
                <a:gd name="T40" fmla="*/ 275 w 1047"/>
                <a:gd name="T41" fmla="*/ 963 h 1728"/>
                <a:gd name="T42" fmla="*/ 160 w 1047"/>
                <a:gd name="T43" fmla="*/ 978 h 1728"/>
                <a:gd name="T44" fmla="*/ 99 w 1047"/>
                <a:gd name="T45" fmla="*/ 925 h 1728"/>
                <a:gd name="T46" fmla="*/ 46 w 1047"/>
                <a:gd name="T47" fmla="*/ 1001 h 1728"/>
                <a:gd name="T48" fmla="*/ 145 w 1047"/>
                <a:gd name="T49" fmla="*/ 1016 h 1728"/>
                <a:gd name="T50" fmla="*/ 129 w 1047"/>
                <a:gd name="T51" fmla="*/ 1093 h 1728"/>
                <a:gd name="T52" fmla="*/ 152 w 1047"/>
                <a:gd name="T53" fmla="*/ 1154 h 1728"/>
                <a:gd name="T54" fmla="*/ 236 w 1047"/>
                <a:gd name="T55" fmla="*/ 1215 h 1728"/>
                <a:gd name="T56" fmla="*/ 252 w 1047"/>
                <a:gd name="T57" fmla="*/ 1322 h 1728"/>
                <a:gd name="T58" fmla="*/ 282 w 1047"/>
                <a:gd name="T59" fmla="*/ 1398 h 1728"/>
                <a:gd name="T60" fmla="*/ 275 w 1047"/>
                <a:gd name="T61" fmla="*/ 1475 h 1728"/>
                <a:gd name="T62" fmla="*/ 252 w 1047"/>
                <a:gd name="T63" fmla="*/ 1643 h 1728"/>
                <a:gd name="T64" fmla="*/ 282 w 1047"/>
                <a:gd name="T65" fmla="*/ 1719 h 1728"/>
                <a:gd name="T66" fmla="*/ 343 w 1047"/>
                <a:gd name="T67" fmla="*/ 1551 h 1728"/>
                <a:gd name="T68" fmla="*/ 412 w 1047"/>
                <a:gd name="T69" fmla="*/ 1398 h 1728"/>
                <a:gd name="T70" fmla="*/ 557 w 1047"/>
                <a:gd name="T71" fmla="*/ 1268 h 1728"/>
                <a:gd name="T72" fmla="*/ 634 w 1047"/>
                <a:gd name="T73" fmla="*/ 1238 h 1728"/>
                <a:gd name="T74" fmla="*/ 786 w 1047"/>
                <a:gd name="T75" fmla="*/ 1291 h 1728"/>
                <a:gd name="T76" fmla="*/ 840 w 1047"/>
                <a:gd name="T77" fmla="*/ 1154 h 1728"/>
                <a:gd name="T78" fmla="*/ 832 w 1047"/>
                <a:gd name="T79" fmla="*/ 986 h 1728"/>
                <a:gd name="T80" fmla="*/ 954 w 1047"/>
                <a:gd name="T81" fmla="*/ 886 h 1728"/>
                <a:gd name="T82" fmla="*/ 1000 w 1047"/>
                <a:gd name="T83" fmla="*/ 833 h 1728"/>
                <a:gd name="T84" fmla="*/ 947 w 1047"/>
                <a:gd name="T85" fmla="*/ 772 h 1728"/>
                <a:gd name="T86" fmla="*/ 1038 w 1047"/>
                <a:gd name="T87" fmla="*/ 642 h 1728"/>
                <a:gd name="T88" fmla="*/ 970 w 1047"/>
                <a:gd name="T89" fmla="*/ 550 h 1728"/>
                <a:gd name="T90" fmla="*/ 924 w 1047"/>
                <a:gd name="T91" fmla="*/ 489 h 1728"/>
                <a:gd name="T92" fmla="*/ 748 w 1047"/>
                <a:gd name="T93" fmla="*/ 535 h 1728"/>
                <a:gd name="T94" fmla="*/ 634 w 1047"/>
                <a:gd name="T95" fmla="*/ 588 h 1728"/>
                <a:gd name="T96" fmla="*/ 664 w 1047"/>
                <a:gd name="T97" fmla="*/ 482 h 1728"/>
                <a:gd name="T98" fmla="*/ 672 w 1047"/>
                <a:gd name="T99" fmla="*/ 413 h 1728"/>
                <a:gd name="T100" fmla="*/ 603 w 1047"/>
                <a:gd name="T101" fmla="*/ 245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7" h="1728">
                  <a:moveTo>
                    <a:pt x="603" y="245"/>
                  </a:moveTo>
                  <a:lnTo>
                    <a:pt x="603" y="245"/>
                  </a:lnTo>
                  <a:cubicBezTo>
                    <a:pt x="588" y="237"/>
                    <a:pt x="573" y="229"/>
                    <a:pt x="565" y="222"/>
                  </a:cubicBezTo>
                  <a:cubicBezTo>
                    <a:pt x="534" y="222"/>
                    <a:pt x="504" y="222"/>
                    <a:pt x="473" y="214"/>
                  </a:cubicBezTo>
                  <a:cubicBezTo>
                    <a:pt x="466" y="207"/>
                    <a:pt x="473" y="191"/>
                    <a:pt x="466" y="184"/>
                  </a:cubicBezTo>
                  <a:cubicBezTo>
                    <a:pt x="443" y="161"/>
                    <a:pt x="420" y="138"/>
                    <a:pt x="389" y="123"/>
                  </a:cubicBezTo>
                  <a:cubicBezTo>
                    <a:pt x="382" y="115"/>
                    <a:pt x="374" y="138"/>
                    <a:pt x="366" y="138"/>
                  </a:cubicBezTo>
                  <a:cubicBezTo>
                    <a:pt x="343" y="123"/>
                    <a:pt x="343" y="100"/>
                    <a:pt x="321" y="92"/>
                  </a:cubicBezTo>
                  <a:cubicBezTo>
                    <a:pt x="305" y="84"/>
                    <a:pt x="275" y="100"/>
                    <a:pt x="259" y="84"/>
                  </a:cubicBezTo>
                  <a:cubicBezTo>
                    <a:pt x="252" y="77"/>
                    <a:pt x="282" y="54"/>
                    <a:pt x="275" y="46"/>
                  </a:cubicBezTo>
                  <a:cubicBezTo>
                    <a:pt x="259" y="23"/>
                    <a:pt x="236" y="0"/>
                    <a:pt x="214" y="0"/>
                  </a:cubicBezTo>
                  <a:cubicBezTo>
                    <a:pt x="183" y="0"/>
                    <a:pt x="175" y="31"/>
                    <a:pt x="160" y="54"/>
                  </a:cubicBezTo>
                  <a:lnTo>
                    <a:pt x="160" y="54"/>
                  </a:lnTo>
                  <a:cubicBezTo>
                    <a:pt x="145" y="69"/>
                    <a:pt x="129" y="84"/>
                    <a:pt x="114" y="107"/>
                  </a:cubicBezTo>
                  <a:cubicBezTo>
                    <a:pt x="91" y="138"/>
                    <a:pt x="76" y="184"/>
                    <a:pt x="53" y="214"/>
                  </a:cubicBezTo>
                  <a:cubicBezTo>
                    <a:pt x="38" y="229"/>
                    <a:pt x="15" y="237"/>
                    <a:pt x="7" y="252"/>
                  </a:cubicBezTo>
                  <a:cubicBezTo>
                    <a:pt x="0" y="260"/>
                    <a:pt x="23" y="268"/>
                    <a:pt x="30" y="283"/>
                  </a:cubicBezTo>
                  <a:cubicBezTo>
                    <a:pt x="38" y="291"/>
                    <a:pt x="53" y="321"/>
                    <a:pt x="68" y="321"/>
                  </a:cubicBezTo>
                  <a:cubicBezTo>
                    <a:pt x="99" y="321"/>
                    <a:pt x="114" y="275"/>
                    <a:pt x="137" y="268"/>
                  </a:cubicBezTo>
                  <a:cubicBezTo>
                    <a:pt x="152" y="260"/>
                    <a:pt x="160" y="275"/>
                    <a:pt x="168" y="283"/>
                  </a:cubicBezTo>
                  <a:cubicBezTo>
                    <a:pt x="183" y="283"/>
                    <a:pt x="198" y="268"/>
                    <a:pt x="214" y="275"/>
                  </a:cubicBezTo>
                  <a:cubicBezTo>
                    <a:pt x="221" y="275"/>
                    <a:pt x="221" y="291"/>
                    <a:pt x="214" y="298"/>
                  </a:cubicBezTo>
                  <a:cubicBezTo>
                    <a:pt x="191" y="314"/>
                    <a:pt x="152" y="306"/>
                    <a:pt x="129" y="321"/>
                  </a:cubicBezTo>
                  <a:cubicBezTo>
                    <a:pt x="114" y="336"/>
                    <a:pt x="122" y="359"/>
                    <a:pt x="107" y="375"/>
                  </a:cubicBezTo>
                  <a:cubicBezTo>
                    <a:pt x="107" y="382"/>
                    <a:pt x="91" y="390"/>
                    <a:pt x="84" y="398"/>
                  </a:cubicBezTo>
                  <a:lnTo>
                    <a:pt x="84" y="398"/>
                  </a:lnTo>
                  <a:cubicBezTo>
                    <a:pt x="76" y="443"/>
                    <a:pt x="76" y="443"/>
                    <a:pt x="76" y="443"/>
                  </a:cubicBezTo>
                  <a:lnTo>
                    <a:pt x="76" y="443"/>
                  </a:lnTo>
                  <a:cubicBezTo>
                    <a:pt x="91" y="451"/>
                    <a:pt x="114" y="466"/>
                    <a:pt x="137" y="474"/>
                  </a:cubicBezTo>
                  <a:cubicBezTo>
                    <a:pt x="137" y="474"/>
                    <a:pt x="160" y="535"/>
                    <a:pt x="168" y="543"/>
                  </a:cubicBezTo>
                  <a:lnTo>
                    <a:pt x="252" y="558"/>
                  </a:lnTo>
                  <a:cubicBezTo>
                    <a:pt x="267" y="558"/>
                    <a:pt x="290" y="550"/>
                    <a:pt x="305" y="550"/>
                  </a:cubicBezTo>
                  <a:cubicBezTo>
                    <a:pt x="321" y="558"/>
                    <a:pt x="336" y="566"/>
                    <a:pt x="336" y="581"/>
                  </a:cubicBezTo>
                  <a:cubicBezTo>
                    <a:pt x="351" y="619"/>
                    <a:pt x="366" y="665"/>
                    <a:pt x="359" y="703"/>
                  </a:cubicBezTo>
                  <a:cubicBezTo>
                    <a:pt x="351" y="726"/>
                    <a:pt x="313" y="718"/>
                    <a:pt x="298" y="734"/>
                  </a:cubicBezTo>
                  <a:cubicBezTo>
                    <a:pt x="282" y="741"/>
                    <a:pt x="282" y="764"/>
                    <a:pt x="275" y="772"/>
                  </a:cubicBezTo>
                  <a:cubicBezTo>
                    <a:pt x="267" y="779"/>
                    <a:pt x="244" y="764"/>
                    <a:pt x="236" y="772"/>
                  </a:cubicBezTo>
                  <a:cubicBezTo>
                    <a:pt x="221" y="795"/>
                    <a:pt x="206" y="818"/>
                    <a:pt x="206" y="840"/>
                  </a:cubicBezTo>
                  <a:cubicBezTo>
                    <a:pt x="206" y="856"/>
                    <a:pt x="229" y="848"/>
                    <a:pt x="229" y="863"/>
                  </a:cubicBezTo>
                  <a:cubicBezTo>
                    <a:pt x="236" y="871"/>
                    <a:pt x="214" y="879"/>
                    <a:pt x="214" y="894"/>
                  </a:cubicBezTo>
                  <a:cubicBezTo>
                    <a:pt x="229" y="909"/>
                    <a:pt x="259" y="909"/>
                    <a:pt x="275" y="925"/>
                  </a:cubicBezTo>
                  <a:cubicBezTo>
                    <a:pt x="282" y="932"/>
                    <a:pt x="282" y="948"/>
                    <a:pt x="275" y="963"/>
                  </a:cubicBezTo>
                  <a:cubicBezTo>
                    <a:pt x="267" y="978"/>
                    <a:pt x="252" y="986"/>
                    <a:pt x="236" y="993"/>
                  </a:cubicBezTo>
                  <a:cubicBezTo>
                    <a:pt x="214" y="993"/>
                    <a:pt x="183" y="993"/>
                    <a:pt x="160" y="978"/>
                  </a:cubicBezTo>
                  <a:cubicBezTo>
                    <a:pt x="145" y="971"/>
                    <a:pt x="160" y="948"/>
                    <a:pt x="152" y="940"/>
                  </a:cubicBezTo>
                  <a:cubicBezTo>
                    <a:pt x="137" y="925"/>
                    <a:pt x="114" y="917"/>
                    <a:pt x="99" y="925"/>
                  </a:cubicBezTo>
                  <a:cubicBezTo>
                    <a:pt x="91" y="925"/>
                    <a:pt x="107" y="955"/>
                    <a:pt x="99" y="963"/>
                  </a:cubicBezTo>
                  <a:cubicBezTo>
                    <a:pt x="84" y="978"/>
                    <a:pt x="46" y="978"/>
                    <a:pt x="46" y="1001"/>
                  </a:cubicBezTo>
                  <a:cubicBezTo>
                    <a:pt x="38" y="1016"/>
                    <a:pt x="68" y="1024"/>
                    <a:pt x="84" y="1024"/>
                  </a:cubicBezTo>
                  <a:cubicBezTo>
                    <a:pt x="107" y="1032"/>
                    <a:pt x="122" y="1016"/>
                    <a:pt x="145" y="1016"/>
                  </a:cubicBezTo>
                  <a:cubicBezTo>
                    <a:pt x="152" y="1024"/>
                    <a:pt x="160" y="1032"/>
                    <a:pt x="160" y="1039"/>
                  </a:cubicBezTo>
                  <a:cubicBezTo>
                    <a:pt x="160" y="1062"/>
                    <a:pt x="145" y="1077"/>
                    <a:pt x="129" y="1093"/>
                  </a:cubicBezTo>
                  <a:cubicBezTo>
                    <a:pt x="122" y="1100"/>
                    <a:pt x="99" y="1100"/>
                    <a:pt x="99" y="1108"/>
                  </a:cubicBezTo>
                  <a:cubicBezTo>
                    <a:pt x="114" y="1131"/>
                    <a:pt x="137" y="1138"/>
                    <a:pt x="152" y="1154"/>
                  </a:cubicBezTo>
                  <a:cubicBezTo>
                    <a:pt x="175" y="1177"/>
                    <a:pt x="183" y="1200"/>
                    <a:pt x="198" y="1215"/>
                  </a:cubicBezTo>
                  <a:cubicBezTo>
                    <a:pt x="206" y="1215"/>
                    <a:pt x="221" y="1207"/>
                    <a:pt x="236" y="1215"/>
                  </a:cubicBezTo>
                  <a:cubicBezTo>
                    <a:pt x="252" y="1223"/>
                    <a:pt x="275" y="1238"/>
                    <a:pt x="282" y="1253"/>
                  </a:cubicBezTo>
                  <a:cubicBezTo>
                    <a:pt x="282" y="1284"/>
                    <a:pt x="252" y="1299"/>
                    <a:pt x="252" y="1322"/>
                  </a:cubicBezTo>
                  <a:cubicBezTo>
                    <a:pt x="259" y="1345"/>
                    <a:pt x="282" y="1352"/>
                    <a:pt x="290" y="1368"/>
                  </a:cubicBezTo>
                  <a:cubicBezTo>
                    <a:pt x="290" y="1375"/>
                    <a:pt x="275" y="1390"/>
                    <a:pt x="282" y="1398"/>
                  </a:cubicBezTo>
                  <a:cubicBezTo>
                    <a:pt x="282" y="1406"/>
                    <a:pt x="298" y="1398"/>
                    <a:pt x="298" y="1398"/>
                  </a:cubicBezTo>
                  <a:cubicBezTo>
                    <a:pt x="298" y="1429"/>
                    <a:pt x="282" y="1452"/>
                    <a:pt x="275" y="1475"/>
                  </a:cubicBezTo>
                  <a:cubicBezTo>
                    <a:pt x="259" y="1498"/>
                    <a:pt x="236" y="1520"/>
                    <a:pt x="236" y="1543"/>
                  </a:cubicBezTo>
                  <a:cubicBezTo>
                    <a:pt x="229" y="1574"/>
                    <a:pt x="244" y="1612"/>
                    <a:pt x="252" y="1643"/>
                  </a:cubicBezTo>
                  <a:lnTo>
                    <a:pt x="252" y="1643"/>
                  </a:lnTo>
                  <a:cubicBezTo>
                    <a:pt x="259" y="1665"/>
                    <a:pt x="252" y="1719"/>
                    <a:pt x="282" y="1719"/>
                  </a:cubicBezTo>
                  <a:cubicBezTo>
                    <a:pt x="305" y="1727"/>
                    <a:pt x="313" y="1681"/>
                    <a:pt x="321" y="1650"/>
                  </a:cubicBezTo>
                  <a:cubicBezTo>
                    <a:pt x="336" y="1620"/>
                    <a:pt x="328" y="1581"/>
                    <a:pt x="343" y="1551"/>
                  </a:cubicBezTo>
                  <a:cubicBezTo>
                    <a:pt x="351" y="1536"/>
                    <a:pt x="374" y="1551"/>
                    <a:pt x="382" y="1543"/>
                  </a:cubicBezTo>
                  <a:cubicBezTo>
                    <a:pt x="397" y="1498"/>
                    <a:pt x="397" y="1444"/>
                    <a:pt x="412" y="1398"/>
                  </a:cubicBezTo>
                  <a:cubicBezTo>
                    <a:pt x="435" y="1345"/>
                    <a:pt x="458" y="1299"/>
                    <a:pt x="496" y="1268"/>
                  </a:cubicBezTo>
                  <a:cubicBezTo>
                    <a:pt x="511" y="1253"/>
                    <a:pt x="534" y="1268"/>
                    <a:pt x="557" y="1268"/>
                  </a:cubicBezTo>
                  <a:cubicBezTo>
                    <a:pt x="573" y="1261"/>
                    <a:pt x="580" y="1238"/>
                    <a:pt x="596" y="1238"/>
                  </a:cubicBezTo>
                  <a:cubicBezTo>
                    <a:pt x="603" y="1230"/>
                    <a:pt x="618" y="1230"/>
                    <a:pt x="634" y="1238"/>
                  </a:cubicBezTo>
                  <a:cubicBezTo>
                    <a:pt x="679" y="1261"/>
                    <a:pt x="702" y="1314"/>
                    <a:pt x="756" y="1329"/>
                  </a:cubicBezTo>
                  <a:cubicBezTo>
                    <a:pt x="771" y="1337"/>
                    <a:pt x="779" y="1307"/>
                    <a:pt x="786" y="1291"/>
                  </a:cubicBezTo>
                  <a:cubicBezTo>
                    <a:pt x="786" y="1291"/>
                    <a:pt x="786" y="1246"/>
                    <a:pt x="786" y="1238"/>
                  </a:cubicBezTo>
                  <a:cubicBezTo>
                    <a:pt x="786" y="1223"/>
                    <a:pt x="840" y="1154"/>
                    <a:pt x="840" y="1154"/>
                  </a:cubicBezTo>
                  <a:cubicBezTo>
                    <a:pt x="832" y="1131"/>
                    <a:pt x="809" y="1115"/>
                    <a:pt x="809" y="1093"/>
                  </a:cubicBezTo>
                  <a:cubicBezTo>
                    <a:pt x="809" y="1054"/>
                    <a:pt x="809" y="1009"/>
                    <a:pt x="832" y="986"/>
                  </a:cubicBezTo>
                  <a:cubicBezTo>
                    <a:pt x="863" y="948"/>
                    <a:pt x="924" y="955"/>
                    <a:pt x="962" y="925"/>
                  </a:cubicBezTo>
                  <a:cubicBezTo>
                    <a:pt x="977" y="917"/>
                    <a:pt x="947" y="894"/>
                    <a:pt x="954" y="886"/>
                  </a:cubicBezTo>
                  <a:cubicBezTo>
                    <a:pt x="962" y="863"/>
                    <a:pt x="985" y="848"/>
                    <a:pt x="1000" y="833"/>
                  </a:cubicBezTo>
                  <a:lnTo>
                    <a:pt x="1000" y="833"/>
                  </a:lnTo>
                  <a:cubicBezTo>
                    <a:pt x="947" y="772"/>
                    <a:pt x="947" y="772"/>
                    <a:pt x="947" y="772"/>
                  </a:cubicBezTo>
                  <a:lnTo>
                    <a:pt x="947" y="772"/>
                  </a:lnTo>
                  <a:cubicBezTo>
                    <a:pt x="954" y="749"/>
                    <a:pt x="962" y="718"/>
                    <a:pt x="977" y="695"/>
                  </a:cubicBezTo>
                  <a:cubicBezTo>
                    <a:pt x="993" y="673"/>
                    <a:pt x="1023" y="665"/>
                    <a:pt x="1038" y="642"/>
                  </a:cubicBezTo>
                  <a:cubicBezTo>
                    <a:pt x="1046" y="627"/>
                    <a:pt x="1046" y="604"/>
                    <a:pt x="1046" y="588"/>
                  </a:cubicBezTo>
                  <a:cubicBezTo>
                    <a:pt x="1046" y="588"/>
                    <a:pt x="970" y="558"/>
                    <a:pt x="970" y="550"/>
                  </a:cubicBezTo>
                  <a:lnTo>
                    <a:pt x="954" y="520"/>
                  </a:lnTo>
                  <a:cubicBezTo>
                    <a:pt x="947" y="512"/>
                    <a:pt x="939" y="489"/>
                    <a:pt x="924" y="489"/>
                  </a:cubicBezTo>
                  <a:cubicBezTo>
                    <a:pt x="893" y="497"/>
                    <a:pt x="871" y="535"/>
                    <a:pt x="832" y="543"/>
                  </a:cubicBezTo>
                  <a:cubicBezTo>
                    <a:pt x="809" y="550"/>
                    <a:pt x="779" y="535"/>
                    <a:pt x="748" y="535"/>
                  </a:cubicBezTo>
                  <a:cubicBezTo>
                    <a:pt x="725" y="543"/>
                    <a:pt x="702" y="550"/>
                    <a:pt x="679" y="558"/>
                  </a:cubicBezTo>
                  <a:cubicBezTo>
                    <a:pt x="664" y="566"/>
                    <a:pt x="657" y="588"/>
                    <a:pt x="634" y="588"/>
                  </a:cubicBezTo>
                  <a:cubicBezTo>
                    <a:pt x="626" y="588"/>
                    <a:pt x="611" y="573"/>
                    <a:pt x="618" y="558"/>
                  </a:cubicBezTo>
                  <a:cubicBezTo>
                    <a:pt x="626" y="527"/>
                    <a:pt x="649" y="504"/>
                    <a:pt x="664" y="482"/>
                  </a:cubicBezTo>
                  <a:cubicBezTo>
                    <a:pt x="679" y="466"/>
                    <a:pt x="702" y="466"/>
                    <a:pt x="702" y="443"/>
                  </a:cubicBezTo>
                  <a:cubicBezTo>
                    <a:pt x="702" y="428"/>
                    <a:pt x="679" y="428"/>
                    <a:pt x="672" y="413"/>
                  </a:cubicBezTo>
                  <a:cubicBezTo>
                    <a:pt x="657" y="382"/>
                    <a:pt x="649" y="344"/>
                    <a:pt x="634" y="306"/>
                  </a:cubicBezTo>
                  <a:cubicBezTo>
                    <a:pt x="626" y="283"/>
                    <a:pt x="611" y="260"/>
                    <a:pt x="603" y="2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128"/>
            <p:cNvSpPr>
              <a:spLocks noChangeArrowheads="1"/>
            </p:cNvSpPr>
            <p:nvPr/>
          </p:nvSpPr>
          <p:spPr bwMode="auto">
            <a:xfrm>
              <a:off x="5565413" y="4835526"/>
              <a:ext cx="492093" cy="550863"/>
            </a:xfrm>
            <a:custGeom>
              <a:avLst/>
              <a:gdLst>
                <a:gd name="T0" fmla="*/ 397 w 1368"/>
                <a:gd name="T1" fmla="*/ 978 h 1529"/>
                <a:gd name="T2" fmla="*/ 488 w 1368"/>
                <a:gd name="T3" fmla="*/ 848 h 1529"/>
                <a:gd name="T4" fmla="*/ 420 w 1368"/>
                <a:gd name="T5" fmla="*/ 756 h 1529"/>
                <a:gd name="T6" fmla="*/ 374 w 1368"/>
                <a:gd name="T7" fmla="*/ 695 h 1529"/>
                <a:gd name="T8" fmla="*/ 198 w 1368"/>
                <a:gd name="T9" fmla="*/ 741 h 1529"/>
                <a:gd name="T10" fmla="*/ 84 w 1368"/>
                <a:gd name="T11" fmla="*/ 794 h 1529"/>
                <a:gd name="T12" fmla="*/ 114 w 1368"/>
                <a:gd name="T13" fmla="*/ 688 h 1529"/>
                <a:gd name="T14" fmla="*/ 122 w 1368"/>
                <a:gd name="T15" fmla="*/ 619 h 1529"/>
                <a:gd name="T16" fmla="*/ 53 w 1368"/>
                <a:gd name="T17" fmla="*/ 451 h 1529"/>
                <a:gd name="T18" fmla="*/ 99 w 1368"/>
                <a:gd name="T19" fmla="*/ 390 h 1529"/>
                <a:gd name="T20" fmla="*/ 38 w 1368"/>
                <a:gd name="T21" fmla="*/ 268 h 1529"/>
                <a:gd name="T22" fmla="*/ 38 w 1368"/>
                <a:gd name="T23" fmla="*/ 191 h 1529"/>
                <a:gd name="T24" fmla="*/ 53 w 1368"/>
                <a:gd name="T25" fmla="*/ 153 h 1529"/>
                <a:gd name="T26" fmla="*/ 76 w 1368"/>
                <a:gd name="T27" fmla="*/ 54 h 1529"/>
                <a:gd name="T28" fmla="*/ 145 w 1368"/>
                <a:gd name="T29" fmla="*/ 8 h 1529"/>
                <a:gd name="T30" fmla="*/ 244 w 1368"/>
                <a:gd name="T31" fmla="*/ 54 h 1529"/>
                <a:gd name="T32" fmla="*/ 267 w 1368"/>
                <a:gd name="T33" fmla="*/ 15 h 1529"/>
                <a:gd name="T34" fmla="*/ 366 w 1368"/>
                <a:gd name="T35" fmla="*/ 122 h 1529"/>
                <a:gd name="T36" fmla="*/ 573 w 1368"/>
                <a:gd name="T37" fmla="*/ 306 h 1529"/>
                <a:gd name="T38" fmla="*/ 695 w 1368"/>
                <a:gd name="T39" fmla="*/ 222 h 1529"/>
                <a:gd name="T40" fmla="*/ 832 w 1368"/>
                <a:gd name="T41" fmla="*/ 176 h 1529"/>
                <a:gd name="T42" fmla="*/ 932 w 1368"/>
                <a:gd name="T43" fmla="*/ 130 h 1529"/>
                <a:gd name="T44" fmla="*/ 1130 w 1368"/>
                <a:gd name="T45" fmla="*/ 145 h 1529"/>
                <a:gd name="T46" fmla="*/ 1252 w 1368"/>
                <a:gd name="T47" fmla="*/ 199 h 1529"/>
                <a:gd name="T48" fmla="*/ 1329 w 1368"/>
                <a:gd name="T49" fmla="*/ 352 h 1529"/>
                <a:gd name="T50" fmla="*/ 1344 w 1368"/>
                <a:gd name="T51" fmla="*/ 405 h 1529"/>
                <a:gd name="T52" fmla="*/ 1229 w 1368"/>
                <a:gd name="T53" fmla="*/ 619 h 1529"/>
                <a:gd name="T54" fmla="*/ 1214 w 1368"/>
                <a:gd name="T55" fmla="*/ 772 h 1529"/>
                <a:gd name="T56" fmla="*/ 1229 w 1368"/>
                <a:gd name="T57" fmla="*/ 901 h 1529"/>
                <a:gd name="T58" fmla="*/ 1138 w 1368"/>
                <a:gd name="T59" fmla="*/ 1108 h 1529"/>
                <a:gd name="T60" fmla="*/ 1191 w 1368"/>
                <a:gd name="T61" fmla="*/ 1192 h 1529"/>
                <a:gd name="T62" fmla="*/ 1084 w 1368"/>
                <a:gd name="T63" fmla="*/ 1253 h 1529"/>
                <a:gd name="T64" fmla="*/ 1084 w 1368"/>
                <a:gd name="T65" fmla="*/ 1429 h 1529"/>
                <a:gd name="T66" fmla="*/ 1008 w 1368"/>
                <a:gd name="T67" fmla="*/ 1520 h 1529"/>
                <a:gd name="T68" fmla="*/ 916 w 1368"/>
                <a:gd name="T69" fmla="*/ 1474 h 1529"/>
                <a:gd name="T70" fmla="*/ 878 w 1368"/>
                <a:gd name="T71" fmla="*/ 1375 h 1529"/>
                <a:gd name="T72" fmla="*/ 786 w 1368"/>
                <a:gd name="T73" fmla="*/ 1230 h 1529"/>
                <a:gd name="T74" fmla="*/ 702 w 1368"/>
                <a:gd name="T75" fmla="*/ 1100 h 1529"/>
                <a:gd name="T76" fmla="*/ 488 w 1368"/>
                <a:gd name="T77" fmla="*/ 1062 h 1529"/>
                <a:gd name="T78" fmla="*/ 450 w 1368"/>
                <a:gd name="T79" fmla="*/ 1039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8" h="1529">
                  <a:moveTo>
                    <a:pt x="397" y="978"/>
                  </a:moveTo>
                  <a:lnTo>
                    <a:pt x="397" y="978"/>
                  </a:lnTo>
                  <a:cubicBezTo>
                    <a:pt x="404" y="955"/>
                    <a:pt x="412" y="924"/>
                    <a:pt x="427" y="901"/>
                  </a:cubicBezTo>
                  <a:cubicBezTo>
                    <a:pt x="443" y="879"/>
                    <a:pt x="473" y="871"/>
                    <a:pt x="488" y="848"/>
                  </a:cubicBezTo>
                  <a:cubicBezTo>
                    <a:pt x="496" y="833"/>
                    <a:pt x="496" y="810"/>
                    <a:pt x="496" y="794"/>
                  </a:cubicBezTo>
                  <a:cubicBezTo>
                    <a:pt x="496" y="794"/>
                    <a:pt x="420" y="764"/>
                    <a:pt x="420" y="756"/>
                  </a:cubicBezTo>
                  <a:lnTo>
                    <a:pt x="404" y="726"/>
                  </a:lnTo>
                  <a:cubicBezTo>
                    <a:pt x="397" y="718"/>
                    <a:pt x="389" y="695"/>
                    <a:pt x="374" y="695"/>
                  </a:cubicBezTo>
                  <a:cubicBezTo>
                    <a:pt x="343" y="703"/>
                    <a:pt x="321" y="741"/>
                    <a:pt x="282" y="749"/>
                  </a:cubicBezTo>
                  <a:cubicBezTo>
                    <a:pt x="259" y="756"/>
                    <a:pt x="229" y="741"/>
                    <a:pt x="198" y="741"/>
                  </a:cubicBezTo>
                  <a:cubicBezTo>
                    <a:pt x="175" y="749"/>
                    <a:pt x="152" y="756"/>
                    <a:pt x="129" y="764"/>
                  </a:cubicBezTo>
                  <a:cubicBezTo>
                    <a:pt x="114" y="772"/>
                    <a:pt x="107" y="794"/>
                    <a:pt x="84" y="794"/>
                  </a:cubicBezTo>
                  <a:cubicBezTo>
                    <a:pt x="76" y="794"/>
                    <a:pt x="61" y="779"/>
                    <a:pt x="68" y="764"/>
                  </a:cubicBezTo>
                  <a:cubicBezTo>
                    <a:pt x="76" y="733"/>
                    <a:pt x="99" y="710"/>
                    <a:pt x="114" y="688"/>
                  </a:cubicBezTo>
                  <a:cubicBezTo>
                    <a:pt x="129" y="672"/>
                    <a:pt x="152" y="672"/>
                    <a:pt x="152" y="649"/>
                  </a:cubicBezTo>
                  <a:cubicBezTo>
                    <a:pt x="152" y="634"/>
                    <a:pt x="129" y="634"/>
                    <a:pt x="122" y="619"/>
                  </a:cubicBezTo>
                  <a:cubicBezTo>
                    <a:pt x="107" y="588"/>
                    <a:pt x="99" y="550"/>
                    <a:pt x="84" y="512"/>
                  </a:cubicBezTo>
                  <a:cubicBezTo>
                    <a:pt x="76" y="489"/>
                    <a:pt x="61" y="466"/>
                    <a:pt x="53" y="451"/>
                  </a:cubicBezTo>
                  <a:lnTo>
                    <a:pt x="53" y="451"/>
                  </a:lnTo>
                  <a:cubicBezTo>
                    <a:pt x="68" y="428"/>
                    <a:pt x="91" y="413"/>
                    <a:pt x="99" y="390"/>
                  </a:cubicBezTo>
                  <a:cubicBezTo>
                    <a:pt x="107" y="367"/>
                    <a:pt x="107" y="336"/>
                    <a:pt x="99" y="313"/>
                  </a:cubicBezTo>
                  <a:cubicBezTo>
                    <a:pt x="84" y="290"/>
                    <a:pt x="53" y="283"/>
                    <a:pt x="38" y="268"/>
                  </a:cubicBezTo>
                  <a:cubicBezTo>
                    <a:pt x="23" y="245"/>
                    <a:pt x="0" y="222"/>
                    <a:pt x="0" y="199"/>
                  </a:cubicBezTo>
                  <a:cubicBezTo>
                    <a:pt x="0" y="183"/>
                    <a:pt x="30" y="199"/>
                    <a:pt x="38" y="191"/>
                  </a:cubicBezTo>
                  <a:cubicBezTo>
                    <a:pt x="53" y="183"/>
                    <a:pt x="53" y="168"/>
                    <a:pt x="53" y="153"/>
                  </a:cubicBezTo>
                  <a:lnTo>
                    <a:pt x="53" y="153"/>
                  </a:lnTo>
                  <a:cubicBezTo>
                    <a:pt x="76" y="145"/>
                    <a:pt x="107" y="138"/>
                    <a:pt x="114" y="115"/>
                  </a:cubicBezTo>
                  <a:cubicBezTo>
                    <a:pt x="122" y="92"/>
                    <a:pt x="84" y="77"/>
                    <a:pt x="76" y="54"/>
                  </a:cubicBezTo>
                  <a:cubicBezTo>
                    <a:pt x="68" y="38"/>
                    <a:pt x="76" y="15"/>
                    <a:pt x="84" y="8"/>
                  </a:cubicBezTo>
                  <a:cubicBezTo>
                    <a:pt x="107" y="0"/>
                    <a:pt x="129" y="0"/>
                    <a:pt x="145" y="8"/>
                  </a:cubicBezTo>
                  <a:cubicBezTo>
                    <a:pt x="160" y="15"/>
                    <a:pt x="160" y="46"/>
                    <a:pt x="175" y="46"/>
                  </a:cubicBezTo>
                  <a:cubicBezTo>
                    <a:pt x="198" y="61"/>
                    <a:pt x="221" y="61"/>
                    <a:pt x="244" y="54"/>
                  </a:cubicBezTo>
                  <a:cubicBezTo>
                    <a:pt x="252" y="46"/>
                    <a:pt x="259" y="31"/>
                    <a:pt x="267" y="23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305" y="46"/>
                    <a:pt x="343" y="61"/>
                    <a:pt x="374" y="92"/>
                  </a:cubicBezTo>
                  <a:cubicBezTo>
                    <a:pt x="382" y="99"/>
                    <a:pt x="359" y="115"/>
                    <a:pt x="366" y="122"/>
                  </a:cubicBezTo>
                  <a:cubicBezTo>
                    <a:pt x="420" y="176"/>
                    <a:pt x="481" y="206"/>
                    <a:pt x="534" y="260"/>
                  </a:cubicBezTo>
                  <a:cubicBezTo>
                    <a:pt x="550" y="268"/>
                    <a:pt x="550" y="306"/>
                    <a:pt x="573" y="306"/>
                  </a:cubicBezTo>
                  <a:cubicBezTo>
                    <a:pt x="595" y="298"/>
                    <a:pt x="588" y="252"/>
                    <a:pt x="603" y="245"/>
                  </a:cubicBezTo>
                  <a:cubicBezTo>
                    <a:pt x="634" y="222"/>
                    <a:pt x="664" y="229"/>
                    <a:pt x="695" y="222"/>
                  </a:cubicBezTo>
                  <a:cubicBezTo>
                    <a:pt x="740" y="206"/>
                    <a:pt x="786" y="191"/>
                    <a:pt x="832" y="176"/>
                  </a:cubicBezTo>
                  <a:lnTo>
                    <a:pt x="832" y="176"/>
                  </a:lnTo>
                  <a:cubicBezTo>
                    <a:pt x="847" y="168"/>
                    <a:pt x="863" y="176"/>
                    <a:pt x="870" y="168"/>
                  </a:cubicBezTo>
                  <a:cubicBezTo>
                    <a:pt x="893" y="160"/>
                    <a:pt x="909" y="138"/>
                    <a:pt x="932" y="130"/>
                  </a:cubicBezTo>
                  <a:cubicBezTo>
                    <a:pt x="977" y="115"/>
                    <a:pt x="1023" y="99"/>
                    <a:pt x="1069" y="99"/>
                  </a:cubicBezTo>
                  <a:cubicBezTo>
                    <a:pt x="1092" y="107"/>
                    <a:pt x="1107" y="138"/>
                    <a:pt x="1130" y="145"/>
                  </a:cubicBezTo>
                  <a:cubicBezTo>
                    <a:pt x="1168" y="168"/>
                    <a:pt x="1214" y="183"/>
                    <a:pt x="1252" y="199"/>
                  </a:cubicBezTo>
                  <a:lnTo>
                    <a:pt x="1252" y="199"/>
                  </a:lnTo>
                  <a:cubicBezTo>
                    <a:pt x="1268" y="222"/>
                    <a:pt x="1283" y="245"/>
                    <a:pt x="1290" y="268"/>
                  </a:cubicBezTo>
                  <a:cubicBezTo>
                    <a:pt x="1306" y="298"/>
                    <a:pt x="1306" y="329"/>
                    <a:pt x="1329" y="352"/>
                  </a:cubicBezTo>
                  <a:cubicBezTo>
                    <a:pt x="1336" y="359"/>
                    <a:pt x="1359" y="344"/>
                    <a:pt x="1367" y="359"/>
                  </a:cubicBezTo>
                  <a:cubicBezTo>
                    <a:pt x="1367" y="374"/>
                    <a:pt x="1359" y="390"/>
                    <a:pt x="1344" y="405"/>
                  </a:cubicBezTo>
                  <a:cubicBezTo>
                    <a:pt x="1313" y="443"/>
                    <a:pt x="1268" y="466"/>
                    <a:pt x="1245" y="504"/>
                  </a:cubicBezTo>
                  <a:cubicBezTo>
                    <a:pt x="1222" y="542"/>
                    <a:pt x="1252" y="588"/>
                    <a:pt x="1229" y="619"/>
                  </a:cubicBezTo>
                  <a:cubicBezTo>
                    <a:pt x="1222" y="642"/>
                    <a:pt x="1168" y="611"/>
                    <a:pt x="1168" y="634"/>
                  </a:cubicBezTo>
                  <a:cubicBezTo>
                    <a:pt x="1161" y="680"/>
                    <a:pt x="1207" y="726"/>
                    <a:pt x="1214" y="772"/>
                  </a:cubicBezTo>
                  <a:cubicBezTo>
                    <a:pt x="1214" y="787"/>
                    <a:pt x="1199" y="794"/>
                    <a:pt x="1199" y="810"/>
                  </a:cubicBezTo>
                  <a:cubicBezTo>
                    <a:pt x="1199" y="840"/>
                    <a:pt x="1222" y="871"/>
                    <a:pt x="1229" y="901"/>
                  </a:cubicBezTo>
                  <a:cubicBezTo>
                    <a:pt x="1229" y="909"/>
                    <a:pt x="1214" y="909"/>
                    <a:pt x="1207" y="917"/>
                  </a:cubicBezTo>
                  <a:cubicBezTo>
                    <a:pt x="1184" y="978"/>
                    <a:pt x="1145" y="1039"/>
                    <a:pt x="1138" y="1108"/>
                  </a:cubicBezTo>
                  <a:cubicBezTo>
                    <a:pt x="1138" y="1146"/>
                    <a:pt x="1176" y="1161"/>
                    <a:pt x="1191" y="1192"/>
                  </a:cubicBezTo>
                  <a:lnTo>
                    <a:pt x="1191" y="1192"/>
                  </a:lnTo>
                  <a:cubicBezTo>
                    <a:pt x="1176" y="1207"/>
                    <a:pt x="1153" y="1215"/>
                    <a:pt x="1130" y="1230"/>
                  </a:cubicBezTo>
                  <a:cubicBezTo>
                    <a:pt x="1115" y="1238"/>
                    <a:pt x="1092" y="1238"/>
                    <a:pt x="1084" y="1253"/>
                  </a:cubicBezTo>
                  <a:cubicBezTo>
                    <a:pt x="1069" y="1276"/>
                    <a:pt x="1084" y="1306"/>
                    <a:pt x="1084" y="1337"/>
                  </a:cubicBezTo>
                  <a:cubicBezTo>
                    <a:pt x="1084" y="1367"/>
                    <a:pt x="1099" y="1406"/>
                    <a:pt x="1084" y="1429"/>
                  </a:cubicBezTo>
                  <a:cubicBezTo>
                    <a:pt x="1077" y="1444"/>
                    <a:pt x="1046" y="1421"/>
                    <a:pt x="1038" y="1429"/>
                  </a:cubicBezTo>
                  <a:cubicBezTo>
                    <a:pt x="1015" y="1452"/>
                    <a:pt x="1023" y="1490"/>
                    <a:pt x="1008" y="1520"/>
                  </a:cubicBezTo>
                  <a:cubicBezTo>
                    <a:pt x="1000" y="1528"/>
                    <a:pt x="977" y="1528"/>
                    <a:pt x="970" y="1520"/>
                  </a:cubicBezTo>
                  <a:cubicBezTo>
                    <a:pt x="947" y="1513"/>
                    <a:pt x="932" y="1490"/>
                    <a:pt x="916" y="1474"/>
                  </a:cubicBezTo>
                  <a:cubicBezTo>
                    <a:pt x="909" y="1467"/>
                    <a:pt x="886" y="1452"/>
                    <a:pt x="886" y="1436"/>
                  </a:cubicBezTo>
                  <a:cubicBezTo>
                    <a:pt x="878" y="1421"/>
                    <a:pt x="886" y="1390"/>
                    <a:pt x="878" y="1375"/>
                  </a:cubicBezTo>
                  <a:cubicBezTo>
                    <a:pt x="870" y="1352"/>
                    <a:pt x="847" y="1337"/>
                    <a:pt x="832" y="1314"/>
                  </a:cubicBezTo>
                  <a:cubicBezTo>
                    <a:pt x="817" y="1291"/>
                    <a:pt x="802" y="1260"/>
                    <a:pt x="786" y="1230"/>
                  </a:cubicBezTo>
                  <a:cubicBezTo>
                    <a:pt x="779" y="1215"/>
                    <a:pt x="771" y="1192"/>
                    <a:pt x="756" y="1177"/>
                  </a:cubicBezTo>
                  <a:cubicBezTo>
                    <a:pt x="740" y="1154"/>
                    <a:pt x="725" y="1123"/>
                    <a:pt x="702" y="1100"/>
                  </a:cubicBezTo>
                  <a:cubicBezTo>
                    <a:pt x="672" y="1077"/>
                    <a:pt x="641" y="1062"/>
                    <a:pt x="603" y="1062"/>
                  </a:cubicBezTo>
                  <a:cubicBezTo>
                    <a:pt x="565" y="1054"/>
                    <a:pt x="527" y="1069"/>
                    <a:pt x="488" y="1062"/>
                  </a:cubicBezTo>
                  <a:cubicBezTo>
                    <a:pt x="473" y="1062"/>
                    <a:pt x="465" y="1046"/>
                    <a:pt x="450" y="1039"/>
                  </a:cubicBezTo>
                  <a:lnTo>
                    <a:pt x="450" y="1039"/>
                  </a:lnTo>
                  <a:cubicBezTo>
                    <a:pt x="397" y="978"/>
                    <a:pt x="397" y="978"/>
                    <a:pt x="397" y="97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129"/>
            <p:cNvSpPr>
              <a:spLocks noChangeArrowheads="1"/>
            </p:cNvSpPr>
            <p:nvPr/>
          </p:nvSpPr>
          <p:spPr bwMode="auto">
            <a:xfrm>
              <a:off x="6027346" y="4678363"/>
              <a:ext cx="206362" cy="182562"/>
            </a:xfrm>
            <a:custGeom>
              <a:avLst/>
              <a:gdLst>
                <a:gd name="T0" fmla="*/ 38 w 573"/>
                <a:gd name="T1" fmla="*/ 23 h 505"/>
                <a:gd name="T2" fmla="*/ 38 w 573"/>
                <a:gd name="T3" fmla="*/ 23 h 505"/>
                <a:gd name="T4" fmla="*/ 7 w 573"/>
                <a:gd name="T5" fmla="*/ 91 h 505"/>
                <a:gd name="T6" fmla="*/ 23 w 573"/>
                <a:gd name="T7" fmla="*/ 122 h 505"/>
                <a:gd name="T8" fmla="*/ 7 w 573"/>
                <a:gd name="T9" fmla="*/ 153 h 505"/>
                <a:gd name="T10" fmla="*/ 38 w 573"/>
                <a:gd name="T11" fmla="*/ 183 h 505"/>
                <a:gd name="T12" fmla="*/ 23 w 573"/>
                <a:gd name="T13" fmla="*/ 267 h 505"/>
                <a:gd name="T14" fmla="*/ 91 w 573"/>
                <a:gd name="T15" fmla="*/ 282 h 505"/>
                <a:gd name="T16" fmla="*/ 68 w 573"/>
                <a:gd name="T17" fmla="*/ 374 h 505"/>
                <a:gd name="T18" fmla="*/ 53 w 573"/>
                <a:gd name="T19" fmla="*/ 435 h 505"/>
                <a:gd name="T20" fmla="*/ 91 w 573"/>
                <a:gd name="T21" fmla="*/ 504 h 505"/>
                <a:gd name="T22" fmla="*/ 91 w 573"/>
                <a:gd name="T23" fmla="*/ 504 h 505"/>
                <a:gd name="T24" fmla="*/ 130 w 573"/>
                <a:gd name="T25" fmla="*/ 496 h 505"/>
                <a:gd name="T26" fmla="*/ 130 w 573"/>
                <a:gd name="T27" fmla="*/ 496 h 505"/>
                <a:gd name="T28" fmla="*/ 244 w 573"/>
                <a:gd name="T29" fmla="*/ 374 h 505"/>
                <a:gd name="T30" fmla="*/ 275 w 573"/>
                <a:gd name="T31" fmla="*/ 351 h 505"/>
                <a:gd name="T32" fmla="*/ 313 w 573"/>
                <a:gd name="T33" fmla="*/ 351 h 505"/>
                <a:gd name="T34" fmla="*/ 358 w 573"/>
                <a:gd name="T35" fmla="*/ 328 h 505"/>
                <a:gd name="T36" fmla="*/ 373 w 573"/>
                <a:gd name="T37" fmla="*/ 313 h 505"/>
                <a:gd name="T38" fmla="*/ 511 w 573"/>
                <a:gd name="T39" fmla="*/ 298 h 505"/>
                <a:gd name="T40" fmla="*/ 511 w 573"/>
                <a:gd name="T41" fmla="*/ 237 h 505"/>
                <a:gd name="T42" fmla="*/ 564 w 573"/>
                <a:gd name="T43" fmla="*/ 198 h 505"/>
                <a:gd name="T44" fmla="*/ 564 w 573"/>
                <a:gd name="T45" fmla="*/ 198 h 505"/>
                <a:gd name="T46" fmla="*/ 572 w 573"/>
                <a:gd name="T47" fmla="*/ 160 h 505"/>
                <a:gd name="T48" fmla="*/ 572 w 573"/>
                <a:gd name="T49" fmla="*/ 160 h 505"/>
                <a:gd name="T50" fmla="*/ 396 w 573"/>
                <a:gd name="T51" fmla="*/ 45 h 505"/>
                <a:gd name="T52" fmla="*/ 183 w 573"/>
                <a:gd name="T53" fmla="*/ 53 h 505"/>
                <a:gd name="T54" fmla="*/ 107 w 573"/>
                <a:gd name="T55" fmla="*/ 0 h 505"/>
                <a:gd name="T56" fmla="*/ 38 w 573"/>
                <a:gd name="T57" fmla="*/ 23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3" h="505">
                  <a:moveTo>
                    <a:pt x="38" y="23"/>
                  </a:moveTo>
                  <a:lnTo>
                    <a:pt x="38" y="23"/>
                  </a:lnTo>
                  <a:cubicBezTo>
                    <a:pt x="23" y="45"/>
                    <a:pt x="15" y="61"/>
                    <a:pt x="7" y="91"/>
                  </a:cubicBezTo>
                  <a:cubicBezTo>
                    <a:pt x="7" y="99"/>
                    <a:pt x="23" y="114"/>
                    <a:pt x="23" y="122"/>
                  </a:cubicBezTo>
                  <a:cubicBezTo>
                    <a:pt x="23" y="137"/>
                    <a:pt x="0" y="145"/>
                    <a:pt x="7" y="153"/>
                  </a:cubicBezTo>
                  <a:cubicBezTo>
                    <a:pt x="7" y="168"/>
                    <a:pt x="38" y="168"/>
                    <a:pt x="38" y="183"/>
                  </a:cubicBezTo>
                  <a:cubicBezTo>
                    <a:pt x="38" y="214"/>
                    <a:pt x="7" y="244"/>
                    <a:pt x="23" y="267"/>
                  </a:cubicBezTo>
                  <a:cubicBezTo>
                    <a:pt x="30" y="282"/>
                    <a:pt x="76" y="259"/>
                    <a:pt x="91" y="282"/>
                  </a:cubicBezTo>
                  <a:cubicBezTo>
                    <a:pt x="99" y="305"/>
                    <a:pt x="76" y="343"/>
                    <a:pt x="68" y="374"/>
                  </a:cubicBezTo>
                  <a:cubicBezTo>
                    <a:pt x="61" y="397"/>
                    <a:pt x="53" y="412"/>
                    <a:pt x="53" y="435"/>
                  </a:cubicBezTo>
                  <a:cubicBezTo>
                    <a:pt x="61" y="458"/>
                    <a:pt x="76" y="481"/>
                    <a:pt x="91" y="504"/>
                  </a:cubicBezTo>
                  <a:lnTo>
                    <a:pt x="91" y="504"/>
                  </a:lnTo>
                  <a:cubicBezTo>
                    <a:pt x="130" y="496"/>
                    <a:pt x="130" y="496"/>
                    <a:pt x="130" y="496"/>
                  </a:cubicBezTo>
                  <a:lnTo>
                    <a:pt x="130" y="496"/>
                  </a:lnTo>
                  <a:cubicBezTo>
                    <a:pt x="168" y="450"/>
                    <a:pt x="206" y="412"/>
                    <a:pt x="244" y="374"/>
                  </a:cubicBezTo>
                  <a:cubicBezTo>
                    <a:pt x="252" y="366"/>
                    <a:pt x="260" y="359"/>
                    <a:pt x="275" y="351"/>
                  </a:cubicBezTo>
                  <a:cubicBezTo>
                    <a:pt x="282" y="351"/>
                    <a:pt x="298" y="359"/>
                    <a:pt x="313" y="351"/>
                  </a:cubicBezTo>
                  <a:cubicBezTo>
                    <a:pt x="328" y="351"/>
                    <a:pt x="342" y="343"/>
                    <a:pt x="358" y="328"/>
                  </a:cubicBezTo>
                  <a:cubicBezTo>
                    <a:pt x="365" y="328"/>
                    <a:pt x="365" y="313"/>
                    <a:pt x="373" y="313"/>
                  </a:cubicBezTo>
                  <a:cubicBezTo>
                    <a:pt x="419" y="298"/>
                    <a:pt x="472" y="313"/>
                    <a:pt x="511" y="298"/>
                  </a:cubicBezTo>
                  <a:cubicBezTo>
                    <a:pt x="526" y="282"/>
                    <a:pt x="503" y="252"/>
                    <a:pt x="511" y="237"/>
                  </a:cubicBezTo>
                  <a:cubicBezTo>
                    <a:pt x="526" y="214"/>
                    <a:pt x="549" y="214"/>
                    <a:pt x="564" y="198"/>
                  </a:cubicBezTo>
                  <a:lnTo>
                    <a:pt x="564" y="198"/>
                  </a:lnTo>
                  <a:cubicBezTo>
                    <a:pt x="572" y="160"/>
                    <a:pt x="572" y="160"/>
                    <a:pt x="572" y="160"/>
                  </a:cubicBezTo>
                  <a:lnTo>
                    <a:pt x="572" y="160"/>
                  </a:lnTo>
                  <a:cubicBezTo>
                    <a:pt x="503" y="145"/>
                    <a:pt x="434" y="91"/>
                    <a:pt x="396" y="45"/>
                  </a:cubicBezTo>
                  <a:cubicBezTo>
                    <a:pt x="381" y="30"/>
                    <a:pt x="237" y="68"/>
                    <a:pt x="183" y="53"/>
                  </a:cubicBezTo>
                  <a:cubicBezTo>
                    <a:pt x="160" y="45"/>
                    <a:pt x="114" y="0"/>
                    <a:pt x="107" y="0"/>
                  </a:cubicBezTo>
                  <a:cubicBezTo>
                    <a:pt x="84" y="15"/>
                    <a:pt x="61" y="15"/>
                    <a:pt x="38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130"/>
            <p:cNvSpPr>
              <a:spLocks noChangeArrowheads="1"/>
            </p:cNvSpPr>
            <p:nvPr/>
          </p:nvSpPr>
          <p:spPr bwMode="auto">
            <a:xfrm>
              <a:off x="5974961" y="4738688"/>
              <a:ext cx="838145" cy="811212"/>
            </a:xfrm>
            <a:custGeom>
              <a:avLst/>
              <a:gdLst>
                <a:gd name="T0" fmla="*/ 236 w 2329"/>
                <a:gd name="T1" fmla="*/ 336 h 2254"/>
                <a:gd name="T2" fmla="*/ 160 w 2329"/>
                <a:gd name="T3" fmla="*/ 420 h 2254"/>
                <a:gd name="T4" fmla="*/ 152 w 2329"/>
                <a:gd name="T5" fmla="*/ 535 h 2254"/>
                <a:gd name="T6" fmla="*/ 206 w 2329"/>
                <a:gd name="T7" fmla="*/ 672 h 2254"/>
                <a:gd name="T8" fmla="*/ 30 w 2329"/>
                <a:gd name="T9" fmla="*/ 901 h 2254"/>
                <a:gd name="T10" fmla="*/ 91 w 2329"/>
                <a:gd name="T11" fmla="*/ 1168 h 2254"/>
                <a:gd name="T12" fmla="*/ 53 w 2329"/>
                <a:gd name="T13" fmla="*/ 1459 h 2254"/>
                <a:gd name="T14" fmla="*/ 175 w 2329"/>
                <a:gd name="T15" fmla="*/ 1459 h 2254"/>
                <a:gd name="T16" fmla="*/ 382 w 2329"/>
                <a:gd name="T17" fmla="*/ 1382 h 2254"/>
                <a:gd name="T18" fmla="*/ 374 w 2329"/>
                <a:gd name="T19" fmla="*/ 1505 h 2254"/>
                <a:gd name="T20" fmla="*/ 427 w 2329"/>
                <a:gd name="T21" fmla="*/ 1611 h 2254"/>
                <a:gd name="T22" fmla="*/ 572 w 2329"/>
                <a:gd name="T23" fmla="*/ 1627 h 2254"/>
                <a:gd name="T24" fmla="*/ 717 w 2329"/>
                <a:gd name="T25" fmla="*/ 1711 h 2254"/>
                <a:gd name="T26" fmla="*/ 816 w 2329"/>
                <a:gd name="T27" fmla="*/ 1833 h 2254"/>
                <a:gd name="T28" fmla="*/ 961 w 2329"/>
                <a:gd name="T29" fmla="*/ 1818 h 2254"/>
                <a:gd name="T30" fmla="*/ 976 w 2329"/>
                <a:gd name="T31" fmla="*/ 1925 h 2254"/>
                <a:gd name="T32" fmla="*/ 1037 w 2329"/>
                <a:gd name="T33" fmla="*/ 2009 h 2254"/>
                <a:gd name="T34" fmla="*/ 1091 w 2329"/>
                <a:gd name="T35" fmla="*/ 2253 h 2254"/>
                <a:gd name="T36" fmla="*/ 1282 w 2329"/>
                <a:gd name="T37" fmla="*/ 2138 h 2254"/>
                <a:gd name="T38" fmla="*/ 1351 w 2329"/>
                <a:gd name="T39" fmla="*/ 2016 h 2254"/>
                <a:gd name="T40" fmla="*/ 1427 w 2329"/>
                <a:gd name="T41" fmla="*/ 1841 h 2254"/>
                <a:gd name="T42" fmla="*/ 1756 w 2329"/>
                <a:gd name="T43" fmla="*/ 1627 h 2254"/>
                <a:gd name="T44" fmla="*/ 1870 w 2329"/>
                <a:gd name="T45" fmla="*/ 1497 h 2254"/>
                <a:gd name="T46" fmla="*/ 2084 w 2329"/>
                <a:gd name="T47" fmla="*/ 1382 h 2254"/>
                <a:gd name="T48" fmla="*/ 2115 w 2329"/>
                <a:gd name="T49" fmla="*/ 1313 h 2254"/>
                <a:gd name="T50" fmla="*/ 2008 w 2329"/>
                <a:gd name="T51" fmla="*/ 1069 h 2254"/>
                <a:gd name="T52" fmla="*/ 1939 w 2329"/>
                <a:gd name="T53" fmla="*/ 1016 h 2254"/>
                <a:gd name="T54" fmla="*/ 1885 w 2329"/>
                <a:gd name="T55" fmla="*/ 894 h 2254"/>
                <a:gd name="T56" fmla="*/ 1992 w 2329"/>
                <a:gd name="T57" fmla="*/ 840 h 2254"/>
                <a:gd name="T58" fmla="*/ 2130 w 2329"/>
                <a:gd name="T59" fmla="*/ 619 h 2254"/>
                <a:gd name="T60" fmla="*/ 2168 w 2329"/>
                <a:gd name="T61" fmla="*/ 565 h 2254"/>
                <a:gd name="T62" fmla="*/ 2260 w 2329"/>
                <a:gd name="T63" fmla="*/ 427 h 2254"/>
                <a:gd name="T64" fmla="*/ 2298 w 2329"/>
                <a:gd name="T65" fmla="*/ 397 h 2254"/>
                <a:gd name="T66" fmla="*/ 2328 w 2329"/>
                <a:gd name="T67" fmla="*/ 374 h 2254"/>
                <a:gd name="T68" fmla="*/ 1985 w 2329"/>
                <a:gd name="T69" fmla="*/ 46 h 2254"/>
                <a:gd name="T70" fmla="*/ 1717 w 2329"/>
                <a:gd name="T71" fmla="*/ 99 h 2254"/>
                <a:gd name="T72" fmla="*/ 1542 w 2329"/>
                <a:gd name="T73" fmla="*/ 69 h 2254"/>
                <a:gd name="T74" fmla="*/ 1557 w 2329"/>
                <a:gd name="T75" fmla="*/ 191 h 2254"/>
                <a:gd name="T76" fmla="*/ 1481 w 2329"/>
                <a:gd name="T77" fmla="*/ 305 h 2254"/>
                <a:gd name="T78" fmla="*/ 1351 w 2329"/>
                <a:gd name="T79" fmla="*/ 260 h 2254"/>
                <a:gd name="T80" fmla="*/ 1114 w 2329"/>
                <a:gd name="T81" fmla="*/ 298 h 2254"/>
                <a:gd name="T82" fmla="*/ 1060 w 2329"/>
                <a:gd name="T83" fmla="*/ 313 h 2254"/>
                <a:gd name="T84" fmla="*/ 923 w 2329"/>
                <a:gd name="T85" fmla="*/ 336 h 2254"/>
                <a:gd name="T86" fmla="*/ 640 w 2329"/>
                <a:gd name="T87" fmla="*/ 626 h 2254"/>
                <a:gd name="T88" fmla="*/ 595 w 2329"/>
                <a:gd name="T89" fmla="*/ 512 h 2254"/>
                <a:gd name="T90" fmla="*/ 420 w 2329"/>
                <a:gd name="T91" fmla="*/ 450 h 2254"/>
                <a:gd name="T92" fmla="*/ 275 w 2329"/>
                <a:gd name="T93" fmla="*/ 328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29" h="2254">
                  <a:moveTo>
                    <a:pt x="275" y="328"/>
                  </a:moveTo>
                  <a:lnTo>
                    <a:pt x="275" y="328"/>
                  </a:lnTo>
                  <a:cubicBezTo>
                    <a:pt x="236" y="336"/>
                    <a:pt x="236" y="336"/>
                    <a:pt x="236" y="336"/>
                  </a:cubicBezTo>
                  <a:lnTo>
                    <a:pt x="236" y="336"/>
                  </a:lnTo>
                  <a:cubicBezTo>
                    <a:pt x="213" y="344"/>
                    <a:pt x="191" y="351"/>
                    <a:pt x="175" y="366"/>
                  </a:cubicBezTo>
                  <a:cubicBezTo>
                    <a:pt x="160" y="382"/>
                    <a:pt x="175" y="405"/>
                    <a:pt x="160" y="420"/>
                  </a:cubicBezTo>
                  <a:cubicBezTo>
                    <a:pt x="152" y="435"/>
                    <a:pt x="130" y="450"/>
                    <a:pt x="114" y="466"/>
                  </a:cubicBezTo>
                  <a:lnTo>
                    <a:pt x="114" y="466"/>
                  </a:lnTo>
                  <a:cubicBezTo>
                    <a:pt x="130" y="489"/>
                    <a:pt x="145" y="512"/>
                    <a:pt x="152" y="535"/>
                  </a:cubicBezTo>
                  <a:cubicBezTo>
                    <a:pt x="168" y="565"/>
                    <a:pt x="168" y="596"/>
                    <a:pt x="191" y="619"/>
                  </a:cubicBezTo>
                  <a:cubicBezTo>
                    <a:pt x="198" y="626"/>
                    <a:pt x="221" y="611"/>
                    <a:pt x="229" y="626"/>
                  </a:cubicBezTo>
                  <a:cubicBezTo>
                    <a:pt x="229" y="641"/>
                    <a:pt x="221" y="657"/>
                    <a:pt x="206" y="672"/>
                  </a:cubicBezTo>
                  <a:cubicBezTo>
                    <a:pt x="175" y="710"/>
                    <a:pt x="130" y="733"/>
                    <a:pt x="107" y="771"/>
                  </a:cubicBezTo>
                  <a:cubicBezTo>
                    <a:pt x="84" y="809"/>
                    <a:pt x="114" y="855"/>
                    <a:pt x="91" y="886"/>
                  </a:cubicBezTo>
                  <a:cubicBezTo>
                    <a:pt x="84" y="909"/>
                    <a:pt x="30" y="878"/>
                    <a:pt x="30" y="901"/>
                  </a:cubicBezTo>
                  <a:cubicBezTo>
                    <a:pt x="23" y="947"/>
                    <a:pt x="69" y="993"/>
                    <a:pt x="76" y="1039"/>
                  </a:cubicBezTo>
                  <a:cubicBezTo>
                    <a:pt x="76" y="1054"/>
                    <a:pt x="61" y="1061"/>
                    <a:pt x="61" y="1077"/>
                  </a:cubicBezTo>
                  <a:cubicBezTo>
                    <a:pt x="61" y="1107"/>
                    <a:pt x="84" y="1138"/>
                    <a:pt x="91" y="1168"/>
                  </a:cubicBezTo>
                  <a:cubicBezTo>
                    <a:pt x="91" y="1176"/>
                    <a:pt x="76" y="1176"/>
                    <a:pt x="69" y="1184"/>
                  </a:cubicBezTo>
                  <a:cubicBezTo>
                    <a:pt x="46" y="1245"/>
                    <a:pt x="7" y="1306"/>
                    <a:pt x="0" y="1375"/>
                  </a:cubicBezTo>
                  <a:cubicBezTo>
                    <a:pt x="0" y="1413"/>
                    <a:pt x="38" y="1428"/>
                    <a:pt x="53" y="1459"/>
                  </a:cubicBezTo>
                  <a:lnTo>
                    <a:pt x="53" y="1459"/>
                  </a:lnTo>
                  <a:cubicBezTo>
                    <a:pt x="69" y="1466"/>
                    <a:pt x="76" y="1474"/>
                    <a:pt x="91" y="1474"/>
                  </a:cubicBezTo>
                  <a:cubicBezTo>
                    <a:pt x="114" y="1474"/>
                    <a:pt x="145" y="1466"/>
                    <a:pt x="175" y="1459"/>
                  </a:cubicBezTo>
                  <a:cubicBezTo>
                    <a:pt x="221" y="1451"/>
                    <a:pt x="275" y="1459"/>
                    <a:pt x="313" y="1436"/>
                  </a:cubicBezTo>
                  <a:cubicBezTo>
                    <a:pt x="336" y="1421"/>
                    <a:pt x="321" y="1382"/>
                    <a:pt x="344" y="1367"/>
                  </a:cubicBezTo>
                  <a:cubicBezTo>
                    <a:pt x="351" y="1359"/>
                    <a:pt x="366" y="1382"/>
                    <a:pt x="382" y="1382"/>
                  </a:cubicBezTo>
                  <a:cubicBezTo>
                    <a:pt x="412" y="1398"/>
                    <a:pt x="450" y="1382"/>
                    <a:pt x="473" y="1405"/>
                  </a:cubicBezTo>
                  <a:cubicBezTo>
                    <a:pt x="481" y="1428"/>
                    <a:pt x="443" y="1436"/>
                    <a:pt x="427" y="1451"/>
                  </a:cubicBezTo>
                  <a:cubicBezTo>
                    <a:pt x="405" y="1466"/>
                    <a:pt x="389" y="1482"/>
                    <a:pt x="374" y="1505"/>
                  </a:cubicBezTo>
                  <a:cubicBezTo>
                    <a:pt x="366" y="1527"/>
                    <a:pt x="359" y="1558"/>
                    <a:pt x="359" y="1581"/>
                  </a:cubicBezTo>
                  <a:cubicBezTo>
                    <a:pt x="359" y="1604"/>
                    <a:pt x="351" y="1634"/>
                    <a:pt x="366" y="1650"/>
                  </a:cubicBezTo>
                  <a:cubicBezTo>
                    <a:pt x="389" y="1657"/>
                    <a:pt x="405" y="1627"/>
                    <a:pt x="427" y="1611"/>
                  </a:cubicBezTo>
                  <a:cubicBezTo>
                    <a:pt x="443" y="1596"/>
                    <a:pt x="458" y="1566"/>
                    <a:pt x="487" y="1558"/>
                  </a:cubicBezTo>
                  <a:cubicBezTo>
                    <a:pt x="503" y="1550"/>
                    <a:pt x="518" y="1566"/>
                    <a:pt x="533" y="1581"/>
                  </a:cubicBezTo>
                  <a:cubicBezTo>
                    <a:pt x="549" y="1588"/>
                    <a:pt x="549" y="1627"/>
                    <a:pt x="572" y="1627"/>
                  </a:cubicBezTo>
                  <a:cubicBezTo>
                    <a:pt x="602" y="1634"/>
                    <a:pt x="640" y="1596"/>
                    <a:pt x="679" y="1604"/>
                  </a:cubicBezTo>
                  <a:cubicBezTo>
                    <a:pt x="694" y="1611"/>
                    <a:pt x="686" y="1634"/>
                    <a:pt x="686" y="1650"/>
                  </a:cubicBezTo>
                  <a:cubicBezTo>
                    <a:pt x="701" y="1673"/>
                    <a:pt x="709" y="1688"/>
                    <a:pt x="717" y="1711"/>
                  </a:cubicBezTo>
                  <a:cubicBezTo>
                    <a:pt x="732" y="1734"/>
                    <a:pt x="755" y="1749"/>
                    <a:pt x="770" y="1772"/>
                  </a:cubicBezTo>
                  <a:cubicBezTo>
                    <a:pt x="778" y="1787"/>
                    <a:pt x="762" y="1818"/>
                    <a:pt x="778" y="1833"/>
                  </a:cubicBezTo>
                  <a:cubicBezTo>
                    <a:pt x="785" y="1841"/>
                    <a:pt x="801" y="1833"/>
                    <a:pt x="816" y="1833"/>
                  </a:cubicBezTo>
                  <a:cubicBezTo>
                    <a:pt x="824" y="1833"/>
                    <a:pt x="831" y="1848"/>
                    <a:pt x="839" y="1841"/>
                  </a:cubicBezTo>
                  <a:cubicBezTo>
                    <a:pt x="869" y="1833"/>
                    <a:pt x="885" y="1802"/>
                    <a:pt x="915" y="1795"/>
                  </a:cubicBezTo>
                  <a:cubicBezTo>
                    <a:pt x="931" y="1795"/>
                    <a:pt x="946" y="1810"/>
                    <a:pt x="961" y="1818"/>
                  </a:cubicBezTo>
                  <a:cubicBezTo>
                    <a:pt x="984" y="1818"/>
                    <a:pt x="999" y="1795"/>
                    <a:pt x="1015" y="1802"/>
                  </a:cubicBezTo>
                  <a:cubicBezTo>
                    <a:pt x="1030" y="1810"/>
                    <a:pt x="1045" y="1841"/>
                    <a:pt x="1037" y="1856"/>
                  </a:cubicBezTo>
                  <a:cubicBezTo>
                    <a:pt x="1030" y="1886"/>
                    <a:pt x="969" y="1894"/>
                    <a:pt x="976" y="1925"/>
                  </a:cubicBezTo>
                  <a:cubicBezTo>
                    <a:pt x="984" y="1955"/>
                    <a:pt x="1037" y="1917"/>
                    <a:pt x="1068" y="1932"/>
                  </a:cubicBezTo>
                  <a:cubicBezTo>
                    <a:pt x="1076" y="1940"/>
                    <a:pt x="1076" y="1963"/>
                    <a:pt x="1068" y="1978"/>
                  </a:cubicBezTo>
                  <a:cubicBezTo>
                    <a:pt x="1060" y="1993"/>
                    <a:pt x="1037" y="1993"/>
                    <a:pt x="1037" y="2009"/>
                  </a:cubicBezTo>
                  <a:cubicBezTo>
                    <a:pt x="1022" y="2070"/>
                    <a:pt x="999" y="2131"/>
                    <a:pt x="1007" y="2184"/>
                  </a:cubicBezTo>
                  <a:cubicBezTo>
                    <a:pt x="1015" y="2223"/>
                    <a:pt x="1060" y="2230"/>
                    <a:pt x="1091" y="2253"/>
                  </a:cubicBezTo>
                  <a:lnTo>
                    <a:pt x="1091" y="2253"/>
                  </a:lnTo>
                  <a:cubicBezTo>
                    <a:pt x="1091" y="2238"/>
                    <a:pt x="1129" y="2238"/>
                    <a:pt x="1144" y="2230"/>
                  </a:cubicBezTo>
                  <a:cubicBezTo>
                    <a:pt x="1183" y="2223"/>
                    <a:pt x="1213" y="2192"/>
                    <a:pt x="1236" y="2169"/>
                  </a:cubicBezTo>
                  <a:cubicBezTo>
                    <a:pt x="1251" y="2154"/>
                    <a:pt x="1274" y="2146"/>
                    <a:pt x="1282" y="2138"/>
                  </a:cubicBezTo>
                  <a:lnTo>
                    <a:pt x="1282" y="2138"/>
                  </a:lnTo>
                  <a:cubicBezTo>
                    <a:pt x="1290" y="2131"/>
                    <a:pt x="1290" y="2123"/>
                    <a:pt x="1290" y="2123"/>
                  </a:cubicBezTo>
                  <a:cubicBezTo>
                    <a:pt x="1297" y="2100"/>
                    <a:pt x="1328" y="2016"/>
                    <a:pt x="1351" y="2016"/>
                  </a:cubicBezTo>
                  <a:cubicBezTo>
                    <a:pt x="1366" y="2009"/>
                    <a:pt x="1396" y="2009"/>
                    <a:pt x="1396" y="1986"/>
                  </a:cubicBezTo>
                  <a:cubicBezTo>
                    <a:pt x="1396" y="1963"/>
                    <a:pt x="1412" y="1948"/>
                    <a:pt x="1412" y="1932"/>
                  </a:cubicBezTo>
                  <a:cubicBezTo>
                    <a:pt x="1358" y="1917"/>
                    <a:pt x="1419" y="1863"/>
                    <a:pt x="1427" y="1841"/>
                  </a:cubicBezTo>
                  <a:cubicBezTo>
                    <a:pt x="1465" y="1810"/>
                    <a:pt x="1488" y="1795"/>
                    <a:pt x="1519" y="1757"/>
                  </a:cubicBezTo>
                  <a:cubicBezTo>
                    <a:pt x="1549" y="1719"/>
                    <a:pt x="1626" y="1642"/>
                    <a:pt x="1671" y="1627"/>
                  </a:cubicBezTo>
                  <a:cubicBezTo>
                    <a:pt x="1702" y="1619"/>
                    <a:pt x="1733" y="1611"/>
                    <a:pt x="1756" y="1627"/>
                  </a:cubicBezTo>
                  <a:cubicBezTo>
                    <a:pt x="1763" y="1634"/>
                    <a:pt x="1778" y="1657"/>
                    <a:pt x="1786" y="1650"/>
                  </a:cubicBezTo>
                  <a:cubicBezTo>
                    <a:pt x="1794" y="1650"/>
                    <a:pt x="1817" y="1634"/>
                    <a:pt x="1824" y="1627"/>
                  </a:cubicBezTo>
                  <a:cubicBezTo>
                    <a:pt x="1878" y="1611"/>
                    <a:pt x="1847" y="1497"/>
                    <a:pt x="1870" y="1497"/>
                  </a:cubicBezTo>
                  <a:cubicBezTo>
                    <a:pt x="1916" y="1474"/>
                    <a:pt x="1916" y="1474"/>
                    <a:pt x="1916" y="1474"/>
                  </a:cubicBezTo>
                  <a:cubicBezTo>
                    <a:pt x="1946" y="1459"/>
                    <a:pt x="1969" y="1421"/>
                    <a:pt x="2008" y="1428"/>
                  </a:cubicBezTo>
                  <a:cubicBezTo>
                    <a:pt x="2030" y="1436"/>
                    <a:pt x="2069" y="1398"/>
                    <a:pt x="2084" y="1382"/>
                  </a:cubicBezTo>
                  <a:cubicBezTo>
                    <a:pt x="2092" y="1375"/>
                    <a:pt x="2130" y="1329"/>
                    <a:pt x="2130" y="1313"/>
                  </a:cubicBezTo>
                  <a:lnTo>
                    <a:pt x="2130" y="1313"/>
                  </a:lnTo>
                  <a:cubicBezTo>
                    <a:pt x="2122" y="1313"/>
                    <a:pt x="2122" y="1313"/>
                    <a:pt x="2115" y="1313"/>
                  </a:cubicBezTo>
                  <a:cubicBezTo>
                    <a:pt x="2115" y="1306"/>
                    <a:pt x="2061" y="1268"/>
                    <a:pt x="2053" y="1260"/>
                  </a:cubicBezTo>
                  <a:cubicBezTo>
                    <a:pt x="2030" y="1214"/>
                    <a:pt x="2046" y="1184"/>
                    <a:pt x="2030" y="1138"/>
                  </a:cubicBezTo>
                  <a:cubicBezTo>
                    <a:pt x="2030" y="1115"/>
                    <a:pt x="2023" y="1084"/>
                    <a:pt x="2008" y="1069"/>
                  </a:cubicBezTo>
                  <a:cubicBezTo>
                    <a:pt x="2000" y="1061"/>
                    <a:pt x="1969" y="1039"/>
                    <a:pt x="1962" y="1023"/>
                  </a:cubicBezTo>
                  <a:cubicBezTo>
                    <a:pt x="1962" y="1023"/>
                    <a:pt x="1954" y="1016"/>
                    <a:pt x="1946" y="1016"/>
                  </a:cubicBezTo>
                  <a:lnTo>
                    <a:pt x="1939" y="1016"/>
                  </a:lnTo>
                  <a:cubicBezTo>
                    <a:pt x="1939" y="1008"/>
                    <a:pt x="1946" y="955"/>
                    <a:pt x="1931" y="947"/>
                  </a:cubicBezTo>
                  <a:cubicBezTo>
                    <a:pt x="1923" y="932"/>
                    <a:pt x="1901" y="924"/>
                    <a:pt x="1901" y="909"/>
                  </a:cubicBezTo>
                  <a:cubicBezTo>
                    <a:pt x="1893" y="901"/>
                    <a:pt x="1885" y="894"/>
                    <a:pt x="1885" y="894"/>
                  </a:cubicBezTo>
                  <a:cubicBezTo>
                    <a:pt x="1878" y="886"/>
                    <a:pt x="1862" y="840"/>
                    <a:pt x="1862" y="832"/>
                  </a:cubicBezTo>
                  <a:cubicBezTo>
                    <a:pt x="1870" y="832"/>
                    <a:pt x="1870" y="832"/>
                    <a:pt x="1870" y="832"/>
                  </a:cubicBezTo>
                  <a:cubicBezTo>
                    <a:pt x="1908" y="832"/>
                    <a:pt x="1954" y="840"/>
                    <a:pt x="1992" y="840"/>
                  </a:cubicBezTo>
                  <a:cubicBezTo>
                    <a:pt x="2015" y="809"/>
                    <a:pt x="2030" y="756"/>
                    <a:pt x="2061" y="718"/>
                  </a:cubicBezTo>
                  <a:cubicBezTo>
                    <a:pt x="2076" y="702"/>
                    <a:pt x="2099" y="695"/>
                    <a:pt x="2115" y="680"/>
                  </a:cubicBezTo>
                  <a:cubicBezTo>
                    <a:pt x="2130" y="649"/>
                    <a:pt x="2130" y="649"/>
                    <a:pt x="2130" y="619"/>
                  </a:cubicBezTo>
                  <a:lnTo>
                    <a:pt x="2130" y="611"/>
                  </a:lnTo>
                  <a:cubicBezTo>
                    <a:pt x="2137" y="611"/>
                    <a:pt x="2145" y="603"/>
                    <a:pt x="2145" y="603"/>
                  </a:cubicBezTo>
                  <a:cubicBezTo>
                    <a:pt x="2153" y="596"/>
                    <a:pt x="2168" y="573"/>
                    <a:pt x="2168" y="565"/>
                  </a:cubicBezTo>
                  <a:cubicBezTo>
                    <a:pt x="2237" y="565"/>
                    <a:pt x="2198" y="512"/>
                    <a:pt x="2244" y="504"/>
                  </a:cubicBezTo>
                  <a:cubicBezTo>
                    <a:pt x="2252" y="489"/>
                    <a:pt x="2252" y="458"/>
                    <a:pt x="2260" y="450"/>
                  </a:cubicBezTo>
                  <a:cubicBezTo>
                    <a:pt x="2260" y="443"/>
                    <a:pt x="2260" y="435"/>
                    <a:pt x="2260" y="427"/>
                  </a:cubicBezTo>
                  <a:lnTo>
                    <a:pt x="2267" y="420"/>
                  </a:lnTo>
                  <a:cubicBezTo>
                    <a:pt x="2275" y="412"/>
                    <a:pt x="2282" y="405"/>
                    <a:pt x="2290" y="405"/>
                  </a:cubicBezTo>
                  <a:cubicBezTo>
                    <a:pt x="2290" y="397"/>
                    <a:pt x="2298" y="397"/>
                    <a:pt x="2298" y="397"/>
                  </a:cubicBezTo>
                  <a:cubicBezTo>
                    <a:pt x="2305" y="397"/>
                    <a:pt x="2313" y="389"/>
                    <a:pt x="2313" y="389"/>
                  </a:cubicBezTo>
                  <a:cubicBezTo>
                    <a:pt x="2328" y="374"/>
                    <a:pt x="2328" y="374"/>
                    <a:pt x="2328" y="374"/>
                  </a:cubicBezTo>
                  <a:lnTo>
                    <a:pt x="2328" y="374"/>
                  </a:lnTo>
                  <a:cubicBezTo>
                    <a:pt x="2305" y="336"/>
                    <a:pt x="2282" y="298"/>
                    <a:pt x="2275" y="267"/>
                  </a:cubicBezTo>
                  <a:cubicBezTo>
                    <a:pt x="2275" y="168"/>
                    <a:pt x="2191" y="183"/>
                    <a:pt x="2168" y="99"/>
                  </a:cubicBezTo>
                  <a:cubicBezTo>
                    <a:pt x="2160" y="76"/>
                    <a:pt x="2008" y="38"/>
                    <a:pt x="1985" y="46"/>
                  </a:cubicBezTo>
                  <a:cubicBezTo>
                    <a:pt x="1916" y="61"/>
                    <a:pt x="1847" y="46"/>
                    <a:pt x="1801" y="0"/>
                  </a:cubicBezTo>
                  <a:lnTo>
                    <a:pt x="1801" y="0"/>
                  </a:lnTo>
                  <a:cubicBezTo>
                    <a:pt x="1763" y="46"/>
                    <a:pt x="1756" y="61"/>
                    <a:pt x="1717" y="99"/>
                  </a:cubicBezTo>
                  <a:cubicBezTo>
                    <a:pt x="1694" y="114"/>
                    <a:pt x="1679" y="145"/>
                    <a:pt x="1656" y="137"/>
                  </a:cubicBezTo>
                  <a:cubicBezTo>
                    <a:pt x="1633" y="130"/>
                    <a:pt x="1633" y="91"/>
                    <a:pt x="1610" y="76"/>
                  </a:cubicBezTo>
                  <a:cubicBezTo>
                    <a:pt x="1587" y="69"/>
                    <a:pt x="1565" y="61"/>
                    <a:pt x="1542" y="69"/>
                  </a:cubicBezTo>
                  <a:cubicBezTo>
                    <a:pt x="1526" y="69"/>
                    <a:pt x="1542" y="91"/>
                    <a:pt x="1534" y="99"/>
                  </a:cubicBezTo>
                  <a:cubicBezTo>
                    <a:pt x="1526" y="114"/>
                    <a:pt x="1488" y="114"/>
                    <a:pt x="1496" y="130"/>
                  </a:cubicBezTo>
                  <a:cubicBezTo>
                    <a:pt x="1496" y="160"/>
                    <a:pt x="1542" y="168"/>
                    <a:pt x="1557" y="191"/>
                  </a:cubicBezTo>
                  <a:cubicBezTo>
                    <a:pt x="1565" y="214"/>
                    <a:pt x="1565" y="252"/>
                    <a:pt x="1549" y="267"/>
                  </a:cubicBezTo>
                  <a:cubicBezTo>
                    <a:pt x="1534" y="282"/>
                    <a:pt x="1511" y="244"/>
                    <a:pt x="1496" y="252"/>
                  </a:cubicBezTo>
                  <a:cubicBezTo>
                    <a:pt x="1481" y="260"/>
                    <a:pt x="1496" y="298"/>
                    <a:pt x="1481" y="305"/>
                  </a:cubicBezTo>
                  <a:cubicBezTo>
                    <a:pt x="1458" y="313"/>
                    <a:pt x="1427" y="298"/>
                    <a:pt x="1404" y="290"/>
                  </a:cubicBezTo>
                  <a:cubicBezTo>
                    <a:pt x="1389" y="290"/>
                    <a:pt x="1389" y="275"/>
                    <a:pt x="1381" y="267"/>
                  </a:cubicBezTo>
                  <a:cubicBezTo>
                    <a:pt x="1373" y="267"/>
                    <a:pt x="1358" y="260"/>
                    <a:pt x="1351" y="260"/>
                  </a:cubicBezTo>
                  <a:cubicBezTo>
                    <a:pt x="1312" y="267"/>
                    <a:pt x="1274" y="298"/>
                    <a:pt x="1236" y="298"/>
                  </a:cubicBezTo>
                  <a:cubicBezTo>
                    <a:pt x="1221" y="298"/>
                    <a:pt x="1206" y="267"/>
                    <a:pt x="1183" y="267"/>
                  </a:cubicBezTo>
                  <a:cubicBezTo>
                    <a:pt x="1160" y="267"/>
                    <a:pt x="1137" y="282"/>
                    <a:pt x="1114" y="298"/>
                  </a:cubicBezTo>
                  <a:cubicBezTo>
                    <a:pt x="1099" y="305"/>
                    <a:pt x="1106" y="336"/>
                    <a:pt x="1091" y="336"/>
                  </a:cubicBezTo>
                  <a:cubicBezTo>
                    <a:pt x="1076" y="344"/>
                    <a:pt x="1068" y="321"/>
                    <a:pt x="1060" y="313"/>
                  </a:cubicBezTo>
                  <a:lnTo>
                    <a:pt x="1060" y="313"/>
                  </a:lnTo>
                  <a:cubicBezTo>
                    <a:pt x="1045" y="328"/>
                    <a:pt x="1037" y="351"/>
                    <a:pt x="1015" y="366"/>
                  </a:cubicBezTo>
                  <a:cubicBezTo>
                    <a:pt x="992" y="382"/>
                    <a:pt x="969" y="405"/>
                    <a:pt x="938" y="397"/>
                  </a:cubicBezTo>
                  <a:cubicBezTo>
                    <a:pt x="923" y="397"/>
                    <a:pt x="946" y="328"/>
                    <a:pt x="923" y="336"/>
                  </a:cubicBezTo>
                  <a:cubicBezTo>
                    <a:pt x="839" y="382"/>
                    <a:pt x="762" y="450"/>
                    <a:pt x="701" y="527"/>
                  </a:cubicBezTo>
                  <a:cubicBezTo>
                    <a:pt x="686" y="542"/>
                    <a:pt x="717" y="580"/>
                    <a:pt x="709" y="596"/>
                  </a:cubicBezTo>
                  <a:cubicBezTo>
                    <a:pt x="694" y="619"/>
                    <a:pt x="663" y="626"/>
                    <a:pt x="640" y="626"/>
                  </a:cubicBezTo>
                  <a:cubicBezTo>
                    <a:pt x="625" y="619"/>
                    <a:pt x="610" y="596"/>
                    <a:pt x="610" y="580"/>
                  </a:cubicBezTo>
                  <a:cubicBezTo>
                    <a:pt x="610" y="565"/>
                    <a:pt x="625" y="557"/>
                    <a:pt x="625" y="542"/>
                  </a:cubicBezTo>
                  <a:cubicBezTo>
                    <a:pt x="617" y="527"/>
                    <a:pt x="595" y="527"/>
                    <a:pt x="595" y="512"/>
                  </a:cubicBezTo>
                  <a:cubicBezTo>
                    <a:pt x="587" y="504"/>
                    <a:pt x="602" y="489"/>
                    <a:pt x="595" y="481"/>
                  </a:cubicBezTo>
                  <a:cubicBezTo>
                    <a:pt x="587" y="450"/>
                    <a:pt x="587" y="389"/>
                    <a:pt x="556" y="382"/>
                  </a:cubicBezTo>
                  <a:cubicBezTo>
                    <a:pt x="503" y="374"/>
                    <a:pt x="473" y="450"/>
                    <a:pt x="420" y="450"/>
                  </a:cubicBezTo>
                  <a:cubicBezTo>
                    <a:pt x="405" y="458"/>
                    <a:pt x="405" y="412"/>
                    <a:pt x="389" y="405"/>
                  </a:cubicBezTo>
                  <a:cubicBezTo>
                    <a:pt x="374" y="389"/>
                    <a:pt x="344" y="405"/>
                    <a:pt x="328" y="397"/>
                  </a:cubicBezTo>
                  <a:cubicBezTo>
                    <a:pt x="305" y="382"/>
                    <a:pt x="290" y="351"/>
                    <a:pt x="275" y="32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131"/>
            <p:cNvSpPr>
              <a:spLocks noChangeArrowheads="1"/>
            </p:cNvSpPr>
            <p:nvPr/>
          </p:nvSpPr>
          <p:spPr bwMode="auto">
            <a:xfrm>
              <a:off x="6073380" y="4749801"/>
              <a:ext cx="282557" cy="214313"/>
            </a:xfrm>
            <a:custGeom>
              <a:avLst/>
              <a:gdLst>
                <a:gd name="T0" fmla="*/ 785 w 786"/>
                <a:gd name="T1" fmla="*/ 283 h 597"/>
                <a:gd name="T2" fmla="*/ 785 w 786"/>
                <a:gd name="T3" fmla="*/ 283 h 597"/>
                <a:gd name="T4" fmla="*/ 740 w 786"/>
                <a:gd name="T5" fmla="*/ 336 h 597"/>
                <a:gd name="T6" fmla="*/ 663 w 786"/>
                <a:gd name="T7" fmla="*/ 367 h 597"/>
                <a:gd name="T8" fmla="*/ 648 w 786"/>
                <a:gd name="T9" fmla="*/ 306 h 597"/>
                <a:gd name="T10" fmla="*/ 426 w 786"/>
                <a:gd name="T11" fmla="*/ 497 h 597"/>
                <a:gd name="T12" fmla="*/ 434 w 786"/>
                <a:gd name="T13" fmla="*/ 566 h 597"/>
                <a:gd name="T14" fmla="*/ 365 w 786"/>
                <a:gd name="T15" fmla="*/ 596 h 597"/>
                <a:gd name="T16" fmla="*/ 335 w 786"/>
                <a:gd name="T17" fmla="*/ 550 h 597"/>
                <a:gd name="T18" fmla="*/ 350 w 786"/>
                <a:gd name="T19" fmla="*/ 512 h 597"/>
                <a:gd name="T20" fmla="*/ 320 w 786"/>
                <a:gd name="T21" fmla="*/ 482 h 597"/>
                <a:gd name="T22" fmla="*/ 320 w 786"/>
                <a:gd name="T23" fmla="*/ 451 h 597"/>
                <a:gd name="T24" fmla="*/ 281 w 786"/>
                <a:gd name="T25" fmla="*/ 352 h 597"/>
                <a:gd name="T26" fmla="*/ 145 w 786"/>
                <a:gd name="T27" fmla="*/ 420 h 597"/>
                <a:gd name="T28" fmla="*/ 114 w 786"/>
                <a:gd name="T29" fmla="*/ 375 h 597"/>
                <a:gd name="T30" fmla="*/ 53 w 786"/>
                <a:gd name="T31" fmla="*/ 367 h 597"/>
                <a:gd name="T32" fmla="*/ 0 w 786"/>
                <a:gd name="T33" fmla="*/ 298 h 597"/>
                <a:gd name="T34" fmla="*/ 0 w 786"/>
                <a:gd name="T35" fmla="*/ 298 h 597"/>
                <a:gd name="T36" fmla="*/ 114 w 786"/>
                <a:gd name="T37" fmla="*/ 176 h 597"/>
                <a:gd name="T38" fmla="*/ 145 w 786"/>
                <a:gd name="T39" fmla="*/ 153 h 597"/>
                <a:gd name="T40" fmla="*/ 183 w 786"/>
                <a:gd name="T41" fmla="*/ 153 h 597"/>
                <a:gd name="T42" fmla="*/ 228 w 786"/>
                <a:gd name="T43" fmla="*/ 130 h 597"/>
                <a:gd name="T44" fmla="*/ 243 w 786"/>
                <a:gd name="T45" fmla="*/ 115 h 597"/>
                <a:gd name="T46" fmla="*/ 381 w 786"/>
                <a:gd name="T47" fmla="*/ 100 h 597"/>
                <a:gd name="T48" fmla="*/ 381 w 786"/>
                <a:gd name="T49" fmla="*/ 39 h 597"/>
                <a:gd name="T50" fmla="*/ 434 w 786"/>
                <a:gd name="T51" fmla="*/ 0 h 597"/>
                <a:gd name="T52" fmla="*/ 434 w 786"/>
                <a:gd name="T53" fmla="*/ 0 h 597"/>
                <a:gd name="T54" fmla="*/ 549 w 786"/>
                <a:gd name="T55" fmla="*/ 84 h 597"/>
                <a:gd name="T56" fmla="*/ 556 w 786"/>
                <a:gd name="T57" fmla="*/ 54 h 597"/>
                <a:gd name="T58" fmla="*/ 602 w 786"/>
                <a:gd name="T59" fmla="*/ 46 h 597"/>
                <a:gd name="T60" fmla="*/ 656 w 786"/>
                <a:gd name="T61" fmla="*/ 153 h 597"/>
                <a:gd name="T62" fmla="*/ 694 w 786"/>
                <a:gd name="T63" fmla="*/ 176 h 597"/>
                <a:gd name="T64" fmla="*/ 762 w 786"/>
                <a:gd name="T65" fmla="*/ 222 h 597"/>
                <a:gd name="T66" fmla="*/ 785 w 786"/>
                <a:gd name="T67" fmla="*/ 28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6" h="597">
                  <a:moveTo>
                    <a:pt x="785" y="283"/>
                  </a:moveTo>
                  <a:lnTo>
                    <a:pt x="785" y="283"/>
                  </a:lnTo>
                  <a:cubicBezTo>
                    <a:pt x="770" y="298"/>
                    <a:pt x="762" y="321"/>
                    <a:pt x="740" y="336"/>
                  </a:cubicBezTo>
                  <a:cubicBezTo>
                    <a:pt x="717" y="352"/>
                    <a:pt x="694" y="375"/>
                    <a:pt x="663" y="367"/>
                  </a:cubicBezTo>
                  <a:cubicBezTo>
                    <a:pt x="648" y="367"/>
                    <a:pt x="671" y="298"/>
                    <a:pt x="648" y="306"/>
                  </a:cubicBezTo>
                  <a:cubicBezTo>
                    <a:pt x="564" y="352"/>
                    <a:pt x="487" y="420"/>
                    <a:pt x="426" y="497"/>
                  </a:cubicBezTo>
                  <a:cubicBezTo>
                    <a:pt x="411" y="512"/>
                    <a:pt x="442" y="550"/>
                    <a:pt x="434" y="566"/>
                  </a:cubicBezTo>
                  <a:cubicBezTo>
                    <a:pt x="419" y="589"/>
                    <a:pt x="388" y="596"/>
                    <a:pt x="365" y="596"/>
                  </a:cubicBezTo>
                  <a:cubicBezTo>
                    <a:pt x="350" y="589"/>
                    <a:pt x="335" y="566"/>
                    <a:pt x="335" y="550"/>
                  </a:cubicBezTo>
                  <a:cubicBezTo>
                    <a:pt x="335" y="535"/>
                    <a:pt x="350" y="527"/>
                    <a:pt x="350" y="512"/>
                  </a:cubicBezTo>
                  <a:cubicBezTo>
                    <a:pt x="342" y="497"/>
                    <a:pt x="320" y="497"/>
                    <a:pt x="320" y="482"/>
                  </a:cubicBezTo>
                  <a:cubicBezTo>
                    <a:pt x="312" y="474"/>
                    <a:pt x="327" y="459"/>
                    <a:pt x="320" y="451"/>
                  </a:cubicBezTo>
                  <a:cubicBezTo>
                    <a:pt x="312" y="420"/>
                    <a:pt x="312" y="359"/>
                    <a:pt x="281" y="352"/>
                  </a:cubicBezTo>
                  <a:cubicBezTo>
                    <a:pt x="228" y="344"/>
                    <a:pt x="198" y="420"/>
                    <a:pt x="145" y="420"/>
                  </a:cubicBezTo>
                  <a:cubicBezTo>
                    <a:pt x="130" y="428"/>
                    <a:pt x="130" y="382"/>
                    <a:pt x="114" y="375"/>
                  </a:cubicBezTo>
                  <a:cubicBezTo>
                    <a:pt x="99" y="359"/>
                    <a:pt x="69" y="375"/>
                    <a:pt x="53" y="367"/>
                  </a:cubicBezTo>
                  <a:cubicBezTo>
                    <a:pt x="30" y="352"/>
                    <a:pt x="15" y="321"/>
                    <a:pt x="0" y="298"/>
                  </a:cubicBezTo>
                  <a:lnTo>
                    <a:pt x="0" y="298"/>
                  </a:lnTo>
                  <a:cubicBezTo>
                    <a:pt x="38" y="252"/>
                    <a:pt x="76" y="214"/>
                    <a:pt x="114" y="176"/>
                  </a:cubicBezTo>
                  <a:cubicBezTo>
                    <a:pt x="122" y="168"/>
                    <a:pt x="130" y="161"/>
                    <a:pt x="145" y="153"/>
                  </a:cubicBezTo>
                  <a:cubicBezTo>
                    <a:pt x="152" y="153"/>
                    <a:pt x="168" y="161"/>
                    <a:pt x="183" y="153"/>
                  </a:cubicBezTo>
                  <a:cubicBezTo>
                    <a:pt x="198" y="153"/>
                    <a:pt x="212" y="145"/>
                    <a:pt x="228" y="130"/>
                  </a:cubicBezTo>
                  <a:cubicBezTo>
                    <a:pt x="235" y="130"/>
                    <a:pt x="235" y="115"/>
                    <a:pt x="243" y="115"/>
                  </a:cubicBezTo>
                  <a:cubicBezTo>
                    <a:pt x="289" y="100"/>
                    <a:pt x="342" y="115"/>
                    <a:pt x="381" y="100"/>
                  </a:cubicBezTo>
                  <a:cubicBezTo>
                    <a:pt x="396" y="84"/>
                    <a:pt x="373" y="54"/>
                    <a:pt x="381" y="39"/>
                  </a:cubicBezTo>
                  <a:cubicBezTo>
                    <a:pt x="396" y="16"/>
                    <a:pt x="419" y="16"/>
                    <a:pt x="434" y="0"/>
                  </a:cubicBezTo>
                  <a:lnTo>
                    <a:pt x="434" y="0"/>
                  </a:lnTo>
                  <a:cubicBezTo>
                    <a:pt x="472" y="31"/>
                    <a:pt x="503" y="69"/>
                    <a:pt x="549" y="84"/>
                  </a:cubicBezTo>
                  <a:cubicBezTo>
                    <a:pt x="556" y="92"/>
                    <a:pt x="549" y="61"/>
                    <a:pt x="556" y="54"/>
                  </a:cubicBezTo>
                  <a:cubicBezTo>
                    <a:pt x="572" y="46"/>
                    <a:pt x="594" y="31"/>
                    <a:pt x="602" y="46"/>
                  </a:cubicBezTo>
                  <a:cubicBezTo>
                    <a:pt x="633" y="69"/>
                    <a:pt x="633" y="115"/>
                    <a:pt x="656" y="153"/>
                  </a:cubicBezTo>
                  <a:cubicBezTo>
                    <a:pt x="663" y="161"/>
                    <a:pt x="679" y="168"/>
                    <a:pt x="694" y="176"/>
                  </a:cubicBezTo>
                  <a:cubicBezTo>
                    <a:pt x="717" y="191"/>
                    <a:pt x="740" y="207"/>
                    <a:pt x="762" y="222"/>
                  </a:cubicBezTo>
                  <a:cubicBezTo>
                    <a:pt x="778" y="237"/>
                    <a:pt x="778" y="260"/>
                    <a:pt x="785" y="2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132"/>
            <p:cNvSpPr>
              <a:spLocks noChangeArrowheads="1"/>
            </p:cNvSpPr>
            <p:nvPr/>
          </p:nvSpPr>
          <p:spPr bwMode="auto">
            <a:xfrm>
              <a:off x="6230532" y="4614863"/>
              <a:ext cx="393674" cy="247650"/>
            </a:xfrm>
            <a:custGeom>
              <a:avLst/>
              <a:gdLst>
                <a:gd name="T0" fmla="*/ 8 w 1093"/>
                <a:gd name="T1" fmla="*/ 336 h 689"/>
                <a:gd name="T2" fmla="*/ 8 w 1093"/>
                <a:gd name="T3" fmla="*/ 336 h 689"/>
                <a:gd name="T4" fmla="*/ 0 w 1093"/>
                <a:gd name="T5" fmla="*/ 374 h 689"/>
                <a:gd name="T6" fmla="*/ 0 w 1093"/>
                <a:gd name="T7" fmla="*/ 374 h 689"/>
                <a:gd name="T8" fmla="*/ 115 w 1093"/>
                <a:gd name="T9" fmla="*/ 458 h 689"/>
                <a:gd name="T10" fmla="*/ 122 w 1093"/>
                <a:gd name="T11" fmla="*/ 428 h 689"/>
                <a:gd name="T12" fmla="*/ 168 w 1093"/>
                <a:gd name="T13" fmla="*/ 420 h 689"/>
                <a:gd name="T14" fmla="*/ 222 w 1093"/>
                <a:gd name="T15" fmla="*/ 527 h 689"/>
                <a:gd name="T16" fmla="*/ 260 w 1093"/>
                <a:gd name="T17" fmla="*/ 550 h 689"/>
                <a:gd name="T18" fmla="*/ 328 w 1093"/>
                <a:gd name="T19" fmla="*/ 596 h 689"/>
                <a:gd name="T20" fmla="*/ 351 w 1093"/>
                <a:gd name="T21" fmla="*/ 657 h 689"/>
                <a:gd name="T22" fmla="*/ 351 w 1093"/>
                <a:gd name="T23" fmla="*/ 657 h 689"/>
                <a:gd name="T24" fmla="*/ 382 w 1093"/>
                <a:gd name="T25" fmla="*/ 680 h 689"/>
                <a:gd name="T26" fmla="*/ 405 w 1093"/>
                <a:gd name="T27" fmla="*/ 642 h 689"/>
                <a:gd name="T28" fmla="*/ 474 w 1093"/>
                <a:gd name="T29" fmla="*/ 611 h 689"/>
                <a:gd name="T30" fmla="*/ 527 w 1093"/>
                <a:gd name="T31" fmla="*/ 642 h 689"/>
                <a:gd name="T32" fmla="*/ 642 w 1093"/>
                <a:gd name="T33" fmla="*/ 604 h 689"/>
                <a:gd name="T34" fmla="*/ 672 w 1093"/>
                <a:gd name="T35" fmla="*/ 611 h 689"/>
                <a:gd name="T36" fmla="*/ 695 w 1093"/>
                <a:gd name="T37" fmla="*/ 634 h 689"/>
                <a:gd name="T38" fmla="*/ 772 w 1093"/>
                <a:gd name="T39" fmla="*/ 649 h 689"/>
                <a:gd name="T40" fmla="*/ 787 w 1093"/>
                <a:gd name="T41" fmla="*/ 596 h 689"/>
                <a:gd name="T42" fmla="*/ 840 w 1093"/>
                <a:gd name="T43" fmla="*/ 611 h 689"/>
                <a:gd name="T44" fmla="*/ 848 w 1093"/>
                <a:gd name="T45" fmla="*/ 535 h 689"/>
                <a:gd name="T46" fmla="*/ 787 w 1093"/>
                <a:gd name="T47" fmla="*/ 474 h 689"/>
                <a:gd name="T48" fmla="*/ 825 w 1093"/>
                <a:gd name="T49" fmla="*/ 443 h 689"/>
                <a:gd name="T50" fmla="*/ 833 w 1093"/>
                <a:gd name="T51" fmla="*/ 413 h 689"/>
                <a:gd name="T52" fmla="*/ 901 w 1093"/>
                <a:gd name="T53" fmla="*/ 420 h 689"/>
                <a:gd name="T54" fmla="*/ 947 w 1093"/>
                <a:gd name="T55" fmla="*/ 481 h 689"/>
                <a:gd name="T56" fmla="*/ 1008 w 1093"/>
                <a:gd name="T57" fmla="*/ 443 h 689"/>
                <a:gd name="T58" fmla="*/ 1092 w 1093"/>
                <a:gd name="T59" fmla="*/ 344 h 689"/>
                <a:gd name="T60" fmla="*/ 1092 w 1093"/>
                <a:gd name="T61" fmla="*/ 344 h 689"/>
                <a:gd name="T62" fmla="*/ 1069 w 1093"/>
                <a:gd name="T63" fmla="*/ 321 h 689"/>
                <a:gd name="T64" fmla="*/ 863 w 1093"/>
                <a:gd name="T65" fmla="*/ 206 h 689"/>
                <a:gd name="T66" fmla="*/ 634 w 1093"/>
                <a:gd name="T67" fmla="*/ 15 h 689"/>
                <a:gd name="T68" fmla="*/ 435 w 1093"/>
                <a:gd name="T69" fmla="*/ 8 h 689"/>
                <a:gd name="T70" fmla="*/ 298 w 1093"/>
                <a:gd name="T71" fmla="*/ 115 h 689"/>
                <a:gd name="T72" fmla="*/ 176 w 1093"/>
                <a:gd name="T73" fmla="*/ 252 h 689"/>
                <a:gd name="T74" fmla="*/ 99 w 1093"/>
                <a:gd name="T75" fmla="*/ 313 h 689"/>
                <a:gd name="T76" fmla="*/ 8 w 1093"/>
                <a:gd name="T77" fmla="*/ 336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93" h="689">
                  <a:moveTo>
                    <a:pt x="8" y="336"/>
                  </a:moveTo>
                  <a:lnTo>
                    <a:pt x="8" y="336"/>
                  </a:lnTo>
                  <a:cubicBezTo>
                    <a:pt x="0" y="374"/>
                    <a:pt x="0" y="374"/>
                    <a:pt x="0" y="374"/>
                  </a:cubicBezTo>
                  <a:lnTo>
                    <a:pt x="0" y="374"/>
                  </a:lnTo>
                  <a:cubicBezTo>
                    <a:pt x="38" y="405"/>
                    <a:pt x="69" y="443"/>
                    <a:pt x="115" y="458"/>
                  </a:cubicBezTo>
                  <a:cubicBezTo>
                    <a:pt x="122" y="466"/>
                    <a:pt x="115" y="435"/>
                    <a:pt x="122" y="428"/>
                  </a:cubicBezTo>
                  <a:cubicBezTo>
                    <a:pt x="138" y="420"/>
                    <a:pt x="160" y="405"/>
                    <a:pt x="168" y="420"/>
                  </a:cubicBezTo>
                  <a:cubicBezTo>
                    <a:pt x="199" y="443"/>
                    <a:pt x="199" y="489"/>
                    <a:pt x="222" y="527"/>
                  </a:cubicBezTo>
                  <a:cubicBezTo>
                    <a:pt x="229" y="535"/>
                    <a:pt x="245" y="542"/>
                    <a:pt x="260" y="550"/>
                  </a:cubicBezTo>
                  <a:cubicBezTo>
                    <a:pt x="283" y="565"/>
                    <a:pt x="306" y="581"/>
                    <a:pt x="328" y="596"/>
                  </a:cubicBezTo>
                  <a:cubicBezTo>
                    <a:pt x="344" y="611"/>
                    <a:pt x="344" y="634"/>
                    <a:pt x="351" y="657"/>
                  </a:cubicBezTo>
                  <a:lnTo>
                    <a:pt x="351" y="657"/>
                  </a:lnTo>
                  <a:cubicBezTo>
                    <a:pt x="359" y="665"/>
                    <a:pt x="367" y="688"/>
                    <a:pt x="382" y="680"/>
                  </a:cubicBezTo>
                  <a:cubicBezTo>
                    <a:pt x="397" y="680"/>
                    <a:pt x="390" y="649"/>
                    <a:pt x="405" y="642"/>
                  </a:cubicBezTo>
                  <a:cubicBezTo>
                    <a:pt x="428" y="626"/>
                    <a:pt x="451" y="611"/>
                    <a:pt x="474" y="611"/>
                  </a:cubicBezTo>
                  <a:cubicBezTo>
                    <a:pt x="497" y="611"/>
                    <a:pt x="512" y="642"/>
                    <a:pt x="527" y="642"/>
                  </a:cubicBezTo>
                  <a:cubicBezTo>
                    <a:pt x="565" y="642"/>
                    <a:pt x="603" y="611"/>
                    <a:pt x="642" y="604"/>
                  </a:cubicBezTo>
                  <a:cubicBezTo>
                    <a:pt x="649" y="604"/>
                    <a:pt x="664" y="611"/>
                    <a:pt x="672" y="611"/>
                  </a:cubicBezTo>
                  <a:cubicBezTo>
                    <a:pt x="680" y="619"/>
                    <a:pt x="680" y="634"/>
                    <a:pt x="695" y="634"/>
                  </a:cubicBezTo>
                  <a:cubicBezTo>
                    <a:pt x="718" y="642"/>
                    <a:pt x="749" y="657"/>
                    <a:pt x="772" y="649"/>
                  </a:cubicBezTo>
                  <a:cubicBezTo>
                    <a:pt x="787" y="642"/>
                    <a:pt x="772" y="604"/>
                    <a:pt x="787" y="596"/>
                  </a:cubicBezTo>
                  <a:cubicBezTo>
                    <a:pt x="802" y="588"/>
                    <a:pt x="825" y="626"/>
                    <a:pt x="840" y="611"/>
                  </a:cubicBezTo>
                  <a:cubicBezTo>
                    <a:pt x="856" y="596"/>
                    <a:pt x="856" y="558"/>
                    <a:pt x="848" y="535"/>
                  </a:cubicBezTo>
                  <a:cubicBezTo>
                    <a:pt x="833" y="512"/>
                    <a:pt x="787" y="504"/>
                    <a:pt x="787" y="474"/>
                  </a:cubicBezTo>
                  <a:cubicBezTo>
                    <a:pt x="779" y="458"/>
                    <a:pt x="817" y="458"/>
                    <a:pt x="825" y="443"/>
                  </a:cubicBezTo>
                  <a:cubicBezTo>
                    <a:pt x="833" y="435"/>
                    <a:pt x="817" y="413"/>
                    <a:pt x="833" y="413"/>
                  </a:cubicBezTo>
                  <a:cubicBezTo>
                    <a:pt x="856" y="405"/>
                    <a:pt x="878" y="413"/>
                    <a:pt x="901" y="420"/>
                  </a:cubicBezTo>
                  <a:cubicBezTo>
                    <a:pt x="924" y="435"/>
                    <a:pt x="924" y="474"/>
                    <a:pt x="947" y="481"/>
                  </a:cubicBezTo>
                  <a:cubicBezTo>
                    <a:pt x="970" y="489"/>
                    <a:pt x="985" y="458"/>
                    <a:pt x="1008" y="443"/>
                  </a:cubicBezTo>
                  <a:cubicBezTo>
                    <a:pt x="1047" y="405"/>
                    <a:pt x="1054" y="390"/>
                    <a:pt x="1092" y="344"/>
                  </a:cubicBezTo>
                  <a:lnTo>
                    <a:pt x="1092" y="344"/>
                  </a:lnTo>
                  <a:cubicBezTo>
                    <a:pt x="1085" y="336"/>
                    <a:pt x="1077" y="329"/>
                    <a:pt x="1069" y="321"/>
                  </a:cubicBezTo>
                  <a:cubicBezTo>
                    <a:pt x="1001" y="237"/>
                    <a:pt x="955" y="237"/>
                    <a:pt x="863" y="206"/>
                  </a:cubicBezTo>
                  <a:cubicBezTo>
                    <a:pt x="733" y="160"/>
                    <a:pt x="749" y="23"/>
                    <a:pt x="634" y="15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344" y="0"/>
                    <a:pt x="367" y="84"/>
                    <a:pt x="298" y="115"/>
                  </a:cubicBezTo>
                  <a:cubicBezTo>
                    <a:pt x="222" y="168"/>
                    <a:pt x="321" y="244"/>
                    <a:pt x="176" y="252"/>
                  </a:cubicBezTo>
                  <a:cubicBezTo>
                    <a:pt x="160" y="252"/>
                    <a:pt x="122" y="306"/>
                    <a:pt x="99" y="313"/>
                  </a:cubicBezTo>
                  <a:cubicBezTo>
                    <a:pt x="69" y="336"/>
                    <a:pt x="38" y="344"/>
                    <a:pt x="8" y="3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133"/>
            <p:cNvSpPr>
              <a:spLocks noChangeArrowheads="1"/>
            </p:cNvSpPr>
            <p:nvPr/>
          </p:nvSpPr>
          <p:spPr bwMode="auto">
            <a:xfrm>
              <a:off x="5708279" y="4583113"/>
              <a:ext cx="284144" cy="201612"/>
            </a:xfrm>
            <a:custGeom>
              <a:avLst/>
              <a:gdLst>
                <a:gd name="T0" fmla="*/ 374 w 788"/>
                <a:gd name="T1" fmla="*/ 77 h 559"/>
                <a:gd name="T2" fmla="*/ 374 w 788"/>
                <a:gd name="T3" fmla="*/ 77 h 559"/>
                <a:gd name="T4" fmla="*/ 267 w 788"/>
                <a:gd name="T5" fmla="*/ 0 h 559"/>
                <a:gd name="T6" fmla="*/ 267 w 788"/>
                <a:gd name="T7" fmla="*/ 0 h 559"/>
                <a:gd name="T8" fmla="*/ 229 w 788"/>
                <a:gd name="T9" fmla="*/ 77 h 559"/>
                <a:gd name="T10" fmla="*/ 267 w 788"/>
                <a:gd name="T11" fmla="*/ 123 h 559"/>
                <a:gd name="T12" fmla="*/ 252 w 788"/>
                <a:gd name="T13" fmla="*/ 146 h 559"/>
                <a:gd name="T14" fmla="*/ 176 w 788"/>
                <a:gd name="T15" fmla="*/ 161 h 559"/>
                <a:gd name="T16" fmla="*/ 46 w 788"/>
                <a:gd name="T17" fmla="*/ 153 h 559"/>
                <a:gd name="T18" fmla="*/ 15 w 788"/>
                <a:gd name="T19" fmla="*/ 191 h 559"/>
                <a:gd name="T20" fmla="*/ 15 w 788"/>
                <a:gd name="T21" fmla="*/ 191 h 559"/>
                <a:gd name="T22" fmla="*/ 7 w 788"/>
                <a:gd name="T23" fmla="*/ 245 h 559"/>
                <a:gd name="T24" fmla="*/ 53 w 788"/>
                <a:gd name="T25" fmla="*/ 260 h 559"/>
                <a:gd name="T26" fmla="*/ 76 w 788"/>
                <a:gd name="T27" fmla="*/ 283 h 559"/>
                <a:gd name="T28" fmla="*/ 68 w 788"/>
                <a:gd name="T29" fmla="*/ 313 h 559"/>
                <a:gd name="T30" fmla="*/ 122 w 788"/>
                <a:gd name="T31" fmla="*/ 321 h 559"/>
                <a:gd name="T32" fmla="*/ 145 w 788"/>
                <a:gd name="T33" fmla="*/ 375 h 559"/>
                <a:gd name="T34" fmla="*/ 260 w 788"/>
                <a:gd name="T35" fmla="*/ 382 h 559"/>
                <a:gd name="T36" fmla="*/ 191 w 788"/>
                <a:gd name="T37" fmla="*/ 444 h 559"/>
                <a:gd name="T38" fmla="*/ 267 w 788"/>
                <a:gd name="T39" fmla="*/ 520 h 559"/>
                <a:gd name="T40" fmla="*/ 290 w 788"/>
                <a:gd name="T41" fmla="*/ 550 h 559"/>
                <a:gd name="T42" fmla="*/ 313 w 788"/>
                <a:gd name="T43" fmla="*/ 558 h 559"/>
                <a:gd name="T44" fmla="*/ 313 w 788"/>
                <a:gd name="T45" fmla="*/ 558 h 559"/>
                <a:gd name="T46" fmla="*/ 405 w 788"/>
                <a:gd name="T47" fmla="*/ 543 h 559"/>
                <a:gd name="T48" fmla="*/ 450 w 788"/>
                <a:gd name="T49" fmla="*/ 466 h 559"/>
                <a:gd name="T50" fmla="*/ 550 w 788"/>
                <a:gd name="T51" fmla="*/ 428 h 559"/>
                <a:gd name="T52" fmla="*/ 550 w 788"/>
                <a:gd name="T53" fmla="*/ 405 h 559"/>
                <a:gd name="T54" fmla="*/ 580 w 788"/>
                <a:gd name="T55" fmla="*/ 367 h 559"/>
                <a:gd name="T56" fmla="*/ 664 w 788"/>
                <a:gd name="T57" fmla="*/ 291 h 559"/>
                <a:gd name="T58" fmla="*/ 756 w 788"/>
                <a:gd name="T59" fmla="*/ 321 h 559"/>
                <a:gd name="T60" fmla="*/ 787 w 788"/>
                <a:gd name="T61" fmla="*/ 268 h 559"/>
                <a:gd name="T62" fmla="*/ 787 w 788"/>
                <a:gd name="T63" fmla="*/ 268 h 559"/>
                <a:gd name="T64" fmla="*/ 626 w 788"/>
                <a:gd name="T65" fmla="*/ 230 h 559"/>
                <a:gd name="T66" fmla="*/ 420 w 788"/>
                <a:gd name="T67" fmla="*/ 153 h 559"/>
                <a:gd name="T68" fmla="*/ 420 w 788"/>
                <a:gd name="T69" fmla="*/ 153 h 559"/>
                <a:gd name="T70" fmla="*/ 374 w 788"/>
                <a:gd name="T71" fmla="*/ 77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8" h="559">
                  <a:moveTo>
                    <a:pt x="374" y="77"/>
                  </a:moveTo>
                  <a:lnTo>
                    <a:pt x="374" y="77"/>
                  </a:lnTo>
                  <a:cubicBezTo>
                    <a:pt x="267" y="0"/>
                    <a:pt x="267" y="0"/>
                    <a:pt x="267" y="0"/>
                  </a:cubicBezTo>
                  <a:lnTo>
                    <a:pt x="267" y="0"/>
                  </a:lnTo>
                  <a:cubicBezTo>
                    <a:pt x="252" y="23"/>
                    <a:pt x="229" y="46"/>
                    <a:pt x="229" y="77"/>
                  </a:cubicBezTo>
                  <a:cubicBezTo>
                    <a:pt x="237" y="100"/>
                    <a:pt x="267" y="107"/>
                    <a:pt x="267" y="123"/>
                  </a:cubicBezTo>
                  <a:cubicBezTo>
                    <a:pt x="275" y="130"/>
                    <a:pt x="267" y="146"/>
                    <a:pt x="252" y="146"/>
                  </a:cubicBezTo>
                  <a:cubicBezTo>
                    <a:pt x="229" y="161"/>
                    <a:pt x="198" y="161"/>
                    <a:pt x="176" y="161"/>
                  </a:cubicBezTo>
                  <a:cubicBezTo>
                    <a:pt x="130" y="161"/>
                    <a:pt x="84" y="146"/>
                    <a:pt x="46" y="153"/>
                  </a:cubicBezTo>
                  <a:cubicBezTo>
                    <a:pt x="30" y="153"/>
                    <a:pt x="23" y="176"/>
                    <a:pt x="15" y="191"/>
                  </a:cubicBezTo>
                  <a:lnTo>
                    <a:pt x="15" y="191"/>
                  </a:lnTo>
                  <a:cubicBezTo>
                    <a:pt x="15" y="214"/>
                    <a:pt x="0" y="230"/>
                    <a:pt x="7" y="245"/>
                  </a:cubicBezTo>
                  <a:cubicBezTo>
                    <a:pt x="15" y="260"/>
                    <a:pt x="38" y="245"/>
                    <a:pt x="53" y="260"/>
                  </a:cubicBezTo>
                  <a:cubicBezTo>
                    <a:pt x="68" y="260"/>
                    <a:pt x="76" y="275"/>
                    <a:pt x="76" y="283"/>
                  </a:cubicBezTo>
                  <a:cubicBezTo>
                    <a:pt x="76" y="298"/>
                    <a:pt x="61" y="313"/>
                    <a:pt x="68" y="313"/>
                  </a:cubicBezTo>
                  <a:cubicBezTo>
                    <a:pt x="84" y="329"/>
                    <a:pt x="107" y="306"/>
                    <a:pt x="122" y="321"/>
                  </a:cubicBezTo>
                  <a:cubicBezTo>
                    <a:pt x="137" y="329"/>
                    <a:pt x="122" y="367"/>
                    <a:pt x="145" y="375"/>
                  </a:cubicBezTo>
                  <a:cubicBezTo>
                    <a:pt x="176" y="390"/>
                    <a:pt x="237" y="352"/>
                    <a:pt x="260" y="382"/>
                  </a:cubicBezTo>
                  <a:cubicBezTo>
                    <a:pt x="275" y="405"/>
                    <a:pt x="183" y="413"/>
                    <a:pt x="191" y="444"/>
                  </a:cubicBezTo>
                  <a:cubicBezTo>
                    <a:pt x="191" y="482"/>
                    <a:pt x="244" y="489"/>
                    <a:pt x="267" y="520"/>
                  </a:cubicBezTo>
                  <a:cubicBezTo>
                    <a:pt x="282" y="527"/>
                    <a:pt x="282" y="543"/>
                    <a:pt x="290" y="550"/>
                  </a:cubicBezTo>
                  <a:cubicBezTo>
                    <a:pt x="298" y="558"/>
                    <a:pt x="305" y="558"/>
                    <a:pt x="313" y="558"/>
                  </a:cubicBezTo>
                  <a:lnTo>
                    <a:pt x="313" y="558"/>
                  </a:lnTo>
                  <a:cubicBezTo>
                    <a:pt x="343" y="550"/>
                    <a:pt x="382" y="558"/>
                    <a:pt x="405" y="543"/>
                  </a:cubicBezTo>
                  <a:cubicBezTo>
                    <a:pt x="428" y="520"/>
                    <a:pt x="428" y="482"/>
                    <a:pt x="450" y="466"/>
                  </a:cubicBezTo>
                  <a:cubicBezTo>
                    <a:pt x="481" y="444"/>
                    <a:pt x="519" y="444"/>
                    <a:pt x="550" y="428"/>
                  </a:cubicBezTo>
                  <a:cubicBezTo>
                    <a:pt x="557" y="428"/>
                    <a:pt x="550" y="413"/>
                    <a:pt x="550" y="405"/>
                  </a:cubicBezTo>
                  <a:cubicBezTo>
                    <a:pt x="557" y="390"/>
                    <a:pt x="573" y="375"/>
                    <a:pt x="580" y="367"/>
                  </a:cubicBezTo>
                  <a:cubicBezTo>
                    <a:pt x="611" y="336"/>
                    <a:pt x="626" y="298"/>
                    <a:pt x="664" y="291"/>
                  </a:cubicBezTo>
                  <a:cubicBezTo>
                    <a:pt x="695" y="283"/>
                    <a:pt x="725" y="329"/>
                    <a:pt x="756" y="321"/>
                  </a:cubicBezTo>
                  <a:cubicBezTo>
                    <a:pt x="787" y="313"/>
                    <a:pt x="779" y="291"/>
                    <a:pt x="787" y="268"/>
                  </a:cubicBezTo>
                  <a:lnTo>
                    <a:pt x="787" y="268"/>
                  </a:lnTo>
                  <a:cubicBezTo>
                    <a:pt x="741" y="252"/>
                    <a:pt x="687" y="237"/>
                    <a:pt x="626" y="230"/>
                  </a:cubicBezTo>
                  <a:cubicBezTo>
                    <a:pt x="542" y="222"/>
                    <a:pt x="496" y="169"/>
                    <a:pt x="420" y="153"/>
                  </a:cubicBezTo>
                  <a:lnTo>
                    <a:pt x="420" y="153"/>
                  </a:lnTo>
                  <a:cubicBezTo>
                    <a:pt x="374" y="77"/>
                    <a:pt x="374" y="77"/>
                    <a:pt x="374" y="7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134"/>
            <p:cNvSpPr>
              <a:spLocks noChangeArrowheads="1"/>
            </p:cNvSpPr>
            <p:nvPr/>
          </p:nvSpPr>
          <p:spPr bwMode="auto">
            <a:xfrm>
              <a:off x="5820984" y="4678363"/>
              <a:ext cx="242871" cy="228600"/>
            </a:xfrm>
            <a:custGeom>
              <a:avLst/>
              <a:gdLst>
                <a:gd name="T0" fmla="*/ 611 w 673"/>
                <a:gd name="T1" fmla="*/ 23 h 635"/>
                <a:gd name="T2" fmla="*/ 611 w 673"/>
                <a:gd name="T3" fmla="*/ 23 h 635"/>
                <a:gd name="T4" fmla="*/ 474 w 673"/>
                <a:gd name="T5" fmla="*/ 0 h 635"/>
                <a:gd name="T6" fmla="*/ 474 w 673"/>
                <a:gd name="T7" fmla="*/ 0 h 635"/>
                <a:gd name="T8" fmla="*/ 443 w 673"/>
                <a:gd name="T9" fmla="*/ 53 h 635"/>
                <a:gd name="T10" fmla="*/ 351 w 673"/>
                <a:gd name="T11" fmla="*/ 23 h 635"/>
                <a:gd name="T12" fmla="*/ 267 w 673"/>
                <a:gd name="T13" fmla="*/ 99 h 635"/>
                <a:gd name="T14" fmla="*/ 237 w 673"/>
                <a:gd name="T15" fmla="*/ 137 h 635"/>
                <a:gd name="T16" fmla="*/ 237 w 673"/>
                <a:gd name="T17" fmla="*/ 160 h 635"/>
                <a:gd name="T18" fmla="*/ 137 w 673"/>
                <a:gd name="T19" fmla="*/ 198 h 635"/>
                <a:gd name="T20" fmla="*/ 92 w 673"/>
                <a:gd name="T21" fmla="*/ 275 h 635"/>
                <a:gd name="T22" fmla="*/ 0 w 673"/>
                <a:gd name="T23" fmla="*/ 290 h 635"/>
                <a:gd name="T24" fmla="*/ 0 w 673"/>
                <a:gd name="T25" fmla="*/ 290 h 635"/>
                <a:gd name="T26" fmla="*/ 46 w 673"/>
                <a:gd name="T27" fmla="*/ 351 h 635"/>
                <a:gd name="T28" fmla="*/ 160 w 673"/>
                <a:gd name="T29" fmla="*/ 313 h 635"/>
                <a:gd name="T30" fmla="*/ 168 w 673"/>
                <a:gd name="T31" fmla="*/ 343 h 635"/>
                <a:gd name="T32" fmla="*/ 107 w 673"/>
                <a:gd name="T33" fmla="*/ 389 h 635"/>
                <a:gd name="T34" fmla="*/ 130 w 673"/>
                <a:gd name="T35" fmla="*/ 473 h 635"/>
                <a:gd name="T36" fmla="*/ 168 w 673"/>
                <a:gd name="T37" fmla="*/ 512 h 635"/>
                <a:gd name="T38" fmla="*/ 137 w 673"/>
                <a:gd name="T39" fmla="*/ 542 h 635"/>
                <a:gd name="T40" fmla="*/ 122 w 673"/>
                <a:gd name="T41" fmla="*/ 611 h 635"/>
                <a:gd name="T42" fmla="*/ 122 w 673"/>
                <a:gd name="T43" fmla="*/ 611 h 635"/>
                <a:gd name="T44" fmla="*/ 160 w 673"/>
                <a:gd name="T45" fmla="*/ 603 h 635"/>
                <a:gd name="T46" fmla="*/ 222 w 673"/>
                <a:gd name="T47" fmla="*/ 565 h 635"/>
                <a:gd name="T48" fmla="*/ 359 w 673"/>
                <a:gd name="T49" fmla="*/ 534 h 635"/>
                <a:gd name="T50" fmla="*/ 420 w 673"/>
                <a:gd name="T51" fmla="*/ 580 h 635"/>
                <a:gd name="T52" fmla="*/ 542 w 673"/>
                <a:gd name="T53" fmla="*/ 634 h 635"/>
                <a:gd name="T54" fmla="*/ 542 w 673"/>
                <a:gd name="T55" fmla="*/ 634 h 635"/>
                <a:gd name="T56" fmla="*/ 588 w 673"/>
                <a:gd name="T57" fmla="*/ 588 h 635"/>
                <a:gd name="T58" fmla="*/ 603 w 673"/>
                <a:gd name="T59" fmla="*/ 534 h 635"/>
                <a:gd name="T60" fmla="*/ 664 w 673"/>
                <a:gd name="T61" fmla="*/ 504 h 635"/>
                <a:gd name="T62" fmla="*/ 664 w 673"/>
                <a:gd name="T63" fmla="*/ 504 h 635"/>
                <a:gd name="T64" fmla="*/ 626 w 673"/>
                <a:gd name="T65" fmla="*/ 435 h 635"/>
                <a:gd name="T66" fmla="*/ 641 w 673"/>
                <a:gd name="T67" fmla="*/ 374 h 635"/>
                <a:gd name="T68" fmla="*/ 664 w 673"/>
                <a:gd name="T69" fmla="*/ 282 h 635"/>
                <a:gd name="T70" fmla="*/ 596 w 673"/>
                <a:gd name="T71" fmla="*/ 267 h 635"/>
                <a:gd name="T72" fmla="*/ 611 w 673"/>
                <a:gd name="T73" fmla="*/ 183 h 635"/>
                <a:gd name="T74" fmla="*/ 580 w 673"/>
                <a:gd name="T75" fmla="*/ 153 h 635"/>
                <a:gd name="T76" fmla="*/ 596 w 673"/>
                <a:gd name="T77" fmla="*/ 122 h 635"/>
                <a:gd name="T78" fmla="*/ 580 w 673"/>
                <a:gd name="T79" fmla="*/ 91 h 635"/>
                <a:gd name="T80" fmla="*/ 611 w 673"/>
                <a:gd name="T81" fmla="*/ 23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3" h="635">
                  <a:moveTo>
                    <a:pt x="611" y="23"/>
                  </a:moveTo>
                  <a:lnTo>
                    <a:pt x="611" y="23"/>
                  </a:lnTo>
                  <a:cubicBezTo>
                    <a:pt x="565" y="23"/>
                    <a:pt x="519" y="15"/>
                    <a:pt x="474" y="0"/>
                  </a:cubicBezTo>
                  <a:lnTo>
                    <a:pt x="474" y="0"/>
                  </a:lnTo>
                  <a:cubicBezTo>
                    <a:pt x="466" y="23"/>
                    <a:pt x="474" y="45"/>
                    <a:pt x="443" y="53"/>
                  </a:cubicBezTo>
                  <a:cubicBezTo>
                    <a:pt x="412" y="61"/>
                    <a:pt x="382" y="15"/>
                    <a:pt x="351" y="23"/>
                  </a:cubicBezTo>
                  <a:cubicBezTo>
                    <a:pt x="313" y="30"/>
                    <a:pt x="298" y="68"/>
                    <a:pt x="267" y="99"/>
                  </a:cubicBezTo>
                  <a:cubicBezTo>
                    <a:pt x="260" y="107"/>
                    <a:pt x="244" y="122"/>
                    <a:pt x="237" y="137"/>
                  </a:cubicBezTo>
                  <a:cubicBezTo>
                    <a:pt x="237" y="145"/>
                    <a:pt x="244" y="160"/>
                    <a:pt x="237" y="160"/>
                  </a:cubicBezTo>
                  <a:cubicBezTo>
                    <a:pt x="206" y="176"/>
                    <a:pt x="168" y="176"/>
                    <a:pt x="137" y="198"/>
                  </a:cubicBezTo>
                  <a:cubicBezTo>
                    <a:pt x="115" y="214"/>
                    <a:pt x="115" y="252"/>
                    <a:pt x="92" y="275"/>
                  </a:cubicBezTo>
                  <a:cubicBezTo>
                    <a:pt x="69" y="290"/>
                    <a:pt x="30" y="282"/>
                    <a:pt x="0" y="290"/>
                  </a:cubicBezTo>
                  <a:lnTo>
                    <a:pt x="0" y="290"/>
                  </a:lnTo>
                  <a:cubicBezTo>
                    <a:pt x="15" y="313"/>
                    <a:pt x="23" y="351"/>
                    <a:pt x="46" y="351"/>
                  </a:cubicBezTo>
                  <a:cubicBezTo>
                    <a:pt x="84" y="359"/>
                    <a:pt x="122" y="320"/>
                    <a:pt x="160" y="313"/>
                  </a:cubicBezTo>
                  <a:cubicBezTo>
                    <a:pt x="168" y="313"/>
                    <a:pt x="176" y="336"/>
                    <a:pt x="168" y="343"/>
                  </a:cubicBezTo>
                  <a:cubicBezTo>
                    <a:pt x="153" y="359"/>
                    <a:pt x="115" y="366"/>
                    <a:pt x="107" y="389"/>
                  </a:cubicBezTo>
                  <a:cubicBezTo>
                    <a:pt x="99" y="412"/>
                    <a:pt x="122" y="443"/>
                    <a:pt x="130" y="473"/>
                  </a:cubicBezTo>
                  <a:cubicBezTo>
                    <a:pt x="137" y="489"/>
                    <a:pt x="160" y="489"/>
                    <a:pt x="168" y="512"/>
                  </a:cubicBezTo>
                  <a:cubicBezTo>
                    <a:pt x="168" y="519"/>
                    <a:pt x="145" y="527"/>
                    <a:pt x="137" y="542"/>
                  </a:cubicBezTo>
                  <a:cubicBezTo>
                    <a:pt x="130" y="565"/>
                    <a:pt x="130" y="588"/>
                    <a:pt x="122" y="611"/>
                  </a:cubicBezTo>
                  <a:lnTo>
                    <a:pt x="122" y="611"/>
                  </a:lnTo>
                  <a:cubicBezTo>
                    <a:pt x="137" y="603"/>
                    <a:pt x="153" y="611"/>
                    <a:pt x="160" y="603"/>
                  </a:cubicBezTo>
                  <a:cubicBezTo>
                    <a:pt x="183" y="595"/>
                    <a:pt x="199" y="573"/>
                    <a:pt x="222" y="565"/>
                  </a:cubicBezTo>
                  <a:cubicBezTo>
                    <a:pt x="267" y="550"/>
                    <a:pt x="313" y="534"/>
                    <a:pt x="359" y="534"/>
                  </a:cubicBezTo>
                  <a:cubicBezTo>
                    <a:pt x="382" y="542"/>
                    <a:pt x="397" y="573"/>
                    <a:pt x="420" y="580"/>
                  </a:cubicBezTo>
                  <a:cubicBezTo>
                    <a:pt x="458" y="603"/>
                    <a:pt x="504" y="618"/>
                    <a:pt x="542" y="634"/>
                  </a:cubicBezTo>
                  <a:lnTo>
                    <a:pt x="542" y="634"/>
                  </a:lnTo>
                  <a:cubicBezTo>
                    <a:pt x="558" y="618"/>
                    <a:pt x="580" y="603"/>
                    <a:pt x="588" y="588"/>
                  </a:cubicBezTo>
                  <a:cubicBezTo>
                    <a:pt x="603" y="573"/>
                    <a:pt x="588" y="550"/>
                    <a:pt x="603" y="534"/>
                  </a:cubicBezTo>
                  <a:cubicBezTo>
                    <a:pt x="619" y="519"/>
                    <a:pt x="641" y="512"/>
                    <a:pt x="664" y="504"/>
                  </a:cubicBezTo>
                  <a:lnTo>
                    <a:pt x="664" y="504"/>
                  </a:lnTo>
                  <a:cubicBezTo>
                    <a:pt x="649" y="481"/>
                    <a:pt x="634" y="458"/>
                    <a:pt x="626" y="435"/>
                  </a:cubicBezTo>
                  <a:cubicBezTo>
                    <a:pt x="626" y="412"/>
                    <a:pt x="634" y="397"/>
                    <a:pt x="641" y="374"/>
                  </a:cubicBezTo>
                  <a:cubicBezTo>
                    <a:pt x="649" y="343"/>
                    <a:pt x="672" y="305"/>
                    <a:pt x="664" y="282"/>
                  </a:cubicBezTo>
                  <a:cubicBezTo>
                    <a:pt x="649" y="259"/>
                    <a:pt x="603" y="282"/>
                    <a:pt x="596" y="267"/>
                  </a:cubicBezTo>
                  <a:cubicBezTo>
                    <a:pt x="580" y="244"/>
                    <a:pt x="611" y="214"/>
                    <a:pt x="611" y="183"/>
                  </a:cubicBezTo>
                  <a:cubicBezTo>
                    <a:pt x="611" y="168"/>
                    <a:pt x="580" y="168"/>
                    <a:pt x="580" y="153"/>
                  </a:cubicBezTo>
                  <a:cubicBezTo>
                    <a:pt x="573" y="145"/>
                    <a:pt x="596" y="137"/>
                    <a:pt x="596" y="122"/>
                  </a:cubicBezTo>
                  <a:cubicBezTo>
                    <a:pt x="596" y="114"/>
                    <a:pt x="580" y="99"/>
                    <a:pt x="580" y="91"/>
                  </a:cubicBezTo>
                  <a:cubicBezTo>
                    <a:pt x="588" y="61"/>
                    <a:pt x="596" y="45"/>
                    <a:pt x="611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5603510" y="4651376"/>
              <a:ext cx="280970" cy="295275"/>
            </a:xfrm>
            <a:custGeom>
              <a:avLst/>
              <a:gdLst>
                <a:gd name="T0" fmla="*/ 305 w 780"/>
                <a:gd name="T1" fmla="*/ 0 h 819"/>
                <a:gd name="T2" fmla="*/ 305 w 780"/>
                <a:gd name="T3" fmla="*/ 0 h 819"/>
                <a:gd name="T4" fmla="*/ 297 w 780"/>
                <a:gd name="T5" fmla="*/ 54 h 819"/>
                <a:gd name="T6" fmla="*/ 343 w 780"/>
                <a:gd name="T7" fmla="*/ 69 h 819"/>
                <a:gd name="T8" fmla="*/ 366 w 780"/>
                <a:gd name="T9" fmla="*/ 92 h 819"/>
                <a:gd name="T10" fmla="*/ 358 w 780"/>
                <a:gd name="T11" fmla="*/ 122 h 819"/>
                <a:gd name="T12" fmla="*/ 412 w 780"/>
                <a:gd name="T13" fmla="*/ 130 h 819"/>
                <a:gd name="T14" fmla="*/ 435 w 780"/>
                <a:gd name="T15" fmla="*/ 184 h 819"/>
                <a:gd name="T16" fmla="*/ 550 w 780"/>
                <a:gd name="T17" fmla="*/ 191 h 819"/>
                <a:gd name="T18" fmla="*/ 481 w 780"/>
                <a:gd name="T19" fmla="*/ 253 h 819"/>
                <a:gd name="T20" fmla="*/ 557 w 780"/>
                <a:gd name="T21" fmla="*/ 329 h 819"/>
                <a:gd name="T22" fmla="*/ 580 w 780"/>
                <a:gd name="T23" fmla="*/ 359 h 819"/>
                <a:gd name="T24" fmla="*/ 603 w 780"/>
                <a:gd name="T25" fmla="*/ 367 h 819"/>
                <a:gd name="T26" fmla="*/ 603 w 780"/>
                <a:gd name="T27" fmla="*/ 367 h 819"/>
                <a:gd name="T28" fmla="*/ 649 w 780"/>
                <a:gd name="T29" fmla="*/ 428 h 819"/>
                <a:gd name="T30" fmla="*/ 763 w 780"/>
                <a:gd name="T31" fmla="*/ 390 h 819"/>
                <a:gd name="T32" fmla="*/ 771 w 780"/>
                <a:gd name="T33" fmla="*/ 420 h 819"/>
                <a:gd name="T34" fmla="*/ 710 w 780"/>
                <a:gd name="T35" fmla="*/ 466 h 819"/>
                <a:gd name="T36" fmla="*/ 733 w 780"/>
                <a:gd name="T37" fmla="*/ 550 h 819"/>
                <a:gd name="T38" fmla="*/ 771 w 780"/>
                <a:gd name="T39" fmla="*/ 589 h 819"/>
                <a:gd name="T40" fmla="*/ 740 w 780"/>
                <a:gd name="T41" fmla="*/ 619 h 819"/>
                <a:gd name="T42" fmla="*/ 725 w 780"/>
                <a:gd name="T43" fmla="*/ 688 h 819"/>
                <a:gd name="T44" fmla="*/ 725 w 780"/>
                <a:gd name="T45" fmla="*/ 688 h 819"/>
                <a:gd name="T46" fmla="*/ 588 w 780"/>
                <a:gd name="T47" fmla="*/ 734 h 819"/>
                <a:gd name="T48" fmla="*/ 496 w 780"/>
                <a:gd name="T49" fmla="*/ 757 h 819"/>
                <a:gd name="T50" fmla="*/ 466 w 780"/>
                <a:gd name="T51" fmla="*/ 818 h 819"/>
                <a:gd name="T52" fmla="*/ 427 w 780"/>
                <a:gd name="T53" fmla="*/ 772 h 819"/>
                <a:gd name="T54" fmla="*/ 259 w 780"/>
                <a:gd name="T55" fmla="*/ 634 h 819"/>
                <a:gd name="T56" fmla="*/ 267 w 780"/>
                <a:gd name="T57" fmla="*/ 604 h 819"/>
                <a:gd name="T58" fmla="*/ 160 w 780"/>
                <a:gd name="T59" fmla="*/ 527 h 819"/>
                <a:gd name="T60" fmla="*/ 160 w 780"/>
                <a:gd name="T61" fmla="*/ 527 h 819"/>
                <a:gd name="T62" fmla="*/ 91 w 780"/>
                <a:gd name="T63" fmla="*/ 474 h 819"/>
                <a:gd name="T64" fmla="*/ 68 w 780"/>
                <a:gd name="T65" fmla="*/ 428 h 819"/>
                <a:gd name="T66" fmla="*/ 0 w 780"/>
                <a:gd name="T67" fmla="*/ 413 h 819"/>
                <a:gd name="T68" fmla="*/ 0 w 780"/>
                <a:gd name="T69" fmla="*/ 359 h 819"/>
                <a:gd name="T70" fmla="*/ 0 w 780"/>
                <a:gd name="T71" fmla="*/ 359 h 819"/>
                <a:gd name="T72" fmla="*/ 61 w 780"/>
                <a:gd name="T73" fmla="*/ 352 h 819"/>
                <a:gd name="T74" fmla="*/ 61 w 780"/>
                <a:gd name="T75" fmla="*/ 352 h 819"/>
                <a:gd name="T76" fmla="*/ 38 w 780"/>
                <a:gd name="T77" fmla="*/ 314 h 819"/>
                <a:gd name="T78" fmla="*/ 145 w 780"/>
                <a:gd name="T79" fmla="*/ 321 h 819"/>
                <a:gd name="T80" fmla="*/ 160 w 780"/>
                <a:gd name="T81" fmla="*/ 291 h 819"/>
                <a:gd name="T82" fmla="*/ 244 w 780"/>
                <a:gd name="T83" fmla="*/ 275 h 819"/>
                <a:gd name="T84" fmla="*/ 229 w 780"/>
                <a:gd name="T85" fmla="*/ 222 h 819"/>
                <a:gd name="T86" fmla="*/ 259 w 780"/>
                <a:gd name="T87" fmla="*/ 199 h 819"/>
                <a:gd name="T88" fmla="*/ 252 w 780"/>
                <a:gd name="T89" fmla="*/ 168 h 819"/>
                <a:gd name="T90" fmla="*/ 145 w 780"/>
                <a:gd name="T91" fmla="*/ 214 h 819"/>
                <a:gd name="T92" fmla="*/ 160 w 780"/>
                <a:gd name="T93" fmla="*/ 176 h 819"/>
                <a:gd name="T94" fmla="*/ 152 w 780"/>
                <a:gd name="T95" fmla="*/ 138 h 819"/>
                <a:gd name="T96" fmla="*/ 114 w 780"/>
                <a:gd name="T97" fmla="*/ 84 h 819"/>
                <a:gd name="T98" fmla="*/ 106 w 780"/>
                <a:gd name="T99" fmla="*/ 54 h 819"/>
                <a:gd name="T100" fmla="*/ 106 w 780"/>
                <a:gd name="T101" fmla="*/ 54 h 819"/>
                <a:gd name="T102" fmla="*/ 175 w 780"/>
                <a:gd name="T103" fmla="*/ 31 h 819"/>
                <a:gd name="T104" fmla="*/ 191 w 780"/>
                <a:gd name="T105" fmla="*/ 8 h 819"/>
                <a:gd name="T106" fmla="*/ 305 w 780"/>
                <a:gd name="T107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19">
                  <a:moveTo>
                    <a:pt x="305" y="0"/>
                  </a:moveTo>
                  <a:lnTo>
                    <a:pt x="305" y="0"/>
                  </a:lnTo>
                  <a:cubicBezTo>
                    <a:pt x="305" y="23"/>
                    <a:pt x="290" y="39"/>
                    <a:pt x="297" y="54"/>
                  </a:cubicBezTo>
                  <a:cubicBezTo>
                    <a:pt x="305" y="69"/>
                    <a:pt x="328" y="54"/>
                    <a:pt x="343" y="69"/>
                  </a:cubicBezTo>
                  <a:cubicBezTo>
                    <a:pt x="358" y="69"/>
                    <a:pt x="366" y="84"/>
                    <a:pt x="366" y="92"/>
                  </a:cubicBezTo>
                  <a:cubicBezTo>
                    <a:pt x="366" y="107"/>
                    <a:pt x="351" y="122"/>
                    <a:pt x="358" y="122"/>
                  </a:cubicBezTo>
                  <a:cubicBezTo>
                    <a:pt x="374" y="138"/>
                    <a:pt x="397" y="115"/>
                    <a:pt x="412" y="130"/>
                  </a:cubicBezTo>
                  <a:cubicBezTo>
                    <a:pt x="427" y="138"/>
                    <a:pt x="412" y="176"/>
                    <a:pt x="435" y="184"/>
                  </a:cubicBezTo>
                  <a:cubicBezTo>
                    <a:pt x="466" y="199"/>
                    <a:pt x="527" y="161"/>
                    <a:pt x="550" y="191"/>
                  </a:cubicBezTo>
                  <a:cubicBezTo>
                    <a:pt x="565" y="214"/>
                    <a:pt x="473" y="222"/>
                    <a:pt x="481" y="253"/>
                  </a:cubicBezTo>
                  <a:cubicBezTo>
                    <a:pt x="481" y="291"/>
                    <a:pt x="534" y="298"/>
                    <a:pt x="557" y="329"/>
                  </a:cubicBezTo>
                  <a:cubicBezTo>
                    <a:pt x="572" y="336"/>
                    <a:pt x="572" y="352"/>
                    <a:pt x="580" y="359"/>
                  </a:cubicBezTo>
                  <a:cubicBezTo>
                    <a:pt x="588" y="367"/>
                    <a:pt x="595" y="367"/>
                    <a:pt x="603" y="367"/>
                  </a:cubicBezTo>
                  <a:lnTo>
                    <a:pt x="603" y="367"/>
                  </a:lnTo>
                  <a:cubicBezTo>
                    <a:pt x="618" y="390"/>
                    <a:pt x="626" y="428"/>
                    <a:pt x="649" y="428"/>
                  </a:cubicBezTo>
                  <a:cubicBezTo>
                    <a:pt x="687" y="436"/>
                    <a:pt x="725" y="397"/>
                    <a:pt x="763" y="390"/>
                  </a:cubicBezTo>
                  <a:cubicBezTo>
                    <a:pt x="771" y="390"/>
                    <a:pt x="779" y="413"/>
                    <a:pt x="771" y="420"/>
                  </a:cubicBezTo>
                  <a:cubicBezTo>
                    <a:pt x="756" y="436"/>
                    <a:pt x="718" y="443"/>
                    <a:pt x="710" y="466"/>
                  </a:cubicBezTo>
                  <a:cubicBezTo>
                    <a:pt x="702" y="489"/>
                    <a:pt x="725" y="520"/>
                    <a:pt x="733" y="550"/>
                  </a:cubicBezTo>
                  <a:cubicBezTo>
                    <a:pt x="740" y="566"/>
                    <a:pt x="763" y="566"/>
                    <a:pt x="771" y="589"/>
                  </a:cubicBezTo>
                  <a:cubicBezTo>
                    <a:pt x="771" y="596"/>
                    <a:pt x="748" y="604"/>
                    <a:pt x="740" y="619"/>
                  </a:cubicBezTo>
                  <a:cubicBezTo>
                    <a:pt x="733" y="642"/>
                    <a:pt x="733" y="665"/>
                    <a:pt x="725" y="688"/>
                  </a:cubicBezTo>
                  <a:lnTo>
                    <a:pt x="725" y="688"/>
                  </a:lnTo>
                  <a:cubicBezTo>
                    <a:pt x="679" y="703"/>
                    <a:pt x="633" y="718"/>
                    <a:pt x="588" y="734"/>
                  </a:cubicBezTo>
                  <a:cubicBezTo>
                    <a:pt x="557" y="741"/>
                    <a:pt x="527" y="734"/>
                    <a:pt x="496" y="757"/>
                  </a:cubicBezTo>
                  <a:cubicBezTo>
                    <a:pt x="481" y="764"/>
                    <a:pt x="488" y="810"/>
                    <a:pt x="466" y="818"/>
                  </a:cubicBezTo>
                  <a:cubicBezTo>
                    <a:pt x="443" y="818"/>
                    <a:pt x="443" y="780"/>
                    <a:pt x="427" y="772"/>
                  </a:cubicBezTo>
                  <a:cubicBezTo>
                    <a:pt x="374" y="718"/>
                    <a:pt x="313" y="688"/>
                    <a:pt x="259" y="634"/>
                  </a:cubicBezTo>
                  <a:cubicBezTo>
                    <a:pt x="252" y="627"/>
                    <a:pt x="275" y="611"/>
                    <a:pt x="267" y="604"/>
                  </a:cubicBezTo>
                  <a:cubicBezTo>
                    <a:pt x="236" y="573"/>
                    <a:pt x="198" y="558"/>
                    <a:pt x="160" y="527"/>
                  </a:cubicBezTo>
                  <a:lnTo>
                    <a:pt x="160" y="527"/>
                  </a:lnTo>
                  <a:cubicBezTo>
                    <a:pt x="91" y="474"/>
                    <a:pt x="91" y="474"/>
                    <a:pt x="91" y="474"/>
                  </a:cubicBezTo>
                  <a:cubicBezTo>
                    <a:pt x="68" y="428"/>
                    <a:pt x="68" y="428"/>
                    <a:pt x="68" y="428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359"/>
                    <a:pt x="0" y="359"/>
                    <a:pt x="0" y="359"/>
                  </a:cubicBezTo>
                  <a:lnTo>
                    <a:pt x="0" y="359"/>
                  </a:lnTo>
                  <a:cubicBezTo>
                    <a:pt x="22" y="359"/>
                    <a:pt x="45" y="352"/>
                    <a:pt x="61" y="352"/>
                  </a:cubicBezTo>
                  <a:lnTo>
                    <a:pt x="61" y="352"/>
                  </a:lnTo>
                  <a:cubicBezTo>
                    <a:pt x="53" y="336"/>
                    <a:pt x="22" y="314"/>
                    <a:pt x="38" y="314"/>
                  </a:cubicBezTo>
                  <a:cubicBezTo>
                    <a:pt x="76" y="298"/>
                    <a:pt x="114" y="329"/>
                    <a:pt x="145" y="321"/>
                  </a:cubicBezTo>
                  <a:cubicBezTo>
                    <a:pt x="160" y="321"/>
                    <a:pt x="152" y="298"/>
                    <a:pt x="160" y="291"/>
                  </a:cubicBezTo>
                  <a:cubicBezTo>
                    <a:pt x="183" y="283"/>
                    <a:pt x="221" y="298"/>
                    <a:pt x="244" y="275"/>
                  </a:cubicBezTo>
                  <a:cubicBezTo>
                    <a:pt x="259" y="268"/>
                    <a:pt x="229" y="245"/>
                    <a:pt x="229" y="222"/>
                  </a:cubicBezTo>
                  <a:cubicBezTo>
                    <a:pt x="236" y="214"/>
                    <a:pt x="252" y="207"/>
                    <a:pt x="259" y="199"/>
                  </a:cubicBezTo>
                  <a:cubicBezTo>
                    <a:pt x="259" y="184"/>
                    <a:pt x="259" y="161"/>
                    <a:pt x="252" y="168"/>
                  </a:cubicBezTo>
                  <a:cubicBezTo>
                    <a:pt x="214" y="168"/>
                    <a:pt x="183" y="207"/>
                    <a:pt x="145" y="214"/>
                  </a:cubicBezTo>
                  <a:cubicBezTo>
                    <a:pt x="137" y="214"/>
                    <a:pt x="160" y="191"/>
                    <a:pt x="160" y="176"/>
                  </a:cubicBezTo>
                  <a:cubicBezTo>
                    <a:pt x="160" y="161"/>
                    <a:pt x="160" y="145"/>
                    <a:pt x="152" y="138"/>
                  </a:cubicBezTo>
                  <a:cubicBezTo>
                    <a:pt x="145" y="115"/>
                    <a:pt x="122" y="107"/>
                    <a:pt x="114" y="84"/>
                  </a:cubicBezTo>
                  <a:cubicBezTo>
                    <a:pt x="106" y="77"/>
                    <a:pt x="106" y="69"/>
                    <a:pt x="106" y="54"/>
                  </a:cubicBezTo>
                  <a:lnTo>
                    <a:pt x="106" y="54"/>
                  </a:lnTo>
                  <a:cubicBezTo>
                    <a:pt x="129" y="46"/>
                    <a:pt x="152" y="46"/>
                    <a:pt x="175" y="31"/>
                  </a:cubicBezTo>
                  <a:cubicBezTo>
                    <a:pt x="183" y="31"/>
                    <a:pt x="183" y="8"/>
                    <a:pt x="191" y="8"/>
                  </a:cubicBezTo>
                  <a:cubicBezTo>
                    <a:pt x="229" y="0"/>
                    <a:pt x="267" y="8"/>
                    <a:pt x="305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5363814" y="4598988"/>
              <a:ext cx="150802" cy="190500"/>
            </a:xfrm>
            <a:custGeom>
              <a:avLst/>
              <a:gdLst>
                <a:gd name="T0" fmla="*/ 84 w 421"/>
                <a:gd name="T1" fmla="*/ 0 h 528"/>
                <a:gd name="T2" fmla="*/ 84 w 421"/>
                <a:gd name="T3" fmla="*/ 0 h 528"/>
                <a:gd name="T4" fmla="*/ 160 w 421"/>
                <a:gd name="T5" fmla="*/ 23 h 528"/>
                <a:gd name="T6" fmla="*/ 191 w 421"/>
                <a:gd name="T7" fmla="*/ 23 h 528"/>
                <a:gd name="T8" fmla="*/ 222 w 421"/>
                <a:gd name="T9" fmla="*/ 46 h 528"/>
                <a:gd name="T10" fmla="*/ 275 w 421"/>
                <a:gd name="T11" fmla="*/ 61 h 528"/>
                <a:gd name="T12" fmla="*/ 237 w 421"/>
                <a:gd name="T13" fmla="*/ 84 h 528"/>
                <a:gd name="T14" fmla="*/ 267 w 421"/>
                <a:gd name="T15" fmla="*/ 206 h 528"/>
                <a:gd name="T16" fmla="*/ 298 w 421"/>
                <a:gd name="T17" fmla="*/ 206 h 528"/>
                <a:gd name="T18" fmla="*/ 344 w 421"/>
                <a:gd name="T19" fmla="*/ 283 h 528"/>
                <a:gd name="T20" fmla="*/ 374 w 421"/>
                <a:gd name="T21" fmla="*/ 298 h 528"/>
                <a:gd name="T22" fmla="*/ 374 w 421"/>
                <a:gd name="T23" fmla="*/ 298 h 528"/>
                <a:gd name="T24" fmla="*/ 405 w 421"/>
                <a:gd name="T25" fmla="*/ 359 h 528"/>
                <a:gd name="T26" fmla="*/ 412 w 421"/>
                <a:gd name="T27" fmla="*/ 436 h 528"/>
                <a:gd name="T28" fmla="*/ 412 w 421"/>
                <a:gd name="T29" fmla="*/ 436 h 528"/>
                <a:gd name="T30" fmla="*/ 420 w 421"/>
                <a:gd name="T31" fmla="*/ 497 h 528"/>
                <a:gd name="T32" fmla="*/ 397 w 421"/>
                <a:gd name="T33" fmla="*/ 527 h 528"/>
                <a:gd name="T34" fmla="*/ 397 w 421"/>
                <a:gd name="T35" fmla="*/ 527 h 528"/>
                <a:gd name="T36" fmla="*/ 329 w 421"/>
                <a:gd name="T37" fmla="*/ 481 h 528"/>
                <a:gd name="T38" fmla="*/ 252 w 421"/>
                <a:gd name="T39" fmla="*/ 413 h 528"/>
                <a:gd name="T40" fmla="*/ 23 w 421"/>
                <a:gd name="T41" fmla="*/ 390 h 528"/>
                <a:gd name="T42" fmla="*/ 23 w 421"/>
                <a:gd name="T43" fmla="*/ 390 h 528"/>
                <a:gd name="T44" fmla="*/ 61 w 421"/>
                <a:gd name="T45" fmla="*/ 321 h 528"/>
                <a:gd name="T46" fmla="*/ 54 w 421"/>
                <a:gd name="T47" fmla="*/ 267 h 528"/>
                <a:gd name="T48" fmla="*/ 0 w 421"/>
                <a:gd name="T49" fmla="*/ 206 h 528"/>
                <a:gd name="T50" fmla="*/ 54 w 421"/>
                <a:gd name="T51" fmla="*/ 199 h 528"/>
                <a:gd name="T52" fmla="*/ 84 w 421"/>
                <a:gd name="T53" fmla="*/ 161 h 528"/>
                <a:gd name="T54" fmla="*/ 61 w 421"/>
                <a:gd name="T55" fmla="*/ 92 h 528"/>
                <a:gd name="T56" fmla="*/ 84 w 421"/>
                <a:gd name="T57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1" h="528">
                  <a:moveTo>
                    <a:pt x="84" y="0"/>
                  </a:moveTo>
                  <a:lnTo>
                    <a:pt x="84" y="0"/>
                  </a:lnTo>
                  <a:cubicBezTo>
                    <a:pt x="107" y="8"/>
                    <a:pt x="130" y="15"/>
                    <a:pt x="160" y="23"/>
                  </a:cubicBezTo>
                  <a:cubicBezTo>
                    <a:pt x="168" y="23"/>
                    <a:pt x="183" y="15"/>
                    <a:pt x="191" y="23"/>
                  </a:cubicBezTo>
                  <a:cubicBezTo>
                    <a:pt x="206" y="23"/>
                    <a:pt x="206" y="38"/>
                    <a:pt x="222" y="46"/>
                  </a:cubicBezTo>
                  <a:cubicBezTo>
                    <a:pt x="237" y="54"/>
                    <a:pt x="267" y="38"/>
                    <a:pt x="275" y="61"/>
                  </a:cubicBezTo>
                  <a:cubicBezTo>
                    <a:pt x="283" y="69"/>
                    <a:pt x="244" y="69"/>
                    <a:pt x="237" y="84"/>
                  </a:cubicBezTo>
                  <a:cubicBezTo>
                    <a:pt x="237" y="130"/>
                    <a:pt x="252" y="168"/>
                    <a:pt x="267" y="206"/>
                  </a:cubicBezTo>
                  <a:cubicBezTo>
                    <a:pt x="275" y="214"/>
                    <a:pt x="290" y="199"/>
                    <a:pt x="298" y="206"/>
                  </a:cubicBezTo>
                  <a:cubicBezTo>
                    <a:pt x="321" y="229"/>
                    <a:pt x="321" y="260"/>
                    <a:pt x="344" y="283"/>
                  </a:cubicBezTo>
                  <a:cubicBezTo>
                    <a:pt x="351" y="290"/>
                    <a:pt x="367" y="290"/>
                    <a:pt x="374" y="298"/>
                  </a:cubicBezTo>
                  <a:lnTo>
                    <a:pt x="374" y="298"/>
                  </a:lnTo>
                  <a:cubicBezTo>
                    <a:pt x="405" y="359"/>
                    <a:pt x="405" y="359"/>
                    <a:pt x="405" y="359"/>
                  </a:cubicBezTo>
                  <a:cubicBezTo>
                    <a:pt x="412" y="436"/>
                    <a:pt x="412" y="436"/>
                    <a:pt x="412" y="436"/>
                  </a:cubicBezTo>
                  <a:lnTo>
                    <a:pt x="412" y="436"/>
                  </a:lnTo>
                  <a:cubicBezTo>
                    <a:pt x="412" y="459"/>
                    <a:pt x="420" y="474"/>
                    <a:pt x="420" y="497"/>
                  </a:cubicBezTo>
                  <a:cubicBezTo>
                    <a:pt x="420" y="504"/>
                    <a:pt x="405" y="512"/>
                    <a:pt x="397" y="527"/>
                  </a:cubicBezTo>
                  <a:lnTo>
                    <a:pt x="397" y="527"/>
                  </a:lnTo>
                  <a:cubicBezTo>
                    <a:pt x="374" y="512"/>
                    <a:pt x="351" y="497"/>
                    <a:pt x="329" y="481"/>
                  </a:cubicBezTo>
                  <a:cubicBezTo>
                    <a:pt x="298" y="459"/>
                    <a:pt x="283" y="428"/>
                    <a:pt x="252" y="413"/>
                  </a:cubicBezTo>
                  <a:cubicBezTo>
                    <a:pt x="176" y="390"/>
                    <a:pt x="99" y="398"/>
                    <a:pt x="23" y="390"/>
                  </a:cubicBezTo>
                  <a:lnTo>
                    <a:pt x="23" y="390"/>
                  </a:lnTo>
                  <a:cubicBezTo>
                    <a:pt x="38" y="367"/>
                    <a:pt x="61" y="344"/>
                    <a:pt x="61" y="321"/>
                  </a:cubicBezTo>
                  <a:cubicBezTo>
                    <a:pt x="69" y="306"/>
                    <a:pt x="61" y="283"/>
                    <a:pt x="54" y="267"/>
                  </a:cubicBezTo>
                  <a:cubicBezTo>
                    <a:pt x="38" y="245"/>
                    <a:pt x="0" y="229"/>
                    <a:pt x="0" y="206"/>
                  </a:cubicBezTo>
                  <a:cubicBezTo>
                    <a:pt x="0" y="191"/>
                    <a:pt x="38" y="206"/>
                    <a:pt x="54" y="199"/>
                  </a:cubicBezTo>
                  <a:cubicBezTo>
                    <a:pt x="69" y="191"/>
                    <a:pt x="84" y="176"/>
                    <a:pt x="84" y="161"/>
                  </a:cubicBezTo>
                  <a:cubicBezTo>
                    <a:pt x="92" y="138"/>
                    <a:pt x="69" y="115"/>
                    <a:pt x="61" y="92"/>
                  </a:cubicBezTo>
                  <a:cubicBezTo>
                    <a:pt x="61" y="61"/>
                    <a:pt x="76" y="31"/>
                    <a:pt x="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5506680" y="4748214"/>
              <a:ext cx="153977" cy="142875"/>
            </a:xfrm>
            <a:custGeom>
              <a:avLst/>
              <a:gdLst>
                <a:gd name="T0" fmla="*/ 15 w 429"/>
                <a:gd name="T1" fmla="*/ 23 h 398"/>
                <a:gd name="T2" fmla="*/ 15 w 429"/>
                <a:gd name="T3" fmla="*/ 23 h 398"/>
                <a:gd name="T4" fmla="*/ 69 w 429"/>
                <a:gd name="T5" fmla="*/ 38 h 398"/>
                <a:gd name="T6" fmla="*/ 69 w 429"/>
                <a:gd name="T7" fmla="*/ 68 h 398"/>
                <a:gd name="T8" fmla="*/ 92 w 429"/>
                <a:gd name="T9" fmla="*/ 76 h 398"/>
                <a:gd name="T10" fmla="*/ 145 w 429"/>
                <a:gd name="T11" fmla="*/ 53 h 398"/>
                <a:gd name="T12" fmla="*/ 153 w 429"/>
                <a:gd name="T13" fmla="*/ 7 h 398"/>
                <a:gd name="T14" fmla="*/ 176 w 429"/>
                <a:gd name="T15" fmla="*/ 7 h 398"/>
                <a:gd name="T16" fmla="*/ 222 w 429"/>
                <a:gd name="T17" fmla="*/ 68 h 398"/>
                <a:gd name="T18" fmla="*/ 237 w 429"/>
                <a:gd name="T19" fmla="*/ 91 h 398"/>
                <a:gd name="T20" fmla="*/ 268 w 429"/>
                <a:gd name="T21" fmla="*/ 91 h 398"/>
                <a:gd name="T22" fmla="*/ 268 w 429"/>
                <a:gd name="T23" fmla="*/ 91 h 398"/>
                <a:gd name="T24" fmla="*/ 268 w 429"/>
                <a:gd name="T25" fmla="*/ 145 h 398"/>
                <a:gd name="T26" fmla="*/ 336 w 429"/>
                <a:gd name="T27" fmla="*/ 160 h 398"/>
                <a:gd name="T28" fmla="*/ 359 w 429"/>
                <a:gd name="T29" fmla="*/ 206 h 398"/>
                <a:gd name="T30" fmla="*/ 428 w 429"/>
                <a:gd name="T31" fmla="*/ 259 h 398"/>
                <a:gd name="T32" fmla="*/ 428 w 429"/>
                <a:gd name="T33" fmla="*/ 267 h 398"/>
                <a:gd name="T34" fmla="*/ 405 w 429"/>
                <a:gd name="T35" fmla="*/ 298 h 398"/>
                <a:gd name="T36" fmla="*/ 336 w 429"/>
                <a:gd name="T37" fmla="*/ 290 h 398"/>
                <a:gd name="T38" fmla="*/ 306 w 429"/>
                <a:gd name="T39" fmla="*/ 252 h 398"/>
                <a:gd name="T40" fmla="*/ 245 w 429"/>
                <a:gd name="T41" fmla="*/ 252 h 398"/>
                <a:gd name="T42" fmla="*/ 237 w 429"/>
                <a:gd name="T43" fmla="*/ 298 h 398"/>
                <a:gd name="T44" fmla="*/ 275 w 429"/>
                <a:gd name="T45" fmla="*/ 359 h 398"/>
                <a:gd name="T46" fmla="*/ 214 w 429"/>
                <a:gd name="T47" fmla="*/ 397 h 398"/>
                <a:gd name="T48" fmla="*/ 214 w 429"/>
                <a:gd name="T49" fmla="*/ 397 h 398"/>
                <a:gd name="T50" fmla="*/ 184 w 429"/>
                <a:gd name="T51" fmla="*/ 389 h 398"/>
                <a:gd name="T52" fmla="*/ 168 w 429"/>
                <a:gd name="T53" fmla="*/ 328 h 398"/>
                <a:gd name="T54" fmla="*/ 107 w 429"/>
                <a:gd name="T55" fmla="*/ 328 h 398"/>
                <a:gd name="T56" fmla="*/ 69 w 429"/>
                <a:gd name="T57" fmla="*/ 374 h 398"/>
                <a:gd name="T58" fmla="*/ 23 w 429"/>
                <a:gd name="T59" fmla="*/ 374 h 398"/>
                <a:gd name="T60" fmla="*/ 15 w 429"/>
                <a:gd name="T61" fmla="*/ 298 h 398"/>
                <a:gd name="T62" fmla="*/ 15 w 429"/>
                <a:gd name="T63" fmla="*/ 298 h 398"/>
                <a:gd name="T64" fmla="*/ 23 w 429"/>
                <a:gd name="T65" fmla="*/ 229 h 398"/>
                <a:gd name="T66" fmla="*/ 15 w 429"/>
                <a:gd name="T67" fmla="*/ 206 h 398"/>
                <a:gd name="T68" fmla="*/ 38 w 429"/>
                <a:gd name="T69" fmla="*/ 191 h 398"/>
                <a:gd name="T70" fmla="*/ 31 w 429"/>
                <a:gd name="T71" fmla="*/ 145 h 398"/>
                <a:gd name="T72" fmla="*/ 0 w 429"/>
                <a:gd name="T73" fmla="*/ 114 h 398"/>
                <a:gd name="T74" fmla="*/ 0 w 429"/>
                <a:gd name="T75" fmla="*/ 114 h 398"/>
                <a:gd name="T76" fmla="*/ 23 w 429"/>
                <a:gd name="T77" fmla="*/ 84 h 398"/>
                <a:gd name="T78" fmla="*/ 15 w 429"/>
                <a:gd name="T79" fmla="*/ 2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9" h="398">
                  <a:moveTo>
                    <a:pt x="15" y="23"/>
                  </a:moveTo>
                  <a:lnTo>
                    <a:pt x="15" y="23"/>
                  </a:lnTo>
                  <a:cubicBezTo>
                    <a:pt x="31" y="30"/>
                    <a:pt x="54" y="23"/>
                    <a:pt x="69" y="38"/>
                  </a:cubicBezTo>
                  <a:cubicBezTo>
                    <a:pt x="77" y="38"/>
                    <a:pt x="61" y="53"/>
                    <a:pt x="69" y="68"/>
                  </a:cubicBezTo>
                  <a:cubicBezTo>
                    <a:pt x="69" y="76"/>
                    <a:pt x="84" y="76"/>
                    <a:pt x="92" y="76"/>
                  </a:cubicBezTo>
                  <a:cubicBezTo>
                    <a:pt x="115" y="76"/>
                    <a:pt x="138" y="68"/>
                    <a:pt x="145" y="53"/>
                  </a:cubicBezTo>
                  <a:cubicBezTo>
                    <a:pt x="153" y="46"/>
                    <a:pt x="138" y="23"/>
                    <a:pt x="153" y="7"/>
                  </a:cubicBezTo>
                  <a:cubicBezTo>
                    <a:pt x="153" y="0"/>
                    <a:pt x="168" y="0"/>
                    <a:pt x="176" y="7"/>
                  </a:cubicBezTo>
                  <a:cubicBezTo>
                    <a:pt x="199" y="23"/>
                    <a:pt x="207" y="46"/>
                    <a:pt x="222" y="68"/>
                  </a:cubicBezTo>
                  <a:cubicBezTo>
                    <a:pt x="229" y="76"/>
                    <a:pt x="229" y="91"/>
                    <a:pt x="237" y="91"/>
                  </a:cubicBezTo>
                  <a:cubicBezTo>
                    <a:pt x="245" y="91"/>
                    <a:pt x="260" y="91"/>
                    <a:pt x="268" y="91"/>
                  </a:cubicBezTo>
                  <a:lnTo>
                    <a:pt x="268" y="91"/>
                  </a:lnTo>
                  <a:cubicBezTo>
                    <a:pt x="268" y="145"/>
                    <a:pt x="268" y="145"/>
                    <a:pt x="268" y="145"/>
                  </a:cubicBezTo>
                  <a:cubicBezTo>
                    <a:pt x="336" y="160"/>
                    <a:pt x="336" y="160"/>
                    <a:pt x="336" y="160"/>
                  </a:cubicBezTo>
                  <a:cubicBezTo>
                    <a:pt x="359" y="206"/>
                    <a:pt x="359" y="206"/>
                    <a:pt x="359" y="206"/>
                  </a:cubicBezTo>
                  <a:cubicBezTo>
                    <a:pt x="428" y="259"/>
                    <a:pt x="428" y="259"/>
                    <a:pt x="428" y="259"/>
                  </a:cubicBezTo>
                  <a:cubicBezTo>
                    <a:pt x="428" y="267"/>
                    <a:pt x="428" y="267"/>
                    <a:pt x="428" y="267"/>
                  </a:cubicBezTo>
                  <a:cubicBezTo>
                    <a:pt x="420" y="275"/>
                    <a:pt x="413" y="290"/>
                    <a:pt x="405" y="298"/>
                  </a:cubicBezTo>
                  <a:cubicBezTo>
                    <a:pt x="382" y="305"/>
                    <a:pt x="359" y="305"/>
                    <a:pt x="336" y="290"/>
                  </a:cubicBezTo>
                  <a:cubicBezTo>
                    <a:pt x="321" y="290"/>
                    <a:pt x="321" y="259"/>
                    <a:pt x="306" y="252"/>
                  </a:cubicBezTo>
                  <a:cubicBezTo>
                    <a:pt x="290" y="244"/>
                    <a:pt x="268" y="244"/>
                    <a:pt x="245" y="252"/>
                  </a:cubicBezTo>
                  <a:cubicBezTo>
                    <a:pt x="237" y="259"/>
                    <a:pt x="229" y="282"/>
                    <a:pt x="237" y="298"/>
                  </a:cubicBezTo>
                  <a:cubicBezTo>
                    <a:pt x="245" y="321"/>
                    <a:pt x="283" y="336"/>
                    <a:pt x="275" y="359"/>
                  </a:cubicBezTo>
                  <a:cubicBezTo>
                    <a:pt x="268" y="382"/>
                    <a:pt x="237" y="389"/>
                    <a:pt x="214" y="397"/>
                  </a:cubicBezTo>
                  <a:lnTo>
                    <a:pt x="214" y="397"/>
                  </a:lnTo>
                  <a:cubicBezTo>
                    <a:pt x="207" y="397"/>
                    <a:pt x="191" y="397"/>
                    <a:pt x="184" y="389"/>
                  </a:cubicBezTo>
                  <a:cubicBezTo>
                    <a:pt x="176" y="374"/>
                    <a:pt x="191" y="336"/>
                    <a:pt x="168" y="328"/>
                  </a:cubicBezTo>
                  <a:cubicBezTo>
                    <a:pt x="153" y="313"/>
                    <a:pt x="122" y="321"/>
                    <a:pt x="107" y="328"/>
                  </a:cubicBezTo>
                  <a:cubicBezTo>
                    <a:pt x="84" y="336"/>
                    <a:pt x="84" y="366"/>
                    <a:pt x="69" y="374"/>
                  </a:cubicBezTo>
                  <a:cubicBezTo>
                    <a:pt x="54" y="382"/>
                    <a:pt x="31" y="382"/>
                    <a:pt x="23" y="374"/>
                  </a:cubicBezTo>
                  <a:cubicBezTo>
                    <a:pt x="8" y="351"/>
                    <a:pt x="15" y="321"/>
                    <a:pt x="15" y="298"/>
                  </a:cubicBezTo>
                  <a:lnTo>
                    <a:pt x="15" y="298"/>
                  </a:lnTo>
                  <a:cubicBezTo>
                    <a:pt x="15" y="275"/>
                    <a:pt x="23" y="252"/>
                    <a:pt x="23" y="229"/>
                  </a:cubicBezTo>
                  <a:cubicBezTo>
                    <a:pt x="23" y="221"/>
                    <a:pt x="15" y="214"/>
                    <a:pt x="15" y="206"/>
                  </a:cubicBezTo>
                  <a:cubicBezTo>
                    <a:pt x="15" y="198"/>
                    <a:pt x="31" y="198"/>
                    <a:pt x="38" y="191"/>
                  </a:cubicBezTo>
                  <a:cubicBezTo>
                    <a:pt x="38" y="175"/>
                    <a:pt x="38" y="160"/>
                    <a:pt x="31" y="145"/>
                  </a:cubicBezTo>
                  <a:cubicBezTo>
                    <a:pt x="23" y="129"/>
                    <a:pt x="8" y="122"/>
                    <a:pt x="0" y="114"/>
                  </a:cubicBezTo>
                  <a:lnTo>
                    <a:pt x="0" y="114"/>
                  </a:lnTo>
                  <a:cubicBezTo>
                    <a:pt x="8" y="99"/>
                    <a:pt x="23" y="91"/>
                    <a:pt x="23" y="84"/>
                  </a:cubicBezTo>
                  <a:cubicBezTo>
                    <a:pt x="23" y="61"/>
                    <a:pt x="15" y="46"/>
                    <a:pt x="15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5498742" y="4651376"/>
              <a:ext cx="198425" cy="131763"/>
            </a:xfrm>
            <a:custGeom>
              <a:avLst/>
              <a:gdLst>
                <a:gd name="T0" fmla="*/ 352 w 551"/>
                <a:gd name="T1" fmla="*/ 352 h 368"/>
                <a:gd name="T2" fmla="*/ 352 w 551"/>
                <a:gd name="T3" fmla="*/ 352 h 368"/>
                <a:gd name="T4" fmla="*/ 329 w 551"/>
                <a:gd name="T5" fmla="*/ 314 h 368"/>
                <a:gd name="T6" fmla="*/ 436 w 551"/>
                <a:gd name="T7" fmla="*/ 321 h 368"/>
                <a:gd name="T8" fmla="*/ 451 w 551"/>
                <a:gd name="T9" fmla="*/ 291 h 368"/>
                <a:gd name="T10" fmla="*/ 535 w 551"/>
                <a:gd name="T11" fmla="*/ 275 h 368"/>
                <a:gd name="T12" fmla="*/ 520 w 551"/>
                <a:gd name="T13" fmla="*/ 222 h 368"/>
                <a:gd name="T14" fmla="*/ 550 w 551"/>
                <a:gd name="T15" fmla="*/ 199 h 368"/>
                <a:gd name="T16" fmla="*/ 543 w 551"/>
                <a:gd name="T17" fmla="*/ 168 h 368"/>
                <a:gd name="T18" fmla="*/ 436 w 551"/>
                <a:gd name="T19" fmla="*/ 214 h 368"/>
                <a:gd name="T20" fmla="*/ 451 w 551"/>
                <a:gd name="T21" fmla="*/ 176 h 368"/>
                <a:gd name="T22" fmla="*/ 443 w 551"/>
                <a:gd name="T23" fmla="*/ 138 h 368"/>
                <a:gd name="T24" fmla="*/ 405 w 551"/>
                <a:gd name="T25" fmla="*/ 84 h 368"/>
                <a:gd name="T26" fmla="*/ 397 w 551"/>
                <a:gd name="T27" fmla="*/ 54 h 368"/>
                <a:gd name="T28" fmla="*/ 397 w 551"/>
                <a:gd name="T29" fmla="*/ 54 h 368"/>
                <a:gd name="T30" fmla="*/ 382 w 551"/>
                <a:gd name="T31" fmla="*/ 0 h 368"/>
                <a:gd name="T32" fmla="*/ 329 w 551"/>
                <a:gd name="T33" fmla="*/ 46 h 368"/>
                <a:gd name="T34" fmla="*/ 291 w 551"/>
                <a:gd name="T35" fmla="*/ 23 h 368"/>
                <a:gd name="T36" fmla="*/ 245 w 551"/>
                <a:gd name="T37" fmla="*/ 23 h 368"/>
                <a:gd name="T38" fmla="*/ 191 w 551"/>
                <a:gd name="T39" fmla="*/ 0 h 368"/>
                <a:gd name="T40" fmla="*/ 176 w 551"/>
                <a:gd name="T41" fmla="*/ 16 h 368"/>
                <a:gd name="T42" fmla="*/ 199 w 551"/>
                <a:gd name="T43" fmla="*/ 92 h 368"/>
                <a:gd name="T44" fmla="*/ 207 w 551"/>
                <a:gd name="T45" fmla="*/ 138 h 368"/>
                <a:gd name="T46" fmla="*/ 161 w 551"/>
                <a:gd name="T47" fmla="*/ 191 h 368"/>
                <a:gd name="T48" fmla="*/ 115 w 551"/>
                <a:gd name="T49" fmla="*/ 184 h 368"/>
                <a:gd name="T50" fmla="*/ 61 w 551"/>
                <a:gd name="T51" fmla="*/ 130 h 368"/>
                <a:gd name="T52" fmla="*/ 0 w 551"/>
                <a:gd name="T53" fmla="*/ 153 h 368"/>
                <a:gd name="T54" fmla="*/ 0 w 551"/>
                <a:gd name="T55" fmla="*/ 153 h 368"/>
                <a:gd name="T56" fmla="*/ 31 w 551"/>
                <a:gd name="T57" fmla="*/ 214 h 368"/>
                <a:gd name="T58" fmla="*/ 38 w 551"/>
                <a:gd name="T59" fmla="*/ 291 h 368"/>
                <a:gd name="T60" fmla="*/ 38 w 551"/>
                <a:gd name="T61" fmla="*/ 291 h 368"/>
                <a:gd name="T62" fmla="*/ 92 w 551"/>
                <a:gd name="T63" fmla="*/ 306 h 368"/>
                <a:gd name="T64" fmla="*/ 92 w 551"/>
                <a:gd name="T65" fmla="*/ 336 h 368"/>
                <a:gd name="T66" fmla="*/ 115 w 551"/>
                <a:gd name="T67" fmla="*/ 344 h 368"/>
                <a:gd name="T68" fmla="*/ 168 w 551"/>
                <a:gd name="T69" fmla="*/ 321 h 368"/>
                <a:gd name="T70" fmla="*/ 176 w 551"/>
                <a:gd name="T71" fmla="*/ 275 h 368"/>
                <a:gd name="T72" fmla="*/ 199 w 551"/>
                <a:gd name="T73" fmla="*/ 275 h 368"/>
                <a:gd name="T74" fmla="*/ 245 w 551"/>
                <a:gd name="T75" fmla="*/ 336 h 368"/>
                <a:gd name="T76" fmla="*/ 260 w 551"/>
                <a:gd name="T77" fmla="*/ 359 h 368"/>
                <a:gd name="T78" fmla="*/ 352 w 551"/>
                <a:gd name="T79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1" h="368">
                  <a:moveTo>
                    <a:pt x="352" y="352"/>
                  </a:moveTo>
                  <a:lnTo>
                    <a:pt x="352" y="352"/>
                  </a:lnTo>
                  <a:cubicBezTo>
                    <a:pt x="344" y="336"/>
                    <a:pt x="313" y="314"/>
                    <a:pt x="329" y="314"/>
                  </a:cubicBezTo>
                  <a:cubicBezTo>
                    <a:pt x="367" y="298"/>
                    <a:pt x="405" y="329"/>
                    <a:pt x="436" y="321"/>
                  </a:cubicBezTo>
                  <a:cubicBezTo>
                    <a:pt x="451" y="321"/>
                    <a:pt x="443" y="298"/>
                    <a:pt x="451" y="291"/>
                  </a:cubicBezTo>
                  <a:cubicBezTo>
                    <a:pt x="474" y="283"/>
                    <a:pt x="512" y="298"/>
                    <a:pt x="535" y="275"/>
                  </a:cubicBezTo>
                  <a:cubicBezTo>
                    <a:pt x="550" y="268"/>
                    <a:pt x="520" y="245"/>
                    <a:pt x="520" y="222"/>
                  </a:cubicBezTo>
                  <a:cubicBezTo>
                    <a:pt x="527" y="214"/>
                    <a:pt x="543" y="207"/>
                    <a:pt x="550" y="199"/>
                  </a:cubicBezTo>
                  <a:cubicBezTo>
                    <a:pt x="550" y="184"/>
                    <a:pt x="550" y="161"/>
                    <a:pt x="543" y="168"/>
                  </a:cubicBezTo>
                  <a:cubicBezTo>
                    <a:pt x="505" y="168"/>
                    <a:pt x="474" y="207"/>
                    <a:pt x="436" y="214"/>
                  </a:cubicBezTo>
                  <a:cubicBezTo>
                    <a:pt x="428" y="214"/>
                    <a:pt x="451" y="191"/>
                    <a:pt x="451" y="176"/>
                  </a:cubicBezTo>
                  <a:cubicBezTo>
                    <a:pt x="451" y="161"/>
                    <a:pt x="451" y="145"/>
                    <a:pt x="443" y="138"/>
                  </a:cubicBezTo>
                  <a:cubicBezTo>
                    <a:pt x="436" y="115"/>
                    <a:pt x="413" y="107"/>
                    <a:pt x="405" y="84"/>
                  </a:cubicBezTo>
                  <a:cubicBezTo>
                    <a:pt x="397" y="77"/>
                    <a:pt x="397" y="69"/>
                    <a:pt x="397" y="54"/>
                  </a:cubicBezTo>
                  <a:lnTo>
                    <a:pt x="397" y="54"/>
                  </a:lnTo>
                  <a:cubicBezTo>
                    <a:pt x="390" y="39"/>
                    <a:pt x="397" y="0"/>
                    <a:pt x="382" y="0"/>
                  </a:cubicBezTo>
                  <a:cubicBezTo>
                    <a:pt x="359" y="0"/>
                    <a:pt x="352" y="39"/>
                    <a:pt x="329" y="46"/>
                  </a:cubicBezTo>
                  <a:cubicBezTo>
                    <a:pt x="313" y="54"/>
                    <a:pt x="298" y="31"/>
                    <a:pt x="291" y="23"/>
                  </a:cubicBezTo>
                  <a:cubicBezTo>
                    <a:pt x="275" y="23"/>
                    <a:pt x="252" y="31"/>
                    <a:pt x="245" y="23"/>
                  </a:cubicBezTo>
                  <a:cubicBezTo>
                    <a:pt x="222" y="23"/>
                    <a:pt x="207" y="8"/>
                    <a:pt x="191" y="0"/>
                  </a:cubicBezTo>
                  <a:cubicBezTo>
                    <a:pt x="184" y="0"/>
                    <a:pt x="176" y="8"/>
                    <a:pt x="176" y="16"/>
                  </a:cubicBezTo>
                  <a:cubicBezTo>
                    <a:pt x="176" y="39"/>
                    <a:pt x="199" y="69"/>
                    <a:pt x="199" y="92"/>
                  </a:cubicBezTo>
                  <a:cubicBezTo>
                    <a:pt x="207" y="107"/>
                    <a:pt x="207" y="130"/>
                    <a:pt x="207" y="138"/>
                  </a:cubicBezTo>
                  <a:cubicBezTo>
                    <a:pt x="191" y="161"/>
                    <a:pt x="184" y="184"/>
                    <a:pt x="161" y="191"/>
                  </a:cubicBezTo>
                  <a:cubicBezTo>
                    <a:pt x="145" y="199"/>
                    <a:pt x="122" y="199"/>
                    <a:pt x="115" y="184"/>
                  </a:cubicBezTo>
                  <a:cubicBezTo>
                    <a:pt x="92" y="176"/>
                    <a:pt x="84" y="138"/>
                    <a:pt x="61" y="130"/>
                  </a:cubicBezTo>
                  <a:cubicBezTo>
                    <a:pt x="38" y="122"/>
                    <a:pt x="23" y="145"/>
                    <a:pt x="0" y="153"/>
                  </a:cubicBezTo>
                  <a:lnTo>
                    <a:pt x="0" y="153"/>
                  </a:lnTo>
                  <a:cubicBezTo>
                    <a:pt x="31" y="214"/>
                    <a:pt x="31" y="214"/>
                    <a:pt x="31" y="214"/>
                  </a:cubicBezTo>
                  <a:cubicBezTo>
                    <a:pt x="38" y="291"/>
                    <a:pt x="38" y="291"/>
                    <a:pt x="38" y="291"/>
                  </a:cubicBezTo>
                  <a:lnTo>
                    <a:pt x="38" y="291"/>
                  </a:lnTo>
                  <a:cubicBezTo>
                    <a:pt x="54" y="298"/>
                    <a:pt x="77" y="291"/>
                    <a:pt x="92" y="306"/>
                  </a:cubicBezTo>
                  <a:cubicBezTo>
                    <a:pt x="100" y="306"/>
                    <a:pt x="84" y="321"/>
                    <a:pt x="92" y="336"/>
                  </a:cubicBezTo>
                  <a:cubicBezTo>
                    <a:pt x="92" y="344"/>
                    <a:pt x="107" y="344"/>
                    <a:pt x="115" y="344"/>
                  </a:cubicBezTo>
                  <a:cubicBezTo>
                    <a:pt x="138" y="344"/>
                    <a:pt x="161" y="336"/>
                    <a:pt x="168" y="321"/>
                  </a:cubicBezTo>
                  <a:cubicBezTo>
                    <a:pt x="176" y="314"/>
                    <a:pt x="161" y="291"/>
                    <a:pt x="176" y="275"/>
                  </a:cubicBezTo>
                  <a:cubicBezTo>
                    <a:pt x="176" y="268"/>
                    <a:pt x="191" y="268"/>
                    <a:pt x="199" y="275"/>
                  </a:cubicBezTo>
                  <a:cubicBezTo>
                    <a:pt x="222" y="291"/>
                    <a:pt x="230" y="314"/>
                    <a:pt x="245" y="336"/>
                  </a:cubicBezTo>
                  <a:cubicBezTo>
                    <a:pt x="252" y="344"/>
                    <a:pt x="252" y="359"/>
                    <a:pt x="260" y="359"/>
                  </a:cubicBezTo>
                  <a:cubicBezTo>
                    <a:pt x="291" y="367"/>
                    <a:pt x="321" y="352"/>
                    <a:pt x="352" y="3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5201899" y="4719638"/>
              <a:ext cx="190488" cy="119062"/>
            </a:xfrm>
            <a:custGeom>
              <a:avLst/>
              <a:gdLst>
                <a:gd name="T0" fmla="*/ 474 w 528"/>
                <a:gd name="T1" fmla="*/ 100 h 330"/>
                <a:gd name="T2" fmla="*/ 474 w 528"/>
                <a:gd name="T3" fmla="*/ 100 h 330"/>
                <a:gd name="T4" fmla="*/ 482 w 528"/>
                <a:gd name="T5" fmla="*/ 115 h 330"/>
                <a:gd name="T6" fmla="*/ 505 w 528"/>
                <a:gd name="T7" fmla="*/ 138 h 330"/>
                <a:gd name="T8" fmla="*/ 505 w 528"/>
                <a:gd name="T9" fmla="*/ 199 h 330"/>
                <a:gd name="T10" fmla="*/ 520 w 528"/>
                <a:gd name="T11" fmla="*/ 245 h 330"/>
                <a:gd name="T12" fmla="*/ 482 w 528"/>
                <a:gd name="T13" fmla="*/ 275 h 330"/>
                <a:gd name="T14" fmla="*/ 459 w 528"/>
                <a:gd name="T15" fmla="*/ 321 h 330"/>
                <a:gd name="T16" fmla="*/ 375 w 528"/>
                <a:gd name="T17" fmla="*/ 306 h 330"/>
                <a:gd name="T18" fmla="*/ 336 w 528"/>
                <a:gd name="T19" fmla="*/ 283 h 330"/>
                <a:gd name="T20" fmla="*/ 283 w 528"/>
                <a:gd name="T21" fmla="*/ 283 h 330"/>
                <a:gd name="T22" fmla="*/ 283 w 528"/>
                <a:gd name="T23" fmla="*/ 283 h 330"/>
                <a:gd name="T24" fmla="*/ 260 w 528"/>
                <a:gd name="T25" fmla="*/ 245 h 330"/>
                <a:gd name="T26" fmla="*/ 222 w 528"/>
                <a:gd name="T27" fmla="*/ 222 h 330"/>
                <a:gd name="T28" fmla="*/ 207 w 528"/>
                <a:gd name="T29" fmla="*/ 168 h 330"/>
                <a:gd name="T30" fmla="*/ 161 w 528"/>
                <a:gd name="T31" fmla="*/ 206 h 330"/>
                <a:gd name="T32" fmla="*/ 107 w 528"/>
                <a:gd name="T33" fmla="*/ 222 h 330"/>
                <a:gd name="T34" fmla="*/ 0 w 528"/>
                <a:gd name="T35" fmla="*/ 206 h 330"/>
                <a:gd name="T36" fmla="*/ 0 w 528"/>
                <a:gd name="T37" fmla="*/ 206 h 330"/>
                <a:gd name="T38" fmla="*/ 8 w 528"/>
                <a:gd name="T39" fmla="*/ 123 h 330"/>
                <a:gd name="T40" fmla="*/ 38 w 528"/>
                <a:gd name="T41" fmla="*/ 39 h 330"/>
                <a:gd name="T42" fmla="*/ 100 w 528"/>
                <a:gd name="T43" fmla="*/ 16 h 330"/>
                <a:gd name="T44" fmla="*/ 252 w 528"/>
                <a:gd name="T45" fmla="*/ 62 h 330"/>
                <a:gd name="T46" fmla="*/ 474 w 528"/>
                <a:gd name="T47" fmla="*/ 10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330">
                  <a:moveTo>
                    <a:pt x="474" y="100"/>
                  </a:moveTo>
                  <a:lnTo>
                    <a:pt x="474" y="100"/>
                  </a:lnTo>
                  <a:cubicBezTo>
                    <a:pt x="474" y="107"/>
                    <a:pt x="474" y="107"/>
                    <a:pt x="482" y="115"/>
                  </a:cubicBezTo>
                  <a:cubicBezTo>
                    <a:pt x="482" y="130"/>
                    <a:pt x="505" y="123"/>
                    <a:pt x="505" y="138"/>
                  </a:cubicBezTo>
                  <a:cubicBezTo>
                    <a:pt x="512" y="153"/>
                    <a:pt x="505" y="176"/>
                    <a:pt x="505" y="199"/>
                  </a:cubicBezTo>
                  <a:cubicBezTo>
                    <a:pt x="505" y="214"/>
                    <a:pt x="527" y="229"/>
                    <a:pt x="520" y="245"/>
                  </a:cubicBezTo>
                  <a:cubicBezTo>
                    <a:pt x="512" y="260"/>
                    <a:pt x="489" y="260"/>
                    <a:pt x="482" y="275"/>
                  </a:cubicBezTo>
                  <a:cubicBezTo>
                    <a:pt x="466" y="283"/>
                    <a:pt x="482" y="314"/>
                    <a:pt x="459" y="321"/>
                  </a:cubicBezTo>
                  <a:cubicBezTo>
                    <a:pt x="436" y="329"/>
                    <a:pt x="405" y="321"/>
                    <a:pt x="375" y="306"/>
                  </a:cubicBezTo>
                  <a:cubicBezTo>
                    <a:pt x="359" y="306"/>
                    <a:pt x="352" y="283"/>
                    <a:pt x="336" y="283"/>
                  </a:cubicBezTo>
                  <a:cubicBezTo>
                    <a:pt x="321" y="275"/>
                    <a:pt x="298" y="283"/>
                    <a:pt x="283" y="283"/>
                  </a:cubicBezTo>
                  <a:lnTo>
                    <a:pt x="283" y="283"/>
                  </a:lnTo>
                  <a:cubicBezTo>
                    <a:pt x="275" y="268"/>
                    <a:pt x="268" y="252"/>
                    <a:pt x="260" y="245"/>
                  </a:cubicBezTo>
                  <a:cubicBezTo>
                    <a:pt x="252" y="237"/>
                    <a:pt x="237" y="237"/>
                    <a:pt x="222" y="222"/>
                  </a:cubicBezTo>
                  <a:cubicBezTo>
                    <a:pt x="214" y="206"/>
                    <a:pt x="222" y="176"/>
                    <a:pt x="207" y="168"/>
                  </a:cubicBezTo>
                  <a:cubicBezTo>
                    <a:pt x="184" y="168"/>
                    <a:pt x="184" y="199"/>
                    <a:pt x="161" y="206"/>
                  </a:cubicBezTo>
                  <a:cubicBezTo>
                    <a:pt x="146" y="214"/>
                    <a:pt x="123" y="222"/>
                    <a:pt x="107" y="222"/>
                  </a:cubicBezTo>
                  <a:cubicBezTo>
                    <a:pt x="69" y="222"/>
                    <a:pt x="38" y="206"/>
                    <a:pt x="0" y="206"/>
                  </a:cubicBezTo>
                  <a:lnTo>
                    <a:pt x="0" y="206"/>
                  </a:lnTo>
                  <a:cubicBezTo>
                    <a:pt x="0" y="176"/>
                    <a:pt x="0" y="153"/>
                    <a:pt x="8" y="123"/>
                  </a:cubicBezTo>
                  <a:cubicBezTo>
                    <a:pt x="23" y="100"/>
                    <a:pt x="8" y="62"/>
                    <a:pt x="38" y="39"/>
                  </a:cubicBezTo>
                  <a:cubicBezTo>
                    <a:pt x="54" y="23"/>
                    <a:pt x="77" y="23"/>
                    <a:pt x="100" y="16"/>
                  </a:cubicBezTo>
                  <a:cubicBezTo>
                    <a:pt x="146" y="0"/>
                    <a:pt x="207" y="39"/>
                    <a:pt x="252" y="62"/>
                  </a:cubicBezTo>
                  <a:cubicBezTo>
                    <a:pt x="313" y="84"/>
                    <a:pt x="398" y="92"/>
                    <a:pt x="474" y="10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5284444" y="4738689"/>
              <a:ext cx="236522" cy="173037"/>
            </a:xfrm>
            <a:custGeom>
              <a:avLst/>
              <a:gdLst>
                <a:gd name="T0" fmla="*/ 244 w 657"/>
                <a:gd name="T1" fmla="*/ 8 h 482"/>
                <a:gd name="T2" fmla="*/ 244 w 657"/>
                <a:gd name="T3" fmla="*/ 8 h 482"/>
                <a:gd name="T4" fmla="*/ 374 w 657"/>
                <a:gd name="T5" fmla="*/ 46 h 482"/>
                <a:gd name="T6" fmla="*/ 244 w 657"/>
                <a:gd name="T7" fmla="*/ 46 h 482"/>
                <a:gd name="T8" fmla="*/ 244 w 657"/>
                <a:gd name="T9" fmla="*/ 46 h 482"/>
                <a:gd name="T10" fmla="*/ 252 w 657"/>
                <a:gd name="T11" fmla="*/ 61 h 482"/>
                <a:gd name="T12" fmla="*/ 275 w 657"/>
                <a:gd name="T13" fmla="*/ 84 h 482"/>
                <a:gd name="T14" fmla="*/ 275 w 657"/>
                <a:gd name="T15" fmla="*/ 145 h 482"/>
                <a:gd name="T16" fmla="*/ 290 w 657"/>
                <a:gd name="T17" fmla="*/ 191 h 482"/>
                <a:gd name="T18" fmla="*/ 252 w 657"/>
                <a:gd name="T19" fmla="*/ 221 h 482"/>
                <a:gd name="T20" fmla="*/ 229 w 657"/>
                <a:gd name="T21" fmla="*/ 267 h 482"/>
                <a:gd name="T22" fmla="*/ 145 w 657"/>
                <a:gd name="T23" fmla="*/ 252 h 482"/>
                <a:gd name="T24" fmla="*/ 106 w 657"/>
                <a:gd name="T25" fmla="*/ 229 h 482"/>
                <a:gd name="T26" fmla="*/ 53 w 657"/>
                <a:gd name="T27" fmla="*/ 229 h 482"/>
                <a:gd name="T28" fmla="*/ 53 w 657"/>
                <a:gd name="T29" fmla="*/ 229 h 482"/>
                <a:gd name="T30" fmla="*/ 7 w 657"/>
                <a:gd name="T31" fmla="*/ 260 h 482"/>
                <a:gd name="T32" fmla="*/ 91 w 657"/>
                <a:gd name="T33" fmla="*/ 321 h 482"/>
                <a:gd name="T34" fmla="*/ 99 w 657"/>
                <a:gd name="T35" fmla="*/ 351 h 482"/>
                <a:gd name="T36" fmla="*/ 145 w 657"/>
                <a:gd name="T37" fmla="*/ 366 h 482"/>
                <a:gd name="T38" fmla="*/ 175 w 657"/>
                <a:gd name="T39" fmla="*/ 405 h 482"/>
                <a:gd name="T40" fmla="*/ 191 w 657"/>
                <a:gd name="T41" fmla="*/ 466 h 482"/>
                <a:gd name="T42" fmla="*/ 221 w 657"/>
                <a:gd name="T43" fmla="*/ 443 h 482"/>
                <a:gd name="T44" fmla="*/ 267 w 657"/>
                <a:gd name="T45" fmla="*/ 481 h 482"/>
                <a:gd name="T46" fmla="*/ 336 w 657"/>
                <a:gd name="T47" fmla="*/ 435 h 482"/>
                <a:gd name="T48" fmla="*/ 358 w 657"/>
                <a:gd name="T49" fmla="*/ 466 h 482"/>
                <a:gd name="T50" fmla="*/ 358 w 657"/>
                <a:gd name="T51" fmla="*/ 466 h 482"/>
                <a:gd name="T52" fmla="*/ 404 w 657"/>
                <a:gd name="T53" fmla="*/ 435 h 482"/>
                <a:gd name="T54" fmla="*/ 458 w 657"/>
                <a:gd name="T55" fmla="*/ 374 h 482"/>
                <a:gd name="T56" fmla="*/ 550 w 657"/>
                <a:gd name="T57" fmla="*/ 374 h 482"/>
                <a:gd name="T58" fmla="*/ 633 w 657"/>
                <a:gd name="T59" fmla="*/ 321 h 482"/>
                <a:gd name="T60" fmla="*/ 633 w 657"/>
                <a:gd name="T61" fmla="*/ 321 h 482"/>
                <a:gd name="T62" fmla="*/ 641 w 657"/>
                <a:gd name="T63" fmla="*/ 252 h 482"/>
                <a:gd name="T64" fmla="*/ 633 w 657"/>
                <a:gd name="T65" fmla="*/ 229 h 482"/>
                <a:gd name="T66" fmla="*/ 656 w 657"/>
                <a:gd name="T67" fmla="*/ 214 h 482"/>
                <a:gd name="T68" fmla="*/ 649 w 657"/>
                <a:gd name="T69" fmla="*/ 168 h 482"/>
                <a:gd name="T70" fmla="*/ 618 w 657"/>
                <a:gd name="T71" fmla="*/ 137 h 482"/>
                <a:gd name="T72" fmla="*/ 618 w 657"/>
                <a:gd name="T73" fmla="*/ 137 h 482"/>
                <a:gd name="T74" fmla="*/ 550 w 657"/>
                <a:gd name="T75" fmla="*/ 91 h 482"/>
                <a:gd name="T76" fmla="*/ 473 w 657"/>
                <a:gd name="T77" fmla="*/ 23 h 482"/>
                <a:gd name="T78" fmla="*/ 244 w 657"/>
                <a:gd name="T79" fmla="*/ 0 h 482"/>
                <a:gd name="T80" fmla="*/ 244 w 657"/>
                <a:gd name="T81" fmla="*/ 0 h 482"/>
                <a:gd name="T82" fmla="*/ 244 w 657"/>
                <a:gd name="T83" fmla="*/ 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7" h="482">
                  <a:moveTo>
                    <a:pt x="244" y="8"/>
                  </a:moveTo>
                  <a:lnTo>
                    <a:pt x="244" y="8"/>
                  </a:lnTo>
                  <a:cubicBezTo>
                    <a:pt x="297" y="15"/>
                    <a:pt x="351" y="30"/>
                    <a:pt x="374" y="46"/>
                  </a:cubicBezTo>
                  <a:cubicBezTo>
                    <a:pt x="336" y="46"/>
                    <a:pt x="290" y="46"/>
                    <a:pt x="244" y="46"/>
                  </a:cubicBezTo>
                  <a:lnTo>
                    <a:pt x="244" y="46"/>
                  </a:lnTo>
                  <a:cubicBezTo>
                    <a:pt x="244" y="53"/>
                    <a:pt x="244" y="53"/>
                    <a:pt x="252" y="61"/>
                  </a:cubicBezTo>
                  <a:cubicBezTo>
                    <a:pt x="252" y="76"/>
                    <a:pt x="275" y="69"/>
                    <a:pt x="275" y="84"/>
                  </a:cubicBezTo>
                  <a:cubicBezTo>
                    <a:pt x="282" y="99"/>
                    <a:pt x="275" y="122"/>
                    <a:pt x="275" y="145"/>
                  </a:cubicBezTo>
                  <a:cubicBezTo>
                    <a:pt x="275" y="160"/>
                    <a:pt x="297" y="175"/>
                    <a:pt x="290" y="191"/>
                  </a:cubicBezTo>
                  <a:cubicBezTo>
                    <a:pt x="282" y="206"/>
                    <a:pt x="259" y="206"/>
                    <a:pt x="252" y="221"/>
                  </a:cubicBezTo>
                  <a:cubicBezTo>
                    <a:pt x="236" y="229"/>
                    <a:pt x="252" y="260"/>
                    <a:pt x="229" y="267"/>
                  </a:cubicBezTo>
                  <a:cubicBezTo>
                    <a:pt x="206" y="275"/>
                    <a:pt x="175" y="267"/>
                    <a:pt x="145" y="252"/>
                  </a:cubicBezTo>
                  <a:cubicBezTo>
                    <a:pt x="129" y="252"/>
                    <a:pt x="122" y="229"/>
                    <a:pt x="106" y="229"/>
                  </a:cubicBezTo>
                  <a:cubicBezTo>
                    <a:pt x="91" y="221"/>
                    <a:pt x="68" y="229"/>
                    <a:pt x="53" y="229"/>
                  </a:cubicBezTo>
                  <a:lnTo>
                    <a:pt x="53" y="229"/>
                  </a:lnTo>
                  <a:cubicBezTo>
                    <a:pt x="38" y="237"/>
                    <a:pt x="0" y="244"/>
                    <a:pt x="7" y="260"/>
                  </a:cubicBezTo>
                  <a:cubicBezTo>
                    <a:pt x="22" y="290"/>
                    <a:pt x="68" y="298"/>
                    <a:pt x="91" y="321"/>
                  </a:cubicBezTo>
                  <a:cubicBezTo>
                    <a:pt x="106" y="328"/>
                    <a:pt x="91" y="344"/>
                    <a:pt x="99" y="351"/>
                  </a:cubicBezTo>
                  <a:cubicBezTo>
                    <a:pt x="114" y="366"/>
                    <a:pt x="129" y="359"/>
                    <a:pt x="145" y="366"/>
                  </a:cubicBezTo>
                  <a:cubicBezTo>
                    <a:pt x="160" y="374"/>
                    <a:pt x="168" y="389"/>
                    <a:pt x="175" y="405"/>
                  </a:cubicBezTo>
                  <a:cubicBezTo>
                    <a:pt x="191" y="427"/>
                    <a:pt x="175" y="458"/>
                    <a:pt x="191" y="466"/>
                  </a:cubicBezTo>
                  <a:cubicBezTo>
                    <a:pt x="206" y="473"/>
                    <a:pt x="206" y="443"/>
                    <a:pt x="221" y="443"/>
                  </a:cubicBezTo>
                  <a:cubicBezTo>
                    <a:pt x="236" y="443"/>
                    <a:pt x="244" y="481"/>
                    <a:pt x="267" y="481"/>
                  </a:cubicBezTo>
                  <a:cubicBezTo>
                    <a:pt x="290" y="473"/>
                    <a:pt x="305" y="435"/>
                    <a:pt x="336" y="435"/>
                  </a:cubicBezTo>
                  <a:cubicBezTo>
                    <a:pt x="343" y="435"/>
                    <a:pt x="351" y="450"/>
                    <a:pt x="358" y="466"/>
                  </a:cubicBezTo>
                  <a:lnTo>
                    <a:pt x="358" y="466"/>
                  </a:lnTo>
                  <a:cubicBezTo>
                    <a:pt x="374" y="450"/>
                    <a:pt x="389" y="443"/>
                    <a:pt x="404" y="435"/>
                  </a:cubicBezTo>
                  <a:cubicBezTo>
                    <a:pt x="427" y="412"/>
                    <a:pt x="435" y="389"/>
                    <a:pt x="458" y="374"/>
                  </a:cubicBezTo>
                  <a:cubicBezTo>
                    <a:pt x="488" y="366"/>
                    <a:pt x="519" y="382"/>
                    <a:pt x="550" y="374"/>
                  </a:cubicBezTo>
                  <a:cubicBezTo>
                    <a:pt x="580" y="366"/>
                    <a:pt x="603" y="336"/>
                    <a:pt x="633" y="321"/>
                  </a:cubicBezTo>
                  <a:lnTo>
                    <a:pt x="633" y="321"/>
                  </a:lnTo>
                  <a:cubicBezTo>
                    <a:pt x="633" y="298"/>
                    <a:pt x="641" y="275"/>
                    <a:pt x="641" y="252"/>
                  </a:cubicBezTo>
                  <a:cubicBezTo>
                    <a:pt x="641" y="244"/>
                    <a:pt x="633" y="237"/>
                    <a:pt x="633" y="229"/>
                  </a:cubicBezTo>
                  <a:cubicBezTo>
                    <a:pt x="633" y="221"/>
                    <a:pt x="649" y="221"/>
                    <a:pt x="656" y="214"/>
                  </a:cubicBezTo>
                  <a:cubicBezTo>
                    <a:pt x="656" y="198"/>
                    <a:pt x="656" y="183"/>
                    <a:pt x="649" y="168"/>
                  </a:cubicBezTo>
                  <a:cubicBezTo>
                    <a:pt x="641" y="152"/>
                    <a:pt x="626" y="145"/>
                    <a:pt x="618" y="137"/>
                  </a:cubicBezTo>
                  <a:lnTo>
                    <a:pt x="618" y="137"/>
                  </a:lnTo>
                  <a:cubicBezTo>
                    <a:pt x="595" y="122"/>
                    <a:pt x="572" y="107"/>
                    <a:pt x="550" y="91"/>
                  </a:cubicBezTo>
                  <a:cubicBezTo>
                    <a:pt x="519" y="69"/>
                    <a:pt x="504" y="38"/>
                    <a:pt x="473" y="23"/>
                  </a:cubicBezTo>
                  <a:cubicBezTo>
                    <a:pt x="397" y="0"/>
                    <a:pt x="320" y="8"/>
                    <a:pt x="244" y="0"/>
                  </a:cubicBezTo>
                  <a:lnTo>
                    <a:pt x="244" y="0"/>
                  </a:lnTo>
                  <a:cubicBezTo>
                    <a:pt x="244" y="0"/>
                    <a:pt x="244" y="0"/>
                    <a:pt x="244" y="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5284444" y="3732213"/>
              <a:ext cx="939739" cy="822325"/>
            </a:xfrm>
            <a:custGeom>
              <a:avLst/>
              <a:gdLst>
                <a:gd name="T0" fmla="*/ 175 w 2612"/>
                <a:gd name="T1" fmla="*/ 810 h 2285"/>
                <a:gd name="T2" fmla="*/ 22 w 2612"/>
                <a:gd name="T3" fmla="*/ 749 h 2285"/>
                <a:gd name="T4" fmla="*/ 236 w 2612"/>
                <a:gd name="T5" fmla="*/ 672 h 2285"/>
                <a:gd name="T6" fmla="*/ 244 w 2612"/>
                <a:gd name="T7" fmla="*/ 512 h 2285"/>
                <a:gd name="T8" fmla="*/ 404 w 2612"/>
                <a:gd name="T9" fmla="*/ 436 h 2285"/>
                <a:gd name="T10" fmla="*/ 641 w 2612"/>
                <a:gd name="T11" fmla="*/ 344 h 2285"/>
                <a:gd name="T12" fmla="*/ 802 w 2612"/>
                <a:gd name="T13" fmla="*/ 252 h 2285"/>
                <a:gd name="T14" fmla="*/ 847 w 2612"/>
                <a:gd name="T15" fmla="*/ 153 h 2285"/>
                <a:gd name="T16" fmla="*/ 1107 w 2612"/>
                <a:gd name="T17" fmla="*/ 138 h 2285"/>
                <a:gd name="T18" fmla="*/ 1199 w 2612"/>
                <a:gd name="T19" fmla="*/ 153 h 2285"/>
                <a:gd name="T20" fmla="*/ 1252 w 2612"/>
                <a:gd name="T21" fmla="*/ 0 h 2285"/>
                <a:gd name="T22" fmla="*/ 1390 w 2612"/>
                <a:gd name="T23" fmla="*/ 69 h 2285"/>
                <a:gd name="T24" fmla="*/ 1466 w 2612"/>
                <a:gd name="T25" fmla="*/ 46 h 2285"/>
                <a:gd name="T26" fmla="*/ 1604 w 2612"/>
                <a:gd name="T27" fmla="*/ 92 h 2285"/>
                <a:gd name="T28" fmla="*/ 1726 w 2612"/>
                <a:gd name="T29" fmla="*/ 61 h 2285"/>
                <a:gd name="T30" fmla="*/ 1840 w 2612"/>
                <a:gd name="T31" fmla="*/ 161 h 2285"/>
                <a:gd name="T32" fmla="*/ 1986 w 2612"/>
                <a:gd name="T33" fmla="*/ 206 h 2285"/>
                <a:gd name="T34" fmla="*/ 2123 w 2612"/>
                <a:gd name="T35" fmla="*/ 214 h 2285"/>
                <a:gd name="T36" fmla="*/ 2169 w 2612"/>
                <a:gd name="T37" fmla="*/ 405 h 2285"/>
                <a:gd name="T38" fmla="*/ 2192 w 2612"/>
                <a:gd name="T39" fmla="*/ 649 h 2285"/>
                <a:gd name="T40" fmla="*/ 2481 w 2612"/>
                <a:gd name="T41" fmla="*/ 840 h 2285"/>
                <a:gd name="T42" fmla="*/ 2466 w 2612"/>
                <a:gd name="T43" fmla="*/ 978 h 2285"/>
                <a:gd name="T44" fmla="*/ 2435 w 2612"/>
                <a:gd name="T45" fmla="*/ 1070 h 2285"/>
                <a:gd name="T46" fmla="*/ 2404 w 2612"/>
                <a:gd name="T47" fmla="*/ 1192 h 2285"/>
                <a:gd name="T48" fmla="*/ 2557 w 2612"/>
                <a:gd name="T49" fmla="*/ 1291 h 2285"/>
                <a:gd name="T50" fmla="*/ 2496 w 2612"/>
                <a:gd name="T51" fmla="*/ 1474 h 2285"/>
                <a:gd name="T52" fmla="*/ 2314 w 2612"/>
                <a:gd name="T53" fmla="*/ 1704 h 2285"/>
                <a:gd name="T54" fmla="*/ 2215 w 2612"/>
                <a:gd name="T55" fmla="*/ 1864 h 2285"/>
                <a:gd name="T56" fmla="*/ 2161 w 2612"/>
                <a:gd name="T57" fmla="*/ 1940 h 2285"/>
                <a:gd name="T58" fmla="*/ 2299 w 2612"/>
                <a:gd name="T59" fmla="*/ 2032 h 2285"/>
                <a:gd name="T60" fmla="*/ 2261 w 2612"/>
                <a:gd name="T61" fmla="*/ 2177 h 2285"/>
                <a:gd name="T62" fmla="*/ 2138 w 2612"/>
                <a:gd name="T63" fmla="*/ 2200 h 2285"/>
                <a:gd name="T64" fmla="*/ 2008 w 2612"/>
                <a:gd name="T65" fmla="*/ 2246 h 2285"/>
                <a:gd name="T66" fmla="*/ 1817 w 2612"/>
                <a:gd name="T67" fmla="*/ 2215 h 2285"/>
                <a:gd name="T68" fmla="*/ 1718 w 2612"/>
                <a:gd name="T69" fmla="*/ 2284 h 2285"/>
                <a:gd name="T70" fmla="*/ 1810 w 2612"/>
                <a:gd name="T71" fmla="*/ 2108 h 2285"/>
                <a:gd name="T72" fmla="*/ 1688 w 2612"/>
                <a:gd name="T73" fmla="*/ 2101 h 2285"/>
                <a:gd name="T74" fmla="*/ 1535 w 2612"/>
                <a:gd name="T75" fmla="*/ 2070 h 2285"/>
                <a:gd name="T76" fmla="*/ 1405 w 2612"/>
                <a:gd name="T77" fmla="*/ 2108 h 2285"/>
                <a:gd name="T78" fmla="*/ 1313 w 2612"/>
                <a:gd name="T79" fmla="*/ 2009 h 2285"/>
                <a:gd name="T80" fmla="*/ 1077 w 2612"/>
                <a:gd name="T81" fmla="*/ 1887 h 2285"/>
                <a:gd name="T82" fmla="*/ 840 w 2612"/>
                <a:gd name="T83" fmla="*/ 1787 h 2285"/>
                <a:gd name="T84" fmla="*/ 771 w 2612"/>
                <a:gd name="T85" fmla="*/ 1658 h 2285"/>
                <a:gd name="T86" fmla="*/ 840 w 2612"/>
                <a:gd name="T87" fmla="*/ 1368 h 2285"/>
                <a:gd name="T88" fmla="*/ 985 w 2612"/>
                <a:gd name="T89" fmla="*/ 1352 h 2285"/>
                <a:gd name="T90" fmla="*/ 679 w 2612"/>
                <a:gd name="T91" fmla="*/ 1322 h 2285"/>
                <a:gd name="T92" fmla="*/ 580 w 2612"/>
                <a:gd name="T93" fmla="*/ 1123 h 2285"/>
                <a:gd name="T94" fmla="*/ 366 w 2612"/>
                <a:gd name="T95" fmla="*/ 1176 h 2285"/>
                <a:gd name="T96" fmla="*/ 229 w 2612"/>
                <a:gd name="T97" fmla="*/ 1237 h 2285"/>
                <a:gd name="T98" fmla="*/ 137 w 2612"/>
                <a:gd name="T99" fmla="*/ 1306 h 2285"/>
                <a:gd name="T100" fmla="*/ 122 w 2612"/>
                <a:gd name="T101" fmla="*/ 1154 h 2285"/>
                <a:gd name="T102" fmla="*/ 213 w 2612"/>
                <a:gd name="T103" fmla="*/ 1039 h 2285"/>
                <a:gd name="T104" fmla="*/ 175 w 2612"/>
                <a:gd name="T105" fmla="*/ 917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2" h="2285">
                  <a:moveTo>
                    <a:pt x="175" y="917"/>
                  </a:moveTo>
                  <a:lnTo>
                    <a:pt x="175" y="917"/>
                  </a:lnTo>
                  <a:cubicBezTo>
                    <a:pt x="175" y="886"/>
                    <a:pt x="198" y="840"/>
                    <a:pt x="175" y="810"/>
                  </a:cubicBezTo>
                  <a:cubicBezTo>
                    <a:pt x="160" y="795"/>
                    <a:pt x="129" y="840"/>
                    <a:pt x="106" y="848"/>
                  </a:cubicBezTo>
                  <a:cubicBezTo>
                    <a:pt x="83" y="848"/>
                    <a:pt x="45" y="856"/>
                    <a:pt x="22" y="833"/>
                  </a:cubicBezTo>
                  <a:cubicBezTo>
                    <a:pt x="7" y="810"/>
                    <a:pt x="0" y="764"/>
                    <a:pt x="22" y="749"/>
                  </a:cubicBezTo>
                  <a:cubicBezTo>
                    <a:pt x="53" y="726"/>
                    <a:pt x="99" y="749"/>
                    <a:pt x="137" y="741"/>
                  </a:cubicBezTo>
                  <a:cubicBezTo>
                    <a:pt x="175" y="733"/>
                    <a:pt x="206" y="726"/>
                    <a:pt x="236" y="710"/>
                  </a:cubicBezTo>
                  <a:cubicBezTo>
                    <a:pt x="244" y="703"/>
                    <a:pt x="236" y="688"/>
                    <a:pt x="236" y="672"/>
                  </a:cubicBezTo>
                  <a:cubicBezTo>
                    <a:pt x="229" y="665"/>
                    <a:pt x="206" y="665"/>
                    <a:pt x="213" y="657"/>
                  </a:cubicBezTo>
                  <a:cubicBezTo>
                    <a:pt x="213" y="626"/>
                    <a:pt x="236" y="611"/>
                    <a:pt x="244" y="581"/>
                  </a:cubicBezTo>
                  <a:cubicBezTo>
                    <a:pt x="252" y="558"/>
                    <a:pt x="236" y="535"/>
                    <a:pt x="244" y="512"/>
                  </a:cubicBezTo>
                  <a:cubicBezTo>
                    <a:pt x="259" y="489"/>
                    <a:pt x="290" y="497"/>
                    <a:pt x="305" y="481"/>
                  </a:cubicBezTo>
                  <a:cubicBezTo>
                    <a:pt x="328" y="458"/>
                    <a:pt x="320" y="405"/>
                    <a:pt x="351" y="390"/>
                  </a:cubicBezTo>
                  <a:cubicBezTo>
                    <a:pt x="374" y="382"/>
                    <a:pt x="389" y="420"/>
                    <a:pt x="404" y="436"/>
                  </a:cubicBezTo>
                  <a:cubicBezTo>
                    <a:pt x="427" y="451"/>
                    <a:pt x="443" y="497"/>
                    <a:pt x="465" y="481"/>
                  </a:cubicBezTo>
                  <a:cubicBezTo>
                    <a:pt x="527" y="443"/>
                    <a:pt x="534" y="359"/>
                    <a:pt x="588" y="321"/>
                  </a:cubicBezTo>
                  <a:cubicBezTo>
                    <a:pt x="603" y="306"/>
                    <a:pt x="626" y="351"/>
                    <a:pt x="641" y="344"/>
                  </a:cubicBezTo>
                  <a:cubicBezTo>
                    <a:pt x="664" y="329"/>
                    <a:pt x="664" y="290"/>
                    <a:pt x="687" y="268"/>
                  </a:cubicBezTo>
                  <a:cubicBezTo>
                    <a:pt x="702" y="252"/>
                    <a:pt x="733" y="252"/>
                    <a:pt x="748" y="252"/>
                  </a:cubicBezTo>
                  <a:cubicBezTo>
                    <a:pt x="771" y="252"/>
                    <a:pt x="786" y="260"/>
                    <a:pt x="802" y="252"/>
                  </a:cubicBezTo>
                  <a:cubicBezTo>
                    <a:pt x="817" y="245"/>
                    <a:pt x="825" y="229"/>
                    <a:pt x="840" y="214"/>
                  </a:cubicBezTo>
                  <a:cubicBezTo>
                    <a:pt x="847" y="206"/>
                    <a:pt x="863" y="206"/>
                    <a:pt x="870" y="191"/>
                  </a:cubicBezTo>
                  <a:cubicBezTo>
                    <a:pt x="870" y="176"/>
                    <a:pt x="847" y="168"/>
                    <a:pt x="847" y="153"/>
                  </a:cubicBezTo>
                  <a:cubicBezTo>
                    <a:pt x="855" y="138"/>
                    <a:pt x="863" y="115"/>
                    <a:pt x="878" y="115"/>
                  </a:cubicBezTo>
                  <a:cubicBezTo>
                    <a:pt x="931" y="115"/>
                    <a:pt x="969" y="153"/>
                    <a:pt x="1015" y="153"/>
                  </a:cubicBezTo>
                  <a:cubicBezTo>
                    <a:pt x="1046" y="161"/>
                    <a:pt x="1077" y="138"/>
                    <a:pt x="1107" y="138"/>
                  </a:cubicBezTo>
                  <a:cubicBezTo>
                    <a:pt x="1122" y="138"/>
                    <a:pt x="1122" y="168"/>
                    <a:pt x="1130" y="168"/>
                  </a:cubicBezTo>
                  <a:cubicBezTo>
                    <a:pt x="1145" y="168"/>
                    <a:pt x="1153" y="145"/>
                    <a:pt x="1168" y="138"/>
                  </a:cubicBezTo>
                  <a:cubicBezTo>
                    <a:pt x="1176" y="138"/>
                    <a:pt x="1183" y="161"/>
                    <a:pt x="1199" y="153"/>
                  </a:cubicBezTo>
                  <a:cubicBezTo>
                    <a:pt x="1214" y="145"/>
                    <a:pt x="1214" y="122"/>
                    <a:pt x="1222" y="99"/>
                  </a:cubicBezTo>
                  <a:cubicBezTo>
                    <a:pt x="1222" y="76"/>
                    <a:pt x="1206" y="54"/>
                    <a:pt x="1214" y="31"/>
                  </a:cubicBezTo>
                  <a:cubicBezTo>
                    <a:pt x="1222" y="15"/>
                    <a:pt x="1237" y="0"/>
                    <a:pt x="1252" y="0"/>
                  </a:cubicBezTo>
                  <a:cubicBezTo>
                    <a:pt x="1275" y="8"/>
                    <a:pt x="1290" y="31"/>
                    <a:pt x="1306" y="46"/>
                  </a:cubicBezTo>
                  <a:cubicBezTo>
                    <a:pt x="1321" y="54"/>
                    <a:pt x="1329" y="69"/>
                    <a:pt x="1344" y="76"/>
                  </a:cubicBezTo>
                  <a:cubicBezTo>
                    <a:pt x="1359" y="76"/>
                    <a:pt x="1374" y="76"/>
                    <a:pt x="1390" y="69"/>
                  </a:cubicBezTo>
                  <a:cubicBezTo>
                    <a:pt x="1405" y="61"/>
                    <a:pt x="1405" y="31"/>
                    <a:pt x="1420" y="31"/>
                  </a:cubicBezTo>
                  <a:cubicBezTo>
                    <a:pt x="1436" y="23"/>
                    <a:pt x="1451" y="38"/>
                    <a:pt x="1466" y="46"/>
                  </a:cubicBezTo>
                  <a:lnTo>
                    <a:pt x="1466" y="46"/>
                  </a:lnTo>
                  <a:cubicBezTo>
                    <a:pt x="1481" y="54"/>
                    <a:pt x="1489" y="76"/>
                    <a:pt x="1504" y="76"/>
                  </a:cubicBezTo>
                  <a:cubicBezTo>
                    <a:pt x="1527" y="76"/>
                    <a:pt x="1542" y="38"/>
                    <a:pt x="1573" y="38"/>
                  </a:cubicBezTo>
                  <a:cubicBezTo>
                    <a:pt x="1588" y="46"/>
                    <a:pt x="1588" y="76"/>
                    <a:pt x="1604" y="92"/>
                  </a:cubicBezTo>
                  <a:cubicBezTo>
                    <a:pt x="1619" y="99"/>
                    <a:pt x="1642" y="99"/>
                    <a:pt x="1657" y="92"/>
                  </a:cubicBezTo>
                  <a:cubicBezTo>
                    <a:pt x="1672" y="84"/>
                    <a:pt x="1665" y="54"/>
                    <a:pt x="1680" y="46"/>
                  </a:cubicBezTo>
                  <a:cubicBezTo>
                    <a:pt x="1695" y="38"/>
                    <a:pt x="1711" y="61"/>
                    <a:pt x="1726" y="61"/>
                  </a:cubicBezTo>
                  <a:cubicBezTo>
                    <a:pt x="1756" y="61"/>
                    <a:pt x="1787" y="38"/>
                    <a:pt x="1810" y="54"/>
                  </a:cubicBezTo>
                  <a:cubicBezTo>
                    <a:pt x="1840" y="69"/>
                    <a:pt x="1840" y="107"/>
                    <a:pt x="1840" y="138"/>
                  </a:cubicBezTo>
                  <a:cubicBezTo>
                    <a:pt x="1848" y="145"/>
                    <a:pt x="1840" y="153"/>
                    <a:pt x="1840" y="161"/>
                  </a:cubicBezTo>
                  <a:cubicBezTo>
                    <a:pt x="1840" y="168"/>
                    <a:pt x="1833" y="176"/>
                    <a:pt x="1840" y="176"/>
                  </a:cubicBezTo>
                  <a:cubicBezTo>
                    <a:pt x="1856" y="176"/>
                    <a:pt x="1871" y="161"/>
                    <a:pt x="1886" y="168"/>
                  </a:cubicBezTo>
                  <a:cubicBezTo>
                    <a:pt x="1917" y="168"/>
                    <a:pt x="1947" y="206"/>
                    <a:pt x="1986" y="206"/>
                  </a:cubicBezTo>
                  <a:cubicBezTo>
                    <a:pt x="2001" y="206"/>
                    <a:pt x="2008" y="176"/>
                    <a:pt x="2031" y="176"/>
                  </a:cubicBezTo>
                  <a:cubicBezTo>
                    <a:pt x="2062" y="176"/>
                    <a:pt x="2092" y="199"/>
                    <a:pt x="2123" y="214"/>
                  </a:cubicBezTo>
                  <a:lnTo>
                    <a:pt x="2123" y="214"/>
                  </a:lnTo>
                  <a:cubicBezTo>
                    <a:pt x="2123" y="245"/>
                    <a:pt x="2108" y="275"/>
                    <a:pt x="2115" y="306"/>
                  </a:cubicBezTo>
                  <a:cubicBezTo>
                    <a:pt x="2115" y="329"/>
                    <a:pt x="2146" y="329"/>
                    <a:pt x="2153" y="344"/>
                  </a:cubicBezTo>
                  <a:cubicBezTo>
                    <a:pt x="2169" y="359"/>
                    <a:pt x="2169" y="382"/>
                    <a:pt x="2169" y="405"/>
                  </a:cubicBezTo>
                  <a:cubicBezTo>
                    <a:pt x="2153" y="443"/>
                    <a:pt x="2123" y="474"/>
                    <a:pt x="2115" y="512"/>
                  </a:cubicBezTo>
                  <a:cubicBezTo>
                    <a:pt x="2115" y="535"/>
                    <a:pt x="2146" y="543"/>
                    <a:pt x="2153" y="558"/>
                  </a:cubicBezTo>
                  <a:cubicBezTo>
                    <a:pt x="2169" y="588"/>
                    <a:pt x="2169" y="626"/>
                    <a:pt x="2192" y="649"/>
                  </a:cubicBezTo>
                  <a:cubicBezTo>
                    <a:pt x="2199" y="665"/>
                    <a:pt x="2215" y="672"/>
                    <a:pt x="2230" y="680"/>
                  </a:cubicBezTo>
                  <a:cubicBezTo>
                    <a:pt x="2230" y="680"/>
                    <a:pt x="2222" y="756"/>
                    <a:pt x="2283" y="779"/>
                  </a:cubicBezTo>
                  <a:cubicBezTo>
                    <a:pt x="2352" y="802"/>
                    <a:pt x="2427" y="802"/>
                    <a:pt x="2481" y="840"/>
                  </a:cubicBezTo>
                  <a:cubicBezTo>
                    <a:pt x="2496" y="848"/>
                    <a:pt x="2466" y="871"/>
                    <a:pt x="2466" y="894"/>
                  </a:cubicBezTo>
                  <a:cubicBezTo>
                    <a:pt x="2458" y="901"/>
                    <a:pt x="2458" y="917"/>
                    <a:pt x="2458" y="932"/>
                  </a:cubicBezTo>
                  <a:cubicBezTo>
                    <a:pt x="2458" y="947"/>
                    <a:pt x="2450" y="978"/>
                    <a:pt x="2466" y="978"/>
                  </a:cubicBezTo>
                  <a:cubicBezTo>
                    <a:pt x="2496" y="985"/>
                    <a:pt x="2534" y="947"/>
                    <a:pt x="2565" y="947"/>
                  </a:cubicBezTo>
                  <a:cubicBezTo>
                    <a:pt x="2580" y="955"/>
                    <a:pt x="2565" y="978"/>
                    <a:pt x="2557" y="985"/>
                  </a:cubicBezTo>
                  <a:cubicBezTo>
                    <a:pt x="2519" y="1016"/>
                    <a:pt x="2458" y="1024"/>
                    <a:pt x="2435" y="1070"/>
                  </a:cubicBezTo>
                  <a:cubicBezTo>
                    <a:pt x="2420" y="1093"/>
                    <a:pt x="2450" y="1123"/>
                    <a:pt x="2458" y="1146"/>
                  </a:cubicBezTo>
                  <a:cubicBezTo>
                    <a:pt x="2458" y="1161"/>
                    <a:pt x="2458" y="1176"/>
                    <a:pt x="2450" y="1176"/>
                  </a:cubicBezTo>
                  <a:cubicBezTo>
                    <a:pt x="2435" y="1192"/>
                    <a:pt x="2404" y="1176"/>
                    <a:pt x="2404" y="1192"/>
                  </a:cubicBezTo>
                  <a:cubicBezTo>
                    <a:pt x="2390" y="1215"/>
                    <a:pt x="2398" y="1245"/>
                    <a:pt x="2420" y="1253"/>
                  </a:cubicBezTo>
                  <a:cubicBezTo>
                    <a:pt x="2458" y="1283"/>
                    <a:pt x="2512" y="1276"/>
                    <a:pt x="2557" y="1291"/>
                  </a:cubicBezTo>
                  <a:lnTo>
                    <a:pt x="2557" y="1291"/>
                  </a:lnTo>
                  <a:cubicBezTo>
                    <a:pt x="2611" y="1375"/>
                    <a:pt x="2611" y="1375"/>
                    <a:pt x="2611" y="1375"/>
                  </a:cubicBezTo>
                  <a:lnTo>
                    <a:pt x="2611" y="1375"/>
                  </a:lnTo>
                  <a:cubicBezTo>
                    <a:pt x="2573" y="1383"/>
                    <a:pt x="2542" y="1413"/>
                    <a:pt x="2496" y="1474"/>
                  </a:cubicBezTo>
                  <a:cubicBezTo>
                    <a:pt x="2481" y="1505"/>
                    <a:pt x="2360" y="1604"/>
                    <a:pt x="2352" y="1620"/>
                  </a:cubicBezTo>
                  <a:lnTo>
                    <a:pt x="2352" y="1620"/>
                  </a:lnTo>
                  <a:cubicBezTo>
                    <a:pt x="2306" y="1642"/>
                    <a:pt x="2322" y="1681"/>
                    <a:pt x="2314" y="1704"/>
                  </a:cubicBezTo>
                  <a:cubicBezTo>
                    <a:pt x="2306" y="1719"/>
                    <a:pt x="2283" y="1726"/>
                    <a:pt x="2276" y="1749"/>
                  </a:cubicBezTo>
                  <a:cubicBezTo>
                    <a:pt x="2261" y="1780"/>
                    <a:pt x="2268" y="1818"/>
                    <a:pt x="2253" y="1841"/>
                  </a:cubicBezTo>
                  <a:cubicBezTo>
                    <a:pt x="2245" y="1856"/>
                    <a:pt x="2230" y="1856"/>
                    <a:pt x="2215" y="1864"/>
                  </a:cubicBezTo>
                  <a:cubicBezTo>
                    <a:pt x="2199" y="1864"/>
                    <a:pt x="2176" y="1841"/>
                    <a:pt x="2161" y="1849"/>
                  </a:cubicBezTo>
                  <a:cubicBezTo>
                    <a:pt x="2146" y="1864"/>
                    <a:pt x="2123" y="1887"/>
                    <a:pt x="2123" y="1910"/>
                  </a:cubicBezTo>
                  <a:cubicBezTo>
                    <a:pt x="2123" y="1925"/>
                    <a:pt x="2153" y="1925"/>
                    <a:pt x="2161" y="1940"/>
                  </a:cubicBezTo>
                  <a:cubicBezTo>
                    <a:pt x="2161" y="1956"/>
                    <a:pt x="2146" y="1979"/>
                    <a:pt x="2161" y="1986"/>
                  </a:cubicBezTo>
                  <a:cubicBezTo>
                    <a:pt x="2192" y="2001"/>
                    <a:pt x="2230" y="1979"/>
                    <a:pt x="2261" y="1994"/>
                  </a:cubicBezTo>
                  <a:cubicBezTo>
                    <a:pt x="2276" y="2001"/>
                    <a:pt x="2291" y="2017"/>
                    <a:pt x="2299" y="2032"/>
                  </a:cubicBezTo>
                  <a:cubicBezTo>
                    <a:pt x="2306" y="2055"/>
                    <a:pt x="2322" y="2085"/>
                    <a:pt x="2306" y="2108"/>
                  </a:cubicBezTo>
                  <a:cubicBezTo>
                    <a:pt x="2299" y="2131"/>
                    <a:pt x="2253" y="2116"/>
                    <a:pt x="2245" y="2139"/>
                  </a:cubicBezTo>
                  <a:cubicBezTo>
                    <a:pt x="2238" y="2147"/>
                    <a:pt x="2261" y="2162"/>
                    <a:pt x="2261" y="2177"/>
                  </a:cubicBezTo>
                  <a:cubicBezTo>
                    <a:pt x="2261" y="2185"/>
                    <a:pt x="2245" y="2185"/>
                    <a:pt x="2238" y="2185"/>
                  </a:cubicBezTo>
                  <a:cubicBezTo>
                    <a:pt x="2222" y="2185"/>
                    <a:pt x="2199" y="2169"/>
                    <a:pt x="2184" y="2169"/>
                  </a:cubicBezTo>
                  <a:cubicBezTo>
                    <a:pt x="2169" y="2177"/>
                    <a:pt x="2146" y="2185"/>
                    <a:pt x="2138" y="2200"/>
                  </a:cubicBezTo>
                  <a:cubicBezTo>
                    <a:pt x="2130" y="2208"/>
                    <a:pt x="2146" y="2238"/>
                    <a:pt x="2130" y="2246"/>
                  </a:cubicBezTo>
                  <a:cubicBezTo>
                    <a:pt x="2115" y="2261"/>
                    <a:pt x="2085" y="2269"/>
                    <a:pt x="2062" y="2269"/>
                  </a:cubicBezTo>
                  <a:cubicBezTo>
                    <a:pt x="2047" y="2269"/>
                    <a:pt x="2031" y="2246"/>
                    <a:pt x="2008" y="2246"/>
                  </a:cubicBezTo>
                  <a:cubicBezTo>
                    <a:pt x="1963" y="2238"/>
                    <a:pt x="1917" y="2254"/>
                    <a:pt x="1871" y="2246"/>
                  </a:cubicBezTo>
                  <a:cubicBezTo>
                    <a:pt x="1863" y="2238"/>
                    <a:pt x="1863" y="2215"/>
                    <a:pt x="1856" y="2208"/>
                  </a:cubicBezTo>
                  <a:cubicBezTo>
                    <a:pt x="1840" y="2208"/>
                    <a:pt x="1825" y="2208"/>
                    <a:pt x="1817" y="2215"/>
                  </a:cubicBezTo>
                  <a:cubicBezTo>
                    <a:pt x="1802" y="2231"/>
                    <a:pt x="1817" y="2254"/>
                    <a:pt x="1802" y="2269"/>
                  </a:cubicBezTo>
                  <a:cubicBezTo>
                    <a:pt x="1779" y="2284"/>
                    <a:pt x="1749" y="2276"/>
                    <a:pt x="1718" y="2284"/>
                  </a:cubicBezTo>
                  <a:lnTo>
                    <a:pt x="1718" y="2284"/>
                  </a:lnTo>
                  <a:cubicBezTo>
                    <a:pt x="1718" y="2261"/>
                    <a:pt x="1695" y="2231"/>
                    <a:pt x="1711" y="2208"/>
                  </a:cubicBezTo>
                  <a:cubicBezTo>
                    <a:pt x="1718" y="2185"/>
                    <a:pt x="1764" y="2192"/>
                    <a:pt x="1779" y="2169"/>
                  </a:cubicBezTo>
                  <a:cubicBezTo>
                    <a:pt x="1794" y="2154"/>
                    <a:pt x="1817" y="2131"/>
                    <a:pt x="1810" y="2108"/>
                  </a:cubicBezTo>
                  <a:cubicBezTo>
                    <a:pt x="1810" y="2085"/>
                    <a:pt x="1779" y="2085"/>
                    <a:pt x="1756" y="2085"/>
                  </a:cubicBezTo>
                  <a:cubicBezTo>
                    <a:pt x="1741" y="2085"/>
                    <a:pt x="1741" y="2108"/>
                    <a:pt x="1726" y="2108"/>
                  </a:cubicBezTo>
                  <a:cubicBezTo>
                    <a:pt x="1711" y="2108"/>
                    <a:pt x="1695" y="2101"/>
                    <a:pt x="1688" y="2101"/>
                  </a:cubicBezTo>
                  <a:cubicBezTo>
                    <a:pt x="1672" y="2108"/>
                    <a:pt x="1672" y="2131"/>
                    <a:pt x="1657" y="2131"/>
                  </a:cubicBezTo>
                  <a:cubicBezTo>
                    <a:pt x="1626" y="2131"/>
                    <a:pt x="1596" y="2131"/>
                    <a:pt x="1565" y="2116"/>
                  </a:cubicBezTo>
                  <a:cubicBezTo>
                    <a:pt x="1550" y="2108"/>
                    <a:pt x="1550" y="2085"/>
                    <a:pt x="1535" y="2070"/>
                  </a:cubicBezTo>
                  <a:cubicBezTo>
                    <a:pt x="1527" y="2062"/>
                    <a:pt x="1519" y="2055"/>
                    <a:pt x="1512" y="2062"/>
                  </a:cubicBezTo>
                  <a:cubicBezTo>
                    <a:pt x="1474" y="2070"/>
                    <a:pt x="1443" y="2093"/>
                    <a:pt x="1405" y="2108"/>
                  </a:cubicBezTo>
                  <a:lnTo>
                    <a:pt x="1405" y="2108"/>
                  </a:lnTo>
                  <a:cubicBezTo>
                    <a:pt x="1397" y="2085"/>
                    <a:pt x="1405" y="2047"/>
                    <a:pt x="1382" y="2024"/>
                  </a:cubicBezTo>
                  <a:cubicBezTo>
                    <a:pt x="1374" y="2017"/>
                    <a:pt x="1359" y="2055"/>
                    <a:pt x="1344" y="2047"/>
                  </a:cubicBezTo>
                  <a:cubicBezTo>
                    <a:pt x="1329" y="2047"/>
                    <a:pt x="1329" y="2017"/>
                    <a:pt x="1313" y="2009"/>
                  </a:cubicBezTo>
                  <a:cubicBezTo>
                    <a:pt x="1290" y="2001"/>
                    <a:pt x="1267" y="2024"/>
                    <a:pt x="1244" y="2009"/>
                  </a:cubicBezTo>
                  <a:cubicBezTo>
                    <a:pt x="1206" y="1979"/>
                    <a:pt x="1191" y="1917"/>
                    <a:pt x="1145" y="1879"/>
                  </a:cubicBezTo>
                  <a:cubicBezTo>
                    <a:pt x="1130" y="1872"/>
                    <a:pt x="1100" y="1887"/>
                    <a:pt x="1077" y="1887"/>
                  </a:cubicBezTo>
                  <a:cubicBezTo>
                    <a:pt x="1054" y="1879"/>
                    <a:pt x="1046" y="1849"/>
                    <a:pt x="1031" y="1849"/>
                  </a:cubicBezTo>
                  <a:cubicBezTo>
                    <a:pt x="1008" y="1849"/>
                    <a:pt x="1000" y="1879"/>
                    <a:pt x="985" y="1872"/>
                  </a:cubicBezTo>
                  <a:cubicBezTo>
                    <a:pt x="931" y="1856"/>
                    <a:pt x="886" y="1826"/>
                    <a:pt x="840" y="1787"/>
                  </a:cubicBezTo>
                  <a:cubicBezTo>
                    <a:pt x="817" y="1772"/>
                    <a:pt x="794" y="1757"/>
                    <a:pt x="779" y="1734"/>
                  </a:cubicBezTo>
                  <a:cubicBezTo>
                    <a:pt x="771" y="1719"/>
                    <a:pt x="802" y="1711"/>
                    <a:pt x="802" y="1696"/>
                  </a:cubicBezTo>
                  <a:cubicBezTo>
                    <a:pt x="802" y="1681"/>
                    <a:pt x="771" y="1673"/>
                    <a:pt x="771" y="1658"/>
                  </a:cubicBezTo>
                  <a:cubicBezTo>
                    <a:pt x="763" y="1635"/>
                    <a:pt x="756" y="1604"/>
                    <a:pt x="771" y="1581"/>
                  </a:cubicBezTo>
                  <a:cubicBezTo>
                    <a:pt x="786" y="1566"/>
                    <a:pt x="832" y="1597"/>
                    <a:pt x="840" y="1574"/>
                  </a:cubicBezTo>
                  <a:cubicBezTo>
                    <a:pt x="863" y="1505"/>
                    <a:pt x="817" y="1436"/>
                    <a:pt x="840" y="1368"/>
                  </a:cubicBezTo>
                  <a:cubicBezTo>
                    <a:pt x="847" y="1345"/>
                    <a:pt x="878" y="1406"/>
                    <a:pt x="901" y="1406"/>
                  </a:cubicBezTo>
                  <a:cubicBezTo>
                    <a:pt x="916" y="1406"/>
                    <a:pt x="916" y="1375"/>
                    <a:pt x="939" y="1368"/>
                  </a:cubicBezTo>
                  <a:cubicBezTo>
                    <a:pt x="947" y="1360"/>
                    <a:pt x="977" y="1368"/>
                    <a:pt x="985" y="1352"/>
                  </a:cubicBezTo>
                  <a:cubicBezTo>
                    <a:pt x="992" y="1329"/>
                    <a:pt x="985" y="1291"/>
                    <a:pt x="977" y="1268"/>
                  </a:cubicBezTo>
                  <a:cubicBezTo>
                    <a:pt x="962" y="1245"/>
                    <a:pt x="939" y="1222"/>
                    <a:pt x="916" y="1222"/>
                  </a:cubicBezTo>
                  <a:cubicBezTo>
                    <a:pt x="832" y="1237"/>
                    <a:pt x="763" y="1329"/>
                    <a:pt x="679" y="1322"/>
                  </a:cubicBezTo>
                  <a:cubicBezTo>
                    <a:pt x="641" y="1314"/>
                    <a:pt x="687" y="1237"/>
                    <a:pt x="672" y="1199"/>
                  </a:cubicBezTo>
                  <a:cubicBezTo>
                    <a:pt x="664" y="1176"/>
                    <a:pt x="641" y="1161"/>
                    <a:pt x="626" y="1146"/>
                  </a:cubicBezTo>
                  <a:cubicBezTo>
                    <a:pt x="611" y="1131"/>
                    <a:pt x="595" y="1115"/>
                    <a:pt x="580" y="1123"/>
                  </a:cubicBezTo>
                  <a:cubicBezTo>
                    <a:pt x="565" y="1123"/>
                    <a:pt x="565" y="1146"/>
                    <a:pt x="550" y="1154"/>
                  </a:cubicBezTo>
                  <a:cubicBezTo>
                    <a:pt x="496" y="1176"/>
                    <a:pt x="450" y="1192"/>
                    <a:pt x="389" y="1207"/>
                  </a:cubicBezTo>
                  <a:cubicBezTo>
                    <a:pt x="381" y="1207"/>
                    <a:pt x="374" y="1184"/>
                    <a:pt x="366" y="1176"/>
                  </a:cubicBezTo>
                  <a:cubicBezTo>
                    <a:pt x="343" y="1176"/>
                    <a:pt x="320" y="1176"/>
                    <a:pt x="313" y="1192"/>
                  </a:cubicBezTo>
                  <a:cubicBezTo>
                    <a:pt x="305" y="1207"/>
                    <a:pt x="343" y="1230"/>
                    <a:pt x="328" y="1237"/>
                  </a:cubicBezTo>
                  <a:cubicBezTo>
                    <a:pt x="297" y="1253"/>
                    <a:pt x="259" y="1230"/>
                    <a:pt x="229" y="1237"/>
                  </a:cubicBezTo>
                  <a:cubicBezTo>
                    <a:pt x="213" y="1245"/>
                    <a:pt x="198" y="1253"/>
                    <a:pt x="183" y="1268"/>
                  </a:cubicBezTo>
                  <a:cubicBezTo>
                    <a:pt x="175" y="1276"/>
                    <a:pt x="183" y="1291"/>
                    <a:pt x="175" y="1306"/>
                  </a:cubicBezTo>
                  <a:cubicBezTo>
                    <a:pt x="168" y="1314"/>
                    <a:pt x="152" y="1306"/>
                    <a:pt x="137" y="1306"/>
                  </a:cubicBezTo>
                  <a:lnTo>
                    <a:pt x="137" y="1306"/>
                  </a:lnTo>
                  <a:cubicBezTo>
                    <a:pt x="114" y="1299"/>
                    <a:pt x="76" y="1299"/>
                    <a:pt x="76" y="1268"/>
                  </a:cubicBezTo>
                  <a:cubicBezTo>
                    <a:pt x="68" y="1230"/>
                    <a:pt x="129" y="1199"/>
                    <a:pt x="122" y="1154"/>
                  </a:cubicBezTo>
                  <a:cubicBezTo>
                    <a:pt x="122" y="1131"/>
                    <a:pt x="76" y="1138"/>
                    <a:pt x="61" y="1115"/>
                  </a:cubicBezTo>
                  <a:cubicBezTo>
                    <a:pt x="53" y="1108"/>
                    <a:pt x="53" y="1093"/>
                    <a:pt x="68" y="1085"/>
                  </a:cubicBezTo>
                  <a:cubicBezTo>
                    <a:pt x="114" y="1070"/>
                    <a:pt x="160" y="1054"/>
                    <a:pt x="213" y="1039"/>
                  </a:cubicBezTo>
                  <a:cubicBezTo>
                    <a:pt x="236" y="1039"/>
                    <a:pt x="282" y="1070"/>
                    <a:pt x="282" y="1039"/>
                  </a:cubicBezTo>
                  <a:cubicBezTo>
                    <a:pt x="290" y="1008"/>
                    <a:pt x="252" y="978"/>
                    <a:pt x="229" y="955"/>
                  </a:cubicBezTo>
                  <a:cubicBezTo>
                    <a:pt x="213" y="940"/>
                    <a:pt x="191" y="932"/>
                    <a:pt x="175" y="9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5843208" y="4219576"/>
              <a:ext cx="682581" cy="461963"/>
            </a:xfrm>
            <a:custGeom>
              <a:avLst/>
              <a:gdLst>
                <a:gd name="T0" fmla="*/ 0 w 1894"/>
                <a:gd name="T1" fmla="*/ 1085 h 1284"/>
                <a:gd name="T2" fmla="*/ 0 w 1894"/>
                <a:gd name="T3" fmla="*/ 1085 h 1284"/>
                <a:gd name="T4" fmla="*/ 38 w 1894"/>
                <a:gd name="T5" fmla="*/ 1016 h 1284"/>
                <a:gd name="T6" fmla="*/ 161 w 1894"/>
                <a:gd name="T7" fmla="*/ 1008 h 1284"/>
                <a:gd name="T8" fmla="*/ 122 w 1894"/>
                <a:gd name="T9" fmla="*/ 970 h 1284"/>
                <a:gd name="T10" fmla="*/ 168 w 1894"/>
                <a:gd name="T11" fmla="*/ 932 h 1284"/>
                <a:gd name="T12" fmla="*/ 168 w 1894"/>
                <a:gd name="T13" fmla="*/ 932 h 1284"/>
                <a:gd name="T14" fmla="*/ 252 w 1894"/>
                <a:gd name="T15" fmla="*/ 917 h 1284"/>
                <a:gd name="T16" fmla="*/ 267 w 1894"/>
                <a:gd name="T17" fmla="*/ 863 h 1284"/>
                <a:gd name="T18" fmla="*/ 306 w 1894"/>
                <a:gd name="T19" fmla="*/ 856 h 1284"/>
                <a:gd name="T20" fmla="*/ 321 w 1894"/>
                <a:gd name="T21" fmla="*/ 894 h 1284"/>
                <a:gd name="T22" fmla="*/ 458 w 1894"/>
                <a:gd name="T23" fmla="*/ 894 h 1284"/>
                <a:gd name="T24" fmla="*/ 512 w 1894"/>
                <a:gd name="T25" fmla="*/ 917 h 1284"/>
                <a:gd name="T26" fmla="*/ 580 w 1894"/>
                <a:gd name="T27" fmla="*/ 894 h 1284"/>
                <a:gd name="T28" fmla="*/ 588 w 1894"/>
                <a:gd name="T29" fmla="*/ 848 h 1284"/>
                <a:gd name="T30" fmla="*/ 634 w 1894"/>
                <a:gd name="T31" fmla="*/ 817 h 1284"/>
                <a:gd name="T32" fmla="*/ 688 w 1894"/>
                <a:gd name="T33" fmla="*/ 833 h 1284"/>
                <a:gd name="T34" fmla="*/ 711 w 1894"/>
                <a:gd name="T35" fmla="*/ 825 h 1284"/>
                <a:gd name="T36" fmla="*/ 695 w 1894"/>
                <a:gd name="T37" fmla="*/ 787 h 1284"/>
                <a:gd name="T38" fmla="*/ 756 w 1894"/>
                <a:gd name="T39" fmla="*/ 756 h 1284"/>
                <a:gd name="T40" fmla="*/ 749 w 1894"/>
                <a:gd name="T41" fmla="*/ 680 h 1284"/>
                <a:gd name="T42" fmla="*/ 711 w 1894"/>
                <a:gd name="T43" fmla="*/ 642 h 1284"/>
                <a:gd name="T44" fmla="*/ 611 w 1894"/>
                <a:gd name="T45" fmla="*/ 634 h 1284"/>
                <a:gd name="T46" fmla="*/ 611 w 1894"/>
                <a:gd name="T47" fmla="*/ 588 h 1284"/>
                <a:gd name="T48" fmla="*/ 573 w 1894"/>
                <a:gd name="T49" fmla="*/ 558 h 1284"/>
                <a:gd name="T50" fmla="*/ 611 w 1894"/>
                <a:gd name="T51" fmla="*/ 497 h 1284"/>
                <a:gd name="T52" fmla="*/ 665 w 1894"/>
                <a:gd name="T53" fmla="*/ 512 h 1284"/>
                <a:gd name="T54" fmla="*/ 703 w 1894"/>
                <a:gd name="T55" fmla="*/ 489 h 1284"/>
                <a:gd name="T56" fmla="*/ 726 w 1894"/>
                <a:gd name="T57" fmla="*/ 397 h 1284"/>
                <a:gd name="T58" fmla="*/ 764 w 1894"/>
                <a:gd name="T59" fmla="*/ 352 h 1284"/>
                <a:gd name="T60" fmla="*/ 802 w 1894"/>
                <a:gd name="T61" fmla="*/ 268 h 1284"/>
                <a:gd name="T62" fmla="*/ 802 w 1894"/>
                <a:gd name="T63" fmla="*/ 268 h 1284"/>
                <a:gd name="T64" fmla="*/ 1359 w 1894"/>
                <a:gd name="T65" fmla="*/ 23 h 1284"/>
                <a:gd name="T66" fmla="*/ 1473 w 1894"/>
                <a:gd name="T67" fmla="*/ 145 h 1284"/>
                <a:gd name="T68" fmla="*/ 1603 w 1894"/>
                <a:gd name="T69" fmla="*/ 352 h 1284"/>
                <a:gd name="T70" fmla="*/ 1786 w 1894"/>
                <a:gd name="T71" fmla="*/ 550 h 1284"/>
                <a:gd name="T72" fmla="*/ 1672 w 1894"/>
                <a:gd name="T73" fmla="*/ 649 h 1284"/>
                <a:gd name="T74" fmla="*/ 1458 w 1894"/>
                <a:gd name="T75" fmla="*/ 764 h 1284"/>
                <a:gd name="T76" fmla="*/ 1305 w 1894"/>
                <a:gd name="T77" fmla="*/ 703 h 1284"/>
                <a:gd name="T78" fmla="*/ 1046 w 1894"/>
                <a:gd name="T79" fmla="*/ 871 h 1284"/>
                <a:gd name="T80" fmla="*/ 946 w 1894"/>
                <a:gd name="T81" fmla="*/ 963 h 1284"/>
                <a:gd name="T82" fmla="*/ 900 w 1894"/>
                <a:gd name="T83" fmla="*/ 1108 h 1284"/>
                <a:gd name="T84" fmla="*/ 787 w 1894"/>
                <a:gd name="T85" fmla="*/ 1138 h 1284"/>
                <a:gd name="T86" fmla="*/ 603 w 1894"/>
                <a:gd name="T87" fmla="*/ 1199 h 1284"/>
                <a:gd name="T88" fmla="*/ 519 w 1894"/>
                <a:gd name="T89" fmla="*/ 1238 h 1284"/>
                <a:gd name="T90" fmla="*/ 390 w 1894"/>
                <a:gd name="T91" fmla="*/ 1199 h 1284"/>
                <a:gd name="T92" fmla="*/ 214 w 1894"/>
                <a:gd name="T93" fmla="*/ 1146 h 1284"/>
                <a:gd name="T94" fmla="*/ 46 w 1894"/>
                <a:gd name="T95" fmla="*/ 1161 h 1284"/>
                <a:gd name="T96" fmla="*/ 46 w 1894"/>
                <a:gd name="T97" fmla="*/ 1161 h 1284"/>
                <a:gd name="T98" fmla="*/ 0 w 1894"/>
                <a:gd name="T99" fmla="*/ 108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94" h="1284">
                  <a:moveTo>
                    <a:pt x="0" y="1085"/>
                  </a:moveTo>
                  <a:lnTo>
                    <a:pt x="0" y="1085"/>
                  </a:lnTo>
                  <a:cubicBezTo>
                    <a:pt x="15" y="1062"/>
                    <a:pt x="15" y="1024"/>
                    <a:pt x="38" y="1016"/>
                  </a:cubicBezTo>
                  <a:cubicBezTo>
                    <a:pt x="76" y="993"/>
                    <a:pt x="130" y="1024"/>
                    <a:pt x="161" y="1008"/>
                  </a:cubicBezTo>
                  <a:cubicBezTo>
                    <a:pt x="176" y="1001"/>
                    <a:pt x="122" y="993"/>
                    <a:pt x="122" y="970"/>
                  </a:cubicBezTo>
                  <a:cubicBezTo>
                    <a:pt x="122" y="955"/>
                    <a:pt x="153" y="947"/>
                    <a:pt x="168" y="932"/>
                  </a:cubicBezTo>
                  <a:lnTo>
                    <a:pt x="168" y="932"/>
                  </a:lnTo>
                  <a:cubicBezTo>
                    <a:pt x="199" y="924"/>
                    <a:pt x="229" y="932"/>
                    <a:pt x="252" y="917"/>
                  </a:cubicBezTo>
                  <a:cubicBezTo>
                    <a:pt x="267" y="902"/>
                    <a:pt x="252" y="879"/>
                    <a:pt x="267" y="863"/>
                  </a:cubicBezTo>
                  <a:cubicBezTo>
                    <a:pt x="275" y="856"/>
                    <a:pt x="290" y="856"/>
                    <a:pt x="306" y="856"/>
                  </a:cubicBezTo>
                  <a:cubicBezTo>
                    <a:pt x="313" y="863"/>
                    <a:pt x="313" y="886"/>
                    <a:pt x="321" y="894"/>
                  </a:cubicBezTo>
                  <a:cubicBezTo>
                    <a:pt x="367" y="902"/>
                    <a:pt x="413" y="886"/>
                    <a:pt x="458" y="894"/>
                  </a:cubicBezTo>
                  <a:cubicBezTo>
                    <a:pt x="481" y="894"/>
                    <a:pt x="497" y="917"/>
                    <a:pt x="512" y="917"/>
                  </a:cubicBezTo>
                  <a:cubicBezTo>
                    <a:pt x="535" y="917"/>
                    <a:pt x="565" y="909"/>
                    <a:pt x="580" y="894"/>
                  </a:cubicBezTo>
                  <a:cubicBezTo>
                    <a:pt x="596" y="886"/>
                    <a:pt x="580" y="856"/>
                    <a:pt x="588" y="848"/>
                  </a:cubicBezTo>
                  <a:cubicBezTo>
                    <a:pt x="596" y="833"/>
                    <a:pt x="619" y="825"/>
                    <a:pt x="634" y="817"/>
                  </a:cubicBezTo>
                  <a:cubicBezTo>
                    <a:pt x="649" y="817"/>
                    <a:pt x="672" y="833"/>
                    <a:pt x="688" y="833"/>
                  </a:cubicBezTo>
                  <a:cubicBezTo>
                    <a:pt x="695" y="833"/>
                    <a:pt x="711" y="833"/>
                    <a:pt x="711" y="825"/>
                  </a:cubicBezTo>
                  <a:cubicBezTo>
                    <a:pt x="711" y="810"/>
                    <a:pt x="688" y="795"/>
                    <a:pt x="695" y="787"/>
                  </a:cubicBezTo>
                  <a:cubicBezTo>
                    <a:pt x="703" y="764"/>
                    <a:pt x="749" y="779"/>
                    <a:pt x="756" y="756"/>
                  </a:cubicBezTo>
                  <a:cubicBezTo>
                    <a:pt x="772" y="733"/>
                    <a:pt x="756" y="703"/>
                    <a:pt x="749" y="680"/>
                  </a:cubicBezTo>
                  <a:cubicBezTo>
                    <a:pt x="741" y="665"/>
                    <a:pt x="726" y="649"/>
                    <a:pt x="711" y="642"/>
                  </a:cubicBezTo>
                  <a:cubicBezTo>
                    <a:pt x="680" y="627"/>
                    <a:pt x="642" y="649"/>
                    <a:pt x="611" y="634"/>
                  </a:cubicBezTo>
                  <a:cubicBezTo>
                    <a:pt x="596" y="627"/>
                    <a:pt x="611" y="604"/>
                    <a:pt x="611" y="588"/>
                  </a:cubicBezTo>
                  <a:cubicBezTo>
                    <a:pt x="603" y="573"/>
                    <a:pt x="573" y="573"/>
                    <a:pt x="573" y="558"/>
                  </a:cubicBezTo>
                  <a:cubicBezTo>
                    <a:pt x="573" y="535"/>
                    <a:pt x="596" y="512"/>
                    <a:pt x="611" y="497"/>
                  </a:cubicBezTo>
                  <a:cubicBezTo>
                    <a:pt x="626" y="489"/>
                    <a:pt x="649" y="512"/>
                    <a:pt x="665" y="512"/>
                  </a:cubicBezTo>
                  <a:cubicBezTo>
                    <a:pt x="680" y="504"/>
                    <a:pt x="695" y="504"/>
                    <a:pt x="703" y="489"/>
                  </a:cubicBezTo>
                  <a:cubicBezTo>
                    <a:pt x="718" y="466"/>
                    <a:pt x="711" y="428"/>
                    <a:pt x="726" y="397"/>
                  </a:cubicBezTo>
                  <a:cubicBezTo>
                    <a:pt x="733" y="374"/>
                    <a:pt x="756" y="367"/>
                    <a:pt x="764" y="352"/>
                  </a:cubicBezTo>
                  <a:cubicBezTo>
                    <a:pt x="772" y="329"/>
                    <a:pt x="756" y="290"/>
                    <a:pt x="802" y="268"/>
                  </a:cubicBezTo>
                  <a:lnTo>
                    <a:pt x="802" y="268"/>
                  </a:lnTo>
                  <a:cubicBezTo>
                    <a:pt x="992" y="268"/>
                    <a:pt x="1175" y="23"/>
                    <a:pt x="1359" y="23"/>
                  </a:cubicBezTo>
                  <a:cubicBezTo>
                    <a:pt x="1481" y="23"/>
                    <a:pt x="1488" y="0"/>
                    <a:pt x="1473" y="145"/>
                  </a:cubicBezTo>
                  <a:cubicBezTo>
                    <a:pt x="1466" y="252"/>
                    <a:pt x="1481" y="344"/>
                    <a:pt x="1603" y="352"/>
                  </a:cubicBezTo>
                  <a:cubicBezTo>
                    <a:pt x="1664" y="367"/>
                    <a:pt x="1893" y="497"/>
                    <a:pt x="1786" y="550"/>
                  </a:cubicBezTo>
                  <a:cubicBezTo>
                    <a:pt x="1748" y="565"/>
                    <a:pt x="1710" y="627"/>
                    <a:pt x="1672" y="649"/>
                  </a:cubicBezTo>
                  <a:cubicBezTo>
                    <a:pt x="1634" y="688"/>
                    <a:pt x="1504" y="756"/>
                    <a:pt x="1458" y="764"/>
                  </a:cubicBezTo>
                  <a:cubicBezTo>
                    <a:pt x="1359" y="772"/>
                    <a:pt x="1374" y="733"/>
                    <a:pt x="1305" y="703"/>
                  </a:cubicBezTo>
                  <a:cubicBezTo>
                    <a:pt x="1252" y="680"/>
                    <a:pt x="1091" y="840"/>
                    <a:pt x="1046" y="871"/>
                  </a:cubicBezTo>
                  <a:cubicBezTo>
                    <a:pt x="1015" y="894"/>
                    <a:pt x="962" y="932"/>
                    <a:pt x="946" y="963"/>
                  </a:cubicBezTo>
                  <a:cubicBezTo>
                    <a:pt x="923" y="1016"/>
                    <a:pt x="954" y="1062"/>
                    <a:pt x="900" y="1108"/>
                  </a:cubicBezTo>
                  <a:cubicBezTo>
                    <a:pt x="877" y="1138"/>
                    <a:pt x="825" y="1154"/>
                    <a:pt x="787" y="1138"/>
                  </a:cubicBezTo>
                  <a:cubicBezTo>
                    <a:pt x="741" y="1123"/>
                    <a:pt x="642" y="1177"/>
                    <a:pt x="603" y="1199"/>
                  </a:cubicBezTo>
                  <a:cubicBezTo>
                    <a:pt x="565" y="1207"/>
                    <a:pt x="588" y="1283"/>
                    <a:pt x="519" y="1238"/>
                  </a:cubicBezTo>
                  <a:cubicBezTo>
                    <a:pt x="489" y="1215"/>
                    <a:pt x="428" y="1199"/>
                    <a:pt x="390" y="1199"/>
                  </a:cubicBezTo>
                  <a:cubicBezTo>
                    <a:pt x="321" y="1192"/>
                    <a:pt x="290" y="1146"/>
                    <a:pt x="214" y="1146"/>
                  </a:cubicBezTo>
                  <a:cubicBezTo>
                    <a:pt x="161" y="1146"/>
                    <a:pt x="99" y="1161"/>
                    <a:pt x="46" y="1161"/>
                  </a:cubicBezTo>
                  <a:lnTo>
                    <a:pt x="46" y="1161"/>
                  </a:lnTo>
                  <a:cubicBezTo>
                    <a:pt x="0" y="1085"/>
                    <a:pt x="0" y="1085"/>
                    <a:pt x="0" y="1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143"/>
            <p:cNvSpPr>
              <a:spLocks noChangeArrowheads="1"/>
            </p:cNvSpPr>
            <p:nvPr/>
          </p:nvSpPr>
          <p:spPr bwMode="auto">
            <a:xfrm>
              <a:off x="5765424" y="4471988"/>
              <a:ext cx="173027" cy="138112"/>
            </a:xfrm>
            <a:custGeom>
              <a:avLst/>
              <a:gdLst>
                <a:gd name="T0" fmla="*/ 214 w 482"/>
                <a:gd name="T1" fmla="*/ 382 h 383"/>
                <a:gd name="T2" fmla="*/ 214 w 482"/>
                <a:gd name="T3" fmla="*/ 382 h 383"/>
                <a:gd name="T4" fmla="*/ 252 w 482"/>
                <a:gd name="T5" fmla="*/ 313 h 383"/>
                <a:gd name="T6" fmla="*/ 375 w 482"/>
                <a:gd name="T7" fmla="*/ 305 h 383"/>
                <a:gd name="T8" fmla="*/ 336 w 482"/>
                <a:gd name="T9" fmla="*/ 267 h 383"/>
                <a:gd name="T10" fmla="*/ 382 w 482"/>
                <a:gd name="T11" fmla="*/ 229 h 383"/>
                <a:gd name="T12" fmla="*/ 382 w 482"/>
                <a:gd name="T13" fmla="*/ 229 h 383"/>
                <a:gd name="T14" fmla="*/ 375 w 482"/>
                <a:gd name="T15" fmla="*/ 153 h 383"/>
                <a:gd name="T16" fmla="*/ 443 w 482"/>
                <a:gd name="T17" fmla="*/ 114 h 383"/>
                <a:gd name="T18" fmla="*/ 474 w 482"/>
                <a:gd name="T19" fmla="*/ 53 h 383"/>
                <a:gd name="T20" fmla="*/ 420 w 482"/>
                <a:gd name="T21" fmla="*/ 30 h 383"/>
                <a:gd name="T22" fmla="*/ 390 w 482"/>
                <a:gd name="T23" fmla="*/ 53 h 383"/>
                <a:gd name="T24" fmla="*/ 352 w 482"/>
                <a:gd name="T25" fmla="*/ 46 h 383"/>
                <a:gd name="T26" fmla="*/ 321 w 482"/>
                <a:gd name="T27" fmla="*/ 76 h 383"/>
                <a:gd name="T28" fmla="*/ 229 w 482"/>
                <a:gd name="T29" fmla="*/ 61 h 383"/>
                <a:gd name="T30" fmla="*/ 199 w 482"/>
                <a:gd name="T31" fmla="*/ 15 h 383"/>
                <a:gd name="T32" fmla="*/ 176 w 482"/>
                <a:gd name="T33" fmla="*/ 7 h 383"/>
                <a:gd name="T34" fmla="*/ 69 w 482"/>
                <a:gd name="T35" fmla="*/ 53 h 383"/>
                <a:gd name="T36" fmla="*/ 69 w 482"/>
                <a:gd name="T37" fmla="*/ 53 h 383"/>
                <a:gd name="T38" fmla="*/ 31 w 482"/>
                <a:gd name="T39" fmla="*/ 92 h 383"/>
                <a:gd name="T40" fmla="*/ 31 w 482"/>
                <a:gd name="T41" fmla="*/ 176 h 383"/>
                <a:gd name="T42" fmla="*/ 31 w 482"/>
                <a:gd name="T43" fmla="*/ 214 h 383"/>
                <a:gd name="T44" fmla="*/ 0 w 482"/>
                <a:gd name="T45" fmla="*/ 229 h 383"/>
                <a:gd name="T46" fmla="*/ 16 w 482"/>
                <a:gd name="T47" fmla="*/ 267 h 383"/>
                <a:gd name="T48" fmla="*/ 107 w 482"/>
                <a:gd name="T49" fmla="*/ 305 h 383"/>
                <a:gd name="T50" fmla="*/ 107 w 482"/>
                <a:gd name="T51" fmla="*/ 305 h 383"/>
                <a:gd name="T52" fmla="*/ 214 w 482"/>
                <a:gd name="T53" fmla="*/ 38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2" h="383">
                  <a:moveTo>
                    <a:pt x="214" y="382"/>
                  </a:moveTo>
                  <a:lnTo>
                    <a:pt x="214" y="382"/>
                  </a:lnTo>
                  <a:cubicBezTo>
                    <a:pt x="229" y="359"/>
                    <a:pt x="229" y="321"/>
                    <a:pt x="252" y="313"/>
                  </a:cubicBezTo>
                  <a:cubicBezTo>
                    <a:pt x="290" y="290"/>
                    <a:pt x="344" y="321"/>
                    <a:pt x="375" y="305"/>
                  </a:cubicBezTo>
                  <a:cubicBezTo>
                    <a:pt x="390" y="298"/>
                    <a:pt x="336" y="290"/>
                    <a:pt x="336" y="267"/>
                  </a:cubicBezTo>
                  <a:cubicBezTo>
                    <a:pt x="336" y="252"/>
                    <a:pt x="367" y="244"/>
                    <a:pt x="382" y="229"/>
                  </a:cubicBezTo>
                  <a:lnTo>
                    <a:pt x="382" y="229"/>
                  </a:lnTo>
                  <a:cubicBezTo>
                    <a:pt x="382" y="206"/>
                    <a:pt x="359" y="176"/>
                    <a:pt x="375" y="153"/>
                  </a:cubicBezTo>
                  <a:cubicBezTo>
                    <a:pt x="382" y="130"/>
                    <a:pt x="428" y="137"/>
                    <a:pt x="443" y="114"/>
                  </a:cubicBezTo>
                  <a:cubicBezTo>
                    <a:pt x="458" y="99"/>
                    <a:pt x="481" y="76"/>
                    <a:pt x="474" y="53"/>
                  </a:cubicBezTo>
                  <a:cubicBezTo>
                    <a:pt x="474" y="30"/>
                    <a:pt x="443" y="30"/>
                    <a:pt x="420" y="30"/>
                  </a:cubicBezTo>
                  <a:cubicBezTo>
                    <a:pt x="405" y="30"/>
                    <a:pt x="405" y="53"/>
                    <a:pt x="390" y="53"/>
                  </a:cubicBezTo>
                  <a:cubicBezTo>
                    <a:pt x="375" y="53"/>
                    <a:pt x="359" y="46"/>
                    <a:pt x="352" y="46"/>
                  </a:cubicBezTo>
                  <a:cubicBezTo>
                    <a:pt x="336" y="53"/>
                    <a:pt x="336" y="76"/>
                    <a:pt x="321" y="76"/>
                  </a:cubicBezTo>
                  <a:cubicBezTo>
                    <a:pt x="290" y="76"/>
                    <a:pt x="260" y="76"/>
                    <a:pt x="229" y="61"/>
                  </a:cubicBezTo>
                  <a:cubicBezTo>
                    <a:pt x="214" y="53"/>
                    <a:pt x="214" y="30"/>
                    <a:pt x="199" y="15"/>
                  </a:cubicBezTo>
                  <a:cubicBezTo>
                    <a:pt x="191" y="7"/>
                    <a:pt x="183" y="0"/>
                    <a:pt x="176" y="7"/>
                  </a:cubicBezTo>
                  <a:cubicBezTo>
                    <a:pt x="138" y="15"/>
                    <a:pt x="107" y="38"/>
                    <a:pt x="69" y="53"/>
                  </a:cubicBezTo>
                  <a:lnTo>
                    <a:pt x="69" y="53"/>
                  </a:lnTo>
                  <a:cubicBezTo>
                    <a:pt x="61" y="69"/>
                    <a:pt x="38" y="76"/>
                    <a:pt x="31" y="92"/>
                  </a:cubicBezTo>
                  <a:cubicBezTo>
                    <a:pt x="23" y="122"/>
                    <a:pt x="31" y="145"/>
                    <a:pt x="31" y="176"/>
                  </a:cubicBezTo>
                  <a:cubicBezTo>
                    <a:pt x="31" y="191"/>
                    <a:pt x="31" y="206"/>
                    <a:pt x="31" y="214"/>
                  </a:cubicBezTo>
                  <a:cubicBezTo>
                    <a:pt x="23" y="229"/>
                    <a:pt x="8" y="221"/>
                    <a:pt x="0" y="229"/>
                  </a:cubicBezTo>
                  <a:cubicBezTo>
                    <a:pt x="0" y="244"/>
                    <a:pt x="8" y="260"/>
                    <a:pt x="16" y="267"/>
                  </a:cubicBezTo>
                  <a:cubicBezTo>
                    <a:pt x="38" y="282"/>
                    <a:pt x="77" y="290"/>
                    <a:pt x="107" y="305"/>
                  </a:cubicBezTo>
                  <a:lnTo>
                    <a:pt x="107" y="305"/>
                  </a:lnTo>
                  <a:cubicBezTo>
                    <a:pt x="214" y="382"/>
                    <a:pt x="214" y="382"/>
                    <a:pt x="214" y="38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144"/>
            <p:cNvSpPr>
              <a:spLocks noChangeArrowheads="1"/>
            </p:cNvSpPr>
            <p:nvPr/>
          </p:nvSpPr>
          <p:spPr bwMode="auto">
            <a:xfrm>
              <a:off x="5219360" y="4133851"/>
              <a:ext cx="588925" cy="588963"/>
            </a:xfrm>
            <a:custGeom>
              <a:avLst/>
              <a:gdLst>
                <a:gd name="T0" fmla="*/ 489 w 1636"/>
                <a:gd name="T1" fmla="*/ 1291 h 1636"/>
                <a:gd name="T2" fmla="*/ 596 w 1636"/>
                <a:gd name="T3" fmla="*/ 1314 h 1636"/>
                <a:gd name="T4" fmla="*/ 680 w 1636"/>
                <a:gd name="T5" fmla="*/ 1352 h 1636"/>
                <a:gd name="T6" fmla="*/ 672 w 1636"/>
                <a:gd name="T7" fmla="*/ 1497 h 1636"/>
                <a:gd name="T8" fmla="*/ 749 w 1636"/>
                <a:gd name="T9" fmla="*/ 1574 h 1636"/>
                <a:gd name="T10" fmla="*/ 779 w 1636"/>
                <a:gd name="T11" fmla="*/ 1589 h 1636"/>
                <a:gd name="T12" fmla="*/ 894 w 1636"/>
                <a:gd name="T13" fmla="*/ 1620 h 1636"/>
                <a:gd name="T14" fmla="*/ 986 w 1636"/>
                <a:gd name="T15" fmla="*/ 1574 h 1636"/>
                <a:gd name="T16" fmla="*/ 955 w 1636"/>
                <a:gd name="T17" fmla="*/ 1452 h 1636"/>
                <a:gd name="T18" fmla="*/ 1024 w 1636"/>
                <a:gd name="T19" fmla="*/ 1459 h 1636"/>
                <a:gd name="T20" fmla="*/ 1108 w 1636"/>
                <a:gd name="T21" fmla="*/ 1482 h 1636"/>
                <a:gd name="T22" fmla="*/ 1176 w 1636"/>
                <a:gd name="T23" fmla="*/ 1490 h 1636"/>
                <a:gd name="T24" fmla="*/ 1245 w 1636"/>
                <a:gd name="T25" fmla="*/ 1467 h 1636"/>
                <a:gd name="T26" fmla="*/ 1375 w 1636"/>
                <a:gd name="T27" fmla="*/ 1436 h 1636"/>
                <a:gd name="T28" fmla="*/ 1406 w 1636"/>
                <a:gd name="T29" fmla="*/ 1398 h 1636"/>
                <a:gd name="T30" fmla="*/ 1612 w 1636"/>
                <a:gd name="T31" fmla="*/ 1391 h 1636"/>
                <a:gd name="T32" fmla="*/ 1589 w 1636"/>
                <a:gd name="T33" fmla="*/ 1322 h 1636"/>
                <a:gd name="T34" fmla="*/ 1627 w 1636"/>
                <a:gd name="T35" fmla="*/ 1245 h 1636"/>
                <a:gd name="T36" fmla="*/ 1520 w 1636"/>
                <a:gd name="T37" fmla="*/ 1169 h 1636"/>
                <a:gd name="T38" fmla="*/ 1551 w 1636"/>
                <a:gd name="T39" fmla="*/ 1116 h 1636"/>
                <a:gd name="T40" fmla="*/ 1589 w 1636"/>
                <a:gd name="T41" fmla="*/ 993 h 1636"/>
                <a:gd name="T42" fmla="*/ 1566 w 1636"/>
                <a:gd name="T43" fmla="*/ 909 h 1636"/>
                <a:gd name="T44" fmla="*/ 1497 w 1636"/>
                <a:gd name="T45" fmla="*/ 894 h 1636"/>
                <a:gd name="T46" fmla="*/ 1329 w 1636"/>
                <a:gd name="T47" fmla="*/ 764 h 1636"/>
                <a:gd name="T48" fmla="*/ 1215 w 1636"/>
                <a:gd name="T49" fmla="*/ 734 h 1636"/>
                <a:gd name="T50" fmla="*/ 1024 w 1636"/>
                <a:gd name="T51" fmla="*/ 672 h 1636"/>
                <a:gd name="T52" fmla="*/ 986 w 1636"/>
                <a:gd name="T53" fmla="*/ 581 h 1636"/>
                <a:gd name="T54" fmla="*/ 955 w 1636"/>
                <a:gd name="T55" fmla="*/ 466 h 1636"/>
                <a:gd name="T56" fmla="*/ 1024 w 1636"/>
                <a:gd name="T57" fmla="*/ 253 h 1636"/>
                <a:gd name="T58" fmla="*/ 1123 w 1636"/>
                <a:gd name="T59" fmla="*/ 253 h 1636"/>
                <a:gd name="T60" fmla="*/ 1161 w 1636"/>
                <a:gd name="T61" fmla="*/ 153 h 1636"/>
                <a:gd name="T62" fmla="*/ 863 w 1636"/>
                <a:gd name="T63" fmla="*/ 207 h 1636"/>
                <a:gd name="T64" fmla="*/ 810 w 1636"/>
                <a:gd name="T65" fmla="*/ 31 h 1636"/>
                <a:gd name="T66" fmla="*/ 734 w 1636"/>
                <a:gd name="T67" fmla="*/ 39 h 1636"/>
                <a:gd name="T68" fmla="*/ 550 w 1636"/>
                <a:gd name="T69" fmla="*/ 61 h 1636"/>
                <a:gd name="T70" fmla="*/ 512 w 1636"/>
                <a:gd name="T71" fmla="*/ 122 h 1636"/>
                <a:gd name="T72" fmla="*/ 367 w 1636"/>
                <a:gd name="T73" fmla="*/ 153 h 1636"/>
                <a:gd name="T74" fmla="*/ 321 w 1636"/>
                <a:gd name="T75" fmla="*/ 191 h 1636"/>
                <a:gd name="T76" fmla="*/ 275 w 1636"/>
                <a:gd name="T77" fmla="*/ 237 h 1636"/>
                <a:gd name="T78" fmla="*/ 191 w 1636"/>
                <a:gd name="T79" fmla="*/ 237 h 1636"/>
                <a:gd name="T80" fmla="*/ 138 w 1636"/>
                <a:gd name="T81" fmla="*/ 298 h 1636"/>
                <a:gd name="T82" fmla="*/ 8 w 1636"/>
                <a:gd name="T83" fmla="*/ 474 h 1636"/>
                <a:gd name="T84" fmla="*/ 100 w 1636"/>
                <a:gd name="T85" fmla="*/ 604 h 1636"/>
                <a:gd name="T86" fmla="*/ 290 w 1636"/>
                <a:gd name="T87" fmla="*/ 611 h 1636"/>
                <a:gd name="T88" fmla="*/ 283 w 1636"/>
                <a:gd name="T89" fmla="*/ 741 h 1636"/>
                <a:gd name="T90" fmla="*/ 252 w 1636"/>
                <a:gd name="T91" fmla="*/ 879 h 1636"/>
                <a:gd name="T92" fmla="*/ 283 w 1636"/>
                <a:gd name="T93" fmla="*/ 1062 h 1636"/>
                <a:gd name="T94" fmla="*/ 443 w 1636"/>
                <a:gd name="T95" fmla="*/ 1207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6" h="1636">
                  <a:moveTo>
                    <a:pt x="489" y="1291"/>
                  </a:moveTo>
                  <a:lnTo>
                    <a:pt x="489" y="1291"/>
                  </a:lnTo>
                  <a:cubicBezTo>
                    <a:pt x="512" y="1299"/>
                    <a:pt x="535" y="1306"/>
                    <a:pt x="565" y="1314"/>
                  </a:cubicBezTo>
                  <a:cubicBezTo>
                    <a:pt x="573" y="1314"/>
                    <a:pt x="588" y="1306"/>
                    <a:pt x="596" y="1314"/>
                  </a:cubicBezTo>
                  <a:cubicBezTo>
                    <a:pt x="611" y="1314"/>
                    <a:pt x="611" y="1329"/>
                    <a:pt x="627" y="1337"/>
                  </a:cubicBezTo>
                  <a:cubicBezTo>
                    <a:pt x="642" y="1345"/>
                    <a:pt x="672" y="1329"/>
                    <a:pt x="680" y="1352"/>
                  </a:cubicBezTo>
                  <a:cubicBezTo>
                    <a:pt x="688" y="1360"/>
                    <a:pt x="649" y="1360"/>
                    <a:pt x="642" y="1375"/>
                  </a:cubicBezTo>
                  <a:cubicBezTo>
                    <a:pt x="642" y="1421"/>
                    <a:pt x="657" y="1459"/>
                    <a:pt x="672" y="1497"/>
                  </a:cubicBezTo>
                  <a:cubicBezTo>
                    <a:pt x="680" y="1505"/>
                    <a:pt x="695" y="1490"/>
                    <a:pt x="703" y="1497"/>
                  </a:cubicBezTo>
                  <a:cubicBezTo>
                    <a:pt x="726" y="1520"/>
                    <a:pt x="726" y="1551"/>
                    <a:pt x="749" y="1574"/>
                  </a:cubicBezTo>
                  <a:cubicBezTo>
                    <a:pt x="756" y="1581"/>
                    <a:pt x="772" y="1581"/>
                    <a:pt x="779" y="1589"/>
                  </a:cubicBezTo>
                  <a:lnTo>
                    <a:pt x="779" y="1589"/>
                  </a:lnTo>
                  <a:cubicBezTo>
                    <a:pt x="802" y="1581"/>
                    <a:pt x="817" y="1558"/>
                    <a:pt x="840" y="1566"/>
                  </a:cubicBezTo>
                  <a:cubicBezTo>
                    <a:pt x="863" y="1574"/>
                    <a:pt x="871" y="1612"/>
                    <a:pt x="894" y="1620"/>
                  </a:cubicBezTo>
                  <a:cubicBezTo>
                    <a:pt x="901" y="1635"/>
                    <a:pt x="924" y="1635"/>
                    <a:pt x="940" y="1627"/>
                  </a:cubicBezTo>
                  <a:cubicBezTo>
                    <a:pt x="963" y="1620"/>
                    <a:pt x="970" y="1597"/>
                    <a:pt x="986" y="1574"/>
                  </a:cubicBezTo>
                  <a:cubicBezTo>
                    <a:pt x="986" y="1566"/>
                    <a:pt x="986" y="1543"/>
                    <a:pt x="978" y="1528"/>
                  </a:cubicBezTo>
                  <a:cubicBezTo>
                    <a:pt x="978" y="1505"/>
                    <a:pt x="955" y="1475"/>
                    <a:pt x="955" y="1452"/>
                  </a:cubicBezTo>
                  <a:cubicBezTo>
                    <a:pt x="955" y="1444"/>
                    <a:pt x="963" y="1436"/>
                    <a:pt x="970" y="1436"/>
                  </a:cubicBezTo>
                  <a:cubicBezTo>
                    <a:pt x="986" y="1444"/>
                    <a:pt x="1001" y="1459"/>
                    <a:pt x="1024" y="1459"/>
                  </a:cubicBezTo>
                  <a:cubicBezTo>
                    <a:pt x="1031" y="1467"/>
                    <a:pt x="1054" y="1459"/>
                    <a:pt x="1070" y="1459"/>
                  </a:cubicBezTo>
                  <a:cubicBezTo>
                    <a:pt x="1077" y="1467"/>
                    <a:pt x="1092" y="1490"/>
                    <a:pt x="1108" y="1482"/>
                  </a:cubicBezTo>
                  <a:cubicBezTo>
                    <a:pt x="1131" y="1475"/>
                    <a:pt x="1138" y="1436"/>
                    <a:pt x="1161" y="1436"/>
                  </a:cubicBezTo>
                  <a:cubicBezTo>
                    <a:pt x="1176" y="1436"/>
                    <a:pt x="1169" y="1475"/>
                    <a:pt x="1176" y="1490"/>
                  </a:cubicBezTo>
                  <a:lnTo>
                    <a:pt x="1176" y="1490"/>
                  </a:lnTo>
                  <a:cubicBezTo>
                    <a:pt x="1199" y="1482"/>
                    <a:pt x="1222" y="1482"/>
                    <a:pt x="1245" y="1467"/>
                  </a:cubicBezTo>
                  <a:cubicBezTo>
                    <a:pt x="1253" y="1467"/>
                    <a:pt x="1253" y="1444"/>
                    <a:pt x="1261" y="1444"/>
                  </a:cubicBezTo>
                  <a:cubicBezTo>
                    <a:pt x="1299" y="1436"/>
                    <a:pt x="1337" y="1444"/>
                    <a:pt x="1375" y="1436"/>
                  </a:cubicBezTo>
                  <a:lnTo>
                    <a:pt x="1375" y="1436"/>
                  </a:lnTo>
                  <a:cubicBezTo>
                    <a:pt x="1383" y="1421"/>
                    <a:pt x="1390" y="1398"/>
                    <a:pt x="1406" y="1398"/>
                  </a:cubicBezTo>
                  <a:cubicBezTo>
                    <a:pt x="1444" y="1391"/>
                    <a:pt x="1490" y="1406"/>
                    <a:pt x="1536" y="1406"/>
                  </a:cubicBezTo>
                  <a:cubicBezTo>
                    <a:pt x="1558" y="1406"/>
                    <a:pt x="1589" y="1406"/>
                    <a:pt x="1612" y="1391"/>
                  </a:cubicBezTo>
                  <a:cubicBezTo>
                    <a:pt x="1627" y="1391"/>
                    <a:pt x="1635" y="1375"/>
                    <a:pt x="1627" y="1368"/>
                  </a:cubicBezTo>
                  <a:cubicBezTo>
                    <a:pt x="1627" y="1352"/>
                    <a:pt x="1597" y="1345"/>
                    <a:pt x="1589" y="1322"/>
                  </a:cubicBezTo>
                  <a:cubicBezTo>
                    <a:pt x="1589" y="1291"/>
                    <a:pt x="1612" y="1268"/>
                    <a:pt x="1627" y="1245"/>
                  </a:cubicBezTo>
                  <a:lnTo>
                    <a:pt x="1627" y="1245"/>
                  </a:lnTo>
                  <a:cubicBezTo>
                    <a:pt x="1597" y="1230"/>
                    <a:pt x="1558" y="1222"/>
                    <a:pt x="1536" y="1207"/>
                  </a:cubicBezTo>
                  <a:cubicBezTo>
                    <a:pt x="1528" y="1200"/>
                    <a:pt x="1520" y="1184"/>
                    <a:pt x="1520" y="1169"/>
                  </a:cubicBezTo>
                  <a:cubicBezTo>
                    <a:pt x="1528" y="1161"/>
                    <a:pt x="1543" y="1169"/>
                    <a:pt x="1551" y="1154"/>
                  </a:cubicBezTo>
                  <a:cubicBezTo>
                    <a:pt x="1551" y="1146"/>
                    <a:pt x="1551" y="1131"/>
                    <a:pt x="1551" y="1116"/>
                  </a:cubicBezTo>
                  <a:cubicBezTo>
                    <a:pt x="1551" y="1085"/>
                    <a:pt x="1543" y="1062"/>
                    <a:pt x="1551" y="1032"/>
                  </a:cubicBezTo>
                  <a:cubicBezTo>
                    <a:pt x="1558" y="1016"/>
                    <a:pt x="1581" y="1009"/>
                    <a:pt x="1589" y="993"/>
                  </a:cubicBezTo>
                  <a:lnTo>
                    <a:pt x="1589" y="993"/>
                  </a:lnTo>
                  <a:cubicBezTo>
                    <a:pt x="1581" y="970"/>
                    <a:pt x="1589" y="932"/>
                    <a:pt x="1566" y="909"/>
                  </a:cubicBezTo>
                  <a:cubicBezTo>
                    <a:pt x="1558" y="902"/>
                    <a:pt x="1543" y="940"/>
                    <a:pt x="1528" y="932"/>
                  </a:cubicBezTo>
                  <a:cubicBezTo>
                    <a:pt x="1513" y="932"/>
                    <a:pt x="1513" y="902"/>
                    <a:pt x="1497" y="894"/>
                  </a:cubicBezTo>
                  <a:cubicBezTo>
                    <a:pt x="1474" y="886"/>
                    <a:pt x="1451" y="909"/>
                    <a:pt x="1428" y="894"/>
                  </a:cubicBezTo>
                  <a:cubicBezTo>
                    <a:pt x="1390" y="864"/>
                    <a:pt x="1375" y="802"/>
                    <a:pt x="1329" y="764"/>
                  </a:cubicBezTo>
                  <a:cubicBezTo>
                    <a:pt x="1314" y="757"/>
                    <a:pt x="1284" y="772"/>
                    <a:pt x="1261" y="772"/>
                  </a:cubicBezTo>
                  <a:cubicBezTo>
                    <a:pt x="1238" y="764"/>
                    <a:pt x="1230" y="734"/>
                    <a:pt x="1215" y="734"/>
                  </a:cubicBezTo>
                  <a:cubicBezTo>
                    <a:pt x="1192" y="734"/>
                    <a:pt x="1184" y="764"/>
                    <a:pt x="1169" y="757"/>
                  </a:cubicBezTo>
                  <a:cubicBezTo>
                    <a:pt x="1115" y="741"/>
                    <a:pt x="1070" y="711"/>
                    <a:pt x="1024" y="672"/>
                  </a:cubicBezTo>
                  <a:cubicBezTo>
                    <a:pt x="1001" y="657"/>
                    <a:pt x="978" y="642"/>
                    <a:pt x="963" y="619"/>
                  </a:cubicBezTo>
                  <a:cubicBezTo>
                    <a:pt x="955" y="604"/>
                    <a:pt x="986" y="596"/>
                    <a:pt x="986" y="581"/>
                  </a:cubicBezTo>
                  <a:cubicBezTo>
                    <a:pt x="986" y="566"/>
                    <a:pt x="955" y="558"/>
                    <a:pt x="955" y="543"/>
                  </a:cubicBezTo>
                  <a:cubicBezTo>
                    <a:pt x="947" y="520"/>
                    <a:pt x="940" y="489"/>
                    <a:pt x="955" y="466"/>
                  </a:cubicBezTo>
                  <a:cubicBezTo>
                    <a:pt x="970" y="451"/>
                    <a:pt x="1016" y="482"/>
                    <a:pt x="1024" y="459"/>
                  </a:cubicBezTo>
                  <a:cubicBezTo>
                    <a:pt x="1047" y="390"/>
                    <a:pt x="1001" y="321"/>
                    <a:pt x="1024" y="253"/>
                  </a:cubicBezTo>
                  <a:cubicBezTo>
                    <a:pt x="1031" y="230"/>
                    <a:pt x="1062" y="291"/>
                    <a:pt x="1085" y="291"/>
                  </a:cubicBezTo>
                  <a:cubicBezTo>
                    <a:pt x="1100" y="291"/>
                    <a:pt x="1100" y="260"/>
                    <a:pt x="1123" y="253"/>
                  </a:cubicBezTo>
                  <a:cubicBezTo>
                    <a:pt x="1131" y="245"/>
                    <a:pt x="1161" y="253"/>
                    <a:pt x="1169" y="237"/>
                  </a:cubicBezTo>
                  <a:cubicBezTo>
                    <a:pt x="1176" y="214"/>
                    <a:pt x="1169" y="176"/>
                    <a:pt x="1161" y="153"/>
                  </a:cubicBezTo>
                  <a:cubicBezTo>
                    <a:pt x="1146" y="130"/>
                    <a:pt x="1123" y="107"/>
                    <a:pt x="1100" y="107"/>
                  </a:cubicBezTo>
                  <a:cubicBezTo>
                    <a:pt x="1016" y="122"/>
                    <a:pt x="947" y="214"/>
                    <a:pt x="863" y="207"/>
                  </a:cubicBezTo>
                  <a:cubicBezTo>
                    <a:pt x="825" y="199"/>
                    <a:pt x="871" y="122"/>
                    <a:pt x="856" y="84"/>
                  </a:cubicBezTo>
                  <a:cubicBezTo>
                    <a:pt x="848" y="61"/>
                    <a:pt x="825" y="46"/>
                    <a:pt x="810" y="31"/>
                  </a:cubicBezTo>
                  <a:cubicBezTo>
                    <a:pt x="795" y="16"/>
                    <a:pt x="779" y="0"/>
                    <a:pt x="764" y="8"/>
                  </a:cubicBezTo>
                  <a:cubicBezTo>
                    <a:pt x="749" y="8"/>
                    <a:pt x="749" y="31"/>
                    <a:pt x="734" y="39"/>
                  </a:cubicBezTo>
                  <a:cubicBezTo>
                    <a:pt x="680" y="61"/>
                    <a:pt x="634" y="77"/>
                    <a:pt x="573" y="92"/>
                  </a:cubicBezTo>
                  <a:cubicBezTo>
                    <a:pt x="565" y="92"/>
                    <a:pt x="558" y="69"/>
                    <a:pt x="550" y="61"/>
                  </a:cubicBezTo>
                  <a:cubicBezTo>
                    <a:pt x="527" y="61"/>
                    <a:pt x="504" y="61"/>
                    <a:pt x="497" y="77"/>
                  </a:cubicBezTo>
                  <a:cubicBezTo>
                    <a:pt x="489" y="92"/>
                    <a:pt x="527" y="115"/>
                    <a:pt x="512" y="122"/>
                  </a:cubicBezTo>
                  <a:cubicBezTo>
                    <a:pt x="481" y="138"/>
                    <a:pt x="443" y="115"/>
                    <a:pt x="413" y="122"/>
                  </a:cubicBezTo>
                  <a:cubicBezTo>
                    <a:pt x="397" y="130"/>
                    <a:pt x="382" y="138"/>
                    <a:pt x="367" y="153"/>
                  </a:cubicBezTo>
                  <a:cubicBezTo>
                    <a:pt x="359" y="161"/>
                    <a:pt x="367" y="176"/>
                    <a:pt x="359" y="191"/>
                  </a:cubicBezTo>
                  <a:cubicBezTo>
                    <a:pt x="352" y="199"/>
                    <a:pt x="336" y="191"/>
                    <a:pt x="321" y="191"/>
                  </a:cubicBezTo>
                  <a:lnTo>
                    <a:pt x="321" y="191"/>
                  </a:lnTo>
                  <a:cubicBezTo>
                    <a:pt x="306" y="207"/>
                    <a:pt x="298" y="237"/>
                    <a:pt x="275" y="237"/>
                  </a:cubicBezTo>
                  <a:cubicBezTo>
                    <a:pt x="260" y="245"/>
                    <a:pt x="245" y="222"/>
                    <a:pt x="222" y="222"/>
                  </a:cubicBezTo>
                  <a:cubicBezTo>
                    <a:pt x="206" y="222"/>
                    <a:pt x="199" y="230"/>
                    <a:pt x="191" y="237"/>
                  </a:cubicBezTo>
                  <a:cubicBezTo>
                    <a:pt x="176" y="253"/>
                    <a:pt x="191" y="283"/>
                    <a:pt x="176" y="298"/>
                  </a:cubicBezTo>
                  <a:cubicBezTo>
                    <a:pt x="168" y="314"/>
                    <a:pt x="145" y="291"/>
                    <a:pt x="138" y="298"/>
                  </a:cubicBezTo>
                  <a:cubicBezTo>
                    <a:pt x="100" y="329"/>
                    <a:pt x="69" y="375"/>
                    <a:pt x="38" y="413"/>
                  </a:cubicBezTo>
                  <a:cubicBezTo>
                    <a:pt x="31" y="428"/>
                    <a:pt x="0" y="451"/>
                    <a:pt x="8" y="474"/>
                  </a:cubicBezTo>
                  <a:cubicBezTo>
                    <a:pt x="23" y="512"/>
                    <a:pt x="77" y="527"/>
                    <a:pt x="100" y="566"/>
                  </a:cubicBezTo>
                  <a:cubicBezTo>
                    <a:pt x="107" y="573"/>
                    <a:pt x="84" y="596"/>
                    <a:pt x="100" y="604"/>
                  </a:cubicBezTo>
                  <a:cubicBezTo>
                    <a:pt x="123" y="611"/>
                    <a:pt x="153" y="589"/>
                    <a:pt x="184" y="596"/>
                  </a:cubicBezTo>
                  <a:cubicBezTo>
                    <a:pt x="214" y="596"/>
                    <a:pt x="260" y="589"/>
                    <a:pt x="290" y="611"/>
                  </a:cubicBezTo>
                  <a:cubicBezTo>
                    <a:pt x="306" y="627"/>
                    <a:pt x="267" y="650"/>
                    <a:pt x="267" y="672"/>
                  </a:cubicBezTo>
                  <a:cubicBezTo>
                    <a:pt x="267" y="695"/>
                    <a:pt x="298" y="718"/>
                    <a:pt x="283" y="741"/>
                  </a:cubicBezTo>
                  <a:cubicBezTo>
                    <a:pt x="283" y="757"/>
                    <a:pt x="237" y="726"/>
                    <a:pt x="237" y="741"/>
                  </a:cubicBezTo>
                  <a:cubicBezTo>
                    <a:pt x="222" y="787"/>
                    <a:pt x="252" y="833"/>
                    <a:pt x="252" y="879"/>
                  </a:cubicBezTo>
                  <a:cubicBezTo>
                    <a:pt x="252" y="909"/>
                    <a:pt x="237" y="940"/>
                    <a:pt x="245" y="963"/>
                  </a:cubicBezTo>
                  <a:cubicBezTo>
                    <a:pt x="245" y="1001"/>
                    <a:pt x="267" y="1032"/>
                    <a:pt x="283" y="1062"/>
                  </a:cubicBezTo>
                  <a:cubicBezTo>
                    <a:pt x="298" y="1100"/>
                    <a:pt x="298" y="1154"/>
                    <a:pt x="329" y="1184"/>
                  </a:cubicBezTo>
                  <a:cubicBezTo>
                    <a:pt x="359" y="1215"/>
                    <a:pt x="413" y="1184"/>
                    <a:pt x="443" y="1207"/>
                  </a:cubicBezTo>
                  <a:cubicBezTo>
                    <a:pt x="466" y="1222"/>
                    <a:pt x="474" y="1261"/>
                    <a:pt x="489" y="12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145"/>
            <p:cNvSpPr>
              <a:spLocks noChangeArrowheads="1"/>
            </p:cNvSpPr>
            <p:nvPr/>
          </p:nvSpPr>
          <p:spPr bwMode="auto">
            <a:xfrm>
              <a:off x="7833803" y="9539288"/>
              <a:ext cx="131753" cy="93662"/>
            </a:xfrm>
            <a:custGeom>
              <a:avLst/>
              <a:gdLst>
                <a:gd name="T0" fmla="*/ 321 w 368"/>
                <a:gd name="T1" fmla="*/ 260 h 261"/>
                <a:gd name="T2" fmla="*/ 321 w 368"/>
                <a:gd name="T3" fmla="*/ 260 h 261"/>
                <a:gd name="T4" fmla="*/ 367 w 368"/>
                <a:gd name="T5" fmla="*/ 176 h 261"/>
                <a:gd name="T6" fmla="*/ 336 w 368"/>
                <a:gd name="T7" fmla="*/ 123 h 261"/>
                <a:gd name="T8" fmla="*/ 275 w 368"/>
                <a:gd name="T9" fmla="*/ 123 h 261"/>
                <a:gd name="T10" fmla="*/ 260 w 368"/>
                <a:gd name="T11" fmla="*/ 54 h 261"/>
                <a:gd name="T12" fmla="*/ 183 w 368"/>
                <a:gd name="T13" fmla="*/ 23 h 261"/>
                <a:gd name="T14" fmla="*/ 183 w 368"/>
                <a:gd name="T15" fmla="*/ 23 h 261"/>
                <a:gd name="T16" fmla="*/ 115 w 368"/>
                <a:gd name="T17" fmla="*/ 8 h 261"/>
                <a:gd name="T18" fmla="*/ 92 w 368"/>
                <a:gd name="T19" fmla="*/ 54 h 261"/>
                <a:gd name="T20" fmla="*/ 15 w 368"/>
                <a:gd name="T21" fmla="*/ 54 h 261"/>
                <a:gd name="T22" fmla="*/ 61 w 368"/>
                <a:gd name="T23" fmla="*/ 199 h 261"/>
                <a:gd name="T24" fmla="*/ 61 w 368"/>
                <a:gd name="T25" fmla="*/ 199 h 261"/>
                <a:gd name="T26" fmla="*/ 321 w 368"/>
                <a:gd name="T27" fmla="*/ 26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8" h="261">
                  <a:moveTo>
                    <a:pt x="321" y="260"/>
                  </a:moveTo>
                  <a:lnTo>
                    <a:pt x="321" y="260"/>
                  </a:lnTo>
                  <a:cubicBezTo>
                    <a:pt x="336" y="237"/>
                    <a:pt x="367" y="199"/>
                    <a:pt x="367" y="176"/>
                  </a:cubicBezTo>
                  <a:cubicBezTo>
                    <a:pt x="367" y="153"/>
                    <a:pt x="359" y="130"/>
                    <a:pt x="336" y="123"/>
                  </a:cubicBezTo>
                  <a:cubicBezTo>
                    <a:pt x="321" y="115"/>
                    <a:pt x="290" y="138"/>
                    <a:pt x="275" y="123"/>
                  </a:cubicBezTo>
                  <a:cubicBezTo>
                    <a:pt x="260" y="107"/>
                    <a:pt x="275" y="69"/>
                    <a:pt x="260" y="54"/>
                  </a:cubicBezTo>
                  <a:cubicBezTo>
                    <a:pt x="244" y="31"/>
                    <a:pt x="206" y="31"/>
                    <a:pt x="183" y="23"/>
                  </a:cubicBezTo>
                  <a:lnTo>
                    <a:pt x="183" y="23"/>
                  </a:lnTo>
                  <a:cubicBezTo>
                    <a:pt x="161" y="15"/>
                    <a:pt x="138" y="0"/>
                    <a:pt x="115" y="8"/>
                  </a:cubicBezTo>
                  <a:cubicBezTo>
                    <a:pt x="99" y="8"/>
                    <a:pt x="107" y="46"/>
                    <a:pt x="92" y="54"/>
                  </a:cubicBezTo>
                  <a:cubicBezTo>
                    <a:pt x="69" y="69"/>
                    <a:pt x="23" y="31"/>
                    <a:pt x="15" y="54"/>
                  </a:cubicBezTo>
                  <a:cubicBezTo>
                    <a:pt x="0" y="92"/>
                    <a:pt x="46" y="161"/>
                    <a:pt x="61" y="199"/>
                  </a:cubicBezTo>
                  <a:lnTo>
                    <a:pt x="61" y="199"/>
                  </a:lnTo>
                  <a:cubicBezTo>
                    <a:pt x="153" y="207"/>
                    <a:pt x="237" y="229"/>
                    <a:pt x="32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146"/>
            <p:cNvSpPr>
              <a:spLocks noChangeArrowheads="1"/>
            </p:cNvSpPr>
            <p:nvPr/>
          </p:nvSpPr>
          <p:spPr bwMode="auto">
            <a:xfrm>
              <a:off x="7898885" y="9302750"/>
              <a:ext cx="566701" cy="401638"/>
            </a:xfrm>
            <a:custGeom>
              <a:avLst/>
              <a:gdLst>
                <a:gd name="T0" fmla="*/ 245 w 1575"/>
                <a:gd name="T1" fmla="*/ 39 h 1117"/>
                <a:gd name="T2" fmla="*/ 245 w 1575"/>
                <a:gd name="T3" fmla="*/ 39 h 1117"/>
                <a:gd name="T4" fmla="*/ 291 w 1575"/>
                <a:gd name="T5" fmla="*/ 23 h 1117"/>
                <a:gd name="T6" fmla="*/ 291 w 1575"/>
                <a:gd name="T7" fmla="*/ 23 h 1117"/>
                <a:gd name="T8" fmla="*/ 451 w 1575"/>
                <a:gd name="T9" fmla="*/ 16 h 1117"/>
                <a:gd name="T10" fmla="*/ 466 w 1575"/>
                <a:gd name="T11" fmla="*/ 92 h 1117"/>
                <a:gd name="T12" fmla="*/ 611 w 1575"/>
                <a:gd name="T13" fmla="*/ 84 h 1117"/>
                <a:gd name="T14" fmla="*/ 726 w 1575"/>
                <a:gd name="T15" fmla="*/ 84 h 1117"/>
                <a:gd name="T16" fmla="*/ 795 w 1575"/>
                <a:gd name="T17" fmla="*/ 161 h 1117"/>
                <a:gd name="T18" fmla="*/ 909 w 1575"/>
                <a:gd name="T19" fmla="*/ 230 h 1117"/>
                <a:gd name="T20" fmla="*/ 963 w 1575"/>
                <a:gd name="T21" fmla="*/ 298 h 1117"/>
                <a:gd name="T22" fmla="*/ 1100 w 1575"/>
                <a:gd name="T23" fmla="*/ 375 h 1117"/>
                <a:gd name="T24" fmla="*/ 1207 w 1575"/>
                <a:gd name="T25" fmla="*/ 336 h 1117"/>
                <a:gd name="T26" fmla="*/ 1291 w 1575"/>
                <a:gd name="T27" fmla="*/ 375 h 1117"/>
                <a:gd name="T28" fmla="*/ 1391 w 1575"/>
                <a:gd name="T29" fmla="*/ 359 h 1117"/>
                <a:gd name="T30" fmla="*/ 1497 w 1575"/>
                <a:gd name="T31" fmla="*/ 505 h 1117"/>
                <a:gd name="T32" fmla="*/ 1566 w 1575"/>
                <a:gd name="T33" fmla="*/ 505 h 1117"/>
                <a:gd name="T34" fmla="*/ 1543 w 1575"/>
                <a:gd name="T35" fmla="*/ 611 h 1117"/>
                <a:gd name="T36" fmla="*/ 1543 w 1575"/>
                <a:gd name="T37" fmla="*/ 611 h 1117"/>
                <a:gd name="T38" fmla="*/ 1391 w 1575"/>
                <a:gd name="T39" fmla="*/ 604 h 1117"/>
                <a:gd name="T40" fmla="*/ 1192 w 1575"/>
                <a:gd name="T41" fmla="*/ 780 h 1117"/>
                <a:gd name="T42" fmla="*/ 1161 w 1575"/>
                <a:gd name="T43" fmla="*/ 795 h 1117"/>
                <a:gd name="T44" fmla="*/ 657 w 1575"/>
                <a:gd name="T45" fmla="*/ 1001 h 1117"/>
                <a:gd name="T46" fmla="*/ 321 w 1575"/>
                <a:gd name="T47" fmla="*/ 970 h 1117"/>
                <a:gd name="T48" fmla="*/ 199 w 1575"/>
                <a:gd name="T49" fmla="*/ 947 h 1117"/>
                <a:gd name="T50" fmla="*/ 138 w 1575"/>
                <a:gd name="T51" fmla="*/ 917 h 1117"/>
                <a:gd name="T52" fmla="*/ 138 w 1575"/>
                <a:gd name="T53" fmla="*/ 917 h 1117"/>
                <a:gd name="T54" fmla="*/ 184 w 1575"/>
                <a:gd name="T55" fmla="*/ 833 h 1117"/>
                <a:gd name="T56" fmla="*/ 153 w 1575"/>
                <a:gd name="T57" fmla="*/ 780 h 1117"/>
                <a:gd name="T58" fmla="*/ 92 w 1575"/>
                <a:gd name="T59" fmla="*/ 780 h 1117"/>
                <a:gd name="T60" fmla="*/ 77 w 1575"/>
                <a:gd name="T61" fmla="*/ 711 h 1117"/>
                <a:gd name="T62" fmla="*/ 0 w 1575"/>
                <a:gd name="T63" fmla="*/ 680 h 1117"/>
                <a:gd name="T64" fmla="*/ 0 w 1575"/>
                <a:gd name="T65" fmla="*/ 680 h 1117"/>
                <a:gd name="T66" fmla="*/ 39 w 1575"/>
                <a:gd name="T67" fmla="*/ 520 h 1117"/>
                <a:gd name="T68" fmla="*/ 31 w 1575"/>
                <a:gd name="T69" fmla="*/ 443 h 1117"/>
                <a:gd name="T70" fmla="*/ 77 w 1575"/>
                <a:gd name="T71" fmla="*/ 405 h 1117"/>
                <a:gd name="T72" fmla="*/ 191 w 1575"/>
                <a:gd name="T73" fmla="*/ 436 h 1117"/>
                <a:gd name="T74" fmla="*/ 222 w 1575"/>
                <a:gd name="T75" fmla="*/ 268 h 1117"/>
                <a:gd name="T76" fmla="*/ 161 w 1575"/>
                <a:gd name="T77" fmla="*/ 161 h 1117"/>
                <a:gd name="T78" fmla="*/ 275 w 1575"/>
                <a:gd name="T79" fmla="*/ 115 h 1117"/>
                <a:gd name="T80" fmla="*/ 245 w 1575"/>
                <a:gd name="T81" fmla="*/ 39 h 1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5" h="1117">
                  <a:moveTo>
                    <a:pt x="245" y="39"/>
                  </a:moveTo>
                  <a:lnTo>
                    <a:pt x="245" y="39"/>
                  </a:lnTo>
                  <a:cubicBezTo>
                    <a:pt x="291" y="23"/>
                    <a:pt x="291" y="23"/>
                    <a:pt x="291" y="23"/>
                  </a:cubicBezTo>
                  <a:lnTo>
                    <a:pt x="291" y="23"/>
                  </a:lnTo>
                  <a:cubicBezTo>
                    <a:pt x="344" y="23"/>
                    <a:pt x="405" y="0"/>
                    <a:pt x="451" y="16"/>
                  </a:cubicBezTo>
                  <a:cubicBezTo>
                    <a:pt x="474" y="31"/>
                    <a:pt x="443" y="84"/>
                    <a:pt x="466" y="92"/>
                  </a:cubicBezTo>
                  <a:cubicBezTo>
                    <a:pt x="512" y="107"/>
                    <a:pt x="566" y="92"/>
                    <a:pt x="611" y="84"/>
                  </a:cubicBezTo>
                  <a:cubicBezTo>
                    <a:pt x="650" y="84"/>
                    <a:pt x="688" y="69"/>
                    <a:pt x="726" y="84"/>
                  </a:cubicBezTo>
                  <a:cubicBezTo>
                    <a:pt x="757" y="100"/>
                    <a:pt x="772" y="138"/>
                    <a:pt x="795" y="161"/>
                  </a:cubicBezTo>
                  <a:cubicBezTo>
                    <a:pt x="833" y="191"/>
                    <a:pt x="871" y="207"/>
                    <a:pt x="909" y="230"/>
                  </a:cubicBezTo>
                  <a:cubicBezTo>
                    <a:pt x="932" y="253"/>
                    <a:pt x="940" y="283"/>
                    <a:pt x="963" y="298"/>
                  </a:cubicBezTo>
                  <a:cubicBezTo>
                    <a:pt x="1001" y="329"/>
                    <a:pt x="1047" y="359"/>
                    <a:pt x="1100" y="375"/>
                  </a:cubicBezTo>
                  <a:cubicBezTo>
                    <a:pt x="1139" y="375"/>
                    <a:pt x="1169" y="336"/>
                    <a:pt x="1207" y="336"/>
                  </a:cubicBezTo>
                  <a:cubicBezTo>
                    <a:pt x="1238" y="336"/>
                    <a:pt x="1261" y="367"/>
                    <a:pt x="1291" y="375"/>
                  </a:cubicBezTo>
                  <a:cubicBezTo>
                    <a:pt x="1322" y="375"/>
                    <a:pt x="1360" y="344"/>
                    <a:pt x="1391" y="359"/>
                  </a:cubicBezTo>
                  <a:cubicBezTo>
                    <a:pt x="1436" y="390"/>
                    <a:pt x="1452" y="466"/>
                    <a:pt x="1497" y="505"/>
                  </a:cubicBezTo>
                  <a:cubicBezTo>
                    <a:pt x="1513" y="520"/>
                    <a:pt x="1551" y="482"/>
                    <a:pt x="1566" y="505"/>
                  </a:cubicBezTo>
                  <a:cubicBezTo>
                    <a:pt x="1574" y="528"/>
                    <a:pt x="1543" y="589"/>
                    <a:pt x="1543" y="611"/>
                  </a:cubicBezTo>
                  <a:lnTo>
                    <a:pt x="1543" y="611"/>
                  </a:lnTo>
                  <a:cubicBezTo>
                    <a:pt x="1490" y="604"/>
                    <a:pt x="1429" y="589"/>
                    <a:pt x="1391" y="604"/>
                  </a:cubicBezTo>
                  <a:cubicBezTo>
                    <a:pt x="1306" y="634"/>
                    <a:pt x="1268" y="734"/>
                    <a:pt x="1192" y="780"/>
                  </a:cubicBezTo>
                  <a:cubicBezTo>
                    <a:pt x="1161" y="795"/>
                    <a:pt x="1161" y="795"/>
                    <a:pt x="1161" y="795"/>
                  </a:cubicBezTo>
                  <a:cubicBezTo>
                    <a:pt x="932" y="833"/>
                    <a:pt x="833" y="825"/>
                    <a:pt x="657" y="1001"/>
                  </a:cubicBezTo>
                  <a:cubicBezTo>
                    <a:pt x="543" y="1116"/>
                    <a:pt x="443" y="1047"/>
                    <a:pt x="321" y="970"/>
                  </a:cubicBezTo>
                  <a:cubicBezTo>
                    <a:pt x="291" y="947"/>
                    <a:pt x="237" y="963"/>
                    <a:pt x="199" y="947"/>
                  </a:cubicBezTo>
                  <a:cubicBezTo>
                    <a:pt x="176" y="932"/>
                    <a:pt x="161" y="925"/>
                    <a:pt x="138" y="917"/>
                  </a:cubicBezTo>
                  <a:lnTo>
                    <a:pt x="138" y="917"/>
                  </a:lnTo>
                  <a:cubicBezTo>
                    <a:pt x="153" y="894"/>
                    <a:pt x="184" y="856"/>
                    <a:pt x="184" y="833"/>
                  </a:cubicBezTo>
                  <a:cubicBezTo>
                    <a:pt x="184" y="810"/>
                    <a:pt x="176" y="787"/>
                    <a:pt x="153" y="780"/>
                  </a:cubicBezTo>
                  <a:cubicBezTo>
                    <a:pt x="138" y="772"/>
                    <a:pt x="107" y="795"/>
                    <a:pt x="92" y="780"/>
                  </a:cubicBezTo>
                  <a:cubicBezTo>
                    <a:pt x="77" y="764"/>
                    <a:pt x="92" y="726"/>
                    <a:pt x="77" y="711"/>
                  </a:cubicBezTo>
                  <a:cubicBezTo>
                    <a:pt x="61" y="688"/>
                    <a:pt x="23" y="688"/>
                    <a:pt x="0" y="680"/>
                  </a:cubicBezTo>
                  <a:lnTo>
                    <a:pt x="0" y="680"/>
                  </a:lnTo>
                  <a:cubicBezTo>
                    <a:pt x="8" y="627"/>
                    <a:pt x="31" y="573"/>
                    <a:pt x="39" y="520"/>
                  </a:cubicBezTo>
                  <a:cubicBezTo>
                    <a:pt x="46" y="497"/>
                    <a:pt x="23" y="466"/>
                    <a:pt x="31" y="443"/>
                  </a:cubicBezTo>
                  <a:cubicBezTo>
                    <a:pt x="39" y="428"/>
                    <a:pt x="54" y="405"/>
                    <a:pt x="77" y="405"/>
                  </a:cubicBezTo>
                  <a:cubicBezTo>
                    <a:pt x="115" y="398"/>
                    <a:pt x="161" y="459"/>
                    <a:pt x="191" y="436"/>
                  </a:cubicBezTo>
                  <a:cubicBezTo>
                    <a:pt x="230" y="398"/>
                    <a:pt x="222" y="321"/>
                    <a:pt x="222" y="268"/>
                  </a:cubicBezTo>
                  <a:cubicBezTo>
                    <a:pt x="214" y="230"/>
                    <a:pt x="153" y="199"/>
                    <a:pt x="161" y="161"/>
                  </a:cubicBezTo>
                  <a:cubicBezTo>
                    <a:pt x="176" y="123"/>
                    <a:pt x="253" y="146"/>
                    <a:pt x="275" y="115"/>
                  </a:cubicBezTo>
                  <a:cubicBezTo>
                    <a:pt x="291" y="92"/>
                    <a:pt x="260" y="61"/>
                    <a:pt x="245" y="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147"/>
            <p:cNvSpPr>
              <a:spLocks noChangeArrowheads="1"/>
            </p:cNvSpPr>
            <p:nvPr/>
          </p:nvSpPr>
          <p:spPr bwMode="auto">
            <a:xfrm>
              <a:off x="7435366" y="9293225"/>
              <a:ext cx="569876" cy="419100"/>
            </a:xfrm>
            <a:custGeom>
              <a:avLst/>
              <a:gdLst>
                <a:gd name="T0" fmla="*/ 1290 w 1582"/>
                <a:gd name="T1" fmla="*/ 710 h 1162"/>
                <a:gd name="T2" fmla="*/ 1290 w 1582"/>
                <a:gd name="T3" fmla="*/ 710 h 1162"/>
                <a:gd name="T4" fmla="*/ 1329 w 1582"/>
                <a:gd name="T5" fmla="*/ 550 h 1162"/>
                <a:gd name="T6" fmla="*/ 1321 w 1582"/>
                <a:gd name="T7" fmla="*/ 473 h 1162"/>
                <a:gd name="T8" fmla="*/ 1367 w 1582"/>
                <a:gd name="T9" fmla="*/ 435 h 1162"/>
                <a:gd name="T10" fmla="*/ 1481 w 1582"/>
                <a:gd name="T11" fmla="*/ 466 h 1162"/>
                <a:gd name="T12" fmla="*/ 1512 w 1582"/>
                <a:gd name="T13" fmla="*/ 298 h 1162"/>
                <a:gd name="T14" fmla="*/ 1451 w 1582"/>
                <a:gd name="T15" fmla="*/ 191 h 1162"/>
                <a:gd name="T16" fmla="*/ 1565 w 1582"/>
                <a:gd name="T17" fmla="*/ 145 h 1162"/>
                <a:gd name="T18" fmla="*/ 1535 w 1582"/>
                <a:gd name="T19" fmla="*/ 69 h 1162"/>
                <a:gd name="T20" fmla="*/ 1535 w 1582"/>
                <a:gd name="T21" fmla="*/ 69 h 1162"/>
                <a:gd name="T22" fmla="*/ 1390 w 1582"/>
                <a:gd name="T23" fmla="*/ 61 h 1162"/>
                <a:gd name="T24" fmla="*/ 1298 w 1582"/>
                <a:gd name="T25" fmla="*/ 69 h 1162"/>
                <a:gd name="T26" fmla="*/ 1260 w 1582"/>
                <a:gd name="T27" fmla="*/ 8 h 1162"/>
                <a:gd name="T28" fmla="*/ 1199 w 1582"/>
                <a:gd name="T29" fmla="*/ 0 h 1162"/>
                <a:gd name="T30" fmla="*/ 1099 w 1582"/>
                <a:gd name="T31" fmla="*/ 69 h 1162"/>
                <a:gd name="T32" fmla="*/ 832 w 1582"/>
                <a:gd name="T33" fmla="*/ 160 h 1162"/>
                <a:gd name="T34" fmla="*/ 626 w 1582"/>
                <a:gd name="T35" fmla="*/ 206 h 1162"/>
                <a:gd name="T36" fmla="*/ 526 w 1582"/>
                <a:gd name="T37" fmla="*/ 198 h 1162"/>
                <a:gd name="T38" fmla="*/ 420 w 1582"/>
                <a:gd name="T39" fmla="*/ 221 h 1162"/>
                <a:gd name="T40" fmla="*/ 320 w 1582"/>
                <a:gd name="T41" fmla="*/ 198 h 1162"/>
                <a:gd name="T42" fmla="*/ 320 w 1582"/>
                <a:gd name="T43" fmla="*/ 198 h 1162"/>
                <a:gd name="T44" fmla="*/ 229 w 1582"/>
                <a:gd name="T45" fmla="*/ 260 h 1162"/>
                <a:gd name="T46" fmla="*/ 175 w 1582"/>
                <a:gd name="T47" fmla="*/ 252 h 1162"/>
                <a:gd name="T48" fmla="*/ 107 w 1582"/>
                <a:gd name="T49" fmla="*/ 344 h 1162"/>
                <a:gd name="T50" fmla="*/ 45 w 1582"/>
                <a:gd name="T51" fmla="*/ 504 h 1162"/>
                <a:gd name="T52" fmla="*/ 0 w 1582"/>
                <a:gd name="T53" fmla="*/ 672 h 1162"/>
                <a:gd name="T54" fmla="*/ 38 w 1582"/>
                <a:gd name="T55" fmla="*/ 741 h 1162"/>
                <a:gd name="T56" fmla="*/ 0 w 1582"/>
                <a:gd name="T57" fmla="*/ 825 h 1162"/>
                <a:gd name="T58" fmla="*/ 38 w 1582"/>
                <a:gd name="T59" fmla="*/ 1023 h 1162"/>
                <a:gd name="T60" fmla="*/ 38 w 1582"/>
                <a:gd name="T61" fmla="*/ 1023 h 1162"/>
                <a:gd name="T62" fmla="*/ 76 w 1582"/>
                <a:gd name="T63" fmla="*/ 1031 h 1162"/>
                <a:gd name="T64" fmla="*/ 236 w 1582"/>
                <a:gd name="T65" fmla="*/ 1161 h 1162"/>
                <a:gd name="T66" fmla="*/ 236 w 1582"/>
                <a:gd name="T67" fmla="*/ 1161 h 1162"/>
                <a:gd name="T68" fmla="*/ 595 w 1582"/>
                <a:gd name="T69" fmla="*/ 947 h 1162"/>
                <a:gd name="T70" fmla="*/ 1069 w 1582"/>
                <a:gd name="T71" fmla="*/ 878 h 1162"/>
                <a:gd name="T72" fmla="*/ 1168 w 1582"/>
                <a:gd name="T73" fmla="*/ 886 h 1162"/>
                <a:gd name="T74" fmla="*/ 1168 w 1582"/>
                <a:gd name="T75" fmla="*/ 886 h 1162"/>
                <a:gd name="T76" fmla="*/ 1122 w 1582"/>
                <a:gd name="T77" fmla="*/ 741 h 1162"/>
                <a:gd name="T78" fmla="*/ 1199 w 1582"/>
                <a:gd name="T79" fmla="*/ 741 h 1162"/>
                <a:gd name="T80" fmla="*/ 1222 w 1582"/>
                <a:gd name="T81" fmla="*/ 695 h 1162"/>
                <a:gd name="T82" fmla="*/ 1290 w 1582"/>
                <a:gd name="T83" fmla="*/ 7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2" h="1162">
                  <a:moveTo>
                    <a:pt x="1290" y="710"/>
                  </a:moveTo>
                  <a:lnTo>
                    <a:pt x="1290" y="710"/>
                  </a:lnTo>
                  <a:cubicBezTo>
                    <a:pt x="1298" y="657"/>
                    <a:pt x="1321" y="603"/>
                    <a:pt x="1329" y="550"/>
                  </a:cubicBezTo>
                  <a:cubicBezTo>
                    <a:pt x="1336" y="527"/>
                    <a:pt x="1313" y="496"/>
                    <a:pt x="1321" y="473"/>
                  </a:cubicBezTo>
                  <a:cubicBezTo>
                    <a:pt x="1329" y="458"/>
                    <a:pt x="1344" y="435"/>
                    <a:pt x="1367" y="435"/>
                  </a:cubicBezTo>
                  <a:cubicBezTo>
                    <a:pt x="1405" y="428"/>
                    <a:pt x="1451" y="489"/>
                    <a:pt x="1481" y="466"/>
                  </a:cubicBezTo>
                  <a:cubicBezTo>
                    <a:pt x="1520" y="428"/>
                    <a:pt x="1512" y="351"/>
                    <a:pt x="1512" y="298"/>
                  </a:cubicBezTo>
                  <a:cubicBezTo>
                    <a:pt x="1504" y="260"/>
                    <a:pt x="1443" y="229"/>
                    <a:pt x="1451" y="191"/>
                  </a:cubicBezTo>
                  <a:cubicBezTo>
                    <a:pt x="1466" y="153"/>
                    <a:pt x="1543" y="176"/>
                    <a:pt x="1565" y="145"/>
                  </a:cubicBezTo>
                  <a:cubicBezTo>
                    <a:pt x="1581" y="122"/>
                    <a:pt x="1550" y="91"/>
                    <a:pt x="1535" y="69"/>
                  </a:cubicBezTo>
                  <a:lnTo>
                    <a:pt x="1535" y="69"/>
                  </a:lnTo>
                  <a:cubicBezTo>
                    <a:pt x="1489" y="69"/>
                    <a:pt x="1443" y="61"/>
                    <a:pt x="1390" y="61"/>
                  </a:cubicBezTo>
                  <a:cubicBezTo>
                    <a:pt x="1359" y="69"/>
                    <a:pt x="1329" y="84"/>
                    <a:pt x="1298" y="69"/>
                  </a:cubicBezTo>
                  <a:cubicBezTo>
                    <a:pt x="1275" y="61"/>
                    <a:pt x="1275" y="30"/>
                    <a:pt x="1260" y="8"/>
                  </a:cubicBezTo>
                  <a:cubicBezTo>
                    <a:pt x="1260" y="8"/>
                    <a:pt x="1206" y="0"/>
                    <a:pt x="1199" y="0"/>
                  </a:cubicBezTo>
                  <a:cubicBezTo>
                    <a:pt x="1191" y="0"/>
                    <a:pt x="1099" y="69"/>
                    <a:pt x="1099" y="69"/>
                  </a:cubicBezTo>
                  <a:cubicBezTo>
                    <a:pt x="1008" y="99"/>
                    <a:pt x="924" y="130"/>
                    <a:pt x="832" y="160"/>
                  </a:cubicBezTo>
                  <a:cubicBezTo>
                    <a:pt x="763" y="176"/>
                    <a:pt x="695" y="198"/>
                    <a:pt x="626" y="206"/>
                  </a:cubicBezTo>
                  <a:cubicBezTo>
                    <a:pt x="595" y="206"/>
                    <a:pt x="557" y="191"/>
                    <a:pt x="526" y="198"/>
                  </a:cubicBezTo>
                  <a:cubicBezTo>
                    <a:pt x="488" y="198"/>
                    <a:pt x="458" y="221"/>
                    <a:pt x="420" y="221"/>
                  </a:cubicBezTo>
                  <a:cubicBezTo>
                    <a:pt x="382" y="221"/>
                    <a:pt x="351" y="206"/>
                    <a:pt x="320" y="198"/>
                  </a:cubicBezTo>
                  <a:lnTo>
                    <a:pt x="320" y="198"/>
                  </a:lnTo>
                  <a:cubicBezTo>
                    <a:pt x="290" y="214"/>
                    <a:pt x="259" y="244"/>
                    <a:pt x="229" y="260"/>
                  </a:cubicBezTo>
                  <a:cubicBezTo>
                    <a:pt x="213" y="267"/>
                    <a:pt x="190" y="244"/>
                    <a:pt x="175" y="252"/>
                  </a:cubicBezTo>
                  <a:cubicBezTo>
                    <a:pt x="145" y="275"/>
                    <a:pt x="122" y="313"/>
                    <a:pt x="107" y="344"/>
                  </a:cubicBezTo>
                  <a:cubicBezTo>
                    <a:pt x="84" y="397"/>
                    <a:pt x="68" y="450"/>
                    <a:pt x="45" y="504"/>
                  </a:cubicBezTo>
                  <a:cubicBezTo>
                    <a:pt x="30" y="558"/>
                    <a:pt x="7" y="611"/>
                    <a:pt x="0" y="672"/>
                  </a:cubicBezTo>
                  <a:cubicBezTo>
                    <a:pt x="0" y="695"/>
                    <a:pt x="38" y="710"/>
                    <a:pt x="38" y="741"/>
                  </a:cubicBezTo>
                  <a:cubicBezTo>
                    <a:pt x="38" y="771"/>
                    <a:pt x="0" y="794"/>
                    <a:pt x="0" y="825"/>
                  </a:cubicBezTo>
                  <a:cubicBezTo>
                    <a:pt x="0" y="871"/>
                    <a:pt x="30" y="985"/>
                    <a:pt x="38" y="1023"/>
                  </a:cubicBezTo>
                  <a:lnTo>
                    <a:pt x="38" y="1023"/>
                  </a:lnTo>
                  <a:cubicBezTo>
                    <a:pt x="53" y="1023"/>
                    <a:pt x="61" y="1031"/>
                    <a:pt x="76" y="1031"/>
                  </a:cubicBezTo>
                  <a:cubicBezTo>
                    <a:pt x="129" y="1046"/>
                    <a:pt x="198" y="1161"/>
                    <a:pt x="236" y="1161"/>
                  </a:cubicBezTo>
                  <a:lnTo>
                    <a:pt x="236" y="1161"/>
                  </a:lnTo>
                  <a:cubicBezTo>
                    <a:pt x="236" y="1000"/>
                    <a:pt x="481" y="970"/>
                    <a:pt x="595" y="947"/>
                  </a:cubicBezTo>
                  <a:cubicBezTo>
                    <a:pt x="763" y="909"/>
                    <a:pt x="901" y="962"/>
                    <a:pt x="1069" y="878"/>
                  </a:cubicBezTo>
                  <a:cubicBezTo>
                    <a:pt x="1099" y="878"/>
                    <a:pt x="1138" y="878"/>
                    <a:pt x="1168" y="886"/>
                  </a:cubicBezTo>
                  <a:lnTo>
                    <a:pt x="1168" y="886"/>
                  </a:lnTo>
                  <a:cubicBezTo>
                    <a:pt x="1153" y="848"/>
                    <a:pt x="1107" y="779"/>
                    <a:pt x="1122" y="741"/>
                  </a:cubicBezTo>
                  <a:cubicBezTo>
                    <a:pt x="1130" y="718"/>
                    <a:pt x="1176" y="756"/>
                    <a:pt x="1199" y="741"/>
                  </a:cubicBezTo>
                  <a:cubicBezTo>
                    <a:pt x="1214" y="733"/>
                    <a:pt x="1206" y="695"/>
                    <a:pt x="1222" y="695"/>
                  </a:cubicBezTo>
                  <a:cubicBezTo>
                    <a:pt x="1245" y="687"/>
                    <a:pt x="1268" y="702"/>
                    <a:pt x="1290" y="710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148"/>
            <p:cNvSpPr>
              <a:spLocks noChangeArrowheads="1"/>
            </p:cNvSpPr>
            <p:nvPr/>
          </p:nvSpPr>
          <p:spPr bwMode="auto">
            <a:xfrm>
              <a:off x="5801935" y="9144001"/>
              <a:ext cx="893704" cy="461963"/>
            </a:xfrm>
            <a:custGeom>
              <a:avLst/>
              <a:gdLst>
                <a:gd name="T0" fmla="*/ 2397 w 2482"/>
                <a:gd name="T1" fmla="*/ 23 h 1285"/>
                <a:gd name="T2" fmla="*/ 2466 w 2482"/>
                <a:gd name="T3" fmla="*/ 229 h 1285"/>
                <a:gd name="T4" fmla="*/ 2282 w 2482"/>
                <a:gd name="T5" fmla="*/ 550 h 1285"/>
                <a:gd name="T6" fmla="*/ 2336 w 2482"/>
                <a:gd name="T7" fmla="*/ 627 h 1285"/>
                <a:gd name="T8" fmla="*/ 2328 w 2482"/>
                <a:gd name="T9" fmla="*/ 726 h 1285"/>
                <a:gd name="T10" fmla="*/ 2328 w 2482"/>
                <a:gd name="T11" fmla="*/ 886 h 1285"/>
                <a:gd name="T12" fmla="*/ 2137 w 2482"/>
                <a:gd name="T13" fmla="*/ 963 h 1285"/>
                <a:gd name="T14" fmla="*/ 1916 w 2482"/>
                <a:gd name="T15" fmla="*/ 886 h 1285"/>
                <a:gd name="T16" fmla="*/ 1900 w 2482"/>
                <a:gd name="T17" fmla="*/ 1115 h 1285"/>
                <a:gd name="T18" fmla="*/ 1580 w 2482"/>
                <a:gd name="T19" fmla="*/ 1184 h 1285"/>
                <a:gd name="T20" fmla="*/ 1427 w 2482"/>
                <a:gd name="T21" fmla="*/ 1230 h 1285"/>
                <a:gd name="T22" fmla="*/ 1373 w 2482"/>
                <a:gd name="T23" fmla="*/ 1284 h 1285"/>
                <a:gd name="T24" fmla="*/ 1243 w 2482"/>
                <a:gd name="T25" fmla="*/ 1200 h 1285"/>
                <a:gd name="T26" fmla="*/ 1228 w 2482"/>
                <a:gd name="T27" fmla="*/ 1070 h 1285"/>
                <a:gd name="T28" fmla="*/ 1068 w 2482"/>
                <a:gd name="T29" fmla="*/ 1093 h 1285"/>
                <a:gd name="T30" fmla="*/ 1037 w 2482"/>
                <a:gd name="T31" fmla="*/ 955 h 1285"/>
                <a:gd name="T32" fmla="*/ 794 w 2482"/>
                <a:gd name="T33" fmla="*/ 871 h 1285"/>
                <a:gd name="T34" fmla="*/ 710 w 2482"/>
                <a:gd name="T35" fmla="*/ 772 h 1285"/>
                <a:gd name="T36" fmla="*/ 595 w 2482"/>
                <a:gd name="T37" fmla="*/ 764 h 1285"/>
                <a:gd name="T38" fmla="*/ 511 w 2482"/>
                <a:gd name="T39" fmla="*/ 741 h 1285"/>
                <a:gd name="T40" fmla="*/ 351 w 2482"/>
                <a:gd name="T41" fmla="*/ 795 h 1285"/>
                <a:gd name="T42" fmla="*/ 366 w 2482"/>
                <a:gd name="T43" fmla="*/ 680 h 1285"/>
                <a:gd name="T44" fmla="*/ 198 w 2482"/>
                <a:gd name="T45" fmla="*/ 619 h 1285"/>
                <a:gd name="T46" fmla="*/ 15 w 2482"/>
                <a:gd name="T47" fmla="*/ 375 h 1285"/>
                <a:gd name="T48" fmla="*/ 183 w 2482"/>
                <a:gd name="T49" fmla="*/ 359 h 1285"/>
                <a:gd name="T50" fmla="*/ 183 w 2482"/>
                <a:gd name="T51" fmla="*/ 321 h 1285"/>
                <a:gd name="T52" fmla="*/ 702 w 2482"/>
                <a:gd name="T53" fmla="*/ 375 h 1285"/>
                <a:gd name="T54" fmla="*/ 1114 w 2482"/>
                <a:gd name="T55" fmla="*/ 314 h 1285"/>
                <a:gd name="T56" fmla="*/ 1259 w 2482"/>
                <a:gd name="T57" fmla="*/ 168 h 1285"/>
                <a:gd name="T58" fmla="*/ 1282 w 2482"/>
                <a:gd name="T59" fmla="*/ 0 h 1285"/>
                <a:gd name="T60" fmla="*/ 1358 w 2482"/>
                <a:gd name="T61" fmla="*/ 77 h 1285"/>
                <a:gd name="T62" fmla="*/ 1473 w 2482"/>
                <a:gd name="T63" fmla="*/ 77 h 1285"/>
                <a:gd name="T64" fmla="*/ 1587 w 2482"/>
                <a:gd name="T65" fmla="*/ 16 h 1285"/>
                <a:gd name="T66" fmla="*/ 1786 w 2482"/>
                <a:gd name="T67" fmla="*/ 39 h 1285"/>
                <a:gd name="T68" fmla="*/ 2000 w 2482"/>
                <a:gd name="T69" fmla="*/ 85 h 1285"/>
                <a:gd name="T70" fmla="*/ 2129 w 2482"/>
                <a:gd name="T71" fmla="*/ 146 h 1285"/>
                <a:gd name="T72" fmla="*/ 2397 w 2482"/>
                <a:gd name="T73" fmla="*/ 2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82" h="1285">
                  <a:moveTo>
                    <a:pt x="2397" y="23"/>
                  </a:moveTo>
                  <a:lnTo>
                    <a:pt x="2397" y="23"/>
                  </a:lnTo>
                  <a:cubicBezTo>
                    <a:pt x="2412" y="46"/>
                    <a:pt x="2435" y="69"/>
                    <a:pt x="2443" y="100"/>
                  </a:cubicBezTo>
                  <a:cubicBezTo>
                    <a:pt x="2458" y="138"/>
                    <a:pt x="2481" y="191"/>
                    <a:pt x="2466" y="229"/>
                  </a:cubicBezTo>
                  <a:cubicBezTo>
                    <a:pt x="2435" y="321"/>
                    <a:pt x="2374" y="398"/>
                    <a:pt x="2328" y="482"/>
                  </a:cubicBezTo>
                  <a:cubicBezTo>
                    <a:pt x="2313" y="504"/>
                    <a:pt x="2282" y="520"/>
                    <a:pt x="2282" y="550"/>
                  </a:cubicBezTo>
                  <a:cubicBezTo>
                    <a:pt x="2282" y="581"/>
                    <a:pt x="2321" y="604"/>
                    <a:pt x="2336" y="627"/>
                  </a:cubicBezTo>
                  <a:lnTo>
                    <a:pt x="2336" y="627"/>
                  </a:lnTo>
                  <a:cubicBezTo>
                    <a:pt x="2328" y="634"/>
                    <a:pt x="2313" y="642"/>
                    <a:pt x="2305" y="650"/>
                  </a:cubicBezTo>
                  <a:cubicBezTo>
                    <a:pt x="2305" y="680"/>
                    <a:pt x="2336" y="703"/>
                    <a:pt x="2328" y="726"/>
                  </a:cubicBezTo>
                  <a:cubicBezTo>
                    <a:pt x="2313" y="772"/>
                    <a:pt x="2252" y="795"/>
                    <a:pt x="2252" y="833"/>
                  </a:cubicBezTo>
                  <a:cubicBezTo>
                    <a:pt x="2252" y="863"/>
                    <a:pt x="2343" y="871"/>
                    <a:pt x="2328" y="886"/>
                  </a:cubicBezTo>
                  <a:cubicBezTo>
                    <a:pt x="2290" y="925"/>
                    <a:pt x="2221" y="894"/>
                    <a:pt x="2175" y="909"/>
                  </a:cubicBezTo>
                  <a:cubicBezTo>
                    <a:pt x="2160" y="917"/>
                    <a:pt x="2152" y="971"/>
                    <a:pt x="2137" y="963"/>
                  </a:cubicBezTo>
                  <a:cubicBezTo>
                    <a:pt x="2091" y="940"/>
                    <a:pt x="2099" y="863"/>
                    <a:pt x="2053" y="848"/>
                  </a:cubicBezTo>
                  <a:cubicBezTo>
                    <a:pt x="2007" y="833"/>
                    <a:pt x="1954" y="856"/>
                    <a:pt x="1916" y="886"/>
                  </a:cubicBezTo>
                  <a:cubicBezTo>
                    <a:pt x="1900" y="902"/>
                    <a:pt x="1908" y="940"/>
                    <a:pt x="1908" y="971"/>
                  </a:cubicBezTo>
                  <a:cubicBezTo>
                    <a:pt x="1900" y="1016"/>
                    <a:pt x="1923" y="1070"/>
                    <a:pt x="1900" y="1115"/>
                  </a:cubicBezTo>
                  <a:cubicBezTo>
                    <a:pt x="1893" y="1138"/>
                    <a:pt x="1854" y="1123"/>
                    <a:pt x="1839" y="1123"/>
                  </a:cubicBezTo>
                  <a:cubicBezTo>
                    <a:pt x="1755" y="1146"/>
                    <a:pt x="1664" y="1161"/>
                    <a:pt x="1580" y="1184"/>
                  </a:cubicBezTo>
                  <a:cubicBezTo>
                    <a:pt x="1557" y="1192"/>
                    <a:pt x="1541" y="1200"/>
                    <a:pt x="1518" y="1207"/>
                  </a:cubicBezTo>
                  <a:cubicBezTo>
                    <a:pt x="1488" y="1215"/>
                    <a:pt x="1450" y="1215"/>
                    <a:pt x="1427" y="1230"/>
                  </a:cubicBezTo>
                  <a:cubicBezTo>
                    <a:pt x="1404" y="1238"/>
                    <a:pt x="1396" y="1268"/>
                    <a:pt x="1373" y="1284"/>
                  </a:cubicBezTo>
                  <a:lnTo>
                    <a:pt x="1373" y="1284"/>
                  </a:lnTo>
                  <a:cubicBezTo>
                    <a:pt x="1358" y="1253"/>
                    <a:pt x="1358" y="1215"/>
                    <a:pt x="1328" y="1192"/>
                  </a:cubicBezTo>
                  <a:cubicBezTo>
                    <a:pt x="1305" y="1177"/>
                    <a:pt x="1266" y="1207"/>
                    <a:pt x="1243" y="1200"/>
                  </a:cubicBezTo>
                  <a:cubicBezTo>
                    <a:pt x="1221" y="1184"/>
                    <a:pt x="1213" y="1154"/>
                    <a:pt x="1213" y="1131"/>
                  </a:cubicBezTo>
                  <a:cubicBezTo>
                    <a:pt x="1205" y="1108"/>
                    <a:pt x="1236" y="1085"/>
                    <a:pt x="1228" y="1070"/>
                  </a:cubicBezTo>
                  <a:cubicBezTo>
                    <a:pt x="1221" y="1054"/>
                    <a:pt x="1198" y="1062"/>
                    <a:pt x="1182" y="1062"/>
                  </a:cubicBezTo>
                  <a:cubicBezTo>
                    <a:pt x="1144" y="1070"/>
                    <a:pt x="1106" y="1093"/>
                    <a:pt x="1068" y="1093"/>
                  </a:cubicBezTo>
                  <a:cubicBezTo>
                    <a:pt x="1045" y="1085"/>
                    <a:pt x="1022" y="1070"/>
                    <a:pt x="1022" y="1047"/>
                  </a:cubicBezTo>
                  <a:cubicBezTo>
                    <a:pt x="1014" y="1016"/>
                    <a:pt x="1060" y="978"/>
                    <a:pt x="1037" y="955"/>
                  </a:cubicBezTo>
                  <a:cubicBezTo>
                    <a:pt x="999" y="932"/>
                    <a:pt x="947" y="978"/>
                    <a:pt x="908" y="963"/>
                  </a:cubicBezTo>
                  <a:cubicBezTo>
                    <a:pt x="863" y="948"/>
                    <a:pt x="840" y="894"/>
                    <a:pt x="794" y="871"/>
                  </a:cubicBezTo>
                  <a:cubicBezTo>
                    <a:pt x="771" y="856"/>
                    <a:pt x="733" y="894"/>
                    <a:pt x="717" y="871"/>
                  </a:cubicBezTo>
                  <a:cubicBezTo>
                    <a:pt x="694" y="848"/>
                    <a:pt x="725" y="802"/>
                    <a:pt x="710" y="772"/>
                  </a:cubicBezTo>
                  <a:cubicBezTo>
                    <a:pt x="702" y="757"/>
                    <a:pt x="679" y="749"/>
                    <a:pt x="656" y="749"/>
                  </a:cubicBezTo>
                  <a:cubicBezTo>
                    <a:pt x="641" y="749"/>
                    <a:pt x="618" y="764"/>
                    <a:pt x="595" y="764"/>
                  </a:cubicBezTo>
                  <a:cubicBezTo>
                    <a:pt x="588" y="764"/>
                    <a:pt x="580" y="741"/>
                    <a:pt x="572" y="741"/>
                  </a:cubicBezTo>
                  <a:cubicBezTo>
                    <a:pt x="550" y="734"/>
                    <a:pt x="527" y="726"/>
                    <a:pt x="511" y="741"/>
                  </a:cubicBezTo>
                  <a:cubicBezTo>
                    <a:pt x="496" y="757"/>
                    <a:pt x="496" y="802"/>
                    <a:pt x="473" y="810"/>
                  </a:cubicBezTo>
                  <a:cubicBezTo>
                    <a:pt x="435" y="825"/>
                    <a:pt x="381" y="818"/>
                    <a:pt x="351" y="795"/>
                  </a:cubicBezTo>
                  <a:cubicBezTo>
                    <a:pt x="336" y="779"/>
                    <a:pt x="366" y="757"/>
                    <a:pt x="366" y="734"/>
                  </a:cubicBezTo>
                  <a:cubicBezTo>
                    <a:pt x="374" y="718"/>
                    <a:pt x="381" y="696"/>
                    <a:pt x="366" y="680"/>
                  </a:cubicBezTo>
                  <a:cubicBezTo>
                    <a:pt x="358" y="665"/>
                    <a:pt x="336" y="680"/>
                    <a:pt x="320" y="680"/>
                  </a:cubicBezTo>
                  <a:cubicBezTo>
                    <a:pt x="275" y="665"/>
                    <a:pt x="236" y="642"/>
                    <a:pt x="198" y="619"/>
                  </a:cubicBezTo>
                  <a:cubicBezTo>
                    <a:pt x="137" y="573"/>
                    <a:pt x="68" y="535"/>
                    <a:pt x="30" y="482"/>
                  </a:cubicBezTo>
                  <a:cubicBezTo>
                    <a:pt x="7" y="451"/>
                    <a:pt x="0" y="405"/>
                    <a:pt x="15" y="375"/>
                  </a:cubicBezTo>
                  <a:cubicBezTo>
                    <a:pt x="22" y="359"/>
                    <a:pt x="53" y="367"/>
                    <a:pt x="68" y="367"/>
                  </a:cubicBezTo>
                  <a:cubicBezTo>
                    <a:pt x="106" y="359"/>
                    <a:pt x="152" y="375"/>
                    <a:pt x="183" y="359"/>
                  </a:cubicBezTo>
                  <a:cubicBezTo>
                    <a:pt x="198" y="344"/>
                    <a:pt x="183" y="344"/>
                    <a:pt x="183" y="321"/>
                  </a:cubicBezTo>
                  <a:lnTo>
                    <a:pt x="183" y="321"/>
                  </a:lnTo>
                  <a:cubicBezTo>
                    <a:pt x="313" y="329"/>
                    <a:pt x="481" y="268"/>
                    <a:pt x="572" y="306"/>
                  </a:cubicBezTo>
                  <a:cubicBezTo>
                    <a:pt x="603" y="329"/>
                    <a:pt x="656" y="382"/>
                    <a:pt x="702" y="375"/>
                  </a:cubicBezTo>
                  <a:cubicBezTo>
                    <a:pt x="809" y="398"/>
                    <a:pt x="847" y="382"/>
                    <a:pt x="939" y="359"/>
                  </a:cubicBezTo>
                  <a:cubicBezTo>
                    <a:pt x="1014" y="337"/>
                    <a:pt x="1037" y="275"/>
                    <a:pt x="1114" y="314"/>
                  </a:cubicBezTo>
                  <a:cubicBezTo>
                    <a:pt x="1152" y="329"/>
                    <a:pt x="1182" y="344"/>
                    <a:pt x="1221" y="306"/>
                  </a:cubicBezTo>
                  <a:cubicBezTo>
                    <a:pt x="1266" y="268"/>
                    <a:pt x="1259" y="222"/>
                    <a:pt x="1259" y="168"/>
                  </a:cubicBezTo>
                  <a:cubicBezTo>
                    <a:pt x="1259" y="107"/>
                    <a:pt x="1266" y="54"/>
                    <a:pt x="1282" y="0"/>
                  </a:cubicBezTo>
                  <a:lnTo>
                    <a:pt x="1282" y="0"/>
                  </a:lnTo>
                  <a:cubicBezTo>
                    <a:pt x="1289" y="8"/>
                    <a:pt x="1312" y="31"/>
                    <a:pt x="1328" y="39"/>
                  </a:cubicBezTo>
                  <a:cubicBezTo>
                    <a:pt x="1335" y="54"/>
                    <a:pt x="1343" y="69"/>
                    <a:pt x="1358" y="77"/>
                  </a:cubicBezTo>
                  <a:cubicBezTo>
                    <a:pt x="1389" y="92"/>
                    <a:pt x="1419" y="92"/>
                    <a:pt x="1450" y="92"/>
                  </a:cubicBezTo>
                  <a:cubicBezTo>
                    <a:pt x="1457" y="92"/>
                    <a:pt x="1457" y="77"/>
                    <a:pt x="1473" y="77"/>
                  </a:cubicBezTo>
                  <a:cubicBezTo>
                    <a:pt x="1511" y="69"/>
                    <a:pt x="1564" y="92"/>
                    <a:pt x="1602" y="69"/>
                  </a:cubicBezTo>
                  <a:cubicBezTo>
                    <a:pt x="1618" y="62"/>
                    <a:pt x="1572" y="23"/>
                    <a:pt x="1587" y="16"/>
                  </a:cubicBezTo>
                  <a:cubicBezTo>
                    <a:pt x="1656" y="8"/>
                    <a:pt x="1717" y="31"/>
                    <a:pt x="1786" y="39"/>
                  </a:cubicBezTo>
                  <a:lnTo>
                    <a:pt x="1786" y="39"/>
                  </a:lnTo>
                  <a:cubicBezTo>
                    <a:pt x="1816" y="62"/>
                    <a:pt x="1854" y="92"/>
                    <a:pt x="1885" y="115"/>
                  </a:cubicBezTo>
                  <a:cubicBezTo>
                    <a:pt x="1885" y="115"/>
                    <a:pt x="1992" y="85"/>
                    <a:pt x="2000" y="85"/>
                  </a:cubicBezTo>
                  <a:cubicBezTo>
                    <a:pt x="2007" y="85"/>
                    <a:pt x="2076" y="107"/>
                    <a:pt x="2076" y="107"/>
                  </a:cubicBezTo>
                  <a:cubicBezTo>
                    <a:pt x="2099" y="123"/>
                    <a:pt x="2114" y="153"/>
                    <a:pt x="2129" y="146"/>
                  </a:cubicBezTo>
                  <a:cubicBezTo>
                    <a:pt x="2168" y="138"/>
                    <a:pt x="2183" y="92"/>
                    <a:pt x="2221" y="77"/>
                  </a:cubicBezTo>
                  <a:cubicBezTo>
                    <a:pt x="2275" y="46"/>
                    <a:pt x="2336" y="39"/>
                    <a:pt x="2397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149"/>
            <p:cNvSpPr>
              <a:spLocks noChangeArrowheads="1"/>
            </p:cNvSpPr>
            <p:nvPr/>
          </p:nvSpPr>
          <p:spPr bwMode="auto">
            <a:xfrm>
              <a:off x="6622619" y="8805864"/>
              <a:ext cx="517491" cy="687387"/>
            </a:xfrm>
            <a:custGeom>
              <a:avLst/>
              <a:gdLst>
                <a:gd name="T0" fmla="*/ 115 w 1437"/>
                <a:gd name="T1" fmla="*/ 962 h 1911"/>
                <a:gd name="T2" fmla="*/ 184 w 1437"/>
                <a:gd name="T3" fmla="*/ 1168 h 1911"/>
                <a:gd name="T4" fmla="*/ 0 w 1437"/>
                <a:gd name="T5" fmla="*/ 1489 h 1911"/>
                <a:gd name="T6" fmla="*/ 54 w 1437"/>
                <a:gd name="T7" fmla="*/ 1566 h 1911"/>
                <a:gd name="T8" fmla="*/ 275 w 1437"/>
                <a:gd name="T9" fmla="*/ 1688 h 1911"/>
                <a:gd name="T10" fmla="*/ 382 w 1437"/>
                <a:gd name="T11" fmla="*/ 1825 h 1911"/>
                <a:gd name="T12" fmla="*/ 535 w 1437"/>
                <a:gd name="T13" fmla="*/ 1841 h 1911"/>
                <a:gd name="T14" fmla="*/ 634 w 1437"/>
                <a:gd name="T15" fmla="*/ 1802 h 1911"/>
                <a:gd name="T16" fmla="*/ 818 w 1437"/>
                <a:gd name="T17" fmla="*/ 1757 h 1911"/>
                <a:gd name="T18" fmla="*/ 1146 w 1437"/>
                <a:gd name="T19" fmla="*/ 1825 h 1911"/>
                <a:gd name="T20" fmla="*/ 1116 w 1437"/>
                <a:gd name="T21" fmla="*/ 1635 h 1911"/>
                <a:gd name="T22" fmla="*/ 1100 w 1437"/>
                <a:gd name="T23" fmla="*/ 1405 h 1911"/>
                <a:gd name="T24" fmla="*/ 1215 w 1437"/>
                <a:gd name="T25" fmla="*/ 1153 h 1911"/>
                <a:gd name="T26" fmla="*/ 1291 w 1437"/>
                <a:gd name="T27" fmla="*/ 1016 h 1911"/>
                <a:gd name="T28" fmla="*/ 1413 w 1437"/>
                <a:gd name="T29" fmla="*/ 916 h 1911"/>
                <a:gd name="T30" fmla="*/ 1421 w 1437"/>
                <a:gd name="T31" fmla="*/ 825 h 1911"/>
                <a:gd name="T32" fmla="*/ 1314 w 1437"/>
                <a:gd name="T33" fmla="*/ 703 h 1911"/>
                <a:gd name="T34" fmla="*/ 1383 w 1437"/>
                <a:gd name="T35" fmla="*/ 618 h 1911"/>
                <a:gd name="T36" fmla="*/ 1299 w 1437"/>
                <a:gd name="T37" fmla="*/ 435 h 1911"/>
                <a:gd name="T38" fmla="*/ 1261 w 1437"/>
                <a:gd name="T39" fmla="*/ 451 h 1911"/>
                <a:gd name="T40" fmla="*/ 1054 w 1437"/>
                <a:gd name="T41" fmla="*/ 527 h 1911"/>
                <a:gd name="T42" fmla="*/ 909 w 1437"/>
                <a:gd name="T43" fmla="*/ 420 h 1911"/>
                <a:gd name="T44" fmla="*/ 917 w 1437"/>
                <a:gd name="T45" fmla="*/ 282 h 1911"/>
                <a:gd name="T46" fmla="*/ 986 w 1437"/>
                <a:gd name="T47" fmla="*/ 160 h 1911"/>
                <a:gd name="T48" fmla="*/ 993 w 1437"/>
                <a:gd name="T49" fmla="*/ 69 h 1911"/>
                <a:gd name="T50" fmla="*/ 940 w 1437"/>
                <a:gd name="T51" fmla="*/ 0 h 1911"/>
                <a:gd name="T52" fmla="*/ 764 w 1437"/>
                <a:gd name="T53" fmla="*/ 38 h 1911"/>
                <a:gd name="T54" fmla="*/ 665 w 1437"/>
                <a:gd name="T55" fmla="*/ 61 h 1911"/>
                <a:gd name="T56" fmla="*/ 489 w 1437"/>
                <a:gd name="T57" fmla="*/ 46 h 1911"/>
                <a:gd name="T58" fmla="*/ 268 w 1437"/>
                <a:gd name="T59" fmla="*/ 237 h 1911"/>
                <a:gd name="T60" fmla="*/ 145 w 1437"/>
                <a:gd name="T61" fmla="*/ 321 h 1911"/>
                <a:gd name="T62" fmla="*/ 61 w 1437"/>
                <a:gd name="T63" fmla="*/ 519 h 1911"/>
                <a:gd name="T64" fmla="*/ 107 w 1437"/>
                <a:gd name="T65" fmla="*/ 703 h 1911"/>
                <a:gd name="T66" fmla="*/ 122 w 1437"/>
                <a:gd name="T67" fmla="*/ 741 h 1911"/>
                <a:gd name="T68" fmla="*/ 39 w 1437"/>
                <a:gd name="T69" fmla="*/ 893 h 1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911">
                  <a:moveTo>
                    <a:pt x="115" y="962"/>
                  </a:moveTo>
                  <a:lnTo>
                    <a:pt x="115" y="962"/>
                  </a:lnTo>
                  <a:cubicBezTo>
                    <a:pt x="130" y="985"/>
                    <a:pt x="153" y="1008"/>
                    <a:pt x="161" y="1039"/>
                  </a:cubicBezTo>
                  <a:cubicBezTo>
                    <a:pt x="176" y="1077"/>
                    <a:pt x="199" y="1130"/>
                    <a:pt x="184" y="1168"/>
                  </a:cubicBezTo>
                  <a:cubicBezTo>
                    <a:pt x="153" y="1260"/>
                    <a:pt x="92" y="1337"/>
                    <a:pt x="46" y="1421"/>
                  </a:cubicBezTo>
                  <a:cubicBezTo>
                    <a:pt x="31" y="1443"/>
                    <a:pt x="0" y="1459"/>
                    <a:pt x="0" y="1489"/>
                  </a:cubicBezTo>
                  <a:cubicBezTo>
                    <a:pt x="0" y="1520"/>
                    <a:pt x="39" y="1543"/>
                    <a:pt x="54" y="1566"/>
                  </a:cubicBezTo>
                  <a:lnTo>
                    <a:pt x="54" y="1566"/>
                  </a:lnTo>
                  <a:cubicBezTo>
                    <a:pt x="107" y="1581"/>
                    <a:pt x="161" y="1573"/>
                    <a:pt x="199" y="1596"/>
                  </a:cubicBezTo>
                  <a:cubicBezTo>
                    <a:pt x="237" y="1612"/>
                    <a:pt x="252" y="1657"/>
                    <a:pt x="275" y="1688"/>
                  </a:cubicBezTo>
                  <a:cubicBezTo>
                    <a:pt x="298" y="1726"/>
                    <a:pt x="314" y="1764"/>
                    <a:pt x="336" y="1802"/>
                  </a:cubicBezTo>
                  <a:cubicBezTo>
                    <a:pt x="344" y="1818"/>
                    <a:pt x="367" y="1818"/>
                    <a:pt x="382" y="1825"/>
                  </a:cubicBezTo>
                  <a:cubicBezTo>
                    <a:pt x="397" y="1848"/>
                    <a:pt x="397" y="1902"/>
                    <a:pt x="428" y="1902"/>
                  </a:cubicBezTo>
                  <a:cubicBezTo>
                    <a:pt x="466" y="1902"/>
                    <a:pt x="497" y="1856"/>
                    <a:pt x="535" y="1841"/>
                  </a:cubicBezTo>
                  <a:cubicBezTo>
                    <a:pt x="566" y="1825"/>
                    <a:pt x="604" y="1818"/>
                    <a:pt x="634" y="1802"/>
                  </a:cubicBezTo>
                  <a:lnTo>
                    <a:pt x="634" y="1802"/>
                  </a:lnTo>
                  <a:cubicBezTo>
                    <a:pt x="680" y="1787"/>
                    <a:pt x="711" y="1772"/>
                    <a:pt x="756" y="1764"/>
                  </a:cubicBezTo>
                  <a:cubicBezTo>
                    <a:pt x="772" y="1757"/>
                    <a:pt x="795" y="1749"/>
                    <a:pt x="818" y="1757"/>
                  </a:cubicBezTo>
                  <a:cubicBezTo>
                    <a:pt x="909" y="1802"/>
                    <a:pt x="986" y="1879"/>
                    <a:pt x="1085" y="1902"/>
                  </a:cubicBezTo>
                  <a:cubicBezTo>
                    <a:pt x="1116" y="1910"/>
                    <a:pt x="1131" y="1856"/>
                    <a:pt x="1146" y="1825"/>
                  </a:cubicBezTo>
                  <a:cubicBezTo>
                    <a:pt x="1161" y="1787"/>
                    <a:pt x="1192" y="1741"/>
                    <a:pt x="1184" y="1703"/>
                  </a:cubicBezTo>
                  <a:cubicBezTo>
                    <a:pt x="1177" y="1665"/>
                    <a:pt x="1116" y="1665"/>
                    <a:pt x="1116" y="1635"/>
                  </a:cubicBezTo>
                  <a:cubicBezTo>
                    <a:pt x="1100" y="1581"/>
                    <a:pt x="1138" y="1520"/>
                    <a:pt x="1138" y="1466"/>
                  </a:cubicBezTo>
                  <a:cubicBezTo>
                    <a:pt x="1138" y="1443"/>
                    <a:pt x="1108" y="1428"/>
                    <a:pt x="1100" y="1405"/>
                  </a:cubicBezTo>
                  <a:cubicBezTo>
                    <a:pt x="1077" y="1337"/>
                    <a:pt x="1016" y="1260"/>
                    <a:pt x="1047" y="1199"/>
                  </a:cubicBezTo>
                  <a:cubicBezTo>
                    <a:pt x="1070" y="1146"/>
                    <a:pt x="1161" y="1168"/>
                    <a:pt x="1215" y="1153"/>
                  </a:cubicBezTo>
                  <a:cubicBezTo>
                    <a:pt x="1245" y="1138"/>
                    <a:pt x="1283" y="1146"/>
                    <a:pt x="1299" y="1115"/>
                  </a:cubicBezTo>
                  <a:cubicBezTo>
                    <a:pt x="1314" y="1085"/>
                    <a:pt x="1291" y="1046"/>
                    <a:pt x="1291" y="1016"/>
                  </a:cubicBezTo>
                  <a:cubicBezTo>
                    <a:pt x="1283" y="993"/>
                    <a:pt x="1276" y="970"/>
                    <a:pt x="1283" y="955"/>
                  </a:cubicBezTo>
                  <a:cubicBezTo>
                    <a:pt x="1291" y="939"/>
                    <a:pt x="1398" y="924"/>
                    <a:pt x="1413" y="916"/>
                  </a:cubicBezTo>
                  <a:lnTo>
                    <a:pt x="1413" y="916"/>
                  </a:lnTo>
                  <a:cubicBezTo>
                    <a:pt x="1421" y="886"/>
                    <a:pt x="1436" y="855"/>
                    <a:pt x="1421" y="825"/>
                  </a:cubicBezTo>
                  <a:cubicBezTo>
                    <a:pt x="1413" y="802"/>
                    <a:pt x="1375" y="794"/>
                    <a:pt x="1360" y="771"/>
                  </a:cubicBezTo>
                  <a:cubicBezTo>
                    <a:pt x="1345" y="749"/>
                    <a:pt x="1314" y="726"/>
                    <a:pt x="1314" y="703"/>
                  </a:cubicBezTo>
                  <a:cubicBezTo>
                    <a:pt x="1322" y="680"/>
                    <a:pt x="1368" y="695"/>
                    <a:pt x="1375" y="680"/>
                  </a:cubicBezTo>
                  <a:cubicBezTo>
                    <a:pt x="1390" y="664"/>
                    <a:pt x="1390" y="641"/>
                    <a:pt x="1383" y="618"/>
                  </a:cubicBezTo>
                  <a:cubicBezTo>
                    <a:pt x="1368" y="596"/>
                    <a:pt x="1337" y="580"/>
                    <a:pt x="1329" y="557"/>
                  </a:cubicBezTo>
                  <a:cubicBezTo>
                    <a:pt x="1314" y="519"/>
                    <a:pt x="1306" y="474"/>
                    <a:pt x="1299" y="435"/>
                  </a:cubicBezTo>
                  <a:lnTo>
                    <a:pt x="1299" y="435"/>
                  </a:lnTo>
                  <a:cubicBezTo>
                    <a:pt x="1261" y="451"/>
                    <a:pt x="1261" y="451"/>
                    <a:pt x="1261" y="451"/>
                  </a:cubicBezTo>
                  <a:lnTo>
                    <a:pt x="1261" y="451"/>
                  </a:lnTo>
                  <a:cubicBezTo>
                    <a:pt x="1192" y="474"/>
                    <a:pt x="1131" y="512"/>
                    <a:pt x="1054" y="527"/>
                  </a:cubicBezTo>
                  <a:cubicBezTo>
                    <a:pt x="1024" y="535"/>
                    <a:pt x="978" y="535"/>
                    <a:pt x="947" y="512"/>
                  </a:cubicBezTo>
                  <a:cubicBezTo>
                    <a:pt x="925" y="489"/>
                    <a:pt x="917" y="451"/>
                    <a:pt x="909" y="420"/>
                  </a:cubicBezTo>
                  <a:cubicBezTo>
                    <a:pt x="894" y="389"/>
                    <a:pt x="886" y="351"/>
                    <a:pt x="894" y="321"/>
                  </a:cubicBezTo>
                  <a:cubicBezTo>
                    <a:pt x="894" y="305"/>
                    <a:pt x="917" y="298"/>
                    <a:pt x="917" y="282"/>
                  </a:cubicBezTo>
                  <a:cubicBezTo>
                    <a:pt x="925" y="244"/>
                    <a:pt x="894" y="214"/>
                    <a:pt x="909" y="183"/>
                  </a:cubicBezTo>
                  <a:cubicBezTo>
                    <a:pt x="925" y="160"/>
                    <a:pt x="970" y="176"/>
                    <a:pt x="986" y="160"/>
                  </a:cubicBezTo>
                  <a:cubicBezTo>
                    <a:pt x="1001" y="145"/>
                    <a:pt x="970" y="130"/>
                    <a:pt x="970" y="114"/>
                  </a:cubicBezTo>
                  <a:cubicBezTo>
                    <a:pt x="978" y="99"/>
                    <a:pt x="986" y="84"/>
                    <a:pt x="993" y="69"/>
                  </a:cubicBezTo>
                  <a:lnTo>
                    <a:pt x="993" y="69"/>
                  </a:lnTo>
                  <a:cubicBezTo>
                    <a:pt x="978" y="46"/>
                    <a:pt x="970" y="0"/>
                    <a:pt x="940" y="0"/>
                  </a:cubicBezTo>
                  <a:cubicBezTo>
                    <a:pt x="902" y="0"/>
                    <a:pt x="886" y="61"/>
                    <a:pt x="841" y="69"/>
                  </a:cubicBezTo>
                  <a:cubicBezTo>
                    <a:pt x="818" y="76"/>
                    <a:pt x="795" y="23"/>
                    <a:pt x="764" y="38"/>
                  </a:cubicBezTo>
                  <a:cubicBezTo>
                    <a:pt x="749" y="46"/>
                    <a:pt x="779" y="99"/>
                    <a:pt x="756" y="99"/>
                  </a:cubicBezTo>
                  <a:cubicBezTo>
                    <a:pt x="726" y="107"/>
                    <a:pt x="695" y="53"/>
                    <a:pt x="665" y="61"/>
                  </a:cubicBezTo>
                  <a:cubicBezTo>
                    <a:pt x="642" y="69"/>
                    <a:pt x="665" y="130"/>
                    <a:pt x="642" y="130"/>
                  </a:cubicBezTo>
                  <a:cubicBezTo>
                    <a:pt x="589" y="122"/>
                    <a:pt x="543" y="23"/>
                    <a:pt x="489" y="46"/>
                  </a:cubicBezTo>
                  <a:cubicBezTo>
                    <a:pt x="413" y="76"/>
                    <a:pt x="405" y="199"/>
                    <a:pt x="336" y="252"/>
                  </a:cubicBezTo>
                  <a:cubicBezTo>
                    <a:pt x="321" y="267"/>
                    <a:pt x="291" y="229"/>
                    <a:pt x="268" y="237"/>
                  </a:cubicBezTo>
                  <a:cubicBezTo>
                    <a:pt x="222" y="252"/>
                    <a:pt x="184" y="290"/>
                    <a:pt x="145" y="321"/>
                  </a:cubicBezTo>
                  <a:lnTo>
                    <a:pt x="145" y="321"/>
                  </a:lnTo>
                  <a:cubicBezTo>
                    <a:pt x="153" y="366"/>
                    <a:pt x="184" y="405"/>
                    <a:pt x="161" y="451"/>
                  </a:cubicBezTo>
                  <a:cubicBezTo>
                    <a:pt x="145" y="489"/>
                    <a:pt x="77" y="481"/>
                    <a:pt x="61" y="519"/>
                  </a:cubicBezTo>
                  <a:cubicBezTo>
                    <a:pt x="54" y="542"/>
                    <a:pt x="107" y="550"/>
                    <a:pt x="115" y="580"/>
                  </a:cubicBezTo>
                  <a:cubicBezTo>
                    <a:pt x="122" y="618"/>
                    <a:pt x="107" y="664"/>
                    <a:pt x="107" y="703"/>
                  </a:cubicBezTo>
                  <a:lnTo>
                    <a:pt x="107" y="703"/>
                  </a:lnTo>
                  <a:cubicBezTo>
                    <a:pt x="115" y="718"/>
                    <a:pt x="122" y="726"/>
                    <a:pt x="122" y="741"/>
                  </a:cubicBezTo>
                  <a:cubicBezTo>
                    <a:pt x="122" y="779"/>
                    <a:pt x="130" y="817"/>
                    <a:pt x="115" y="848"/>
                  </a:cubicBezTo>
                  <a:cubicBezTo>
                    <a:pt x="100" y="871"/>
                    <a:pt x="39" y="863"/>
                    <a:pt x="39" y="893"/>
                  </a:cubicBezTo>
                  <a:cubicBezTo>
                    <a:pt x="39" y="924"/>
                    <a:pt x="92" y="939"/>
                    <a:pt x="115" y="962"/>
                  </a:cubicBezTo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150"/>
            <p:cNvSpPr>
              <a:spLocks noChangeArrowheads="1"/>
            </p:cNvSpPr>
            <p:nvPr/>
          </p:nvSpPr>
          <p:spPr bwMode="auto">
            <a:xfrm>
              <a:off x="6438481" y="9050339"/>
              <a:ext cx="231760" cy="149225"/>
            </a:xfrm>
            <a:custGeom>
              <a:avLst/>
              <a:gdLst>
                <a:gd name="T0" fmla="*/ 15 w 642"/>
                <a:gd name="T1" fmla="*/ 298 h 413"/>
                <a:gd name="T2" fmla="*/ 15 w 642"/>
                <a:gd name="T3" fmla="*/ 298 h 413"/>
                <a:gd name="T4" fmla="*/ 114 w 642"/>
                <a:gd name="T5" fmla="*/ 374 h 413"/>
                <a:gd name="T6" fmla="*/ 229 w 642"/>
                <a:gd name="T7" fmla="*/ 344 h 413"/>
                <a:gd name="T8" fmla="*/ 305 w 642"/>
                <a:gd name="T9" fmla="*/ 366 h 413"/>
                <a:gd name="T10" fmla="*/ 358 w 642"/>
                <a:gd name="T11" fmla="*/ 405 h 413"/>
                <a:gd name="T12" fmla="*/ 450 w 642"/>
                <a:gd name="T13" fmla="*/ 336 h 413"/>
                <a:gd name="T14" fmla="*/ 626 w 642"/>
                <a:gd name="T15" fmla="*/ 282 h 413"/>
                <a:gd name="T16" fmla="*/ 626 w 642"/>
                <a:gd name="T17" fmla="*/ 282 h 413"/>
                <a:gd name="T18" fmla="*/ 550 w 642"/>
                <a:gd name="T19" fmla="*/ 213 h 413"/>
                <a:gd name="T20" fmla="*/ 626 w 642"/>
                <a:gd name="T21" fmla="*/ 168 h 413"/>
                <a:gd name="T22" fmla="*/ 633 w 642"/>
                <a:gd name="T23" fmla="*/ 61 h 413"/>
                <a:gd name="T24" fmla="*/ 618 w 642"/>
                <a:gd name="T25" fmla="*/ 23 h 413"/>
                <a:gd name="T26" fmla="*/ 618 w 642"/>
                <a:gd name="T27" fmla="*/ 23 h 413"/>
                <a:gd name="T28" fmla="*/ 527 w 642"/>
                <a:gd name="T29" fmla="*/ 0 h 413"/>
                <a:gd name="T30" fmla="*/ 381 w 642"/>
                <a:gd name="T31" fmla="*/ 38 h 413"/>
                <a:gd name="T32" fmla="*/ 267 w 642"/>
                <a:gd name="T33" fmla="*/ 15 h 413"/>
                <a:gd name="T34" fmla="*/ 267 w 642"/>
                <a:gd name="T35" fmla="*/ 15 h 413"/>
                <a:gd name="T36" fmla="*/ 244 w 642"/>
                <a:gd name="T37" fmla="*/ 61 h 413"/>
                <a:gd name="T38" fmla="*/ 206 w 642"/>
                <a:gd name="T39" fmla="*/ 61 h 413"/>
                <a:gd name="T40" fmla="*/ 175 w 642"/>
                <a:gd name="T41" fmla="*/ 91 h 413"/>
                <a:gd name="T42" fmla="*/ 175 w 642"/>
                <a:gd name="T43" fmla="*/ 91 h 413"/>
                <a:gd name="T44" fmla="*/ 83 w 642"/>
                <a:gd name="T45" fmla="*/ 145 h 413"/>
                <a:gd name="T46" fmla="*/ 68 w 642"/>
                <a:gd name="T47" fmla="*/ 244 h 413"/>
                <a:gd name="T48" fmla="*/ 15 w 642"/>
                <a:gd name="T49" fmla="*/ 175 h 413"/>
                <a:gd name="T50" fmla="*/ 0 w 642"/>
                <a:gd name="T51" fmla="*/ 198 h 413"/>
                <a:gd name="T52" fmla="*/ 15 w 642"/>
                <a:gd name="T53" fmla="*/ 29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2" h="413">
                  <a:moveTo>
                    <a:pt x="15" y="298"/>
                  </a:moveTo>
                  <a:lnTo>
                    <a:pt x="15" y="298"/>
                  </a:lnTo>
                  <a:cubicBezTo>
                    <a:pt x="45" y="321"/>
                    <a:pt x="83" y="351"/>
                    <a:pt x="114" y="374"/>
                  </a:cubicBezTo>
                  <a:cubicBezTo>
                    <a:pt x="114" y="374"/>
                    <a:pt x="221" y="344"/>
                    <a:pt x="229" y="344"/>
                  </a:cubicBezTo>
                  <a:cubicBezTo>
                    <a:pt x="236" y="344"/>
                    <a:pt x="305" y="366"/>
                    <a:pt x="305" y="366"/>
                  </a:cubicBezTo>
                  <a:cubicBezTo>
                    <a:pt x="328" y="382"/>
                    <a:pt x="343" y="412"/>
                    <a:pt x="358" y="405"/>
                  </a:cubicBezTo>
                  <a:cubicBezTo>
                    <a:pt x="397" y="397"/>
                    <a:pt x="412" y="351"/>
                    <a:pt x="450" y="336"/>
                  </a:cubicBezTo>
                  <a:cubicBezTo>
                    <a:pt x="504" y="305"/>
                    <a:pt x="565" y="298"/>
                    <a:pt x="626" y="282"/>
                  </a:cubicBezTo>
                  <a:lnTo>
                    <a:pt x="626" y="282"/>
                  </a:lnTo>
                  <a:cubicBezTo>
                    <a:pt x="603" y="259"/>
                    <a:pt x="550" y="244"/>
                    <a:pt x="550" y="213"/>
                  </a:cubicBezTo>
                  <a:cubicBezTo>
                    <a:pt x="550" y="183"/>
                    <a:pt x="611" y="191"/>
                    <a:pt x="626" y="168"/>
                  </a:cubicBezTo>
                  <a:cubicBezTo>
                    <a:pt x="641" y="137"/>
                    <a:pt x="633" y="99"/>
                    <a:pt x="633" y="61"/>
                  </a:cubicBezTo>
                  <a:cubicBezTo>
                    <a:pt x="633" y="46"/>
                    <a:pt x="626" y="38"/>
                    <a:pt x="618" y="23"/>
                  </a:cubicBezTo>
                  <a:lnTo>
                    <a:pt x="618" y="23"/>
                  </a:lnTo>
                  <a:cubicBezTo>
                    <a:pt x="588" y="15"/>
                    <a:pt x="557" y="0"/>
                    <a:pt x="527" y="0"/>
                  </a:cubicBezTo>
                  <a:cubicBezTo>
                    <a:pt x="473" y="0"/>
                    <a:pt x="427" y="38"/>
                    <a:pt x="381" y="38"/>
                  </a:cubicBezTo>
                  <a:cubicBezTo>
                    <a:pt x="336" y="38"/>
                    <a:pt x="305" y="23"/>
                    <a:pt x="267" y="15"/>
                  </a:cubicBezTo>
                  <a:lnTo>
                    <a:pt x="267" y="15"/>
                  </a:lnTo>
                  <a:cubicBezTo>
                    <a:pt x="259" y="30"/>
                    <a:pt x="259" y="53"/>
                    <a:pt x="244" y="61"/>
                  </a:cubicBezTo>
                  <a:cubicBezTo>
                    <a:pt x="236" y="69"/>
                    <a:pt x="221" y="53"/>
                    <a:pt x="206" y="61"/>
                  </a:cubicBezTo>
                  <a:cubicBezTo>
                    <a:pt x="191" y="61"/>
                    <a:pt x="183" y="76"/>
                    <a:pt x="175" y="91"/>
                  </a:cubicBezTo>
                  <a:lnTo>
                    <a:pt x="175" y="91"/>
                  </a:lnTo>
                  <a:cubicBezTo>
                    <a:pt x="145" y="107"/>
                    <a:pt x="106" y="122"/>
                    <a:pt x="83" y="145"/>
                  </a:cubicBezTo>
                  <a:cubicBezTo>
                    <a:pt x="68" y="175"/>
                    <a:pt x="99" y="229"/>
                    <a:pt x="68" y="244"/>
                  </a:cubicBezTo>
                  <a:cubicBezTo>
                    <a:pt x="45" y="252"/>
                    <a:pt x="38" y="191"/>
                    <a:pt x="15" y="175"/>
                  </a:cubicBezTo>
                  <a:cubicBezTo>
                    <a:pt x="7" y="168"/>
                    <a:pt x="0" y="191"/>
                    <a:pt x="0" y="198"/>
                  </a:cubicBezTo>
                  <a:cubicBezTo>
                    <a:pt x="0" y="229"/>
                    <a:pt x="7" y="267"/>
                    <a:pt x="15" y="29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151"/>
            <p:cNvSpPr>
              <a:spLocks noChangeArrowheads="1"/>
            </p:cNvSpPr>
            <p:nvPr/>
          </p:nvSpPr>
          <p:spPr bwMode="auto">
            <a:xfrm>
              <a:off x="6263868" y="8993188"/>
              <a:ext cx="239697" cy="184150"/>
            </a:xfrm>
            <a:custGeom>
              <a:avLst/>
              <a:gdLst>
                <a:gd name="T0" fmla="*/ 481 w 665"/>
                <a:gd name="T1" fmla="*/ 0 h 513"/>
                <a:gd name="T2" fmla="*/ 481 w 665"/>
                <a:gd name="T3" fmla="*/ 0 h 513"/>
                <a:gd name="T4" fmla="*/ 527 w 665"/>
                <a:gd name="T5" fmla="*/ 46 h 513"/>
                <a:gd name="T6" fmla="*/ 580 w 665"/>
                <a:gd name="T7" fmla="*/ 77 h 513"/>
                <a:gd name="T8" fmla="*/ 588 w 665"/>
                <a:gd name="T9" fmla="*/ 153 h 513"/>
                <a:gd name="T10" fmla="*/ 580 w 665"/>
                <a:gd name="T11" fmla="*/ 214 h 513"/>
                <a:gd name="T12" fmla="*/ 664 w 665"/>
                <a:gd name="T13" fmla="*/ 252 h 513"/>
                <a:gd name="T14" fmla="*/ 664 w 665"/>
                <a:gd name="T15" fmla="*/ 252 h 513"/>
                <a:gd name="T16" fmla="*/ 572 w 665"/>
                <a:gd name="T17" fmla="*/ 306 h 513"/>
                <a:gd name="T18" fmla="*/ 557 w 665"/>
                <a:gd name="T19" fmla="*/ 405 h 513"/>
                <a:gd name="T20" fmla="*/ 504 w 665"/>
                <a:gd name="T21" fmla="*/ 336 h 513"/>
                <a:gd name="T22" fmla="*/ 489 w 665"/>
                <a:gd name="T23" fmla="*/ 359 h 513"/>
                <a:gd name="T24" fmla="*/ 504 w 665"/>
                <a:gd name="T25" fmla="*/ 459 h 513"/>
                <a:gd name="T26" fmla="*/ 504 w 665"/>
                <a:gd name="T27" fmla="*/ 459 h 513"/>
                <a:gd name="T28" fmla="*/ 305 w 665"/>
                <a:gd name="T29" fmla="*/ 436 h 513"/>
                <a:gd name="T30" fmla="*/ 320 w 665"/>
                <a:gd name="T31" fmla="*/ 489 h 513"/>
                <a:gd name="T32" fmla="*/ 191 w 665"/>
                <a:gd name="T33" fmla="*/ 497 h 513"/>
                <a:gd name="T34" fmla="*/ 168 w 665"/>
                <a:gd name="T35" fmla="*/ 512 h 513"/>
                <a:gd name="T36" fmla="*/ 76 w 665"/>
                <a:gd name="T37" fmla="*/ 497 h 513"/>
                <a:gd name="T38" fmla="*/ 46 w 665"/>
                <a:gd name="T39" fmla="*/ 459 h 513"/>
                <a:gd name="T40" fmla="*/ 0 w 665"/>
                <a:gd name="T41" fmla="*/ 420 h 513"/>
                <a:gd name="T42" fmla="*/ 0 w 665"/>
                <a:gd name="T43" fmla="*/ 420 h 513"/>
                <a:gd name="T44" fmla="*/ 23 w 665"/>
                <a:gd name="T45" fmla="*/ 352 h 513"/>
                <a:gd name="T46" fmla="*/ 221 w 665"/>
                <a:gd name="T47" fmla="*/ 184 h 513"/>
                <a:gd name="T48" fmla="*/ 458 w 665"/>
                <a:gd name="T49" fmla="*/ 16 h 513"/>
                <a:gd name="T50" fmla="*/ 481 w 665"/>
                <a:gd name="T51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5" h="513">
                  <a:moveTo>
                    <a:pt x="481" y="0"/>
                  </a:moveTo>
                  <a:lnTo>
                    <a:pt x="481" y="0"/>
                  </a:lnTo>
                  <a:cubicBezTo>
                    <a:pt x="504" y="31"/>
                    <a:pt x="496" y="23"/>
                    <a:pt x="527" y="46"/>
                  </a:cubicBezTo>
                  <a:cubicBezTo>
                    <a:pt x="542" y="61"/>
                    <a:pt x="572" y="61"/>
                    <a:pt x="580" y="77"/>
                  </a:cubicBezTo>
                  <a:cubicBezTo>
                    <a:pt x="595" y="99"/>
                    <a:pt x="588" y="130"/>
                    <a:pt x="588" y="153"/>
                  </a:cubicBezTo>
                  <a:cubicBezTo>
                    <a:pt x="588" y="176"/>
                    <a:pt x="565" y="199"/>
                    <a:pt x="580" y="214"/>
                  </a:cubicBezTo>
                  <a:cubicBezTo>
                    <a:pt x="595" y="245"/>
                    <a:pt x="634" y="237"/>
                    <a:pt x="664" y="252"/>
                  </a:cubicBezTo>
                  <a:lnTo>
                    <a:pt x="664" y="252"/>
                  </a:lnTo>
                  <a:cubicBezTo>
                    <a:pt x="634" y="268"/>
                    <a:pt x="595" y="283"/>
                    <a:pt x="572" y="306"/>
                  </a:cubicBezTo>
                  <a:cubicBezTo>
                    <a:pt x="557" y="336"/>
                    <a:pt x="588" y="390"/>
                    <a:pt x="557" y="405"/>
                  </a:cubicBezTo>
                  <a:cubicBezTo>
                    <a:pt x="534" y="413"/>
                    <a:pt x="527" y="352"/>
                    <a:pt x="504" y="336"/>
                  </a:cubicBezTo>
                  <a:cubicBezTo>
                    <a:pt x="496" y="329"/>
                    <a:pt x="489" y="352"/>
                    <a:pt x="489" y="359"/>
                  </a:cubicBezTo>
                  <a:cubicBezTo>
                    <a:pt x="489" y="390"/>
                    <a:pt x="496" y="428"/>
                    <a:pt x="504" y="459"/>
                  </a:cubicBezTo>
                  <a:lnTo>
                    <a:pt x="504" y="459"/>
                  </a:lnTo>
                  <a:cubicBezTo>
                    <a:pt x="435" y="451"/>
                    <a:pt x="374" y="428"/>
                    <a:pt x="305" y="436"/>
                  </a:cubicBezTo>
                  <a:cubicBezTo>
                    <a:pt x="290" y="443"/>
                    <a:pt x="336" y="482"/>
                    <a:pt x="320" y="489"/>
                  </a:cubicBezTo>
                  <a:cubicBezTo>
                    <a:pt x="282" y="512"/>
                    <a:pt x="229" y="489"/>
                    <a:pt x="191" y="497"/>
                  </a:cubicBezTo>
                  <a:cubicBezTo>
                    <a:pt x="175" y="497"/>
                    <a:pt x="175" y="512"/>
                    <a:pt x="168" y="512"/>
                  </a:cubicBezTo>
                  <a:cubicBezTo>
                    <a:pt x="137" y="512"/>
                    <a:pt x="107" y="512"/>
                    <a:pt x="76" y="497"/>
                  </a:cubicBezTo>
                  <a:cubicBezTo>
                    <a:pt x="61" y="489"/>
                    <a:pt x="53" y="474"/>
                    <a:pt x="46" y="459"/>
                  </a:cubicBezTo>
                  <a:cubicBezTo>
                    <a:pt x="30" y="451"/>
                    <a:pt x="7" y="428"/>
                    <a:pt x="0" y="420"/>
                  </a:cubicBezTo>
                  <a:lnTo>
                    <a:pt x="0" y="420"/>
                  </a:lnTo>
                  <a:cubicBezTo>
                    <a:pt x="7" y="397"/>
                    <a:pt x="15" y="374"/>
                    <a:pt x="23" y="352"/>
                  </a:cubicBezTo>
                  <a:cubicBezTo>
                    <a:pt x="53" y="283"/>
                    <a:pt x="183" y="275"/>
                    <a:pt x="221" y="184"/>
                  </a:cubicBezTo>
                  <a:cubicBezTo>
                    <a:pt x="290" y="84"/>
                    <a:pt x="359" y="61"/>
                    <a:pt x="458" y="16"/>
                  </a:cubicBezTo>
                  <a:cubicBezTo>
                    <a:pt x="466" y="8"/>
                    <a:pt x="473" y="8"/>
                    <a:pt x="48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152"/>
            <p:cNvSpPr>
              <a:spLocks noChangeArrowheads="1"/>
            </p:cNvSpPr>
            <p:nvPr/>
          </p:nvSpPr>
          <p:spPr bwMode="auto">
            <a:xfrm>
              <a:off x="6851203" y="9091613"/>
              <a:ext cx="712742" cy="622300"/>
            </a:xfrm>
            <a:custGeom>
              <a:avLst/>
              <a:gdLst>
                <a:gd name="T0" fmla="*/ 1513 w 1980"/>
                <a:gd name="T1" fmla="*/ 1566 h 1728"/>
                <a:gd name="T2" fmla="*/ 1658 w 1980"/>
                <a:gd name="T3" fmla="*/ 1581 h 1728"/>
                <a:gd name="T4" fmla="*/ 1658 w 1980"/>
                <a:gd name="T5" fmla="*/ 1299 h 1728"/>
                <a:gd name="T6" fmla="*/ 1665 w 1980"/>
                <a:gd name="T7" fmla="*/ 1062 h 1728"/>
                <a:gd name="T8" fmla="*/ 1795 w 1980"/>
                <a:gd name="T9" fmla="*/ 810 h 1728"/>
                <a:gd name="T10" fmla="*/ 1940 w 1980"/>
                <a:gd name="T11" fmla="*/ 756 h 1728"/>
                <a:gd name="T12" fmla="*/ 1956 w 1980"/>
                <a:gd name="T13" fmla="*/ 688 h 1728"/>
                <a:gd name="T14" fmla="*/ 1818 w 1980"/>
                <a:gd name="T15" fmla="*/ 604 h 1728"/>
                <a:gd name="T16" fmla="*/ 1803 w 1980"/>
                <a:gd name="T17" fmla="*/ 443 h 1728"/>
                <a:gd name="T18" fmla="*/ 1887 w 1980"/>
                <a:gd name="T19" fmla="*/ 352 h 1728"/>
                <a:gd name="T20" fmla="*/ 1979 w 1980"/>
                <a:gd name="T21" fmla="*/ 344 h 1728"/>
                <a:gd name="T22" fmla="*/ 1910 w 1980"/>
                <a:gd name="T23" fmla="*/ 138 h 1728"/>
                <a:gd name="T24" fmla="*/ 1826 w 1980"/>
                <a:gd name="T25" fmla="*/ 84 h 1728"/>
                <a:gd name="T26" fmla="*/ 1658 w 1980"/>
                <a:gd name="T27" fmla="*/ 46 h 1728"/>
                <a:gd name="T28" fmla="*/ 1566 w 1980"/>
                <a:gd name="T29" fmla="*/ 61 h 1728"/>
                <a:gd name="T30" fmla="*/ 1497 w 1980"/>
                <a:gd name="T31" fmla="*/ 69 h 1728"/>
                <a:gd name="T32" fmla="*/ 1383 w 1980"/>
                <a:gd name="T33" fmla="*/ 23 h 1728"/>
                <a:gd name="T34" fmla="*/ 1291 w 1980"/>
                <a:gd name="T35" fmla="*/ 46 h 1728"/>
                <a:gd name="T36" fmla="*/ 879 w 1980"/>
                <a:gd name="T37" fmla="*/ 77 h 1728"/>
                <a:gd name="T38" fmla="*/ 779 w 1980"/>
                <a:gd name="T39" fmla="*/ 122 h 1728"/>
                <a:gd name="T40" fmla="*/ 649 w 1980"/>
                <a:gd name="T41" fmla="*/ 161 h 1728"/>
                <a:gd name="T42" fmla="*/ 665 w 1980"/>
                <a:gd name="T43" fmla="*/ 321 h 1728"/>
                <a:gd name="T44" fmla="*/ 413 w 1980"/>
                <a:gd name="T45" fmla="*/ 405 h 1728"/>
                <a:gd name="T46" fmla="*/ 504 w 1980"/>
                <a:gd name="T47" fmla="*/ 672 h 1728"/>
                <a:gd name="T48" fmla="*/ 550 w 1980"/>
                <a:gd name="T49" fmla="*/ 909 h 1728"/>
                <a:gd name="T50" fmla="*/ 451 w 1980"/>
                <a:gd name="T51" fmla="*/ 1108 h 1728"/>
                <a:gd name="T52" fmla="*/ 122 w 1980"/>
                <a:gd name="T53" fmla="*/ 970 h 1728"/>
                <a:gd name="T54" fmla="*/ 0 w 1980"/>
                <a:gd name="T55" fmla="*/ 1008 h 1728"/>
                <a:gd name="T56" fmla="*/ 191 w 1980"/>
                <a:gd name="T57" fmla="*/ 1138 h 1728"/>
                <a:gd name="T58" fmla="*/ 199 w 1980"/>
                <a:gd name="T59" fmla="*/ 1222 h 1728"/>
                <a:gd name="T60" fmla="*/ 176 w 1980"/>
                <a:gd name="T61" fmla="*/ 1322 h 1728"/>
                <a:gd name="T62" fmla="*/ 245 w 1980"/>
                <a:gd name="T63" fmla="*/ 1398 h 1728"/>
                <a:gd name="T64" fmla="*/ 329 w 1980"/>
                <a:gd name="T65" fmla="*/ 1520 h 1728"/>
                <a:gd name="T66" fmla="*/ 436 w 1980"/>
                <a:gd name="T67" fmla="*/ 1574 h 1728"/>
                <a:gd name="T68" fmla="*/ 420 w 1980"/>
                <a:gd name="T69" fmla="*/ 1673 h 1728"/>
                <a:gd name="T70" fmla="*/ 627 w 1980"/>
                <a:gd name="T71" fmla="*/ 1727 h 1728"/>
                <a:gd name="T72" fmla="*/ 1008 w 1980"/>
                <a:gd name="T73" fmla="*/ 1505 h 1728"/>
                <a:gd name="T74" fmla="*/ 833 w 1980"/>
                <a:gd name="T75" fmla="*/ 1253 h 1728"/>
                <a:gd name="T76" fmla="*/ 756 w 1980"/>
                <a:gd name="T77" fmla="*/ 1169 h 1728"/>
                <a:gd name="T78" fmla="*/ 963 w 1980"/>
                <a:gd name="T79" fmla="*/ 1116 h 1728"/>
                <a:gd name="T80" fmla="*/ 871 w 1980"/>
                <a:gd name="T81" fmla="*/ 1268 h 1728"/>
                <a:gd name="T82" fmla="*/ 986 w 1980"/>
                <a:gd name="T83" fmla="*/ 1352 h 1728"/>
                <a:gd name="T84" fmla="*/ 1207 w 1980"/>
                <a:gd name="T85" fmla="*/ 1505 h 1728"/>
                <a:gd name="T86" fmla="*/ 1368 w 1980"/>
                <a:gd name="T87" fmla="*/ 1551 h 1728"/>
                <a:gd name="T88" fmla="*/ 1306 w 1980"/>
                <a:gd name="T89" fmla="*/ 1398 h 1728"/>
                <a:gd name="T90" fmla="*/ 1360 w 1980"/>
                <a:gd name="T91" fmla="*/ 1352 h 1728"/>
                <a:gd name="T92" fmla="*/ 1520 w 1980"/>
                <a:gd name="T93" fmla="*/ 1337 h 1728"/>
                <a:gd name="T94" fmla="*/ 1513 w 1980"/>
                <a:gd name="T95" fmla="*/ 1566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0" h="1728">
                  <a:moveTo>
                    <a:pt x="1513" y="1566"/>
                  </a:moveTo>
                  <a:lnTo>
                    <a:pt x="1513" y="1566"/>
                  </a:lnTo>
                  <a:cubicBezTo>
                    <a:pt x="1566" y="1566"/>
                    <a:pt x="1612" y="1566"/>
                    <a:pt x="1658" y="1581"/>
                  </a:cubicBezTo>
                  <a:lnTo>
                    <a:pt x="1658" y="1581"/>
                  </a:lnTo>
                  <a:cubicBezTo>
                    <a:pt x="1650" y="1543"/>
                    <a:pt x="1620" y="1429"/>
                    <a:pt x="1620" y="1383"/>
                  </a:cubicBezTo>
                  <a:cubicBezTo>
                    <a:pt x="1620" y="1352"/>
                    <a:pt x="1658" y="1329"/>
                    <a:pt x="1658" y="1299"/>
                  </a:cubicBezTo>
                  <a:cubicBezTo>
                    <a:pt x="1658" y="1268"/>
                    <a:pt x="1620" y="1253"/>
                    <a:pt x="1620" y="1230"/>
                  </a:cubicBezTo>
                  <a:cubicBezTo>
                    <a:pt x="1627" y="1169"/>
                    <a:pt x="1650" y="1116"/>
                    <a:pt x="1665" y="1062"/>
                  </a:cubicBezTo>
                  <a:cubicBezTo>
                    <a:pt x="1688" y="1008"/>
                    <a:pt x="1704" y="955"/>
                    <a:pt x="1727" y="902"/>
                  </a:cubicBezTo>
                  <a:cubicBezTo>
                    <a:pt x="1742" y="871"/>
                    <a:pt x="1765" y="833"/>
                    <a:pt x="1795" y="810"/>
                  </a:cubicBezTo>
                  <a:cubicBezTo>
                    <a:pt x="1810" y="802"/>
                    <a:pt x="1833" y="825"/>
                    <a:pt x="1849" y="818"/>
                  </a:cubicBezTo>
                  <a:cubicBezTo>
                    <a:pt x="1879" y="802"/>
                    <a:pt x="1910" y="772"/>
                    <a:pt x="1940" y="756"/>
                  </a:cubicBezTo>
                  <a:lnTo>
                    <a:pt x="1940" y="756"/>
                  </a:lnTo>
                  <a:cubicBezTo>
                    <a:pt x="1940" y="734"/>
                    <a:pt x="1963" y="711"/>
                    <a:pt x="1956" y="688"/>
                  </a:cubicBezTo>
                  <a:cubicBezTo>
                    <a:pt x="1933" y="649"/>
                    <a:pt x="1902" y="611"/>
                    <a:pt x="1864" y="588"/>
                  </a:cubicBezTo>
                  <a:cubicBezTo>
                    <a:pt x="1849" y="581"/>
                    <a:pt x="1826" y="619"/>
                    <a:pt x="1818" y="604"/>
                  </a:cubicBezTo>
                  <a:cubicBezTo>
                    <a:pt x="1803" y="573"/>
                    <a:pt x="1826" y="535"/>
                    <a:pt x="1826" y="504"/>
                  </a:cubicBezTo>
                  <a:cubicBezTo>
                    <a:pt x="1826" y="482"/>
                    <a:pt x="1803" y="466"/>
                    <a:pt x="1803" y="443"/>
                  </a:cubicBezTo>
                  <a:cubicBezTo>
                    <a:pt x="1803" y="420"/>
                    <a:pt x="1810" y="397"/>
                    <a:pt x="1826" y="374"/>
                  </a:cubicBezTo>
                  <a:cubicBezTo>
                    <a:pt x="1841" y="359"/>
                    <a:pt x="1864" y="344"/>
                    <a:pt x="1887" y="352"/>
                  </a:cubicBezTo>
                  <a:cubicBezTo>
                    <a:pt x="1910" y="352"/>
                    <a:pt x="1933" y="382"/>
                    <a:pt x="1963" y="382"/>
                  </a:cubicBezTo>
                  <a:cubicBezTo>
                    <a:pt x="1979" y="382"/>
                    <a:pt x="1971" y="359"/>
                    <a:pt x="1979" y="344"/>
                  </a:cubicBezTo>
                  <a:cubicBezTo>
                    <a:pt x="1979" y="313"/>
                    <a:pt x="1979" y="275"/>
                    <a:pt x="1971" y="245"/>
                  </a:cubicBezTo>
                  <a:cubicBezTo>
                    <a:pt x="1956" y="207"/>
                    <a:pt x="1933" y="168"/>
                    <a:pt x="1910" y="138"/>
                  </a:cubicBezTo>
                  <a:lnTo>
                    <a:pt x="1910" y="138"/>
                  </a:lnTo>
                  <a:cubicBezTo>
                    <a:pt x="1826" y="84"/>
                    <a:pt x="1826" y="84"/>
                    <a:pt x="1826" y="84"/>
                  </a:cubicBezTo>
                  <a:lnTo>
                    <a:pt x="1826" y="84"/>
                  </a:lnTo>
                  <a:cubicBezTo>
                    <a:pt x="1765" y="69"/>
                    <a:pt x="1711" y="54"/>
                    <a:pt x="1658" y="46"/>
                  </a:cubicBezTo>
                  <a:cubicBezTo>
                    <a:pt x="1643" y="46"/>
                    <a:pt x="1635" y="61"/>
                    <a:pt x="1627" y="61"/>
                  </a:cubicBezTo>
                  <a:cubicBezTo>
                    <a:pt x="1604" y="61"/>
                    <a:pt x="1589" y="61"/>
                    <a:pt x="1566" y="61"/>
                  </a:cubicBezTo>
                  <a:lnTo>
                    <a:pt x="1566" y="61"/>
                  </a:lnTo>
                  <a:cubicBezTo>
                    <a:pt x="1543" y="61"/>
                    <a:pt x="1520" y="77"/>
                    <a:pt x="1497" y="69"/>
                  </a:cubicBezTo>
                  <a:cubicBezTo>
                    <a:pt x="1467" y="61"/>
                    <a:pt x="1452" y="16"/>
                    <a:pt x="1421" y="8"/>
                  </a:cubicBezTo>
                  <a:cubicBezTo>
                    <a:pt x="1413" y="0"/>
                    <a:pt x="1398" y="8"/>
                    <a:pt x="1383" y="23"/>
                  </a:cubicBezTo>
                  <a:cubicBezTo>
                    <a:pt x="1375" y="31"/>
                    <a:pt x="1383" y="61"/>
                    <a:pt x="1375" y="61"/>
                  </a:cubicBezTo>
                  <a:cubicBezTo>
                    <a:pt x="1345" y="69"/>
                    <a:pt x="1322" y="54"/>
                    <a:pt x="1291" y="46"/>
                  </a:cubicBezTo>
                  <a:cubicBezTo>
                    <a:pt x="1169" y="38"/>
                    <a:pt x="1054" y="16"/>
                    <a:pt x="932" y="23"/>
                  </a:cubicBezTo>
                  <a:cubicBezTo>
                    <a:pt x="909" y="23"/>
                    <a:pt x="886" y="54"/>
                    <a:pt x="879" y="77"/>
                  </a:cubicBezTo>
                  <a:cubicBezTo>
                    <a:pt x="879" y="92"/>
                    <a:pt x="909" y="115"/>
                    <a:pt x="894" y="122"/>
                  </a:cubicBezTo>
                  <a:cubicBezTo>
                    <a:pt x="863" y="138"/>
                    <a:pt x="818" y="122"/>
                    <a:pt x="779" y="122"/>
                  </a:cubicBezTo>
                  <a:lnTo>
                    <a:pt x="779" y="122"/>
                  </a:lnTo>
                  <a:cubicBezTo>
                    <a:pt x="764" y="130"/>
                    <a:pt x="657" y="145"/>
                    <a:pt x="649" y="161"/>
                  </a:cubicBezTo>
                  <a:cubicBezTo>
                    <a:pt x="642" y="176"/>
                    <a:pt x="649" y="199"/>
                    <a:pt x="657" y="222"/>
                  </a:cubicBezTo>
                  <a:cubicBezTo>
                    <a:pt x="657" y="252"/>
                    <a:pt x="680" y="291"/>
                    <a:pt x="665" y="321"/>
                  </a:cubicBezTo>
                  <a:cubicBezTo>
                    <a:pt x="649" y="352"/>
                    <a:pt x="611" y="344"/>
                    <a:pt x="581" y="359"/>
                  </a:cubicBezTo>
                  <a:cubicBezTo>
                    <a:pt x="527" y="374"/>
                    <a:pt x="436" y="352"/>
                    <a:pt x="413" y="405"/>
                  </a:cubicBezTo>
                  <a:cubicBezTo>
                    <a:pt x="382" y="466"/>
                    <a:pt x="443" y="543"/>
                    <a:pt x="466" y="611"/>
                  </a:cubicBezTo>
                  <a:cubicBezTo>
                    <a:pt x="474" y="634"/>
                    <a:pt x="504" y="649"/>
                    <a:pt x="504" y="672"/>
                  </a:cubicBezTo>
                  <a:cubicBezTo>
                    <a:pt x="504" y="726"/>
                    <a:pt x="466" y="787"/>
                    <a:pt x="482" y="841"/>
                  </a:cubicBezTo>
                  <a:cubicBezTo>
                    <a:pt x="482" y="871"/>
                    <a:pt x="543" y="871"/>
                    <a:pt x="550" y="909"/>
                  </a:cubicBezTo>
                  <a:cubicBezTo>
                    <a:pt x="558" y="947"/>
                    <a:pt x="527" y="993"/>
                    <a:pt x="512" y="1031"/>
                  </a:cubicBezTo>
                  <a:cubicBezTo>
                    <a:pt x="497" y="1062"/>
                    <a:pt x="482" y="1116"/>
                    <a:pt x="451" y="1108"/>
                  </a:cubicBezTo>
                  <a:cubicBezTo>
                    <a:pt x="352" y="1085"/>
                    <a:pt x="275" y="1008"/>
                    <a:pt x="184" y="963"/>
                  </a:cubicBezTo>
                  <a:cubicBezTo>
                    <a:pt x="161" y="955"/>
                    <a:pt x="138" y="963"/>
                    <a:pt x="122" y="970"/>
                  </a:cubicBezTo>
                  <a:cubicBezTo>
                    <a:pt x="77" y="978"/>
                    <a:pt x="46" y="993"/>
                    <a:pt x="0" y="1008"/>
                  </a:cubicBezTo>
                  <a:lnTo>
                    <a:pt x="0" y="1008"/>
                  </a:lnTo>
                  <a:cubicBezTo>
                    <a:pt x="38" y="1070"/>
                    <a:pt x="54" y="1138"/>
                    <a:pt x="107" y="1177"/>
                  </a:cubicBezTo>
                  <a:cubicBezTo>
                    <a:pt x="138" y="1199"/>
                    <a:pt x="161" y="1146"/>
                    <a:pt x="191" y="1138"/>
                  </a:cubicBezTo>
                  <a:cubicBezTo>
                    <a:pt x="199" y="1138"/>
                    <a:pt x="230" y="1138"/>
                    <a:pt x="230" y="1154"/>
                  </a:cubicBezTo>
                  <a:cubicBezTo>
                    <a:pt x="237" y="1177"/>
                    <a:pt x="214" y="1199"/>
                    <a:pt x="199" y="1222"/>
                  </a:cubicBezTo>
                  <a:cubicBezTo>
                    <a:pt x="191" y="1230"/>
                    <a:pt x="184" y="1238"/>
                    <a:pt x="176" y="1245"/>
                  </a:cubicBezTo>
                  <a:cubicBezTo>
                    <a:pt x="168" y="1276"/>
                    <a:pt x="161" y="1306"/>
                    <a:pt x="176" y="1322"/>
                  </a:cubicBezTo>
                  <a:cubicBezTo>
                    <a:pt x="191" y="1345"/>
                    <a:pt x="230" y="1306"/>
                    <a:pt x="245" y="1322"/>
                  </a:cubicBezTo>
                  <a:cubicBezTo>
                    <a:pt x="260" y="1337"/>
                    <a:pt x="245" y="1375"/>
                    <a:pt x="245" y="1398"/>
                  </a:cubicBezTo>
                  <a:cubicBezTo>
                    <a:pt x="252" y="1444"/>
                    <a:pt x="237" y="1497"/>
                    <a:pt x="260" y="1535"/>
                  </a:cubicBezTo>
                  <a:cubicBezTo>
                    <a:pt x="275" y="1551"/>
                    <a:pt x="306" y="1505"/>
                    <a:pt x="329" y="1520"/>
                  </a:cubicBezTo>
                  <a:cubicBezTo>
                    <a:pt x="344" y="1528"/>
                    <a:pt x="321" y="1581"/>
                    <a:pt x="344" y="1589"/>
                  </a:cubicBezTo>
                  <a:cubicBezTo>
                    <a:pt x="374" y="1604"/>
                    <a:pt x="413" y="1551"/>
                    <a:pt x="436" y="1574"/>
                  </a:cubicBezTo>
                  <a:cubicBezTo>
                    <a:pt x="459" y="1589"/>
                    <a:pt x="428" y="1650"/>
                    <a:pt x="420" y="1673"/>
                  </a:cubicBezTo>
                  <a:lnTo>
                    <a:pt x="420" y="1673"/>
                  </a:lnTo>
                  <a:cubicBezTo>
                    <a:pt x="443" y="1673"/>
                    <a:pt x="474" y="1673"/>
                    <a:pt x="497" y="1681"/>
                  </a:cubicBezTo>
                  <a:cubicBezTo>
                    <a:pt x="566" y="1666"/>
                    <a:pt x="588" y="1711"/>
                    <a:pt x="627" y="1727"/>
                  </a:cubicBezTo>
                  <a:cubicBezTo>
                    <a:pt x="627" y="1681"/>
                    <a:pt x="818" y="1589"/>
                    <a:pt x="863" y="1581"/>
                  </a:cubicBezTo>
                  <a:cubicBezTo>
                    <a:pt x="924" y="1566"/>
                    <a:pt x="955" y="1551"/>
                    <a:pt x="1008" y="1505"/>
                  </a:cubicBezTo>
                  <a:cubicBezTo>
                    <a:pt x="1093" y="1429"/>
                    <a:pt x="871" y="1322"/>
                    <a:pt x="833" y="1253"/>
                  </a:cubicBezTo>
                  <a:lnTo>
                    <a:pt x="833" y="1253"/>
                  </a:lnTo>
                  <a:cubicBezTo>
                    <a:pt x="825" y="1253"/>
                    <a:pt x="818" y="1245"/>
                    <a:pt x="818" y="1245"/>
                  </a:cubicBezTo>
                  <a:cubicBezTo>
                    <a:pt x="779" y="1222"/>
                    <a:pt x="741" y="1207"/>
                    <a:pt x="756" y="1169"/>
                  </a:cubicBezTo>
                  <a:cubicBezTo>
                    <a:pt x="779" y="1070"/>
                    <a:pt x="886" y="1070"/>
                    <a:pt x="940" y="1077"/>
                  </a:cubicBezTo>
                  <a:cubicBezTo>
                    <a:pt x="955" y="1085"/>
                    <a:pt x="963" y="1100"/>
                    <a:pt x="963" y="1116"/>
                  </a:cubicBezTo>
                  <a:cubicBezTo>
                    <a:pt x="986" y="1146"/>
                    <a:pt x="1024" y="1184"/>
                    <a:pt x="1001" y="1215"/>
                  </a:cubicBezTo>
                  <a:cubicBezTo>
                    <a:pt x="978" y="1253"/>
                    <a:pt x="917" y="1260"/>
                    <a:pt x="871" y="1268"/>
                  </a:cubicBezTo>
                  <a:lnTo>
                    <a:pt x="871" y="1268"/>
                  </a:lnTo>
                  <a:cubicBezTo>
                    <a:pt x="917" y="1291"/>
                    <a:pt x="970" y="1337"/>
                    <a:pt x="986" y="1352"/>
                  </a:cubicBezTo>
                  <a:cubicBezTo>
                    <a:pt x="1031" y="1383"/>
                    <a:pt x="1070" y="1421"/>
                    <a:pt x="1108" y="1452"/>
                  </a:cubicBezTo>
                  <a:cubicBezTo>
                    <a:pt x="1138" y="1474"/>
                    <a:pt x="1184" y="1482"/>
                    <a:pt x="1207" y="1505"/>
                  </a:cubicBezTo>
                  <a:cubicBezTo>
                    <a:pt x="1230" y="1535"/>
                    <a:pt x="1276" y="1604"/>
                    <a:pt x="1314" y="1558"/>
                  </a:cubicBezTo>
                  <a:cubicBezTo>
                    <a:pt x="1345" y="1528"/>
                    <a:pt x="1352" y="1543"/>
                    <a:pt x="1368" y="1551"/>
                  </a:cubicBezTo>
                  <a:lnTo>
                    <a:pt x="1368" y="1551"/>
                  </a:lnTo>
                  <a:cubicBezTo>
                    <a:pt x="1352" y="1513"/>
                    <a:pt x="1322" y="1429"/>
                    <a:pt x="1306" y="1398"/>
                  </a:cubicBezTo>
                  <a:cubicBezTo>
                    <a:pt x="1306" y="1383"/>
                    <a:pt x="1283" y="1368"/>
                    <a:pt x="1299" y="1360"/>
                  </a:cubicBezTo>
                  <a:cubicBezTo>
                    <a:pt x="1314" y="1345"/>
                    <a:pt x="1345" y="1368"/>
                    <a:pt x="1360" y="1352"/>
                  </a:cubicBezTo>
                  <a:cubicBezTo>
                    <a:pt x="1375" y="1345"/>
                    <a:pt x="1368" y="1306"/>
                    <a:pt x="1383" y="1306"/>
                  </a:cubicBezTo>
                  <a:cubicBezTo>
                    <a:pt x="1429" y="1299"/>
                    <a:pt x="1490" y="1299"/>
                    <a:pt x="1520" y="1337"/>
                  </a:cubicBezTo>
                  <a:cubicBezTo>
                    <a:pt x="1543" y="1360"/>
                    <a:pt x="1505" y="1406"/>
                    <a:pt x="1505" y="1436"/>
                  </a:cubicBezTo>
                  <a:cubicBezTo>
                    <a:pt x="1505" y="1459"/>
                    <a:pt x="1513" y="1543"/>
                    <a:pt x="1513" y="15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Freeform 153"/>
            <p:cNvSpPr>
              <a:spLocks noChangeArrowheads="1"/>
            </p:cNvSpPr>
            <p:nvPr/>
          </p:nvSpPr>
          <p:spPr bwMode="auto">
            <a:xfrm>
              <a:off x="7313137" y="9559925"/>
              <a:ext cx="93656" cy="96838"/>
            </a:xfrm>
            <a:custGeom>
              <a:avLst/>
              <a:gdLst>
                <a:gd name="T0" fmla="*/ 85 w 261"/>
                <a:gd name="T1" fmla="*/ 252 h 268"/>
                <a:gd name="T2" fmla="*/ 85 w 261"/>
                <a:gd name="T3" fmla="*/ 252 h 268"/>
                <a:gd name="T4" fmla="*/ 138 w 261"/>
                <a:gd name="T5" fmla="*/ 252 h 268"/>
                <a:gd name="T6" fmla="*/ 230 w 261"/>
                <a:gd name="T7" fmla="*/ 267 h 268"/>
                <a:gd name="T8" fmla="*/ 230 w 261"/>
                <a:gd name="T9" fmla="*/ 267 h 268"/>
                <a:gd name="T10" fmla="*/ 222 w 261"/>
                <a:gd name="T11" fmla="*/ 137 h 268"/>
                <a:gd name="T12" fmla="*/ 237 w 261"/>
                <a:gd name="T13" fmla="*/ 38 h 268"/>
                <a:gd name="T14" fmla="*/ 100 w 261"/>
                <a:gd name="T15" fmla="*/ 7 h 268"/>
                <a:gd name="T16" fmla="*/ 77 w 261"/>
                <a:gd name="T17" fmla="*/ 53 h 268"/>
                <a:gd name="T18" fmla="*/ 16 w 261"/>
                <a:gd name="T19" fmla="*/ 61 h 268"/>
                <a:gd name="T20" fmla="*/ 23 w 261"/>
                <a:gd name="T21" fmla="*/ 99 h 268"/>
                <a:gd name="T22" fmla="*/ 85 w 261"/>
                <a:gd name="T23" fmla="*/ 25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268">
                  <a:moveTo>
                    <a:pt x="85" y="252"/>
                  </a:moveTo>
                  <a:lnTo>
                    <a:pt x="85" y="252"/>
                  </a:lnTo>
                  <a:cubicBezTo>
                    <a:pt x="92" y="259"/>
                    <a:pt x="108" y="259"/>
                    <a:pt x="138" y="252"/>
                  </a:cubicBezTo>
                  <a:cubicBezTo>
                    <a:pt x="169" y="259"/>
                    <a:pt x="199" y="267"/>
                    <a:pt x="230" y="267"/>
                  </a:cubicBezTo>
                  <a:lnTo>
                    <a:pt x="230" y="267"/>
                  </a:lnTo>
                  <a:cubicBezTo>
                    <a:pt x="230" y="244"/>
                    <a:pt x="222" y="160"/>
                    <a:pt x="222" y="137"/>
                  </a:cubicBezTo>
                  <a:cubicBezTo>
                    <a:pt x="222" y="107"/>
                    <a:pt x="260" y="61"/>
                    <a:pt x="237" y="38"/>
                  </a:cubicBezTo>
                  <a:cubicBezTo>
                    <a:pt x="207" y="0"/>
                    <a:pt x="146" y="0"/>
                    <a:pt x="100" y="7"/>
                  </a:cubicBezTo>
                  <a:cubicBezTo>
                    <a:pt x="85" y="7"/>
                    <a:pt x="92" y="46"/>
                    <a:pt x="77" y="53"/>
                  </a:cubicBezTo>
                  <a:cubicBezTo>
                    <a:pt x="62" y="69"/>
                    <a:pt x="31" y="46"/>
                    <a:pt x="16" y="61"/>
                  </a:cubicBezTo>
                  <a:cubicBezTo>
                    <a:pt x="0" y="69"/>
                    <a:pt x="23" y="84"/>
                    <a:pt x="23" y="99"/>
                  </a:cubicBezTo>
                  <a:cubicBezTo>
                    <a:pt x="39" y="130"/>
                    <a:pt x="69" y="214"/>
                    <a:pt x="85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154"/>
            <p:cNvSpPr>
              <a:spLocks noChangeArrowheads="1"/>
            </p:cNvSpPr>
            <p:nvPr/>
          </p:nvSpPr>
          <p:spPr bwMode="auto">
            <a:xfrm>
              <a:off x="7117887" y="9477375"/>
              <a:ext cx="101593" cy="71438"/>
            </a:xfrm>
            <a:custGeom>
              <a:avLst/>
              <a:gdLst>
                <a:gd name="T0" fmla="*/ 92 w 284"/>
                <a:gd name="T1" fmla="*/ 183 h 199"/>
                <a:gd name="T2" fmla="*/ 92 w 284"/>
                <a:gd name="T3" fmla="*/ 183 h 199"/>
                <a:gd name="T4" fmla="*/ 84 w 284"/>
                <a:gd name="T5" fmla="*/ 175 h 199"/>
                <a:gd name="T6" fmla="*/ 130 w 284"/>
                <a:gd name="T7" fmla="*/ 198 h 199"/>
                <a:gd name="T8" fmla="*/ 130 w 284"/>
                <a:gd name="T9" fmla="*/ 198 h 199"/>
                <a:gd name="T10" fmla="*/ 260 w 284"/>
                <a:gd name="T11" fmla="*/ 145 h 199"/>
                <a:gd name="T12" fmla="*/ 222 w 284"/>
                <a:gd name="T13" fmla="*/ 46 h 199"/>
                <a:gd name="T14" fmla="*/ 199 w 284"/>
                <a:gd name="T15" fmla="*/ 7 h 199"/>
                <a:gd name="T16" fmla="*/ 15 w 284"/>
                <a:gd name="T17" fmla="*/ 99 h 199"/>
                <a:gd name="T18" fmla="*/ 77 w 284"/>
                <a:gd name="T19" fmla="*/ 175 h 199"/>
                <a:gd name="T20" fmla="*/ 92 w 284"/>
                <a:gd name="T21" fmla="*/ 18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4" h="199">
                  <a:moveTo>
                    <a:pt x="92" y="183"/>
                  </a:moveTo>
                  <a:lnTo>
                    <a:pt x="92" y="183"/>
                  </a:lnTo>
                  <a:cubicBezTo>
                    <a:pt x="84" y="183"/>
                    <a:pt x="84" y="175"/>
                    <a:pt x="84" y="175"/>
                  </a:cubicBezTo>
                  <a:cubicBezTo>
                    <a:pt x="92" y="175"/>
                    <a:pt x="115" y="183"/>
                    <a:pt x="130" y="198"/>
                  </a:cubicBezTo>
                  <a:lnTo>
                    <a:pt x="130" y="198"/>
                  </a:lnTo>
                  <a:cubicBezTo>
                    <a:pt x="176" y="190"/>
                    <a:pt x="237" y="183"/>
                    <a:pt x="260" y="145"/>
                  </a:cubicBezTo>
                  <a:cubicBezTo>
                    <a:pt x="283" y="114"/>
                    <a:pt x="245" y="76"/>
                    <a:pt x="222" y="46"/>
                  </a:cubicBezTo>
                  <a:cubicBezTo>
                    <a:pt x="222" y="30"/>
                    <a:pt x="214" y="15"/>
                    <a:pt x="199" y="7"/>
                  </a:cubicBezTo>
                  <a:cubicBezTo>
                    <a:pt x="145" y="0"/>
                    <a:pt x="38" y="0"/>
                    <a:pt x="15" y="99"/>
                  </a:cubicBezTo>
                  <a:cubicBezTo>
                    <a:pt x="0" y="137"/>
                    <a:pt x="38" y="152"/>
                    <a:pt x="77" y="175"/>
                  </a:cubicBezTo>
                  <a:cubicBezTo>
                    <a:pt x="77" y="175"/>
                    <a:pt x="84" y="183"/>
                    <a:pt x="92" y="18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155"/>
            <p:cNvSpPr>
              <a:spLocks noChangeArrowheads="1"/>
            </p:cNvSpPr>
            <p:nvPr/>
          </p:nvSpPr>
          <p:spPr bwMode="auto">
            <a:xfrm>
              <a:off x="6294028" y="9369426"/>
              <a:ext cx="723853" cy="511175"/>
            </a:xfrm>
            <a:custGeom>
              <a:avLst/>
              <a:gdLst>
                <a:gd name="T0" fmla="*/ 7 w 2010"/>
                <a:gd name="T1" fmla="*/ 657 h 1421"/>
                <a:gd name="T2" fmla="*/ 152 w 2010"/>
                <a:gd name="T3" fmla="*/ 580 h 1421"/>
                <a:gd name="T4" fmla="*/ 473 w 2010"/>
                <a:gd name="T5" fmla="*/ 496 h 1421"/>
                <a:gd name="T6" fmla="*/ 542 w 2010"/>
                <a:gd name="T7" fmla="*/ 344 h 1421"/>
                <a:gd name="T8" fmla="*/ 687 w 2010"/>
                <a:gd name="T9" fmla="*/ 221 h 1421"/>
                <a:gd name="T10" fmla="*/ 809 w 2010"/>
                <a:gd name="T11" fmla="*/ 282 h 1421"/>
                <a:gd name="T12" fmla="*/ 886 w 2010"/>
                <a:gd name="T13" fmla="*/ 206 h 1421"/>
                <a:gd name="T14" fmla="*/ 939 w 2010"/>
                <a:gd name="T15" fmla="*/ 23 h 1421"/>
                <a:gd name="T16" fmla="*/ 970 w 2010"/>
                <a:gd name="T17" fmla="*/ 0 h 1421"/>
                <a:gd name="T18" fmla="*/ 1191 w 2010"/>
                <a:gd name="T19" fmla="*/ 122 h 1421"/>
                <a:gd name="T20" fmla="*/ 1298 w 2010"/>
                <a:gd name="T21" fmla="*/ 259 h 1421"/>
                <a:gd name="T22" fmla="*/ 1451 w 2010"/>
                <a:gd name="T23" fmla="*/ 275 h 1421"/>
                <a:gd name="T24" fmla="*/ 1550 w 2010"/>
                <a:gd name="T25" fmla="*/ 236 h 1421"/>
                <a:gd name="T26" fmla="*/ 1741 w 2010"/>
                <a:gd name="T27" fmla="*/ 366 h 1421"/>
                <a:gd name="T28" fmla="*/ 1749 w 2010"/>
                <a:gd name="T29" fmla="*/ 450 h 1421"/>
                <a:gd name="T30" fmla="*/ 1726 w 2010"/>
                <a:gd name="T31" fmla="*/ 550 h 1421"/>
                <a:gd name="T32" fmla="*/ 1795 w 2010"/>
                <a:gd name="T33" fmla="*/ 626 h 1421"/>
                <a:gd name="T34" fmla="*/ 1879 w 2010"/>
                <a:gd name="T35" fmla="*/ 748 h 1421"/>
                <a:gd name="T36" fmla="*/ 1986 w 2010"/>
                <a:gd name="T37" fmla="*/ 802 h 1421"/>
                <a:gd name="T38" fmla="*/ 1970 w 2010"/>
                <a:gd name="T39" fmla="*/ 901 h 1421"/>
                <a:gd name="T40" fmla="*/ 1848 w 2010"/>
                <a:gd name="T41" fmla="*/ 955 h 1421"/>
                <a:gd name="T42" fmla="*/ 1764 w 2010"/>
                <a:gd name="T43" fmla="*/ 825 h 1421"/>
                <a:gd name="T44" fmla="*/ 1695 w 2010"/>
                <a:gd name="T45" fmla="*/ 786 h 1421"/>
                <a:gd name="T46" fmla="*/ 1619 w 2010"/>
                <a:gd name="T47" fmla="*/ 763 h 1421"/>
                <a:gd name="T48" fmla="*/ 1482 w 2010"/>
                <a:gd name="T49" fmla="*/ 741 h 1421"/>
                <a:gd name="T50" fmla="*/ 1405 w 2010"/>
                <a:gd name="T51" fmla="*/ 977 h 1421"/>
                <a:gd name="T52" fmla="*/ 1581 w 2010"/>
                <a:gd name="T53" fmla="*/ 1069 h 1421"/>
                <a:gd name="T54" fmla="*/ 1566 w 2010"/>
                <a:gd name="T55" fmla="*/ 1176 h 1421"/>
                <a:gd name="T56" fmla="*/ 1428 w 2010"/>
                <a:gd name="T57" fmla="*/ 1291 h 1421"/>
                <a:gd name="T58" fmla="*/ 1275 w 2010"/>
                <a:gd name="T59" fmla="*/ 1207 h 1421"/>
                <a:gd name="T60" fmla="*/ 825 w 2010"/>
                <a:gd name="T61" fmla="*/ 1146 h 1421"/>
                <a:gd name="T62" fmla="*/ 779 w 2010"/>
                <a:gd name="T63" fmla="*/ 1245 h 1421"/>
                <a:gd name="T64" fmla="*/ 840 w 2010"/>
                <a:gd name="T65" fmla="*/ 1352 h 1421"/>
                <a:gd name="T66" fmla="*/ 809 w 2010"/>
                <a:gd name="T67" fmla="*/ 1420 h 1421"/>
                <a:gd name="T68" fmla="*/ 794 w 2010"/>
                <a:gd name="T69" fmla="*/ 1313 h 1421"/>
                <a:gd name="T70" fmla="*/ 756 w 2010"/>
                <a:gd name="T71" fmla="*/ 1245 h 1421"/>
                <a:gd name="T72" fmla="*/ 84 w 2010"/>
                <a:gd name="T73" fmla="*/ 909 h 1421"/>
                <a:gd name="T74" fmla="*/ 15 w 2010"/>
                <a:gd name="T75" fmla="*/ 939 h 1421"/>
                <a:gd name="T76" fmla="*/ 38 w 2010"/>
                <a:gd name="T77" fmla="*/ 809 h 1421"/>
                <a:gd name="T78" fmla="*/ 107 w 2010"/>
                <a:gd name="T79" fmla="*/ 718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10" h="1421">
                  <a:moveTo>
                    <a:pt x="7" y="657"/>
                  </a:moveTo>
                  <a:lnTo>
                    <a:pt x="7" y="657"/>
                  </a:lnTo>
                  <a:cubicBezTo>
                    <a:pt x="30" y="641"/>
                    <a:pt x="38" y="611"/>
                    <a:pt x="61" y="603"/>
                  </a:cubicBezTo>
                  <a:cubicBezTo>
                    <a:pt x="84" y="588"/>
                    <a:pt x="122" y="588"/>
                    <a:pt x="152" y="580"/>
                  </a:cubicBezTo>
                  <a:cubicBezTo>
                    <a:pt x="175" y="573"/>
                    <a:pt x="191" y="565"/>
                    <a:pt x="214" y="557"/>
                  </a:cubicBezTo>
                  <a:cubicBezTo>
                    <a:pt x="298" y="534"/>
                    <a:pt x="389" y="519"/>
                    <a:pt x="473" y="496"/>
                  </a:cubicBezTo>
                  <a:cubicBezTo>
                    <a:pt x="488" y="496"/>
                    <a:pt x="527" y="511"/>
                    <a:pt x="534" y="488"/>
                  </a:cubicBezTo>
                  <a:cubicBezTo>
                    <a:pt x="557" y="443"/>
                    <a:pt x="534" y="389"/>
                    <a:pt x="542" y="344"/>
                  </a:cubicBezTo>
                  <a:cubicBezTo>
                    <a:pt x="542" y="313"/>
                    <a:pt x="534" y="275"/>
                    <a:pt x="550" y="259"/>
                  </a:cubicBezTo>
                  <a:cubicBezTo>
                    <a:pt x="588" y="229"/>
                    <a:pt x="641" y="206"/>
                    <a:pt x="687" y="221"/>
                  </a:cubicBezTo>
                  <a:cubicBezTo>
                    <a:pt x="733" y="236"/>
                    <a:pt x="725" y="313"/>
                    <a:pt x="771" y="336"/>
                  </a:cubicBezTo>
                  <a:cubicBezTo>
                    <a:pt x="786" y="344"/>
                    <a:pt x="794" y="290"/>
                    <a:pt x="809" y="282"/>
                  </a:cubicBezTo>
                  <a:cubicBezTo>
                    <a:pt x="855" y="267"/>
                    <a:pt x="924" y="298"/>
                    <a:pt x="962" y="259"/>
                  </a:cubicBezTo>
                  <a:cubicBezTo>
                    <a:pt x="977" y="244"/>
                    <a:pt x="886" y="236"/>
                    <a:pt x="886" y="206"/>
                  </a:cubicBezTo>
                  <a:cubicBezTo>
                    <a:pt x="886" y="168"/>
                    <a:pt x="947" y="145"/>
                    <a:pt x="962" y="99"/>
                  </a:cubicBezTo>
                  <a:cubicBezTo>
                    <a:pt x="970" y="76"/>
                    <a:pt x="939" y="53"/>
                    <a:pt x="939" y="23"/>
                  </a:cubicBezTo>
                  <a:cubicBezTo>
                    <a:pt x="947" y="15"/>
                    <a:pt x="962" y="7"/>
                    <a:pt x="970" y="0"/>
                  </a:cubicBezTo>
                  <a:lnTo>
                    <a:pt x="970" y="0"/>
                  </a:lnTo>
                  <a:cubicBezTo>
                    <a:pt x="1023" y="15"/>
                    <a:pt x="1077" y="7"/>
                    <a:pt x="1115" y="30"/>
                  </a:cubicBezTo>
                  <a:cubicBezTo>
                    <a:pt x="1153" y="46"/>
                    <a:pt x="1168" y="91"/>
                    <a:pt x="1191" y="122"/>
                  </a:cubicBezTo>
                  <a:cubicBezTo>
                    <a:pt x="1214" y="160"/>
                    <a:pt x="1230" y="198"/>
                    <a:pt x="1252" y="236"/>
                  </a:cubicBezTo>
                  <a:cubicBezTo>
                    <a:pt x="1260" y="252"/>
                    <a:pt x="1283" y="252"/>
                    <a:pt x="1298" y="259"/>
                  </a:cubicBezTo>
                  <a:cubicBezTo>
                    <a:pt x="1313" y="282"/>
                    <a:pt x="1313" y="336"/>
                    <a:pt x="1344" y="336"/>
                  </a:cubicBezTo>
                  <a:cubicBezTo>
                    <a:pt x="1382" y="336"/>
                    <a:pt x="1413" y="290"/>
                    <a:pt x="1451" y="275"/>
                  </a:cubicBezTo>
                  <a:cubicBezTo>
                    <a:pt x="1482" y="259"/>
                    <a:pt x="1520" y="252"/>
                    <a:pt x="1550" y="236"/>
                  </a:cubicBezTo>
                  <a:lnTo>
                    <a:pt x="1550" y="236"/>
                  </a:lnTo>
                  <a:cubicBezTo>
                    <a:pt x="1588" y="298"/>
                    <a:pt x="1604" y="366"/>
                    <a:pt x="1657" y="405"/>
                  </a:cubicBezTo>
                  <a:cubicBezTo>
                    <a:pt x="1688" y="427"/>
                    <a:pt x="1711" y="374"/>
                    <a:pt x="1741" y="366"/>
                  </a:cubicBezTo>
                  <a:cubicBezTo>
                    <a:pt x="1749" y="366"/>
                    <a:pt x="1780" y="366"/>
                    <a:pt x="1780" y="382"/>
                  </a:cubicBezTo>
                  <a:cubicBezTo>
                    <a:pt x="1787" y="405"/>
                    <a:pt x="1764" y="427"/>
                    <a:pt x="1749" y="450"/>
                  </a:cubicBezTo>
                  <a:cubicBezTo>
                    <a:pt x="1741" y="458"/>
                    <a:pt x="1734" y="466"/>
                    <a:pt x="1726" y="473"/>
                  </a:cubicBezTo>
                  <a:cubicBezTo>
                    <a:pt x="1718" y="504"/>
                    <a:pt x="1711" y="534"/>
                    <a:pt x="1726" y="550"/>
                  </a:cubicBezTo>
                  <a:cubicBezTo>
                    <a:pt x="1741" y="573"/>
                    <a:pt x="1780" y="534"/>
                    <a:pt x="1795" y="550"/>
                  </a:cubicBezTo>
                  <a:cubicBezTo>
                    <a:pt x="1810" y="565"/>
                    <a:pt x="1795" y="603"/>
                    <a:pt x="1795" y="626"/>
                  </a:cubicBezTo>
                  <a:cubicBezTo>
                    <a:pt x="1802" y="672"/>
                    <a:pt x="1787" y="725"/>
                    <a:pt x="1810" y="763"/>
                  </a:cubicBezTo>
                  <a:cubicBezTo>
                    <a:pt x="1825" y="779"/>
                    <a:pt x="1856" y="733"/>
                    <a:pt x="1879" y="748"/>
                  </a:cubicBezTo>
                  <a:cubicBezTo>
                    <a:pt x="1894" y="756"/>
                    <a:pt x="1871" y="809"/>
                    <a:pt x="1894" y="817"/>
                  </a:cubicBezTo>
                  <a:cubicBezTo>
                    <a:pt x="1924" y="832"/>
                    <a:pt x="1963" y="779"/>
                    <a:pt x="1986" y="802"/>
                  </a:cubicBezTo>
                  <a:cubicBezTo>
                    <a:pt x="2009" y="817"/>
                    <a:pt x="1978" y="878"/>
                    <a:pt x="1970" y="901"/>
                  </a:cubicBezTo>
                  <a:lnTo>
                    <a:pt x="1970" y="901"/>
                  </a:lnTo>
                  <a:cubicBezTo>
                    <a:pt x="1947" y="909"/>
                    <a:pt x="1917" y="916"/>
                    <a:pt x="1894" y="947"/>
                  </a:cubicBezTo>
                  <a:cubicBezTo>
                    <a:pt x="1886" y="955"/>
                    <a:pt x="1871" y="955"/>
                    <a:pt x="1848" y="955"/>
                  </a:cubicBezTo>
                  <a:lnTo>
                    <a:pt x="1848" y="955"/>
                  </a:lnTo>
                  <a:cubicBezTo>
                    <a:pt x="1825" y="924"/>
                    <a:pt x="1787" y="855"/>
                    <a:pt x="1764" y="825"/>
                  </a:cubicBezTo>
                  <a:cubicBezTo>
                    <a:pt x="1749" y="817"/>
                    <a:pt x="1749" y="794"/>
                    <a:pt x="1734" y="786"/>
                  </a:cubicBezTo>
                  <a:cubicBezTo>
                    <a:pt x="1726" y="779"/>
                    <a:pt x="1703" y="786"/>
                    <a:pt x="1695" y="786"/>
                  </a:cubicBezTo>
                  <a:cubicBezTo>
                    <a:pt x="1665" y="779"/>
                    <a:pt x="1642" y="771"/>
                    <a:pt x="1619" y="763"/>
                  </a:cubicBezTo>
                  <a:lnTo>
                    <a:pt x="1619" y="763"/>
                  </a:lnTo>
                  <a:cubicBezTo>
                    <a:pt x="1596" y="748"/>
                    <a:pt x="1581" y="710"/>
                    <a:pt x="1550" y="710"/>
                  </a:cubicBezTo>
                  <a:cubicBezTo>
                    <a:pt x="1527" y="702"/>
                    <a:pt x="1497" y="718"/>
                    <a:pt x="1482" y="741"/>
                  </a:cubicBezTo>
                  <a:cubicBezTo>
                    <a:pt x="1466" y="763"/>
                    <a:pt x="1474" y="802"/>
                    <a:pt x="1466" y="832"/>
                  </a:cubicBezTo>
                  <a:cubicBezTo>
                    <a:pt x="1459" y="855"/>
                    <a:pt x="1413" y="955"/>
                    <a:pt x="1405" y="977"/>
                  </a:cubicBezTo>
                  <a:lnTo>
                    <a:pt x="1405" y="977"/>
                  </a:lnTo>
                  <a:cubicBezTo>
                    <a:pt x="1405" y="1008"/>
                    <a:pt x="1550" y="1077"/>
                    <a:pt x="1581" y="1069"/>
                  </a:cubicBezTo>
                  <a:cubicBezTo>
                    <a:pt x="1604" y="1061"/>
                    <a:pt x="1588" y="1092"/>
                    <a:pt x="1588" y="1107"/>
                  </a:cubicBezTo>
                  <a:cubicBezTo>
                    <a:pt x="1596" y="1153"/>
                    <a:pt x="1642" y="1146"/>
                    <a:pt x="1566" y="1176"/>
                  </a:cubicBezTo>
                  <a:cubicBezTo>
                    <a:pt x="1535" y="1184"/>
                    <a:pt x="1581" y="1260"/>
                    <a:pt x="1558" y="1260"/>
                  </a:cubicBezTo>
                  <a:cubicBezTo>
                    <a:pt x="1520" y="1260"/>
                    <a:pt x="1436" y="1245"/>
                    <a:pt x="1428" y="1291"/>
                  </a:cubicBezTo>
                  <a:cubicBezTo>
                    <a:pt x="1405" y="1298"/>
                    <a:pt x="1397" y="1275"/>
                    <a:pt x="1390" y="1252"/>
                  </a:cubicBezTo>
                  <a:cubicBezTo>
                    <a:pt x="1344" y="1252"/>
                    <a:pt x="1321" y="1222"/>
                    <a:pt x="1275" y="1207"/>
                  </a:cubicBezTo>
                  <a:cubicBezTo>
                    <a:pt x="1230" y="1191"/>
                    <a:pt x="1176" y="1207"/>
                    <a:pt x="1130" y="1191"/>
                  </a:cubicBezTo>
                  <a:cubicBezTo>
                    <a:pt x="1023" y="1176"/>
                    <a:pt x="932" y="1146"/>
                    <a:pt x="825" y="1146"/>
                  </a:cubicBezTo>
                  <a:cubicBezTo>
                    <a:pt x="825" y="1168"/>
                    <a:pt x="794" y="1207"/>
                    <a:pt x="779" y="1229"/>
                  </a:cubicBezTo>
                  <a:cubicBezTo>
                    <a:pt x="779" y="1245"/>
                    <a:pt x="779" y="1245"/>
                    <a:pt x="779" y="1245"/>
                  </a:cubicBezTo>
                  <a:cubicBezTo>
                    <a:pt x="779" y="1268"/>
                    <a:pt x="794" y="1283"/>
                    <a:pt x="809" y="1298"/>
                  </a:cubicBezTo>
                  <a:cubicBezTo>
                    <a:pt x="817" y="1313"/>
                    <a:pt x="840" y="1336"/>
                    <a:pt x="840" y="1352"/>
                  </a:cubicBezTo>
                  <a:cubicBezTo>
                    <a:pt x="840" y="1367"/>
                    <a:pt x="825" y="1382"/>
                    <a:pt x="817" y="1398"/>
                  </a:cubicBezTo>
                  <a:cubicBezTo>
                    <a:pt x="809" y="1405"/>
                    <a:pt x="809" y="1420"/>
                    <a:pt x="809" y="1420"/>
                  </a:cubicBezTo>
                  <a:cubicBezTo>
                    <a:pt x="802" y="1398"/>
                    <a:pt x="794" y="1390"/>
                    <a:pt x="794" y="1367"/>
                  </a:cubicBezTo>
                  <a:cubicBezTo>
                    <a:pt x="794" y="1352"/>
                    <a:pt x="802" y="1329"/>
                    <a:pt x="794" y="1313"/>
                  </a:cubicBezTo>
                  <a:cubicBezTo>
                    <a:pt x="786" y="1306"/>
                    <a:pt x="779" y="1298"/>
                    <a:pt x="771" y="1283"/>
                  </a:cubicBezTo>
                  <a:cubicBezTo>
                    <a:pt x="763" y="1275"/>
                    <a:pt x="763" y="1260"/>
                    <a:pt x="756" y="1245"/>
                  </a:cubicBezTo>
                  <a:cubicBezTo>
                    <a:pt x="664" y="1138"/>
                    <a:pt x="351" y="1031"/>
                    <a:pt x="282" y="970"/>
                  </a:cubicBezTo>
                  <a:cubicBezTo>
                    <a:pt x="236" y="955"/>
                    <a:pt x="130" y="901"/>
                    <a:pt x="84" y="909"/>
                  </a:cubicBezTo>
                  <a:cubicBezTo>
                    <a:pt x="61" y="916"/>
                    <a:pt x="38" y="924"/>
                    <a:pt x="15" y="939"/>
                  </a:cubicBezTo>
                  <a:lnTo>
                    <a:pt x="15" y="939"/>
                  </a:lnTo>
                  <a:cubicBezTo>
                    <a:pt x="15" y="916"/>
                    <a:pt x="15" y="863"/>
                    <a:pt x="23" y="840"/>
                  </a:cubicBezTo>
                  <a:cubicBezTo>
                    <a:pt x="23" y="825"/>
                    <a:pt x="38" y="817"/>
                    <a:pt x="38" y="809"/>
                  </a:cubicBezTo>
                  <a:cubicBezTo>
                    <a:pt x="30" y="794"/>
                    <a:pt x="0" y="794"/>
                    <a:pt x="7" y="786"/>
                  </a:cubicBezTo>
                  <a:cubicBezTo>
                    <a:pt x="30" y="748"/>
                    <a:pt x="107" y="756"/>
                    <a:pt x="107" y="718"/>
                  </a:cubicBezTo>
                  <a:cubicBezTo>
                    <a:pt x="107" y="680"/>
                    <a:pt x="46" y="680"/>
                    <a:pt x="7" y="65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156"/>
            <p:cNvSpPr>
              <a:spLocks noChangeArrowheads="1"/>
            </p:cNvSpPr>
            <p:nvPr/>
          </p:nvSpPr>
          <p:spPr bwMode="auto">
            <a:xfrm>
              <a:off x="6862316" y="9644063"/>
              <a:ext cx="96831" cy="74612"/>
            </a:xfrm>
            <a:custGeom>
              <a:avLst/>
              <a:gdLst>
                <a:gd name="T0" fmla="*/ 267 w 268"/>
                <a:gd name="T1" fmla="*/ 192 h 208"/>
                <a:gd name="T2" fmla="*/ 267 w 268"/>
                <a:gd name="T3" fmla="*/ 192 h 208"/>
                <a:gd name="T4" fmla="*/ 183 w 268"/>
                <a:gd name="T5" fmla="*/ 62 h 208"/>
                <a:gd name="T6" fmla="*/ 153 w 268"/>
                <a:gd name="T7" fmla="*/ 23 h 208"/>
                <a:gd name="T8" fmla="*/ 114 w 268"/>
                <a:gd name="T9" fmla="*/ 23 h 208"/>
                <a:gd name="T10" fmla="*/ 38 w 268"/>
                <a:gd name="T11" fmla="*/ 0 h 208"/>
                <a:gd name="T12" fmla="*/ 38 w 268"/>
                <a:gd name="T13" fmla="*/ 0 h 208"/>
                <a:gd name="T14" fmla="*/ 7 w 268"/>
                <a:gd name="T15" fmla="*/ 54 h 208"/>
                <a:gd name="T16" fmla="*/ 68 w 268"/>
                <a:gd name="T17" fmla="*/ 85 h 208"/>
                <a:gd name="T18" fmla="*/ 61 w 268"/>
                <a:gd name="T19" fmla="*/ 207 h 208"/>
                <a:gd name="T20" fmla="*/ 61 w 268"/>
                <a:gd name="T21" fmla="*/ 207 h 208"/>
                <a:gd name="T22" fmla="*/ 214 w 268"/>
                <a:gd name="T23" fmla="*/ 176 h 208"/>
                <a:gd name="T24" fmla="*/ 267 w 268"/>
                <a:gd name="T25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208">
                  <a:moveTo>
                    <a:pt x="267" y="192"/>
                  </a:moveTo>
                  <a:lnTo>
                    <a:pt x="267" y="192"/>
                  </a:lnTo>
                  <a:cubicBezTo>
                    <a:pt x="244" y="161"/>
                    <a:pt x="206" y="92"/>
                    <a:pt x="183" y="62"/>
                  </a:cubicBezTo>
                  <a:cubicBezTo>
                    <a:pt x="168" y="54"/>
                    <a:pt x="168" y="31"/>
                    <a:pt x="153" y="23"/>
                  </a:cubicBezTo>
                  <a:cubicBezTo>
                    <a:pt x="145" y="16"/>
                    <a:pt x="122" y="23"/>
                    <a:pt x="114" y="23"/>
                  </a:cubicBezTo>
                  <a:cubicBezTo>
                    <a:pt x="84" y="16"/>
                    <a:pt x="61" y="8"/>
                    <a:pt x="38" y="0"/>
                  </a:cubicBezTo>
                  <a:lnTo>
                    <a:pt x="38" y="0"/>
                  </a:lnTo>
                  <a:cubicBezTo>
                    <a:pt x="30" y="16"/>
                    <a:pt x="0" y="31"/>
                    <a:pt x="7" y="54"/>
                  </a:cubicBezTo>
                  <a:cubicBezTo>
                    <a:pt x="15" y="69"/>
                    <a:pt x="61" y="62"/>
                    <a:pt x="68" y="85"/>
                  </a:cubicBezTo>
                  <a:cubicBezTo>
                    <a:pt x="84" y="115"/>
                    <a:pt x="68" y="176"/>
                    <a:pt x="61" y="207"/>
                  </a:cubicBezTo>
                  <a:lnTo>
                    <a:pt x="61" y="207"/>
                  </a:lnTo>
                  <a:cubicBezTo>
                    <a:pt x="99" y="176"/>
                    <a:pt x="153" y="161"/>
                    <a:pt x="214" y="176"/>
                  </a:cubicBezTo>
                  <a:cubicBezTo>
                    <a:pt x="229" y="176"/>
                    <a:pt x="252" y="184"/>
                    <a:pt x="267" y="1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157"/>
            <p:cNvSpPr>
              <a:spLocks noChangeArrowheads="1"/>
            </p:cNvSpPr>
            <p:nvPr/>
          </p:nvSpPr>
          <p:spPr bwMode="auto">
            <a:xfrm>
              <a:off x="7049629" y="9647239"/>
              <a:ext cx="322241" cy="206375"/>
            </a:xfrm>
            <a:custGeom>
              <a:avLst/>
              <a:gdLst>
                <a:gd name="T0" fmla="*/ 359 w 895"/>
                <a:gd name="T1" fmla="*/ 413 h 574"/>
                <a:gd name="T2" fmla="*/ 359 w 895"/>
                <a:gd name="T3" fmla="*/ 413 h 574"/>
                <a:gd name="T4" fmla="*/ 275 w 895"/>
                <a:gd name="T5" fmla="*/ 367 h 574"/>
                <a:gd name="T6" fmla="*/ 199 w 895"/>
                <a:gd name="T7" fmla="*/ 298 h 574"/>
                <a:gd name="T8" fmla="*/ 115 w 895"/>
                <a:gd name="T9" fmla="*/ 237 h 574"/>
                <a:gd name="T10" fmla="*/ 329 w 895"/>
                <a:gd name="T11" fmla="*/ 161 h 574"/>
                <a:gd name="T12" fmla="*/ 481 w 895"/>
                <a:gd name="T13" fmla="*/ 61 h 574"/>
                <a:gd name="T14" fmla="*/ 604 w 895"/>
                <a:gd name="T15" fmla="*/ 92 h 574"/>
                <a:gd name="T16" fmla="*/ 733 w 895"/>
                <a:gd name="T17" fmla="*/ 115 h 574"/>
                <a:gd name="T18" fmla="*/ 848 w 895"/>
                <a:gd name="T19" fmla="*/ 252 h 574"/>
                <a:gd name="T20" fmla="*/ 764 w 895"/>
                <a:gd name="T21" fmla="*/ 321 h 574"/>
                <a:gd name="T22" fmla="*/ 710 w 895"/>
                <a:gd name="T23" fmla="*/ 397 h 574"/>
                <a:gd name="T24" fmla="*/ 581 w 895"/>
                <a:gd name="T25" fmla="*/ 497 h 574"/>
                <a:gd name="T26" fmla="*/ 413 w 895"/>
                <a:gd name="T27" fmla="*/ 458 h 574"/>
                <a:gd name="T28" fmla="*/ 359 w 895"/>
                <a:gd name="T29" fmla="*/ 413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5" h="574">
                  <a:moveTo>
                    <a:pt x="359" y="413"/>
                  </a:moveTo>
                  <a:lnTo>
                    <a:pt x="359" y="413"/>
                  </a:lnTo>
                  <a:cubicBezTo>
                    <a:pt x="329" y="397"/>
                    <a:pt x="306" y="390"/>
                    <a:pt x="275" y="367"/>
                  </a:cubicBezTo>
                  <a:cubicBezTo>
                    <a:pt x="252" y="352"/>
                    <a:pt x="229" y="290"/>
                    <a:pt x="199" y="298"/>
                  </a:cubicBezTo>
                  <a:cubicBezTo>
                    <a:pt x="0" y="352"/>
                    <a:pt x="99" y="306"/>
                    <a:pt x="115" y="237"/>
                  </a:cubicBezTo>
                  <a:cubicBezTo>
                    <a:pt x="130" y="168"/>
                    <a:pt x="275" y="191"/>
                    <a:pt x="329" y="161"/>
                  </a:cubicBezTo>
                  <a:cubicBezTo>
                    <a:pt x="390" y="130"/>
                    <a:pt x="436" y="115"/>
                    <a:pt x="481" y="61"/>
                  </a:cubicBezTo>
                  <a:cubicBezTo>
                    <a:pt x="535" y="0"/>
                    <a:pt x="543" y="61"/>
                    <a:pt x="604" y="92"/>
                  </a:cubicBezTo>
                  <a:cubicBezTo>
                    <a:pt x="649" y="115"/>
                    <a:pt x="680" y="115"/>
                    <a:pt x="733" y="115"/>
                  </a:cubicBezTo>
                  <a:cubicBezTo>
                    <a:pt x="764" y="115"/>
                    <a:pt x="825" y="222"/>
                    <a:pt x="848" y="252"/>
                  </a:cubicBezTo>
                  <a:cubicBezTo>
                    <a:pt x="894" y="298"/>
                    <a:pt x="779" y="313"/>
                    <a:pt x="764" y="321"/>
                  </a:cubicBezTo>
                  <a:cubicBezTo>
                    <a:pt x="703" y="336"/>
                    <a:pt x="726" y="359"/>
                    <a:pt x="710" y="397"/>
                  </a:cubicBezTo>
                  <a:cubicBezTo>
                    <a:pt x="688" y="474"/>
                    <a:pt x="634" y="443"/>
                    <a:pt x="581" y="497"/>
                  </a:cubicBezTo>
                  <a:cubicBezTo>
                    <a:pt x="497" y="573"/>
                    <a:pt x="489" y="489"/>
                    <a:pt x="413" y="458"/>
                  </a:cubicBezTo>
                  <a:lnTo>
                    <a:pt x="359" y="4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158"/>
            <p:cNvSpPr>
              <a:spLocks noChangeArrowheads="1"/>
            </p:cNvSpPr>
            <p:nvPr/>
          </p:nvSpPr>
          <p:spPr bwMode="auto">
            <a:xfrm>
              <a:off x="6798820" y="9621838"/>
              <a:ext cx="93656" cy="127000"/>
            </a:xfrm>
            <a:custGeom>
              <a:avLst/>
              <a:gdLst>
                <a:gd name="T0" fmla="*/ 0 w 261"/>
                <a:gd name="T1" fmla="*/ 275 h 353"/>
                <a:gd name="T2" fmla="*/ 0 w 261"/>
                <a:gd name="T3" fmla="*/ 275 h 353"/>
                <a:gd name="T4" fmla="*/ 84 w 261"/>
                <a:gd name="T5" fmla="*/ 283 h 353"/>
                <a:gd name="T6" fmla="*/ 161 w 261"/>
                <a:gd name="T7" fmla="*/ 275 h 353"/>
                <a:gd name="T8" fmla="*/ 153 w 261"/>
                <a:gd name="T9" fmla="*/ 329 h 353"/>
                <a:gd name="T10" fmla="*/ 183 w 261"/>
                <a:gd name="T11" fmla="*/ 352 h 353"/>
                <a:gd name="T12" fmla="*/ 237 w 261"/>
                <a:gd name="T13" fmla="*/ 268 h 353"/>
                <a:gd name="T14" fmla="*/ 237 w 261"/>
                <a:gd name="T15" fmla="*/ 268 h 353"/>
                <a:gd name="T16" fmla="*/ 244 w 261"/>
                <a:gd name="T17" fmla="*/ 146 h 353"/>
                <a:gd name="T18" fmla="*/ 183 w 261"/>
                <a:gd name="T19" fmla="*/ 115 h 353"/>
                <a:gd name="T20" fmla="*/ 214 w 261"/>
                <a:gd name="T21" fmla="*/ 61 h 353"/>
                <a:gd name="T22" fmla="*/ 214 w 261"/>
                <a:gd name="T23" fmla="*/ 61 h 353"/>
                <a:gd name="T24" fmla="*/ 145 w 261"/>
                <a:gd name="T25" fmla="*/ 8 h 353"/>
                <a:gd name="T26" fmla="*/ 77 w 261"/>
                <a:gd name="T27" fmla="*/ 39 h 353"/>
                <a:gd name="T28" fmla="*/ 61 w 261"/>
                <a:gd name="T29" fmla="*/ 130 h 353"/>
                <a:gd name="T30" fmla="*/ 0 w 261"/>
                <a:gd name="T31" fmla="*/ 27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1" h="353">
                  <a:moveTo>
                    <a:pt x="0" y="275"/>
                  </a:moveTo>
                  <a:lnTo>
                    <a:pt x="0" y="275"/>
                  </a:lnTo>
                  <a:cubicBezTo>
                    <a:pt x="31" y="275"/>
                    <a:pt x="54" y="283"/>
                    <a:pt x="84" y="283"/>
                  </a:cubicBezTo>
                  <a:cubicBezTo>
                    <a:pt x="115" y="275"/>
                    <a:pt x="138" y="268"/>
                    <a:pt x="161" y="275"/>
                  </a:cubicBezTo>
                  <a:cubicBezTo>
                    <a:pt x="168" y="298"/>
                    <a:pt x="153" y="306"/>
                    <a:pt x="153" y="329"/>
                  </a:cubicBezTo>
                  <a:cubicBezTo>
                    <a:pt x="153" y="336"/>
                    <a:pt x="183" y="352"/>
                    <a:pt x="183" y="352"/>
                  </a:cubicBezTo>
                  <a:cubicBezTo>
                    <a:pt x="191" y="321"/>
                    <a:pt x="214" y="291"/>
                    <a:pt x="237" y="268"/>
                  </a:cubicBezTo>
                  <a:lnTo>
                    <a:pt x="237" y="268"/>
                  </a:lnTo>
                  <a:cubicBezTo>
                    <a:pt x="244" y="237"/>
                    <a:pt x="260" y="176"/>
                    <a:pt x="244" y="146"/>
                  </a:cubicBezTo>
                  <a:cubicBezTo>
                    <a:pt x="237" y="123"/>
                    <a:pt x="191" y="130"/>
                    <a:pt x="183" y="115"/>
                  </a:cubicBezTo>
                  <a:cubicBezTo>
                    <a:pt x="176" y="92"/>
                    <a:pt x="206" y="77"/>
                    <a:pt x="214" y="61"/>
                  </a:cubicBezTo>
                  <a:lnTo>
                    <a:pt x="214" y="61"/>
                  </a:lnTo>
                  <a:cubicBezTo>
                    <a:pt x="191" y="46"/>
                    <a:pt x="176" y="8"/>
                    <a:pt x="145" y="8"/>
                  </a:cubicBezTo>
                  <a:cubicBezTo>
                    <a:pt x="122" y="0"/>
                    <a:pt x="92" y="16"/>
                    <a:pt x="77" y="39"/>
                  </a:cubicBezTo>
                  <a:cubicBezTo>
                    <a:pt x="61" y="61"/>
                    <a:pt x="69" y="100"/>
                    <a:pt x="61" y="130"/>
                  </a:cubicBezTo>
                  <a:cubicBezTo>
                    <a:pt x="54" y="153"/>
                    <a:pt x="8" y="253"/>
                    <a:pt x="0" y="2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159"/>
            <p:cNvSpPr>
              <a:spLocks noChangeArrowheads="1"/>
            </p:cNvSpPr>
            <p:nvPr/>
          </p:nvSpPr>
          <p:spPr bwMode="auto">
            <a:xfrm>
              <a:off x="5916228" y="9879013"/>
              <a:ext cx="85719" cy="127000"/>
            </a:xfrm>
            <a:custGeom>
              <a:avLst/>
              <a:gdLst>
                <a:gd name="T0" fmla="*/ 184 w 238"/>
                <a:gd name="T1" fmla="*/ 0 h 352"/>
                <a:gd name="T2" fmla="*/ 184 w 238"/>
                <a:gd name="T3" fmla="*/ 0 h 352"/>
                <a:gd name="T4" fmla="*/ 77 w 238"/>
                <a:gd name="T5" fmla="*/ 61 h 352"/>
                <a:gd name="T6" fmla="*/ 61 w 238"/>
                <a:gd name="T7" fmla="*/ 122 h 352"/>
                <a:gd name="T8" fmla="*/ 8 w 238"/>
                <a:gd name="T9" fmla="*/ 168 h 352"/>
                <a:gd name="T10" fmla="*/ 8 w 238"/>
                <a:gd name="T11" fmla="*/ 221 h 352"/>
                <a:gd name="T12" fmla="*/ 77 w 238"/>
                <a:gd name="T13" fmla="*/ 282 h 352"/>
                <a:gd name="T14" fmla="*/ 92 w 238"/>
                <a:gd name="T15" fmla="*/ 336 h 352"/>
                <a:gd name="T16" fmla="*/ 214 w 238"/>
                <a:gd name="T17" fmla="*/ 328 h 352"/>
                <a:gd name="T18" fmla="*/ 214 w 238"/>
                <a:gd name="T19" fmla="*/ 328 h 352"/>
                <a:gd name="T20" fmla="*/ 222 w 238"/>
                <a:gd name="T21" fmla="*/ 305 h 352"/>
                <a:gd name="T22" fmla="*/ 161 w 238"/>
                <a:gd name="T23" fmla="*/ 191 h 352"/>
                <a:gd name="T24" fmla="*/ 199 w 238"/>
                <a:gd name="T25" fmla="*/ 137 h 352"/>
                <a:gd name="T26" fmla="*/ 184 w 238"/>
                <a:gd name="T2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352">
                  <a:moveTo>
                    <a:pt x="184" y="0"/>
                  </a:moveTo>
                  <a:lnTo>
                    <a:pt x="184" y="0"/>
                  </a:lnTo>
                  <a:cubicBezTo>
                    <a:pt x="153" y="23"/>
                    <a:pt x="100" y="38"/>
                    <a:pt x="77" y="61"/>
                  </a:cubicBezTo>
                  <a:cubicBezTo>
                    <a:pt x="61" y="76"/>
                    <a:pt x="69" y="107"/>
                    <a:pt x="61" y="122"/>
                  </a:cubicBezTo>
                  <a:cubicBezTo>
                    <a:pt x="46" y="145"/>
                    <a:pt x="16" y="153"/>
                    <a:pt x="8" y="168"/>
                  </a:cubicBezTo>
                  <a:cubicBezTo>
                    <a:pt x="0" y="183"/>
                    <a:pt x="0" y="206"/>
                    <a:pt x="8" y="221"/>
                  </a:cubicBezTo>
                  <a:cubicBezTo>
                    <a:pt x="23" y="244"/>
                    <a:pt x="61" y="259"/>
                    <a:pt x="77" y="282"/>
                  </a:cubicBezTo>
                  <a:cubicBezTo>
                    <a:pt x="92" y="298"/>
                    <a:pt x="77" y="328"/>
                    <a:pt x="92" y="336"/>
                  </a:cubicBezTo>
                  <a:cubicBezTo>
                    <a:pt x="130" y="351"/>
                    <a:pt x="168" y="336"/>
                    <a:pt x="214" y="328"/>
                  </a:cubicBezTo>
                  <a:lnTo>
                    <a:pt x="214" y="328"/>
                  </a:lnTo>
                  <a:cubicBezTo>
                    <a:pt x="214" y="321"/>
                    <a:pt x="214" y="313"/>
                    <a:pt x="222" y="305"/>
                  </a:cubicBezTo>
                  <a:cubicBezTo>
                    <a:pt x="107" y="305"/>
                    <a:pt x="31" y="191"/>
                    <a:pt x="161" y="191"/>
                  </a:cubicBezTo>
                  <a:cubicBezTo>
                    <a:pt x="207" y="191"/>
                    <a:pt x="237" y="183"/>
                    <a:pt x="199" y="137"/>
                  </a:cubicBezTo>
                  <a:cubicBezTo>
                    <a:pt x="161" y="107"/>
                    <a:pt x="168" y="46"/>
                    <a:pt x="184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160"/>
            <p:cNvSpPr>
              <a:spLocks noChangeArrowheads="1"/>
            </p:cNvSpPr>
            <p:nvPr/>
          </p:nvSpPr>
          <p:spPr bwMode="auto">
            <a:xfrm>
              <a:off x="5311429" y="9234489"/>
              <a:ext cx="1020697" cy="935037"/>
            </a:xfrm>
            <a:custGeom>
              <a:avLst/>
              <a:gdLst>
                <a:gd name="T0" fmla="*/ 15 w 2834"/>
                <a:gd name="T1" fmla="*/ 191 h 2598"/>
                <a:gd name="T2" fmla="*/ 7 w 2834"/>
                <a:gd name="T3" fmla="*/ 146 h 2598"/>
                <a:gd name="T4" fmla="*/ 23 w 2834"/>
                <a:gd name="T5" fmla="*/ 130 h 2598"/>
                <a:gd name="T6" fmla="*/ 38 w 2834"/>
                <a:gd name="T7" fmla="*/ 184 h 2598"/>
                <a:gd name="T8" fmla="*/ 15 w 2834"/>
                <a:gd name="T9" fmla="*/ 191 h 2598"/>
                <a:gd name="T10" fmla="*/ 886 w 2834"/>
                <a:gd name="T11" fmla="*/ 2208 h 2598"/>
                <a:gd name="T12" fmla="*/ 1283 w 2834"/>
                <a:gd name="T13" fmla="*/ 2452 h 2598"/>
                <a:gd name="T14" fmla="*/ 1528 w 2834"/>
                <a:gd name="T15" fmla="*/ 2597 h 2598"/>
                <a:gd name="T16" fmla="*/ 1635 w 2834"/>
                <a:gd name="T17" fmla="*/ 2552 h 2598"/>
                <a:gd name="T18" fmla="*/ 1833 w 2834"/>
                <a:gd name="T19" fmla="*/ 2254 h 2598"/>
                <a:gd name="T20" fmla="*/ 1894 w 2834"/>
                <a:gd name="T21" fmla="*/ 2116 h 2598"/>
                <a:gd name="T22" fmla="*/ 1772 w 2834"/>
                <a:gd name="T23" fmla="*/ 2124 h 2598"/>
                <a:gd name="T24" fmla="*/ 1688 w 2834"/>
                <a:gd name="T25" fmla="*/ 2009 h 2598"/>
                <a:gd name="T26" fmla="*/ 1741 w 2834"/>
                <a:gd name="T27" fmla="*/ 1910 h 2598"/>
                <a:gd name="T28" fmla="*/ 1864 w 2834"/>
                <a:gd name="T29" fmla="*/ 1788 h 2598"/>
                <a:gd name="T30" fmla="*/ 1955 w 2834"/>
                <a:gd name="T31" fmla="*/ 1612 h 2598"/>
                <a:gd name="T32" fmla="*/ 2351 w 2834"/>
                <a:gd name="T33" fmla="*/ 1413 h 2598"/>
                <a:gd name="T34" fmla="*/ 2603 w 2834"/>
                <a:gd name="T35" fmla="*/ 1368 h 2598"/>
                <a:gd name="T36" fmla="*/ 2741 w 2834"/>
                <a:gd name="T37" fmla="*/ 1314 h 2598"/>
                <a:gd name="T38" fmla="*/ 2764 w 2834"/>
                <a:gd name="T39" fmla="*/ 1184 h 2598"/>
                <a:gd name="T40" fmla="*/ 2833 w 2834"/>
                <a:gd name="T41" fmla="*/ 1093 h 2598"/>
                <a:gd name="T42" fmla="*/ 2733 w 2834"/>
                <a:gd name="T43" fmla="*/ 1032 h 2598"/>
                <a:gd name="T44" fmla="*/ 2603 w 2834"/>
                <a:gd name="T45" fmla="*/ 948 h 2598"/>
                <a:gd name="T46" fmla="*/ 2588 w 2834"/>
                <a:gd name="T47" fmla="*/ 818 h 2598"/>
                <a:gd name="T48" fmla="*/ 2428 w 2834"/>
                <a:gd name="T49" fmla="*/ 841 h 2598"/>
                <a:gd name="T50" fmla="*/ 2397 w 2834"/>
                <a:gd name="T51" fmla="*/ 703 h 2598"/>
                <a:gd name="T52" fmla="*/ 2154 w 2834"/>
                <a:gd name="T53" fmla="*/ 619 h 2598"/>
                <a:gd name="T54" fmla="*/ 2070 w 2834"/>
                <a:gd name="T55" fmla="*/ 520 h 2598"/>
                <a:gd name="T56" fmla="*/ 1955 w 2834"/>
                <a:gd name="T57" fmla="*/ 512 h 2598"/>
                <a:gd name="T58" fmla="*/ 1871 w 2834"/>
                <a:gd name="T59" fmla="*/ 489 h 2598"/>
                <a:gd name="T60" fmla="*/ 1711 w 2834"/>
                <a:gd name="T61" fmla="*/ 543 h 2598"/>
                <a:gd name="T62" fmla="*/ 1726 w 2834"/>
                <a:gd name="T63" fmla="*/ 428 h 2598"/>
                <a:gd name="T64" fmla="*/ 1558 w 2834"/>
                <a:gd name="T65" fmla="*/ 367 h 2598"/>
                <a:gd name="T66" fmla="*/ 1375 w 2834"/>
                <a:gd name="T67" fmla="*/ 123 h 2598"/>
                <a:gd name="T68" fmla="*/ 1543 w 2834"/>
                <a:gd name="T69" fmla="*/ 107 h 2598"/>
                <a:gd name="T70" fmla="*/ 1543 w 2834"/>
                <a:gd name="T71" fmla="*/ 69 h 2598"/>
                <a:gd name="T72" fmla="*/ 1405 w 2834"/>
                <a:gd name="T73" fmla="*/ 0 h 2598"/>
                <a:gd name="T74" fmla="*/ 1398 w 2834"/>
                <a:gd name="T75" fmla="*/ 8 h 2598"/>
                <a:gd name="T76" fmla="*/ 848 w 2834"/>
                <a:gd name="T77" fmla="*/ 107 h 2598"/>
                <a:gd name="T78" fmla="*/ 710 w 2834"/>
                <a:gd name="T79" fmla="*/ 237 h 2598"/>
                <a:gd name="T80" fmla="*/ 611 w 2834"/>
                <a:gd name="T81" fmla="*/ 604 h 2598"/>
                <a:gd name="T82" fmla="*/ 252 w 2834"/>
                <a:gd name="T83" fmla="*/ 558 h 2598"/>
                <a:gd name="T84" fmla="*/ 206 w 2834"/>
                <a:gd name="T85" fmla="*/ 749 h 2598"/>
                <a:gd name="T86" fmla="*/ 382 w 2834"/>
                <a:gd name="T87" fmla="*/ 749 h 2598"/>
                <a:gd name="T88" fmla="*/ 443 w 2834"/>
                <a:gd name="T89" fmla="*/ 894 h 2598"/>
                <a:gd name="T90" fmla="*/ 412 w 2834"/>
                <a:gd name="T91" fmla="*/ 1047 h 2598"/>
                <a:gd name="T92" fmla="*/ 328 w 2834"/>
                <a:gd name="T93" fmla="*/ 1093 h 2598"/>
                <a:gd name="T94" fmla="*/ 458 w 2834"/>
                <a:gd name="T95" fmla="*/ 1161 h 2598"/>
                <a:gd name="T96" fmla="*/ 527 w 2834"/>
                <a:gd name="T97" fmla="*/ 1291 h 2598"/>
                <a:gd name="T98" fmla="*/ 565 w 2834"/>
                <a:gd name="T99" fmla="*/ 1368 h 2598"/>
                <a:gd name="T100" fmla="*/ 619 w 2834"/>
                <a:gd name="T101" fmla="*/ 1482 h 2598"/>
                <a:gd name="T102" fmla="*/ 664 w 2834"/>
                <a:gd name="T103" fmla="*/ 1612 h 2598"/>
                <a:gd name="T104" fmla="*/ 672 w 2834"/>
                <a:gd name="T105" fmla="*/ 1711 h 2598"/>
                <a:gd name="T106" fmla="*/ 817 w 2834"/>
                <a:gd name="T107" fmla="*/ 1811 h 2598"/>
                <a:gd name="T108" fmla="*/ 726 w 2834"/>
                <a:gd name="T109" fmla="*/ 1918 h 2598"/>
                <a:gd name="T110" fmla="*/ 787 w 2834"/>
                <a:gd name="T111" fmla="*/ 1994 h 2598"/>
                <a:gd name="T112" fmla="*/ 848 w 2834"/>
                <a:gd name="T113" fmla="*/ 1979 h 2598"/>
                <a:gd name="T114" fmla="*/ 978 w 2834"/>
                <a:gd name="T115" fmla="*/ 2040 h 2598"/>
                <a:gd name="T116" fmla="*/ 1008 w 2834"/>
                <a:gd name="T117" fmla="*/ 2132 h 2598"/>
                <a:gd name="T118" fmla="*/ 947 w 2834"/>
                <a:gd name="T119" fmla="*/ 2200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34" h="2598">
                  <a:moveTo>
                    <a:pt x="15" y="191"/>
                  </a:moveTo>
                  <a:lnTo>
                    <a:pt x="15" y="191"/>
                  </a:lnTo>
                  <a:cubicBezTo>
                    <a:pt x="15" y="184"/>
                    <a:pt x="7" y="176"/>
                    <a:pt x="7" y="169"/>
                  </a:cubicBezTo>
                  <a:cubicBezTo>
                    <a:pt x="7" y="161"/>
                    <a:pt x="7" y="153"/>
                    <a:pt x="7" y="146"/>
                  </a:cubicBezTo>
                  <a:cubicBezTo>
                    <a:pt x="7" y="138"/>
                    <a:pt x="0" y="115"/>
                    <a:pt x="15" y="107"/>
                  </a:cubicBezTo>
                  <a:cubicBezTo>
                    <a:pt x="23" y="107"/>
                    <a:pt x="23" y="123"/>
                    <a:pt x="23" y="130"/>
                  </a:cubicBezTo>
                  <a:cubicBezTo>
                    <a:pt x="23" y="138"/>
                    <a:pt x="30" y="161"/>
                    <a:pt x="38" y="169"/>
                  </a:cubicBezTo>
                  <a:cubicBezTo>
                    <a:pt x="38" y="176"/>
                    <a:pt x="38" y="184"/>
                    <a:pt x="38" y="184"/>
                  </a:cubicBezTo>
                  <a:cubicBezTo>
                    <a:pt x="38" y="191"/>
                    <a:pt x="30" y="199"/>
                    <a:pt x="15" y="207"/>
                  </a:cubicBezTo>
                  <a:cubicBezTo>
                    <a:pt x="15" y="191"/>
                    <a:pt x="15" y="191"/>
                    <a:pt x="15" y="191"/>
                  </a:cubicBezTo>
                  <a:close/>
                  <a:moveTo>
                    <a:pt x="886" y="2208"/>
                  </a:moveTo>
                  <a:lnTo>
                    <a:pt x="886" y="2208"/>
                  </a:lnTo>
                  <a:cubicBezTo>
                    <a:pt x="886" y="2391"/>
                    <a:pt x="1031" y="2353"/>
                    <a:pt x="1168" y="2353"/>
                  </a:cubicBezTo>
                  <a:cubicBezTo>
                    <a:pt x="1214" y="2376"/>
                    <a:pt x="1276" y="2399"/>
                    <a:pt x="1283" y="2452"/>
                  </a:cubicBezTo>
                  <a:cubicBezTo>
                    <a:pt x="1283" y="2513"/>
                    <a:pt x="1329" y="2552"/>
                    <a:pt x="1382" y="2582"/>
                  </a:cubicBezTo>
                  <a:cubicBezTo>
                    <a:pt x="1405" y="2590"/>
                    <a:pt x="1497" y="2513"/>
                    <a:pt x="1528" y="2597"/>
                  </a:cubicBezTo>
                  <a:cubicBezTo>
                    <a:pt x="1543" y="2597"/>
                    <a:pt x="1550" y="2567"/>
                    <a:pt x="1573" y="2559"/>
                  </a:cubicBezTo>
                  <a:cubicBezTo>
                    <a:pt x="1589" y="2559"/>
                    <a:pt x="1612" y="2552"/>
                    <a:pt x="1635" y="2552"/>
                  </a:cubicBezTo>
                  <a:cubicBezTo>
                    <a:pt x="1635" y="2475"/>
                    <a:pt x="1619" y="2430"/>
                    <a:pt x="1673" y="2353"/>
                  </a:cubicBezTo>
                  <a:cubicBezTo>
                    <a:pt x="1718" y="2277"/>
                    <a:pt x="1741" y="2254"/>
                    <a:pt x="1833" y="2254"/>
                  </a:cubicBezTo>
                  <a:lnTo>
                    <a:pt x="1833" y="2254"/>
                  </a:lnTo>
                  <a:cubicBezTo>
                    <a:pt x="1833" y="2193"/>
                    <a:pt x="1871" y="2162"/>
                    <a:pt x="1894" y="2116"/>
                  </a:cubicBezTo>
                  <a:lnTo>
                    <a:pt x="1894" y="2116"/>
                  </a:lnTo>
                  <a:cubicBezTo>
                    <a:pt x="1848" y="2124"/>
                    <a:pt x="1810" y="2139"/>
                    <a:pt x="1772" y="2124"/>
                  </a:cubicBezTo>
                  <a:cubicBezTo>
                    <a:pt x="1757" y="2116"/>
                    <a:pt x="1772" y="2086"/>
                    <a:pt x="1757" y="2070"/>
                  </a:cubicBezTo>
                  <a:cubicBezTo>
                    <a:pt x="1741" y="2047"/>
                    <a:pt x="1703" y="2032"/>
                    <a:pt x="1688" y="2009"/>
                  </a:cubicBezTo>
                  <a:cubicBezTo>
                    <a:pt x="1680" y="1994"/>
                    <a:pt x="1680" y="1971"/>
                    <a:pt x="1688" y="1956"/>
                  </a:cubicBezTo>
                  <a:cubicBezTo>
                    <a:pt x="1696" y="1941"/>
                    <a:pt x="1726" y="1933"/>
                    <a:pt x="1741" y="1910"/>
                  </a:cubicBezTo>
                  <a:cubicBezTo>
                    <a:pt x="1749" y="1895"/>
                    <a:pt x="1741" y="1864"/>
                    <a:pt x="1757" y="1849"/>
                  </a:cubicBezTo>
                  <a:cubicBezTo>
                    <a:pt x="1780" y="1826"/>
                    <a:pt x="1833" y="1811"/>
                    <a:pt x="1864" y="1788"/>
                  </a:cubicBezTo>
                  <a:lnTo>
                    <a:pt x="1864" y="1788"/>
                  </a:lnTo>
                  <a:cubicBezTo>
                    <a:pt x="1864" y="1765"/>
                    <a:pt x="1940" y="1643"/>
                    <a:pt x="1955" y="1612"/>
                  </a:cubicBezTo>
                  <a:cubicBezTo>
                    <a:pt x="1986" y="1574"/>
                    <a:pt x="2108" y="1597"/>
                    <a:pt x="2169" y="1543"/>
                  </a:cubicBezTo>
                  <a:cubicBezTo>
                    <a:pt x="2230" y="1482"/>
                    <a:pt x="2261" y="1429"/>
                    <a:pt x="2351" y="1413"/>
                  </a:cubicBezTo>
                  <a:cubicBezTo>
                    <a:pt x="2397" y="1406"/>
                    <a:pt x="2474" y="1421"/>
                    <a:pt x="2497" y="1391"/>
                  </a:cubicBezTo>
                  <a:cubicBezTo>
                    <a:pt x="2527" y="1360"/>
                    <a:pt x="2565" y="1360"/>
                    <a:pt x="2603" y="1368"/>
                  </a:cubicBezTo>
                  <a:cubicBezTo>
                    <a:pt x="2657" y="1375"/>
                    <a:pt x="2695" y="1345"/>
                    <a:pt x="2741" y="1314"/>
                  </a:cubicBezTo>
                  <a:lnTo>
                    <a:pt x="2741" y="1314"/>
                  </a:lnTo>
                  <a:cubicBezTo>
                    <a:pt x="2741" y="1291"/>
                    <a:pt x="2741" y="1238"/>
                    <a:pt x="2749" y="1215"/>
                  </a:cubicBezTo>
                  <a:cubicBezTo>
                    <a:pt x="2749" y="1200"/>
                    <a:pt x="2764" y="1192"/>
                    <a:pt x="2764" y="1184"/>
                  </a:cubicBezTo>
                  <a:cubicBezTo>
                    <a:pt x="2756" y="1169"/>
                    <a:pt x="2726" y="1169"/>
                    <a:pt x="2733" y="1161"/>
                  </a:cubicBezTo>
                  <a:cubicBezTo>
                    <a:pt x="2756" y="1123"/>
                    <a:pt x="2833" y="1131"/>
                    <a:pt x="2833" y="1093"/>
                  </a:cubicBezTo>
                  <a:cubicBezTo>
                    <a:pt x="2833" y="1055"/>
                    <a:pt x="2772" y="1055"/>
                    <a:pt x="2733" y="1032"/>
                  </a:cubicBezTo>
                  <a:lnTo>
                    <a:pt x="2733" y="1032"/>
                  </a:lnTo>
                  <a:cubicBezTo>
                    <a:pt x="2718" y="1001"/>
                    <a:pt x="2718" y="963"/>
                    <a:pt x="2688" y="940"/>
                  </a:cubicBezTo>
                  <a:cubicBezTo>
                    <a:pt x="2665" y="925"/>
                    <a:pt x="2626" y="955"/>
                    <a:pt x="2603" y="948"/>
                  </a:cubicBezTo>
                  <a:cubicBezTo>
                    <a:pt x="2581" y="932"/>
                    <a:pt x="2573" y="902"/>
                    <a:pt x="2573" y="879"/>
                  </a:cubicBezTo>
                  <a:cubicBezTo>
                    <a:pt x="2565" y="856"/>
                    <a:pt x="2596" y="833"/>
                    <a:pt x="2588" y="818"/>
                  </a:cubicBezTo>
                  <a:cubicBezTo>
                    <a:pt x="2581" y="802"/>
                    <a:pt x="2558" y="810"/>
                    <a:pt x="2542" y="810"/>
                  </a:cubicBezTo>
                  <a:cubicBezTo>
                    <a:pt x="2504" y="818"/>
                    <a:pt x="2466" y="841"/>
                    <a:pt x="2428" y="841"/>
                  </a:cubicBezTo>
                  <a:cubicBezTo>
                    <a:pt x="2405" y="833"/>
                    <a:pt x="2382" y="818"/>
                    <a:pt x="2382" y="795"/>
                  </a:cubicBezTo>
                  <a:cubicBezTo>
                    <a:pt x="2374" y="764"/>
                    <a:pt x="2420" y="726"/>
                    <a:pt x="2397" y="703"/>
                  </a:cubicBezTo>
                  <a:cubicBezTo>
                    <a:pt x="2359" y="680"/>
                    <a:pt x="2307" y="726"/>
                    <a:pt x="2268" y="711"/>
                  </a:cubicBezTo>
                  <a:cubicBezTo>
                    <a:pt x="2223" y="696"/>
                    <a:pt x="2200" y="642"/>
                    <a:pt x="2154" y="619"/>
                  </a:cubicBezTo>
                  <a:cubicBezTo>
                    <a:pt x="2131" y="604"/>
                    <a:pt x="2093" y="642"/>
                    <a:pt x="2077" y="619"/>
                  </a:cubicBezTo>
                  <a:cubicBezTo>
                    <a:pt x="2054" y="596"/>
                    <a:pt x="2085" y="550"/>
                    <a:pt x="2070" y="520"/>
                  </a:cubicBezTo>
                  <a:cubicBezTo>
                    <a:pt x="2062" y="505"/>
                    <a:pt x="2039" y="497"/>
                    <a:pt x="2016" y="497"/>
                  </a:cubicBezTo>
                  <a:cubicBezTo>
                    <a:pt x="2001" y="497"/>
                    <a:pt x="1978" y="512"/>
                    <a:pt x="1955" y="512"/>
                  </a:cubicBezTo>
                  <a:cubicBezTo>
                    <a:pt x="1948" y="512"/>
                    <a:pt x="1940" y="489"/>
                    <a:pt x="1932" y="489"/>
                  </a:cubicBezTo>
                  <a:cubicBezTo>
                    <a:pt x="1910" y="482"/>
                    <a:pt x="1887" y="474"/>
                    <a:pt x="1871" y="489"/>
                  </a:cubicBezTo>
                  <a:cubicBezTo>
                    <a:pt x="1856" y="505"/>
                    <a:pt x="1856" y="550"/>
                    <a:pt x="1833" y="558"/>
                  </a:cubicBezTo>
                  <a:cubicBezTo>
                    <a:pt x="1795" y="573"/>
                    <a:pt x="1741" y="566"/>
                    <a:pt x="1711" y="543"/>
                  </a:cubicBezTo>
                  <a:cubicBezTo>
                    <a:pt x="1696" y="527"/>
                    <a:pt x="1726" y="505"/>
                    <a:pt x="1726" y="482"/>
                  </a:cubicBezTo>
                  <a:cubicBezTo>
                    <a:pt x="1734" y="466"/>
                    <a:pt x="1741" y="444"/>
                    <a:pt x="1726" y="428"/>
                  </a:cubicBezTo>
                  <a:cubicBezTo>
                    <a:pt x="1718" y="413"/>
                    <a:pt x="1696" y="428"/>
                    <a:pt x="1680" y="428"/>
                  </a:cubicBezTo>
                  <a:cubicBezTo>
                    <a:pt x="1635" y="413"/>
                    <a:pt x="1596" y="390"/>
                    <a:pt x="1558" y="367"/>
                  </a:cubicBezTo>
                  <a:cubicBezTo>
                    <a:pt x="1497" y="321"/>
                    <a:pt x="1428" y="283"/>
                    <a:pt x="1390" y="230"/>
                  </a:cubicBezTo>
                  <a:cubicBezTo>
                    <a:pt x="1367" y="199"/>
                    <a:pt x="1360" y="153"/>
                    <a:pt x="1375" y="123"/>
                  </a:cubicBezTo>
                  <a:cubicBezTo>
                    <a:pt x="1382" y="107"/>
                    <a:pt x="1413" y="115"/>
                    <a:pt x="1428" y="115"/>
                  </a:cubicBezTo>
                  <a:cubicBezTo>
                    <a:pt x="1466" y="107"/>
                    <a:pt x="1512" y="123"/>
                    <a:pt x="1543" y="107"/>
                  </a:cubicBezTo>
                  <a:cubicBezTo>
                    <a:pt x="1558" y="92"/>
                    <a:pt x="1543" y="92"/>
                    <a:pt x="1543" y="69"/>
                  </a:cubicBezTo>
                  <a:lnTo>
                    <a:pt x="1543" y="69"/>
                  </a:lnTo>
                  <a:cubicBezTo>
                    <a:pt x="1489" y="62"/>
                    <a:pt x="1436" y="46"/>
                    <a:pt x="1405" y="0"/>
                  </a:cubicBezTo>
                  <a:lnTo>
                    <a:pt x="1405" y="0"/>
                  </a:lnTo>
                  <a:cubicBezTo>
                    <a:pt x="1398" y="8"/>
                    <a:pt x="1398" y="8"/>
                    <a:pt x="1398" y="8"/>
                  </a:cubicBezTo>
                  <a:lnTo>
                    <a:pt x="1398" y="8"/>
                  </a:lnTo>
                  <a:cubicBezTo>
                    <a:pt x="1329" y="54"/>
                    <a:pt x="1191" y="46"/>
                    <a:pt x="1107" y="77"/>
                  </a:cubicBezTo>
                  <a:cubicBezTo>
                    <a:pt x="1031" y="100"/>
                    <a:pt x="924" y="100"/>
                    <a:pt x="848" y="107"/>
                  </a:cubicBezTo>
                  <a:cubicBezTo>
                    <a:pt x="810" y="115"/>
                    <a:pt x="741" y="115"/>
                    <a:pt x="749" y="153"/>
                  </a:cubicBezTo>
                  <a:cubicBezTo>
                    <a:pt x="764" y="191"/>
                    <a:pt x="733" y="214"/>
                    <a:pt x="710" y="237"/>
                  </a:cubicBezTo>
                  <a:cubicBezTo>
                    <a:pt x="687" y="268"/>
                    <a:pt x="710" y="367"/>
                    <a:pt x="703" y="413"/>
                  </a:cubicBezTo>
                  <a:cubicBezTo>
                    <a:pt x="687" y="489"/>
                    <a:pt x="649" y="543"/>
                    <a:pt x="611" y="604"/>
                  </a:cubicBezTo>
                  <a:cubicBezTo>
                    <a:pt x="542" y="642"/>
                    <a:pt x="474" y="673"/>
                    <a:pt x="420" y="589"/>
                  </a:cubicBezTo>
                  <a:cubicBezTo>
                    <a:pt x="405" y="558"/>
                    <a:pt x="290" y="558"/>
                    <a:pt x="252" y="558"/>
                  </a:cubicBezTo>
                  <a:cubicBezTo>
                    <a:pt x="252" y="627"/>
                    <a:pt x="229" y="688"/>
                    <a:pt x="206" y="749"/>
                  </a:cubicBezTo>
                  <a:lnTo>
                    <a:pt x="206" y="749"/>
                  </a:lnTo>
                  <a:cubicBezTo>
                    <a:pt x="237" y="749"/>
                    <a:pt x="252" y="749"/>
                    <a:pt x="282" y="749"/>
                  </a:cubicBezTo>
                  <a:cubicBezTo>
                    <a:pt x="313" y="749"/>
                    <a:pt x="351" y="734"/>
                    <a:pt x="382" y="749"/>
                  </a:cubicBezTo>
                  <a:cubicBezTo>
                    <a:pt x="397" y="757"/>
                    <a:pt x="389" y="780"/>
                    <a:pt x="397" y="795"/>
                  </a:cubicBezTo>
                  <a:cubicBezTo>
                    <a:pt x="412" y="833"/>
                    <a:pt x="435" y="863"/>
                    <a:pt x="443" y="894"/>
                  </a:cubicBezTo>
                  <a:cubicBezTo>
                    <a:pt x="451" y="902"/>
                    <a:pt x="435" y="909"/>
                    <a:pt x="428" y="917"/>
                  </a:cubicBezTo>
                  <a:cubicBezTo>
                    <a:pt x="420" y="955"/>
                    <a:pt x="428" y="1009"/>
                    <a:pt x="412" y="1047"/>
                  </a:cubicBezTo>
                  <a:cubicBezTo>
                    <a:pt x="397" y="1070"/>
                    <a:pt x="367" y="1062"/>
                    <a:pt x="344" y="1077"/>
                  </a:cubicBezTo>
                  <a:cubicBezTo>
                    <a:pt x="336" y="1077"/>
                    <a:pt x="328" y="1085"/>
                    <a:pt x="328" y="1093"/>
                  </a:cubicBezTo>
                  <a:cubicBezTo>
                    <a:pt x="336" y="1108"/>
                    <a:pt x="351" y="1100"/>
                    <a:pt x="359" y="1108"/>
                  </a:cubicBezTo>
                  <a:cubicBezTo>
                    <a:pt x="397" y="1123"/>
                    <a:pt x="420" y="1154"/>
                    <a:pt x="458" y="1161"/>
                  </a:cubicBezTo>
                  <a:cubicBezTo>
                    <a:pt x="474" y="1169"/>
                    <a:pt x="489" y="1116"/>
                    <a:pt x="496" y="1131"/>
                  </a:cubicBezTo>
                  <a:cubicBezTo>
                    <a:pt x="527" y="1177"/>
                    <a:pt x="519" y="1238"/>
                    <a:pt x="527" y="1291"/>
                  </a:cubicBezTo>
                  <a:cubicBezTo>
                    <a:pt x="535" y="1299"/>
                    <a:pt x="527" y="1314"/>
                    <a:pt x="535" y="1322"/>
                  </a:cubicBezTo>
                  <a:cubicBezTo>
                    <a:pt x="542" y="1337"/>
                    <a:pt x="557" y="1352"/>
                    <a:pt x="565" y="1368"/>
                  </a:cubicBezTo>
                  <a:cubicBezTo>
                    <a:pt x="580" y="1398"/>
                    <a:pt x="573" y="1436"/>
                    <a:pt x="588" y="1467"/>
                  </a:cubicBezTo>
                  <a:cubicBezTo>
                    <a:pt x="596" y="1482"/>
                    <a:pt x="619" y="1467"/>
                    <a:pt x="619" y="1482"/>
                  </a:cubicBezTo>
                  <a:cubicBezTo>
                    <a:pt x="626" y="1521"/>
                    <a:pt x="603" y="1566"/>
                    <a:pt x="619" y="1604"/>
                  </a:cubicBezTo>
                  <a:cubicBezTo>
                    <a:pt x="619" y="1627"/>
                    <a:pt x="657" y="1604"/>
                    <a:pt x="664" y="1612"/>
                  </a:cubicBezTo>
                  <a:cubicBezTo>
                    <a:pt x="680" y="1627"/>
                    <a:pt x="680" y="1643"/>
                    <a:pt x="680" y="1658"/>
                  </a:cubicBezTo>
                  <a:cubicBezTo>
                    <a:pt x="680" y="1681"/>
                    <a:pt x="664" y="1704"/>
                    <a:pt x="672" y="1711"/>
                  </a:cubicBezTo>
                  <a:cubicBezTo>
                    <a:pt x="695" y="1734"/>
                    <a:pt x="733" y="1719"/>
                    <a:pt x="756" y="1734"/>
                  </a:cubicBezTo>
                  <a:cubicBezTo>
                    <a:pt x="779" y="1750"/>
                    <a:pt x="817" y="1780"/>
                    <a:pt x="817" y="1811"/>
                  </a:cubicBezTo>
                  <a:cubicBezTo>
                    <a:pt x="810" y="1841"/>
                    <a:pt x="764" y="1834"/>
                    <a:pt x="749" y="1857"/>
                  </a:cubicBezTo>
                  <a:cubicBezTo>
                    <a:pt x="733" y="1872"/>
                    <a:pt x="718" y="1895"/>
                    <a:pt x="726" y="1918"/>
                  </a:cubicBezTo>
                  <a:cubicBezTo>
                    <a:pt x="733" y="1933"/>
                    <a:pt x="764" y="1918"/>
                    <a:pt x="771" y="1933"/>
                  </a:cubicBezTo>
                  <a:cubicBezTo>
                    <a:pt x="787" y="1948"/>
                    <a:pt x="779" y="1979"/>
                    <a:pt x="787" y="1994"/>
                  </a:cubicBezTo>
                  <a:lnTo>
                    <a:pt x="787" y="1994"/>
                  </a:lnTo>
                  <a:cubicBezTo>
                    <a:pt x="810" y="1994"/>
                    <a:pt x="825" y="1986"/>
                    <a:pt x="848" y="1979"/>
                  </a:cubicBezTo>
                  <a:cubicBezTo>
                    <a:pt x="871" y="1971"/>
                    <a:pt x="901" y="1956"/>
                    <a:pt x="924" y="1963"/>
                  </a:cubicBezTo>
                  <a:cubicBezTo>
                    <a:pt x="947" y="1979"/>
                    <a:pt x="955" y="2017"/>
                    <a:pt x="978" y="2040"/>
                  </a:cubicBezTo>
                  <a:cubicBezTo>
                    <a:pt x="1001" y="2055"/>
                    <a:pt x="1054" y="2047"/>
                    <a:pt x="1062" y="2078"/>
                  </a:cubicBezTo>
                  <a:cubicBezTo>
                    <a:pt x="1069" y="2101"/>
                    <a:pt x="1024" y="2109"/>
                    <a:pt x="1008" y="2132"/>
                  </a:cubicBezTo>
                  <a:cubicBezTo>
                    <a:pt x="1001" y="2139"/>
                    <a:pt x="1016" y="2155"/>
                    <a:pt x="1008" y="2170"/>
                  </a:cubicBezTo>
                  <a:cubicBezTo>
                    <a:pt x="993" y="2185"/>
                    <a:pt x="970" y="2193"/>
                    <a:pt x="947" y="2200"/>
                  </a:cubicBezTo>
                  <a:cubicBezTo>
                    <a:pt x="932" y="2208"/>
                    <a:pt x="909" y="2208"/>
                    <a:pt x="886" y="2208"/>
                  </a:cubicBezTo>
                  <a:close/>
                </a:path>
              </a:pathLst>
            </a:custGeom>
            <a:solidFill>
              <a:schemeClr val="accent5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161"/>
            <p:cNvSpPr>
              <a:spLocks noChangeArrowheads="1"/>
            </p:cNvSpPr>
            <p:nvPr/>
          </p:nvSpPr>
          <p:spPr bwMode="auto">
            <a:xfrm>
              <a:off x="5584462" y="9939339"/>
              <a:ext cx="112706" cy="90487"/>
            </a:xfrm>
            <a:custGeom>
              <a:avLst/>
              <a:gdLst>
                <a:gd name="T0" fmla="*/ 130 w 314"/>
                <a:gd name="T1" fmla="*/ 252 h 253"/>
                <a:gd name="T2" fmla="*/ 130 w 314"/>
                <a:gd name="T3" fmla="*/ 252 h 253"/>
                <a:gd name="T4" fmla="*/ 191 w 314"/>
                <a:gd name="T5" fmla="*/ 244 h 253"/>
                <a:gd name="T6" fmla="*/ 252 w 314"/>
                <a:gd name="T7" fmla="*/ 214 h 253"/>
                <a:gd name="T8" fmla="*/ 252 w 314"/>
                <a:gd name="T9" fmla="*/ 176 h 253"/>
                <a:gd name="T10" fmla="*/ 306 w 314"/>
                <a:gd name="T11" fmla="*/ 122 h 253"/>
                <a:gd name="T12" fmla="*/ 222 w 314"/>
                <a:gd name="T13" fmla="*/ 84 h 253"/>
                <a:gd name="T14" fmla="*/ 168 w 314"/>
                <a:gd name="T15" fmla="*/ 7 h 253"/>
                <a:gd name="T16" fmla="*/ 92 w 314"/>
                <a:gd name="T17" fmla="*/ 23 h 253"/>
                <a:gd name="T18" fmla="*/ 31 w 314"/>
                <a:gd name="T19" fmla="*/ 38 h 253"/>
                <a:gd name="T20" fmla="*/ 31 w 314"/>
                <a:gd name="T21" fmla="*/ 38 h 253"/>
                <a:gd name="T22" fmla="*/ 8 w 314"/>
                <a:gd name="T23" fmla="*/ 122 h 253"/>
                <a:gd name="T24" fmla="*/ 61 w 314"/>
                <a:gd name="T25" fmla="*/ 252 h 253"/>
                <a:gd name="T26" fmla="*/ 61 w 314"/>
                <a:gd name="T27" fmla="*/ 252 h 253"/>
                <a:gd name="T28" fmla="*/ 130 w 314"/>
                <a:gd name="T29" fmla="*/ 244 h 253"/>
                <a:gd name="T30" fmla="*/ 130 w 314"/>
                <a:gd name="T31" fmla="*/ 244 h 253"/>
                <a:gd name="T32" fmla="*/ 130 w 314"/>
                <a:gd name="T33" fmla="*/ 25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4" h="253">
                  <a:moveTo>
                    <a:pt x="130" y="252"/>
                  </a:moveTo>
                  <a:lnTo>
                    <a:pt x="130" y="252"/>
                  </a:lnTo>
                  <a:cubicBezTo>
                    <a:pt x="153" y="252"/>
                    <a:pt x="176" y="252"/>
                    <a:pt x="191" y="244"/>
                  </a:cubicBezTo>
                  <a:cubicBezTo>
                    <a:pt x="214" y="237"/>
                    <a:pt x="237" y="229"/>
                    <a:pt x="252" y="214"/>
                  </a:cubicBezTo>
                  <a:cubicBezTo>
                    <a:pt x="260" y="199"/>
                    <a:pt x="245" y="183"/>
                    <a:pt x="252" y="176"/>
                  </a:cubicBezTo>
                  <a:cubicBezTo>
                    <a:pt x="268" y="153"/>
                    <a:pt x="313" y="145"/>
                    <a:pt x="306" y="122"/>
                  </a:cubicBezTo>
                  <a:cubicBezTo>
                    <a:pt x="298" y="91"/>
                    <a:pt x="245" y="99"/>
                    <a:pt x="222" y="84"/>
                  </a:cubicBezTo>
                  <a:cubicBezTo>
                    <a:pt x="199" y="61"/>
                    <a:pt x="191" y="23"/>
                    <a:pt x="168" y="7"/>
                  </a:cubicBezTo>
                  <a:cubicBezTo>
                    <a:pt x="145" y="0"/>
                    <a:pt x="115" y="15"/>
                    <a:pt x="92" y="23"/>
                  </a:cubicBezTo>
                  <a:cubicBezTo>
                    <a:pt x="69" y="30"/>
                    <a:pt x="54" y="38"/>
                    <a:pt x="31" y="38"/>
                  </a:cubicBezTo>
                  <a:lnTo>
                    <a:pt x="31" y="38"/>
                  </a:lnTo>
                  <a:cubicBezTo>
                    <a:pt x="23" y="69"/>
                    <a:pt x="0" y="99"/>
                    <a:pt x="8" y="122"/>
                  </a:cubicBezTo>
                  <a:cubicBezTo>
                    <a:pt x="15" y="153"/>
                    <a:pt x="46" y="229"/>
                    <a:pt x="61" y="252"/>
                  </a:cubicBezTo>
                  <a:lnTo>
                    <a:pt x="61" y="252"/>
                  </a:lnTo>
                  <a:cubicBezTo>
                    <a:pt x="84" y="244"/>
                    <a:pt x="99" y="237"/>
                    <a:pt x="130" y="244"/>
                  </a:cubicBezTo>
                  <a:lnTo>
                    <a:pt x="130" y="244"/>
                  </a:lnTo>
                  <a:cubicBezTo>
                    <a:pt x="130" y="252"/>
                    <a:pt x="130" y="252"/>
                    <a:pt x="130" y="25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162"/>
            <p:cNvSpPr>
              <a:spLocks noChangeArrowheads="1"/>
            </p:cNvSpPr>
            <p:nvPr/>
          </p:nvSpPr>
          <p:spPr bwMode="auto">
            <a:xfrm>
              <a:off x="4387564" y="9499600"/>
              <a:ext cx="1219121" cy="927100"/>
            </a:xfrm>
            <a:custGeom>
              <a:avLst/>
              <a:gdLst>
                <a:gd name="T0" fmla="*/ 8 w 3385"/>
                <a:gd name="T1" fmla="*/ 2551 h 2575"/>
                <a:gd name="T2" fmla="*/ 69 w 3385"/>
                <a:gd name="T3" fmla="*/ 2536 h 2575"/>
                <a:gd name="T4" fmla="*/ 0 w 3385"/>
                <a:gd name="T5" fmla="*/ 2566 h 2575"/>
                <a:gd name="T6" fmla="*/ 3384 w 3385"/>
                <a:gd name="T7" fmla="*/ 1474 h 2575"/>
                <a:gd name="T8" fmla="*/ 3331 w 3385"/>
                <a:gd name="T9" fmla="*/ 1344 h 2575"/>
                <a:gd name="T10" fmla="*/ 3354 w 3385"/>
                <a:gd name="T11" fmla="*/ 1260 h 2575"/>
                <a:gd name="T12" fmla="*/ 3293 w 3385"/>
                <a:gd name="T13" fmla="*/ 1184 h 2575"/>
                <a:gd name="T14" fmla="*/ 3384 w 3385"/>
                <a:gd name="T15" fmla="*/ 1077 h 2575"/>
                <a:gd name="T16" fmla="*/ 3239 w 3385"/>
                <a:gd name="T17" fmla="*/ 977 h 2575"/>
                <a:gd name="T18" fmla="*/ 3231 w 3385"/>
                <a:gd name="T19" fmla="*/ 878 h 2575"/>
                <a:gd name="T20" fmla="*/ 3186 w 3385"/>
                <a:gd name="T21" fmla="*/ 748 h 2575"/>
                <a:gd name="T22" fmla="*/ 3132 w 3385"/>
                <a:gd name="T23" fmla="*/ 634 h 2575"/>
                <a:gd name="T24" fmla="*/ 3094 w 3385"/>
                <a:gd name="T25" fmla="*/ 557 h 2575"/>
                <a:gd name="T26" fmla="*/ 3025 w 3385"/>
                <a:gd name="T27" fmla="*/ 427 h 2575"/>
                <a:gd name="T28" fmla="*/ 2895 w 3385"/>
                <a:gd name="T29" fmla="*/ 359 h 2575"/>
                <a:gd name="T30" fmla="*/ 2979 w 3385"/>
                <a:gd name="T31" fmla="*/ 313 h 2575"/>
                <a:gd name="T32" fmla="*/ 3010 w 3385"/>
                <a:gd name="T33" fmla="*/ 160 h 2575"/>
                <a:gd name="T34" fmla="*/ 2949 w 3385"/>
                <a:gd name="T35" fmla="*/ 15 h 2575"/>
                <a:gd name="T36" fmla="*/ 2773 w 3385"/>
                <a:gd name="T37" fmla="*/ 15 h 2575"/>
                <a:gd name="T38" fmla="*/ 2750 w 3385"/>
                <a:gd name="T39" fmla="*/ 114 h 2575"/>
                <a:gd name="T40" fmla="*/ 2674 w 3385"/>
                <a:gd name="T41" fmla="*/ 473 h 2575"/>
                <a:gd name="T42" fmla="*/ 2437 w 3385"/>
                <a:gd name="T43" fmla="*/ 710 h 2575"/>
                <a:gd name="T44" fmla="*/ 2185 w 3385"/>
                <a:gd name="T45" fmla="*/ 901 h 2575"/>
                <a:gd name="T46" fmla="*/ 2017 w 3385"/>
                <a:gd name="T47" fmla="*/ 1000 h 2575"/>
                <a:gd name="T48" fmla="*/ 1795 w 3385"/>
                <a:gd name="T49" fmla="*/ 1520 h 2575"/>
                <a:gd name="T50" fmla="*/ 1582 w 3385"/>
                <a:gd name="T51" fmla="*/ 1726 h 2575"/>
                <a:gd name="T52" fmla="*/ 1322 w 3385"/>
                <a:gd name="T53" fmla="*/ 1810 h 2575"/>
                <a:gd name="T54" fmla="*/ 1047 w 3385"/>
                <a:gd name="T55" fmla="*/ 1940 h 2575"/>
                <a:gd name="T56" fmla="*/ 940 w 3385"/>
                <a:gd name="T57" fmla="*/ 2184 h 2575"/>
                <a:gd name="T58" fmla="*/ 1207 w 3385"/>
                <a:gd name="T59" fmla="*/ 2184 h 2575"/>
                <a:gd name="T60" fmla="*/ 1375 w 3385"/>
                <a:gd name="T61" fmla="*/ 2077 h 2575"/>
                <a:gd name="T62" fmla="*/ 1757 w 3385"/>
                <a:gd name="T63" fmla="*/ 2452 h 2575"/>
                <a:gd name="T64" fmla="*/ 1925 w 3385"/>
                <a:gd name="T65" fmla="*/ 2337 h 2575"/>
                <a:gd name="T66" fmla="*/ 1918 w 3385"/>
                <a:gd name="T67" fmla="*/ 2123 h 2575"/>
                <a:gd name="T68" fmla="*/ 1986 w 3385"/>
                <a:gd name="T69" fmla="*/ 1963 h 2575"/>
                <a:gd name="T70" fmla="*/ 2047 w 3385"/>
                <a:gd name="T71" fmla="*/ 2016 h 2575"/>
                <a:gd name="T72" fmla="*/ 2139 w 3385"/>
                <a:gd name="T73" fmla="*/ 1856 h 2575"/>
                <a:gd name="T74" fmla="*/ 2292 w 3385"/>
                <a:gd name="T75" fmla="*/ 1787 h 2575"/>
                <a:gd name="T76" fmla="*/ 2422 w 3385"/>
                <a:gd name="T77" fmla="*/ 1741 h 2575"/>
                <a:gd name="T78" fmla="*/ 2452 w 3385"/>
                <a:gd name="T79" fmla="*/ 1619 h 2575"/>
                <a:gd name="T80" fmla="*/ 2567 w 3385"/>
                <a:gd name="T81" fmla="*/ 1573 h 2575"/>
                <a:gd name="T82" fmla="*/ 3041 w 3385"/>
                <a:gd name="T83" fmla="*/ 1474 h 2575"/>
                <a:gd name="T84" fmla="*/ 3277 w 3385"/>
                <a:gd name="T85" fmla="*/ 1543 h 2575"/>
                <a:gd name="T86" fmla="*/ 3300 w 3385"/>
                <a:gd name="T87" fmla="*/ 1565 h 2575"/>
                <a:gd name="T88" fmla="*/ 3384 w 3385"/>
                <a:gd name="T89" fmla="*/ 1474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85" h="2575">
                  <a:moveTo>
                    <a:pt x="8" y="2551"/>
                  </a:moveTo>
                  <a:lnTo>
                    <a:pt x="8" y="2551"/>
                  </a:lnTo>
                  <a:cubicBezTo>
                    <a:pt x="23" y="2551"/>
                    <a:pt x="23" y="2513"/>
                    <a:pt x="23" y="2505"/>
                  </a:cubicBezTo>
                  <a:cubicBezTo>
                    <a:pt x="31" y="2497"/>
                    <a:pt x="92" y="2513"/>
                    <a:pt x="69" y="2536"/>
                  </a:cubicBezTo>
                  <a:cubicBezTo>
                    <a:pt x="62" y="2543"/>
                    <a:pt x="54" y="2551"/>
                    <a:pt x="46" y="2566"/>
                  </a:cubicBezTo>
                  <a:cubicBezTo>
                    <a:pt x="39" y="2574"/>
                    <a:pt x="8" y="2566"/>
                    <a:pt x="0" y="2566"/>
                  </a:cubicBezTo>
                  <a:cubicBezTo>
                    <a:pt x="8" y="2551"/>
                    <a:pt x="8" y="2551"/>
                    <a:pt x="8" y="2551"/>
                  </a:cubicBezTo>
                  <a:close/>
                  <a:moveTo>
                    <a:pt x="3384" y="1474"/>
                  </a:moveTo>
                  <a:lnTo>
                    <a:pt x="3384" y="1474"/>
                  </a:lnTo>
                  <a:cubicBezTo>
                    <a:pt x="3369" y="1451"/>
                    <a:pt x="3338" y="1375"/>
                    <a:pt x="3331" y="1344"/>
                  </a:cubicBezTo>
                  <a:cubicBezTo>
                    <a:pt x="3323" y="1321"/>
                    <a:pt x="3346" y="1291"/>
                    <a:pt x="3354" y="1260"/>
                  </a:cubicBezTo>
                  <a:lnTo>
                    <a:pt x="3354" y="1260"/>
                  </a:lnTo>
                  <a:cubicBezTo>
                    <a:pt x="3346" y="1245"/>
                    <a:pt x="3354" y="1214"/>
                    <a:pt x="3338" y="1199"/>
                  </a:cubicBezTo>
                  <a:cubicBezTo>
                    <a:pt x="3331" y="1184"/>
                    <a:pt x="3300" y="1199"/>
                    <a:pt x="3293" y="1184"/>
                  </a:cubicBezTo>
                  <a:cubicBezTo>
                    <a:pt x="3285" y="1161"/>
                    <a:pt x="3300" y="1138"/>
                    <a:pt x="3316" y="1123"/>
                  </a:cubicBezTo>
                  <a:cubicBezTo>
                    <a:pt x="3331" y="1100"/>
                    <a:pt x="3377" y="1107"/>
                    <a:pt x="3384" y="1077"/>
                  </a:cubicBezTo>
                  <a:cubicBezTo>
                    <a:pt x="3384" y="1046"/>
                    <a:pt x="3346" y="1016"/>
                    <a:pt x="3323" y="1000"/>
                  </a:cubicBezTo>
                  <a:cubicBezTo>
                    <a:pt x="3300" y="985"/>
                    <a:pt x="3262" y="1000"/>
                    <a:pt x="3239" y="977"/>
                  </a:cubicBezTo>
                  <a:cubicBezTo>
                    <a:pt x="3231" y="970"/>
                    <a:pt x="3247" y="947"/>
                    <a:pt x="3247" y="924"/>
                  </a:cubicBezTo>
                  <a:cubicBezTo>
                    <a:pt x="3247" y="909"/>
                    <a:pt x="3247" y="893"/>
                    <a:pt x="3231" y="878"/>
                  </a:cubicBezTo>
                  <a:cubicBezTo>
                    <a:pt x="3224" y="870"/>
                    <a:pt x="3186" y="893"/>
                    <a:pt x="3186" y="870"/>
                  </a:cubicBezTo>
                  <a:cubicBezTo>
                    <a:pt x="3170" y="832"/>
                    <a:pt x="3193" y="787"/>
                    <a:pt x="3186" y="748"/>
                  </a:cubicBezTo>
                  <a:cubicBezTo>
                    <a:pt x="3186" y="733"/>
                    <a:pt x="3163" y="748"/>
                    <a:pt x="3155" y="733"/>
                  </a:cubicBezTo>
                  <a:cubicBezTo>
                    <a:pt x="3140" y="702"/>
                    <a:pt x="3147" y="664"/>
                    <a:pt x="3132" y="634"/>
                  </a:cubicBezTo>
                  <a:cubicBezTo>
                    <a:pt x="3124" y="618"/>
                    <a:pt x="3109" y="603"/>
                    <a:pt x="3102" y="588"/>
                  </a:cubicBezTo>
                  <a:cubicBezTo>
                    <a:pt x="3094" y="580"/>
                    <a:pt x="3102" y="565"/>
                    <a:pt x="3094" y="557"/>
                  </a:cubicBezTo>
                  <a:cubicBezTo>
                    <a:pt x="3086" y="504"/>
                    <a:pt x="3094" y="443"/>
                    <a:pt x="3063" y="397"/>
                  </a:cubicBezTo>
                  <a:cubicBezTo>
                    <a:pt x="3056" y="382"/>
                    <a:pt x="3041" y="435"/>
                    <a:pt x="3025" y="427"/>
                  </a:cubicBezTo>
                  <a:cubicBezTo>
                    <a:pt x="2987" y="420"/>
                    <a:pt x="2964" y="389"/>
                    <a:pt x="2926" y="374"/>
                  </a:cubicBezTo>
                  <a:cubicBezTo>
                    <a:pt x="2918" y="366"/>
                    <a:pt x="2903" y="374"/>
                    <a:pt x="2895" y="359"/>
                  </a:cubicBezTo>
                  <a:cubicBezTo>
                    <a:pt x="2895" y="351"/>
                    <a:pt x="2903" y="343"/>
                    <a:pt x="2911" y="343"/>
                  </a:cubicBezTo>
                  <a:cubicBezTo>
                    <a:pt x="2934" y="328"/>
                    <a:pt x="2964" y="336"/>
                    <a:pt x="2979" y="313"/>
                  </a:cubicBezTo>
                  <a:cubicBezTo>
                    <a:pt x="2995" y="275"/>
                    <a:pt x="2987" y="221"/>
                    <a:pt x="2995" y="183"/>
                  </a:cubicBezTo>
                  <a:cubicBezTo>
                    <a:pt x="3002" y="175"/>
                    <a:pt x="3018" y="168"/>
                    <a:pt x="3010" y="160"/>
                  </a:cubicBezTo>
                  <a:cubicBezTo>
                    <a:pt x="3002" y="129"/>
                    <a:pt x="2979" y="99"/>
                    <a:pt x="2964" y="61"/>
                  </a:cubicBezTo>
                  <a:cubicBezTo>
                    <a:pt x="2956" y="46"/>
                    <a:pt x="2964" y="23"/>
                    <a:pt x="2949" y="15"/>
                  </a:cubicBezTo>
                  <a:cubicBezTo>
                    <a:pt x="2918" y="0"/>
                    <a:pt x="2880" y="15"/>
                    <a:pt x="2849" y="15"/>
                  </a:cubicBezTo>
                  <a:cubicBezTo>
                    <a:pt x="2819" y="15"/>
                    <a:pt x="2804" y="15"/>
                    <a:pt x="2773" y="15"/>
                  </a:cubicBezTo>
                  <a:lnTo>
                    <a:pt x="2773" y="15"/>
                  </a:lnTo>
                  <a:cubicBezTo>
                    <a:pt x="2766" y="46"/>
                    <a:pt x="2750" y="76"/>
                    <a:pt x="2750" y="114"/>
                  </a:cubicBezTo>
                  <a:cubicBezTo>
                    <a:pt x="2743" y="198"/>
                    <a:pt x="2781" y="282"/>
                    <a:pt x="2773" y="374"/>
                  </a:cubicBezTo>
                  <a:cubicBezTo>
                    <a:pt x="2766" y="458"/>
                    <a:pt x="2720" y="435"/>
                    <a:pt x="2674" y="473"/>
                  </a:cubicBezTo>
                  <a:cubicBezTo>
                    <a:pt x="2605" y="535"/>
                    <a:pt x="2628" y="611"/>
                    <a:pt x="2529" y="664"/>
                  </a:cubicBezTo>
                  <a:cubicBezTo>
                    <a:pt x="2498" y="679"/>
                    <a:pt x="2422" y="672"/>
                    <a:pt x="2437" y="710"/>
                  </a:cubicBezTo>
                  <a:cubicBezTo>
                    <a:pt x="2452" y="748"/>
                    <a:pt x="2437" y="809"/>
                    <a:pt x="2407" y="840"/>
                  </a:cubicBezTo>
                  <a:cubicBezTo>
                    <a:pt x="2345" y="909"/>
                    <a:pt x="2269" y="901"/>
                    <a:pt x="2185" y="901"/>
                  </a:cubicBezTo>
                  <a:cubicBezTo>
                    <a:pt x="2185" y="954"/>
                    <a:pt x="2193" y="962"/>
                    <a:pt x="2139" y="962"/>
                  </a:cubicBezTo>
                  <a:cubicBezTo>
                    <a:pt x="2124" y="1016"/>
                    <a:pt x="2063" y="1000"/>
                    <a:pt x="2017" y="1000"/>
                  </a:cubicBezTo>
                  <a:cubicBezTo>
                    <a:pt x="2002" y="1084"/>
                    <a:pt x="2032" y="1336"/>
                    <a:pt x="1902" y="1329"/>
                  </a:cubicBezTo>
                  <a:cubicBezTo>
                    <a:pt x="1803" y="1321"/>
                    <a:pt x="1834" y="1459"/>
                    <a:pt x="1795" y="1520"/>
                  </a:cubicBezTo>
                  <a:cubicBezTo>
                    <a:pt x="1757" y="1588"/>
                    <a:pt x="1719" y="1543"/>
                    <a:pt x="1688" y="1619"/>
                  </a:cubicBezTo>
                  <a:cubicBezTo>
                    <a:pt x="1666" y="1665"/>
                    <a:pt x="1612" y="1696"/>
                    <a:pt x="1582" y="1726"/>
                  </a:cubicBezTo>
                  <a:cubicBezTo>
                    <a:pt x="1513" y="1795"/>
                    <a:pt x="1505" y="1741"/>
                    <a:pt x="1436" y="1795"/>
                  </a:cubicBezTo>
                  <a:cubicBezTo>
                    <a:pt x="1391" y="1840"/>
                    <a:pt x="1360" y="1917"/>
                    <a:pt x="1322" y="1810"/>
                  </a:cubicBezTo>
                  <a:cubicBezTo>
                    <a:pt x="1299" y="1810"/>
                    <a:pt x="1284" y="1802"/>
                    <a:pt x="1253" y="1818"/>
                  </a:cubicBezTo>
                  <a:cubicBezTo>
                    <a:pt x="1177" y="1848"/>
                    <a:pt x="1123" y="1925"/>
                    <a:pt x="1047" y="1940"/>
                  </a:cubicBezTo>
                  <a:cubicBezTo>
                    <a:pt x="1009" y="1948"/>
                    <a:pt x="940" y="2001"/>
                    <a:pt x="963" y="2054"/>
                  </a:cubicBezTo>
                  <a:cubicBezTo>
                    <a:pt x="978" y="2100"/>
                    <a:pt x="932" y="2177"/>
                    <a:pt x="940" y="2184"/>
                  </a:cubicBezTo>
                  <a:cubicBezTo>
                    <a:pt x="986" y="2215"/>
                    <a:pt x="986" y="2268"/>
                    <a:pt x="1047" y="2238"/>
                  </a:cubicBezTo>
                  <a:cubicBezTo>
                    <a:pt x="1093" y="2215"/>
                    <a:pt x="1154" y="2192"/>
                    <a:pt x="1207" y="2184"/>
                  </a:cubicBezTo>
                  <a:cubicBezTo>
                    <a:pt x="1238" y="2177"/>
                    <a:pt x="1207" y="2131"/>
                    <a:pt x="1230" y="2100"/>
                  </a:cubicBezTo>
                  <a:cubicBezTo>
                    <a:pt x="1261" y="2047"/>
                    <a:pt x="1337" y="2032"/>
                    <a:pt x="1375" y="2077"/>
                  </a:cubicBezTo>
                  <a:cubicBezTo>
                    <a:pt x="1444" y="2161"/>
                    <a:pt x="1582" y="2131"/>
                    <a:pt x="1635" y="2245"/>
                  </a:cubicBezTo>
                  <a:cubicBezTo>
                    <a:pt x="1673" y="2314"/>
                    <a:pt x="1650" y="2429"/>
                    <a:pt x="1757" y="2452"/>
                  </a:cubicBezTo>
                  <a:cubicBezTo>
                    <a:pt x="1765" y="2398"/>
                    <a:pt x="1795" y="2390"/>
                    <a:pt x="1834" y="2360"/>
                  </a:cubicBezTo>
                  <a:cubicBezTo>
                    <a:pt x="1864" y="2337"/>
                    <a:pt x="1925" y="2345"/>
                    <a:pt x="1925" y="2337"/>
                  </a:cubicBezTo>
                  <a:cubicBezTo>
                    <a:pt x="1941" y="2299"/>
                    <a:pt x="1979" y="2253"/>
                    <a:pt x="1979" y="2215"/>
                  </a:cubicBezTo>
                  <a:cubicBezTo>
                    <a:pt x="1979" y="2184"/>
                    <a:pt x="1933" y="2146"/>
                    <a:pt x="1918" y="2123"/>
                  </a:cubicBezTo>
                  <a:cubicBezTo>
                    <a:pt x="1902" y="2100"/>
                    <a:pt x="1948" y="2093"/>
                    <a:pt x="1948" y="2062"/>
                  </a:cubicBezTo>
                  <a:cubicBezTo>
                    <a:pt x="1956" y="2016"/>
                    <a:pt x="1979" y="1993"/>
                    <a:pt x="1986" y="1963"/>
                  </a:cubicBezTo>
                  <a:cubicBezTo>
                    <a:pt x="1994" y="1925"/>
                    <a:pt x="1994" y="1886"/>
                    <a:pt x="2002" y="1848"/>
                  </a:cubicBezTo>
                  <a:cubicBezTo>
                    <a:pt x="2047" y="1856"/>
                    <a:pt x="2025" y="1993"/>
                    <a:pt x="2047" y="2016"/>
                  </a:cubicBezTo>
                  <a:cubicBezTo>
                    <a:pt x="2063" y="1993"/>
                    <a:pt x="2078" y="1993"/>
                    <a:pt x="2093" y="1986"/>
                  </a:cubicBezTo>
                  <a:cubicBezTo>
                    <a:pt x="2124" y="1955"/>
                    <a:pt x="2101" y="1879"/>
                    <a:pt x="2139" y="1856"/>
                  </a:cubicBezTo>
                  <a:cubicBezTo>
                    <a:pt x="2170" y="1833"/>
                    <a:pt x="2177" y="1871"/>
                    <a:pt x="2200" y="1871"/>
                  </a:cubicBezTo>
                  <a:cubicBezTo>
                    <a:pt x="2208" y="1871"/>
                    <a:pt x="2269" y="1795"/>
                    <a:pt x="2292" y="1787"/>
                  </a:cubicBezTo>
                  <a:cubicBezTo>
                    <a:pt x="2353" y="1764"/>
                    <a:pt x="2361" y="1810"/>
                    <a:pt x="2391" y="1818"/>
                  </a:cubicBezTo>
                  <a:cubicBezTo>
                    <a:pt x="2391" y="1795"/>
                    <a:pt x="2422" y="1772"/>
                    <a:pt x="2422" y="1741"/>
                  </a:cubicBezTo>
                  <a:cubicBezTo>
                    <a:pt x="2422" y="1703"/>
                    <a:pt x="2422" y="1673"/>
                    <a:pt x="2422" y="1634"/>
                  </a:cubicBezTo>
                  <a:cubicBezTo>
                    <a:pt x="2437" y="1627"/>
                    <a:pt x="2445" y="1619"/>
                    <a:pt x="2452" y="1619"/>
                  </a:cubicBezTo>
                  <a:cubicBezTo>
                    <a:pt x="2460" y="1611"/>
                    <a:pt x="2460" y="1596"/>
                    <a:pt x="2452" y="1588"/>
                  </a:cubicBezTo>
                  <a:cubicBezTo>
                    <a:pt x="2437" y="1520"/>
                    <a:pt x="2567" y="1466"/>
                    <a:pt x="2567" y="1573"/>
                  </a:cubicBezTo>
                  <a:cubicBezTo>
                    <a:pt x="2597" y="1588"/>
                    <a:pt x="2697" y="1527"/>
                    <a:pt x="2758" y="1543"/>
                  </a:cubicBezTo>
                  <a:cubicBezTo>
                    <a:pt x="2865" y="1565"/>
                    <a:pt x="2941" y="1497"/>
                    <a:pt x="3041" y="1474"/>
                  </a:cubicBezTo>
                  <a:cubicBezTo>
                    <a:pt x="3086" y="1466"/>
                    <a:pt x="3140" y="1474"/>
                    <a:pt x="3186" y="1482"/>
                  </a:cubicBezTo>
                  <a:cubicBezTo>
                    <a:pt x="3216" y="1489"/>
                    <a:pt x="3262" y="1543"/>
                    <a:pt x="3277" y="1543"/>
                  </a:cubicBezTo>
                  <a:cubicBezTo>
                    <a:pt x="3277" y="1550"/>
                    <a:pt x="3293" y="1558"/>
                    <a:pt x="3293" y="1565"/>
                  </a:cubicBezTo>
                  <a:cubicBezTo>
                    <a:pt x="3293" y="1565"/>
                    <a:pt x="3293" y="1565"/>
                    <a:pt x="3300" y="1565"/>
                  </a:cubicBezTo>
                  <a:cubicBezTo>
                    <a:pt x="3300" y="1573"/>
                    <a:pt x="3323" y="1573"/>
                    <a:pt x="3331" y="1573"/>
                  </a:cubicBezTo>
                  <a:cubicBezTo>
                    <a:pt x="3338" y="1535"/>
                    <a:pt x="3354" y="1489"/>
                    <a:pt x="3384" y="147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163"/>
            <p:cNvSpPr>
              <a:spLocks noChangeArrowheads="1"/>
            </p:cNvSpPr>
            <p:nvPr/>
          </p:nvSpPr>
          <p:spPr bwMode="auto">
            <a:xfrm>
              <a:off x="4192315" y="6399214"/>
              <a:ext cx="446058" cy="236537"/>
            </a:xfrm>
            <a:custGeom>
              <a:avLst/>
              <a:gdLst>
                <a:gd name="T0" fmla="*/ 31 w 1239"/>
                <a:gd name="T1" fmla="*/ 260 h 658"/>
                <a:gd name="T2" fmla="*/ 31 w 1239"/>
                <a:gd name="T3" fmla="*/ 260 h 658"/>
                <a:gd name="T4" fmla="*/ 115 w 1239"/>
                <a:gd name="T5" fmla="*/ 168 h 658"/>
                <a:gd name="T6" fmla="*/ 153 w 1239"/>
                <a:gd name="T7" fmla="*/ 161 h 658"/>
                <a:gd name="T8" fmla="*/ 237 w 1239"/>
                <a:gd name="T9" fmla="*/ 107 h 658"/>
                <a:gd name="T10" fmla="*/ 267 w 1239"/>
                <a:gd name="T11" fmla="*/ 122 h 658"/>
                <a:gd name="T12" fmla="*/ 329 w 1239"/>
                <a:gd name="T13" fmla="*/ 69 h 658"/>
                <a:gd name="T14" fmla="*/ 352 w 1239"/>
                <a:gd name="T15" fmla="*/ 61 h 658"/>
                <a:gd name="T16" fmla="*/ 375 w 1239"/>
                <a:gd name="T17" fmla="*/ 23 h 658"/>
                <a:gd name="T18" fmla="*/ 443 w 1239"/>
                <a:gd name="T19" fmla="*/ 0 h 658"/>
                <a:gd name="T20" fmla="*/ 474 w 1239"/>
                <a:gd name="T21" fmla="*/ 31 h 658"/>
                <a:gd name="T22" fmla="*/ 504 w 1239"/>
                <a:gd name="T23" fmla="*/ 0 h 658"/>
                <a:gd name="T24" fmla="*/ 504 w 1239"/>
                <a:gd name="T25" fmla="*/ 0 h 658"/>
                <a:gd name="T26" fmla="*/ 611 w 1239"/>
                <a:gd name="T27" fmla="*/ 31 h 658"/>
                <a:gd name="T28" fmla="*/ 627 w 1239"/>
                <a:gd name="T29" fmla="*/ 16 h 658"/>
                <a:gd name="T30" fmla="*/ 703 w 1239"/>
                <a:gd name="T31" fmla="*/ 46 h 658"/>
                <a:gd name="T32" fmla="*/ 733 w 1239"/>
                <a:gd name="T33" fmla="*/ 46 h 658"/>
                <a:gd name="T34" fmla="*/ 779 w 1239"/>
                <a:gd name="T35" fmla="*/ 77 h 658"/>
                <a:gd name="T36" fmla="*/ 817 w 1239"/>
                <a:gd name="T37" fmla="*/ 138 h 658"/>
                <a:gd name="T38" fmla="*/ 871 w 1239"/>
                <a:gd name="T39" fmla="*/ 84 h 658"/>
                <a:gd name="T40" fmla="*/ 947 w 1239"/>
                <a:gd name="T41" fmla="*/ 54 h 658"/>
                <a:gd name="T42" fmla="*/ 993 w 1239"/>
                <a:gd name="T43" fmla="*/ 77 h 658"/>
                <a:gd name="T44" fmla="*/ 993 w 1239"/>
                <a:gd name="T45" fmla="*/ 77 h 658"/>
                <a:gd name="T46" fmla="*/ 963 w 1239"/>
                <a:gd name="T47" fmla="*/ 107 h 658"/>
                <a:gd name="T48" fmla="*/ 970 w 1239"/>
                <a:gd name="T49" fmla="*/ 122 h 658"/>
                <a:gd name="T50" fmla="*/ 1031 w 1239"/>
                <a:gd name="T51" fmla="*/ 283 h 658"/>
                <a:gd name="T52" fmla="*/ 1069 w 1239"/>
                <a:gd name="T53" fmla="*/ 237 h 658"/>
                <a:gd name="T54" fmla="*/ 1100 w 1239"/>
                <a:gd name="T55" fmla="*/ 237 h 658"/>
                <a:gd name="T56" fmla="*/ 1131 w 1239"/>
                <a:gd name="T57" fmla="*/ 222 h 658"/>
                <a:gd name="T58" fmla="*/ 1230 w 1239"/>
                <a:gd name="T59" fmla="*/ 252 h 658"/>
                <a:gd name="T60" fmla="*/ 1230 w 1239"/>
                <a:gd name="T61" fmla="*/ 252 h 658"/>
                <a:gd name="T62" fmla="*/ 1207 w 1239"/>
                <a:gd name="T63" fmla="*/ 443 h 658"/>
                <a:gd name="T64" fmla="*/ 1024 w 1239"/>
                <a:gd name="T65" fmla="*/ 596 h 658"/>
                <a:gd name="T66" fmla="*/ 932 w 1239"/>
                <a:gd name="T67" fmla="*/ 650 h 658"/>
                <a:gd name="T68" fmla="*/ 856 w 1239"/>
                <a:gd name="T69" fmla="*/ 566 h 658"/>
                <a:gd name="T70" fmla="*/ 779 w 1239"/>
                <a:gd name="T71" fmla="*/ 550 h 658"/>
                <a:gd name="T72" fmla="*/ 733 w 1239"/>
                <a:gd name="T73" fmla="*/ 474 h 658"/>
                <a:gd name="T74" fmla="*/ 627 w 1239"/>
                <a:gd name="T75" fmla="*/ 451 h 658"/>
                <a:gd name="T76" fmla="*/ 627 w 1239"/>
                <a:gd name="T77" fmla="*/ 451 h 658"/>
                <a:gd name="T78" fmla="*/ 527 w 1239"/>
                <a:gd name="T79" fmla="*/ 451 h 658"/>
                <a:gd name="T80" fmla="*/ 466 w 1239"/>
                <a:gd name="T81" fmla="*/ 497 h 658"/>
                <a:gd name="T82" fmla="*/ 290 w 1239"/>
                <a:gd name="T83" fmla="*/ 543 h 658"/>
                <a:gd name="T84" fmla="*/ 138 w 1239"/>
                <a:gd name="T85" fmla="*/ 589 h 658"/>
                <a:gd name="T86" fmla="*/ 61 w 1239"/>
                <a:gd name="T87" fmla="*/ 611 h 658"/>
                <a:gd name="T88" fmla="*/ 0 w 1239"/>
                <a:gd name="T89" fmla="*/ 527 h 658"/>
                <a:gd name="T90" fmla="*/ 23 w 1239"/>
                <a:gd name="T91" fmla="*/ 443 h 658"/>
                <a:gd name="T92" fmla="*/ 31 w 1239"/>
                <a:gd name="T93" fmla="*/ 344 h 658"/>
                <a:gd name="T94" fmla="*/ 31 w 1239"/>
                <a:gd name="T95" fmla="*/ 26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39" h="658">
                  <a:moveTo>
                    <a:pt x="31" y="260"/>
                  </a:moveTo>
                  <a:lnTo>
                    <a:pt x="31" y="260"/>
                  </a:lnTo>
                  <a:cubicBezTo>
                    <a:pt x="54" y="237"/>
                    <a:pt x="92" y="184"/>
                    <a:pt x="115" y="168"/>
                  </a:cubicBezTo>
                  <a:cubicBezTo>
                    <a:pt x="130" y="161"/>
                    <a:pt x="145" y="168"/>
                    <a:pt x="153" y="161"/>
                  </a:cubicBezTo>
                  <a:cubicBezTo>
                    <a:pt x="183" y="153"/>
                    <a:pt x="206" y="130"/>
                    <a:pt x="237" y="107"/>
                  </a:cubicBezTo>
                  <a:lnTo>
                    <a:pt x="267" y="122"/>
                  </a:lnTo>
                  <a:cubicBezTo>
                    <a:pt x="275" y="122"/>
                    <a:pt x="329" y="69"/>
                    <a:pt x="329" y="69"/>
                  </a:cubicBezTo>
                  <a:cubicBezTo>
                    <a:pt x="336" y="61"/>
                    <a:pt x="344" y="69"/>
                    <a:pt x="352" y="61"/>
                  </a:cubicBezTo>
                  <a:cubicBezTo>
                    <a:pt x="359" y="54"/>
                    <a:pt x="359" y="31"/>
                    <a:pt x="375" y="23"/>
                  </a:cubicBezTo>
                  <a:cubicBezTo>
                    <a:pt x="397" y="8"/>
                    <a:pt x="420" y="0"/>
                    <a:pt x="443" y="0"/>
                  </a:cubicBezTo>
                  <a:cubicBezTo>
                    <a:pt x="458" y="8"/>
                    <a:pt x="458" y="31"/>
                    <a:pt x="474" y="31"/>
                  </a:cubicBezTo>
                  <a:cubicBezTo>
                    <a:pt x="489" y="31"/>
                    <a:pt x="497" y="8"/>
                    <a:pt x="504" y="0"/>
                  </a:cubicBezTo>
                  <a:lnTo>
                    <a:pt x="504" y="0"/>
                  </a:lnTo>
                  <a:cubicBezTo>
                    <a:pt x="542" y="16"/>
                    <a:pt x="581" y="31"/>
                    <a:pt x="611" y="31"/>
                  </a:cubicBezTo>
                  <a:cubicBezTo>
                    <a:pt x="619" y="31"/>
                    <a:pt x="619" y="8"/>
                    <a:pt x="627" y="16"/>
                  </a:cubicBezTo>
                  <a:cubicBezTo>
                    <a:pt x="657" y="16"/>
                    <a:pt x="680" y="39"/>
                    <a:pt x="703" y="46"/>
                  </a:cubicBezTo>
                  <a:cubicBezTo>
                    <a:pt x="711" y="46"/>
                    <a:pt x="726" y="46"/>
                    <a:pt x="733" y="46"/>
                  </a:cubicBezTo>
                  <a:cubicBezTo>
                    <a:pt x="756" y="54"/>
                    <a:pt x="772" y="61"/>
                    <a:pt x="779" y="77"/>
                  </a:cubicBezTo>
                  <a:cubicBezTo>
                    <a:pt x="802" y="92"/>
                    <a:pt x="794" y="138"/>
                    <a:pt x="817" y="138"/>
                  </a:cubicBezTo>
                  <a:cubicBezTo>
                    <a:pt x="840" y="145"/>
                    <a:pt x="848" y="100"/>
                    <a:pt x="871" y="84"/>
                  </a:cubicBezTo>
                  <a:cubicBezTo>
                    <a:pt x="894" y="69"/>
                    <a:pt x="924" y="61"/>
                    <a:pt x="947" y="54"/>
                  </a:cubicBezTo>
                  <a:cubicBezTo>
                    <a:pt x="970" y="54"/>
                    <a:pt x="978" y="69"/>
                    <a:pt x="993" y="77"/>
                  </a:cubicBezTo>
                  <a:lnTo>
                    <a:pt x="993" y="77"/>
                  </a:lnTo>
                  <a:cubicBezTo>
                    <a:pt x="986" y="84"/>
                    <a:pt x="970" y="92"/>
                    <a:pt x="963" y="107"/>
                  </a:cubicBezTo>
                  <a:cubicBezTo>
                    <a:pt x="955" y="115"/>
                    <a:pt x="970" y="115"/>
                    <a:pt x="970" y="122"/>
                  </a:cubicBezTo>
                  <a:cubicBezTo>
                    <a:pt x="993" y="176"/>
                    <a:pt x="993" y="245"/>
                    <a:pt x="1031" y="283"/>
                  </a:cubicBezTo>
                  <a:cubicBezTo>
                    <a:pt x="1047" y="298"/>
                    <a:pt x="1054" y="245"/>
                    <a:pt x="1069" y="237"/>
                  </a:cubicBezTo>
                  <a:cubicBezTo>
                    <a:pt x="1077" y="230"/>
                    <a:pt x="1092" y="245"/>
                    <a:pt x="1100" y="237"/>
                  </a:cubicBezTo>
                  <a:cubicBezTo>
                    <a:pt x="1108" y="237"/>
                    <a:pt x="1115" y="222"/>
                    <a:pt x="1131" y="222"/>
                  </a:cubicBezTo>
                  <a:cubicBezTo>
                    <a:pt x="1154" y="230"/>
                    <a:pt x="1207" y="252"/>
                    <a:pt x="1230" y="252"/>
                  </a:cubicBezTo>
                  <a:lnTo>
                    <a:pt x="1230" y="252"/>
                  </a:lnTo>
                  <a:cubicBezTo>
                    <a:pt x="1238" y="314"/>
                    <a:pt x="1222" y="428"/>
                    <a:pt x="1207" y="443"/>
                  </a:cubicBezTo>
                  <a:cubicBezTo>
                    <a:pt x="1154" y="489"/>
                    <a:pt x="1092" y="566"/>
                    <a:pt x="1024" y="596"/>
                  </a:cubicBezTo>
                  <a:cubicBezTo>
                    <a:pt x="1001" y="619"/>
                    <a:pt x="963" y="657"/>
                    <a:pt x="932" y="650"/>
                  </a:cubicBezTo>
                  <a:cubicBezTo>
                    <a:pt x="825" y="611"/>
                    <a:pt x="978" y="589"/>
                    <a:pt x="856" y="566"/>
                  </a:cubicBezTo>
                  <a:cubicBezTo>
                    <a:pt x="817" y="566"/>
                    <a:pt x="810" y="566"/>
                    <a:pt x="779" y="550"/>
                  </a:cubicBezTo>
                  <a:cubicBezTo>
                    <a:pt x="741" y="520"/>
                    <a:pt x="794" y="489"/>
                    <a:pt x="733" y="474"/>
                  </a:cubicBezTo>
                  <a:cubicBezTo>
                    <a:pt x="711" y="474"/>
                    <a:pt x="634" y="443"/>
                    <a:pt x="627" y="451"/>
                  </a:cubicBezTo>
                  <a:lnTo>
                    <a:pt x="627" y="451"/>
                  </a:lnTo>
                  <a:cubicBezTo>
                    <a:pt x="581" y="451"/>
                    <a:pt x="550" y="489"/>
                    <a:pt x="527" y="451"/>
                  </a:cubicBezTo>
                  <a:cubicBezTo>
                    <a:pt x="489" y="390"/>
                    <a:pt x="474" y="459"/>
                    <a:pt x="466" y="497"/>
                  </a:cubicBezTo>
                  <a:cubicBezTo>
                    <a:pt x="443" y="642"/>
                    <a:pt x="359" y="504"/>
                    <a:pt x="290" y="543"/>
                  </a:cubicBezTo>
                  <a:cubicBezTo>
                    <a:pt x="214" y="581"/>
                    <a:pt x="229" y="589"/>
                    <a:pt x="138" y="589"/>
                  </a:cubicBezTo>
                  <a:cubicBezTo>
                    <a:pt x="107" y="589"/>
                    <a:pt x="77" y="619"/>
                    <a:pt x="61" y="611"/>
                  </a:cubicBezTo>
                  <a:cubicBezTo>
                    <a:pt x="54" y="604"/>
                    <a:pt x="8" y="535"/>
                    <a:pt x="0" y="527"/>
                  </a:cubicBezTo>
                  <a:cubicBezTo>
                    <a:pt x="0" y="497"/>
                    <a:pt x="31" y="489"/>
                    <a:pt x="23" y="443"/>
                  </a:cubicBezTo>
                  <a:cubicBezTo>
                    <a:pt x="15" y="405"/>
                    <a:pt x="23" y="390"/>
                    <a:pt x="31" y="344"/>
                  </a:cubicBezTo>
                  <a:cubicBezTo>
                    <a:pt x="38" y="306"/>
                    <a:pt x="38" y="275"/>
                    <a:pt x="31" y="2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164"/>
            <p:cNvSpPr>
              <a:spLocks noChangeArrowheads="1"/>
            </p:cNvSpPr>
            <p:nvPr/>
          </p:nvSpPr>
          <p:spPr bwMode="auto">
            <a:xfrm>
              <a:off x="4349467" y="6232526"/>
              <a:ext cx="261921" cy="220663"/>
            </a:xfrm>
            <a:custGeom>
              <a:avLst/>
              <a:gdLst>
                <a:gd name="T0" fmla="*/ 68 w 726"/>
                <a:gd name="T1" fmla="*/ 466 h 612"/>
                <a:gd name="T2" fmla="*/ 68 w 726"/>
                <a:gd name="T3" fmla="*/ 466 h 612"/>
                <a:gd name="T4" fmla="*/ 175 w 726"/>
                <a:gd name="T5" fmla="*/ 497 h 612"/>
                <a:gd name="T6" fmla="*/ 191 w 726"/>
                <a:gd name="T7" fmla="*/ 482 h 612"/>
                <a:gd name="T8" fmla="*/ 267 w 726"/>
                <a:gd name="T9" fmla="*/ 512 h 612"/>
                <a:gd name="T10" fmla="*/ 297 w 726"/>
                <a:gd name="T11" fmla="*/ 512 h 612"/>
                <a:gd name="T12" fmla="*/ 343 w 726"/>
                <a:gd name="T13" fmla="*/ 543 h 612"/>
                <a:gd name="T14" fmla="*/ 381 w 726"/>
                <a:gd name="T15" fmla="*/ 604 h 612"/>
                <a:gd name="T16" fmla="*/ 435 w 726"/>
                <a:gd name="T17" fmla="*/ 550 h 612"/>
                <a:gd name="T18" fmla="*/ 511 w 726"/>
                <a:gd name="T19" fmla="*/ 520 h 612"/>
                <a:gd name="T20" fmla="*/ 557 w 726"/>
                <a:gd name="T21" fmla="*/ 543 h 612"/>
                <a:gd name="T22" fmla="*/ 557 w 726"/>
                <a:gd name="T23" fmla="*/ 543 h 612"/>
                <a:gd name="T24" fmla="*/ 572 w 726"/>
                <a:gd name="T25" fmla="*/ 489 h 612"/>
                <a:gd name="T26" fmla="*/ 641 w 726"/>
                <a:gd name="T27" fmla="*/ 550 h 612"/>
                <a:gd name="T28" fmla="*/ 695 w 726"/>
                <a:gd name="T29" fmla="*/ 520 h 612"/>
                <a:gd name="T30" fmla="*/ 672 w 726"/>
                <a:gd name="T31" fmla="*/ 497 h 612"/>
                <a:gd name="T32" fmla="*/ 695 w 726"/>
                <a:gd name="T33" fmla="*/ 466 h 612"/>
                <a:gd name="T34" fmla="*/ 687 w 726"/>
                <a:gd name="T35" fmla="*/ 436 h 612"/>
                <a:gd name="T36" fmla="*/ 718 w 726"/>
                <a:gd name="T37" fmla="*/ 421 h 612"/>
                <a:gd name="T38" fmla="*/ 679 w 726"/>
                <a:gd name="T39" fmla="*/ 329 h 612"/>
                <a:gd name="T40" fmla="*/ 679 w 726"/>
                <a:gd name="T41" fmla="*/ 275 h 612"/>
                <a:gd name="T42" fmla="*/ 725 w 726"/>
                <a:gd name="T43" fmla="*/ 222 h 612"/>
                <a:gd name="T44" fmla="*/ 710 w 726"/>
                <a:gd name="T45" fmla="*/ 176 h 612"/>
                <a:gd name="T46" fmla="*/ 710 w 726"/>
                <a:gd name="T47" fmla="*/ 176 h 612"/>
                <a:gd name="T48" fmla="*/ 672 w 726"/>
                <a:gd name="T49" fmla="*/ 161 h 612"/>
                <a:gd name="T50" fmla="*/ 603 w 726"/>
                <a:gd name="T51" fmla="*/ 184 h 612"/>
                <a:gd name="T52" fmla="*/ 565 w 726"/>
                <a:gd name="T53" fmla="*/ 153 h 612"/>
                <a:gd name="T54" fmla="*/ 534 w 726"/>
                <a:gd name="T55" fmla="*/ 153 h 612"/>
                <a:gd name="T56" fmla="*/ 534 w 726"/>
                <a:gd name="T57" fmla="*/ 123 h 612"/>
                <a:gd name="T58" fmla="*/ 550 w 726"/>
                <a:gd name="T59" fmla="*/ 100 h 612"/>
                <a:gd name="T60" fmla="*/ 496 w 726"/>
                <a:gd name="T61" fmla="*/ 84 h 612"/>
                <a:gd name="T62" fmla="*/ 420 w 726"/>
                <a:gd name="T63" fmla="*/ 16 h 612"/>
                <a:gd name="T64" fmla="*/ 389 w 726"/>
                <a:gd name="T65" fmla="*/ 16 h 612"/>
                <a:gd name="T66" fmla="*/ 381 w 726"/>
                <a:gd name="T67" fmla="*/ 0 h 612"/>
                <a:gd name="T68" fmla="*/ 297 w 726"/>
                <a:gd name="T69" fmla="*/ 23 h 612"/>
                <a:gd name="T70" fmla="*/ 297 w 726"/>
                <a:gd name="T71" fmla="*/ 23 h 612"/>
                <a:gd name="T72" fmla="*/ 259 w 726"/>
                <a:gd name="T73" fmla="*/ 100 h 612"/>
                <a:gd name="T74" fmla="*/ 267 w 726"/>
                <a:gd name="T75" fmla="*/ 130 h 612"/>
                <a:gd name="T76" fmla="*/ 168 w 726"/>
                <a:gd name="T77" fmla="*/ 138 h 612"/>
                <a:gd name="T78" fmla="*/ 145 w 726"/>
                <a:gd name="T79" fmla="*/ 123 h 612"/>
                <a:gd name="T80" fmla="*/ 122 w 726"/>
                <a:gd name="T81" fmla="*/ 146 h 612"/>
                <a:gd name="T82" fmla="*/ 61 w 726"/>
                <a:gd name="T83" fmla="*/ 138 h 612"/>
                <a:gd name="T84" fmla="*/ 22 w 726"/>
                <a:gd name="T85" fmla="*/ 123 h 612"/>
                <a:gd name="T86" fmla="*/ 0 w 726"/>
                <a:gd name="T87" fmla="*/ 130 h 612"/>
                <a:gd name="T88" fmla="*/ 0 w 726"/>
                <a:gd name="T89" fmla="*/ 130 h 612"/>
                <a:gd name="T90" fmla="*/ 53 w 726"/>
                <a:gd name="T91" fmla="*/ 275 h 612"/>
                <a:gd name="T92" fmla="*/ 61 w 726"/>
                <a:gd name="T93" fmla="*/ 359 h 612"/>
                <a:gd name="T94" fmla="*/ 45 w 726"/>
                <a:gd name="T95" fmla="*/ 413 h 612"/>
                <a:gd name="T96" fmla="*/ 68 w 726"/>
                <a:gd name="T97" fmla="*/ 466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26" h="612">
                  <a:moveTo>
                    <a:pt x="68" y="466"/>
                  </a:moveTo>
                  <a:lnTo>
                    <a:pt x="68" y="466"/>
                  </a:lnTo>
                  <a:cubicBezTo>
                    <a:pt x="106" y="482"/>
                    <a:pt x="145" y="497"/>
                    <a:pt x="175" y="497"/>
                  </a:cubicBezTo>
                  <a:cubicBezTo>
                    <a:pt x="183" y="497"/>
                    <a:pt x="183" y="474"/>
                    <a:pt x="191" y="482"/>
                  </a:cubicBezTo>
                  <a:cubicBezTo>
                    <a:pt x="221" y="482"/>
                    <a:pt x="244" y="505"/>
                    <a:pt x="267" y="512"/>
                  </a:cubicBezTo>
                  <a:cubicBezTo>
                    <a:pt x="275" y="512"/>
                    <a:pt x="290" y="512"/>
                    <a:pt x="297" y="512"/>
                  </a:cubicBezTo>
                  <a:cubicBezTo>
                    <a:pt x="320" y="520"/>
                    <a:pt x="336" y="527"/>
                    <a:pt x="343" y="543"/>
                  </a:cubicBezTo>
                  <a:cubicBezTo>
                    <a:pt x="366" y="558"/>
                    <a:pt x="358" y="604"/>
                    <a:pt x="381" y="604"/>
                  </a:cubicBezTo>
                  <a:cubicBezTo>
                    <a:pt x="404" y="611"/>
                    <a:pt x="412" y="566"/>
                    <a:pt x="435" y="550"/>
                  </a:cubicBezTo>
                  <a:cubicBezTo>
                    <a:pt x="458" y="535"/>
                    <a:pt x="488" y="527"/>
                    <a:pt x="511" y="520"/>
                  </a:cubicBezTo>
                  <a:cubicBezTo>
                    <a:pt x="534" y="520"/>
                    <a:pt x="542" y="535"/>
                    <a:pt x="557" y="543"/>
                  </a:cubicBezTo>
                  <a:lnTo>
                    <a:pt x="557" y="543"/>
                  </a:lnTo>
                  <a:cubicBezTo>
                    <a:pt x="557" y="543"/>
                    <a:pt x="572" y="497"/>
                    <a:pt x="572" y="489"/>
                  </a:cubicBezTo>
                  <a:lnTo>
                    <a:pt x="641" y="550"/>
                  </a:lnTo>
                  <a:cubicBezTo>
                    <a:pt x="664" y="543"/>
                    <a:pt x="687" y="543"/>
                    <a:pt x="695" y="520"/>
                  </a:cubicBezTo>
                  <a:cubicBezTo>
                    <a:pt x="702" y="512"/>
                    <a:pt x="672" y="505"/>
                    <a:pt x="672" y="497"/>
                  </a:cubicBezTo>
                  <a:cubicBezTo>
                    <a:pt x="672" y="482"/>
                    <a:pt x="687" y="482"/>
                    <a:pt x="695" y="466"/>
                  </a:cubicBezTo>
                  <a:cubicBezTo>
                    <a:pt x="695" y="459"/>
                    <a:pt x="679" y="444"/>
                    <a:pt x="687" y="436"/>
                  </a:cubicBezTo>
                  <a:cubicBezTo>
                    <a:pt x="695" y="428"/>
                    <a:pt x="710" y="428"/>
                    <a:pt x="718" y="421"/>
                  </a:cubicBezTo>
                  <a:cubicBezTo>
                    <a:pt x="718" y="421"/>
                    <a:pt x="679" y="336"/>
                    <a:pt x="679" y="329"/>
                  </a:cubicBezTo>
                  <a:cubicBezTo>
                    <a:pt x="679" y="321"/>
                    <a:pt x="679" y="275"/>
                    <a:pt x="679" y="275"/>
                  </a:cubicBezTo>
                  <a:cubicBezTo>
                    <a:pt x="695" y="260"/>
                    <a:pt x="718" y="245"/>
                    <a:pt x="725" y="222"/>
                  </a:cubicBezTo>
                  <a:cubicBezTo>
                    <a:pt x="725" y="207"/>
                    <a:pt x="718" y="191"/>
                    <a:pt x="710" y="176"/>
                  </a:cubicBezTo>
                  <a:lnTo>
                    <a:pt x="710" y="176"/>
                  </a:lnTo>
                  <a:cubicBezTo>
                    <a:pt x="695" y="169"/>
                    <a:pt x="687" y="161"/>
                    <a:pt x="672" y="161"/>
                  </a:cubicBezTo>
                  <a:cubicBezTo>
                    <a:pt x="649" y="161"/>
                    <a:pt x="626" y="184"/>
                    <a:pt x="603" y="184"/>
                  </a:cubicBezTo>
                  <a:cubicBezTo>
                    <a:pt x="588" y="176"/>
                    <a:pt x="580" y="161"/>
                    <a:pt x="565" y="153"/>
                  </a:cubicBezTo>
                  <a:cubicBezTo>
                    <a:pt x="557" y="153"/>
                    <a:pt x="542" y="161"/>
                    <a:pt x="534" y="153"/>
                  </a:cubicBezTo>
                  <a:cubicBezTo>
                    <a:pt x="527" y="146"/>
                    <a:pt x="527" y="130"/>
                    <a:pt x="534" y="123"/>
                  </a:cubicBezTo>
                  <a:cubicBezTo>
                    <a:pt x="534" y="115"/>
                    <a:pt x="557" y="107"/>
                    <a:pt x="550" y="100"/>
                  </a:cubicBezTo>
                  <a:cubicBezTo>
                    <a:pt x="534" y="84"/>
                    <a:pt x="511" y="92"/>
                    <a:pt x="496" y="84"/>
                  </a:cubicBezTo>
                  <a:cubicBezTo>
                    <a:pt x="466" y="61"/>
                    <a:pt x="450" y="31"/>
                    <a:pt x="420" y="16"/>
                  </a:cubicBezTo>
                  <a:cubicBezTo>
                    <a:pt x="412" y="8"/>
                    <a:pt x="397" y="23"/>
                    <a:pt x="389" y="16"/>
                  </a:cubicBezTo>
                  <a:cubicBezTo>
                    <a:pt x="381" y="16"/>
                    <a:pt x="389" y="0"/>
                    <a:pt x="381" y="0"/>
                  </a:cubicBezTo>
                  <a:cubicBezTo>
                    <a:pt x="351" y="0"/>
                    <a:pt x="328" y="16"/>
                    <a:pt x="297" y="23"/>
                  </a:cubicBezTo>
                  <a:lnTo>
                    <a:pt x="297" y="23"/>
                  </a:lnTo>
                  <a:cubicBezTo>
                    <a:pt x="282" y="46"/>
                    <a:pt x="267" y="69"/>
                    <a:pt x="259" y="100"/>
                  </a:cubicBezTo>
                  <a:cubicBezTo>
                    <a:pt x="259" y="107"/>
                    <a:pt x="275" y="123"/>
                    <a:pt x="267" y="130"/>
                  </a:cubicBezTo>
                  <a:cubicBezTo>
                    <a:pt x="236" y="146"/>
                    <a:pt x="198" y="146"/>
                    <a:pt x="168" y="138"/>
                  </a:cubicBezTo>
                  <a:cubicBezTo>
                    <a:pt x="152" y="138"/>
                    <a:pt x="152" y="115"/>
                    <a:pt x="145" y="123"/>
                  </a:cubicBezTo>
                  <a:cubicBezTo>
                    <a:pt x="129" y="123"/>
                    <a:pt x="129" y="138"/>
                    <a:pt x="122" y="146"/>
                  </a:cubicBezTo>
                  <a:cubicBezTo>
                    <a:pt x="99" y="146"/>
                    <a:pt x="76" y="146"/>
                    <a:pt x="61" y="138"/>
                  </a:cubicBezTo>
                  <a:cubicBezTo>
                    <a:pt x="45" y="130"/>
                    <a:pt x="38" y="123"/>
                    <a:pt x="22" y="123"/>
                  </a:cubicBezTo>
                  <a:cubicBezTo>
                    <a:pt x="15" y="115"/>
                    <a:pt x="7" y="123"/>
                    <a:pt x="0" y="130"/>
                  </a:cubicBezTo>
                  <a:lnTo>
                    <a:pt x="0" y="130"/>
                  </a:lnTo>
                  <a:cubicBezTo>
                    <a:pt x="15" y="176"/>
                    <a:pt x="38" y="230"/>
                    <a:pt x="53" y="275"/>
                  </a:cubicBezTo>
                  <a:cubicBezTo>
                    <a:pt x="61" y="306"/>
                    <a:pt x="61" y="336"/>
                    <a:pt x="61" y="359"/>
                  </a:cubicBezTo>
                  <a:cubicBezTo>
                    <a:pt x="61" y="382"/>
                    <a:pt x="45" y="398"/>
                    <a:pt x="45" y="413"/>
                  </a:cubicBezTo>
                  <a:cubicBezTo>
                    <a:pt x="53" y="436"/>
                    <a:pt x="61" y="451"/>
                    <a:pt x="68" y="4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165"/>
            <p:cNvSpPr>
              <a:spLocks noChangeArrowheads="1"/>
            </p:cNvSpPr>
            <p:nvPr/>
          </p:nvSpPr>
          <p:spPr bwMode="auto">
            <a:xfrm>
              <a:off x="4066911" y="6210301"/>
              <a:ext cx="307955" cy="284163"/>
            </a:xfrm>
            <a:custGeom>
              <a:avLst/>
              <a:gdLst>
                <a:gd name="T0" fmla="*/ 787 w 856"/>
                <a:gd name="T1" fmla="*/ 191 h 788"/>
                <a:gd name="T2" fmla="*/ 787 w 856"/>
                <a:gd name="T3" fmla="*/ 191 h 788"/>
                <a:gd name="T4" fmla="*/ 840 w 856"/>
                <a:gd name="T5" fmla="*/ 336 h 788"/>
                <a:gd name="T6" fmla="*/ 848 w 856"/>
                <a:gd name="T7" fmla="*/ 420 h 788"/>
                <a:gd name="T8" fmla="*/ 832 w 856"/>
                <a:gd name="T9" fmla="*/ 474 h 788"/>
                <a:gd name="T10" fmla="*/ 855 w 856"/>
                <a:gd name="T11" fmla="*/ 527 h 788"/>
                <a:gd name="T12" fmla="*/ 855 w 856"/>
                <a:gd name="T13" fmla="*/ 527 h 788"/>
                <a:gd name="T14" fmla="*/ 825 w 856"/>
                <a:gd name="T15" fmla="*/ 558 h 788"/>
                <a:gd name="T16" fmla="*/ 794 w 856"/>
                <a:gd name="T17" fmla="*/ 527 h 788"/>
                <a:gd name="T18" fmla="*/ 726 w 856"/>
                <a:gd name="T19" fmla="*/ 550 h 788"/>
                <a:gd name="T20" fmla="*/ 703 w 856"/>
                <a:gd name="T21" fmla="*/ 588 h 788"/>
                <a:gd name="T22" fmla="*/ 680 w 856"/>
                <a:gd name="T23" fmla="*/ 596 h 788"/>
                <a:gd name="T24" fmla="*/ 618 w 856"/>
                <a:gd name="T25" fmla="*/ 649 h 788"/>
                <a:gd name="T26" fmla="*/ 588 w 856"/>
                <a:gd name="T27" fmla="*/ 634 h 788"/>
                <a:gd name="T28" fmla="*/ 504 w 856"/>
                <a:gd name="T29" fmla="*/ 688 h 788"/>
                <a:gd name="T30" fmla="*/ 466 w 856"/>
                <a:gd name="T31" fmla="*/ 695 h 788"/>
                <a:gd name="T32" fmla="*/ 382 w 856"/>
                <a:gd name="T33" fmla="*/ 787 h 788"/>
                <a:gd name="T34" fmla="*/ 382 w 856"/>
                <a:gd name="T35" fmla="*/ 787 h 788"/>
                <a:gd name="T36" fmla="*/ 282 w 856"/>
                <a:gd name="T37" fmla="*/ 703 h 788"/>
                <a:gd name="T38" fmla="*/ 206 w 856"/>
                <a:gd name="T39" fmla="*/ 734 h 788"/>
                <a:gd name="T40" fmla="*/ 122 w 856"/>
                <a:gd name="T41" fmla="*/ 649 h 788"/>
                <a:gd name="T42" fmla="*/ 69 w 856"/>
                <a:gd name="T43" fmla="*/ 527 h 788"/>
                <a:gd name="T44" fmla="*/ 38 w 856"/>
                <a:gd name="T45" fmla="*/ 420 h 788"/>
                <a:gd name="T46" fmla="*/ 30 w 856"/>
                <a:gd name="T47" fmla="*/ 390 h 788"/>
                <a:gd name="T48" fmla="*/ 30 w 856"/>
                <a:gd name="T49" fmla="*/ 390 h 788"/>
                <a:gd name="T50" fmla="*/ 115 w 856"/>
                <a:gd name="T51" fmla="*/ 321 h 788"/>
                <a:gd name="T52" fmla="*/ 145 w 856"/>
                <a:gd name="T53" fmla="*/ 245 h 788"/>
                <a:gd name="T54" fmla="*/ 160 w 856"/>
                <a:gd name="T55" fmla="*/ 145 h 788"/>
                <a:gd name="T56" fmla="*/ 252 w 856"/>
                <a:gd name="T57" fmla="*/ 153 h 788"/>
                <a:gd name="T58" fmla="*/ 282 w 856"/>
                <a:gd name="T59" fmla="*/ 176 h 788"/>
                <a:gd name="T60" fmla="*/ 313 w 856"/>
                <a:gd name="T61" fmla="*/ 161 h 788"/>
                <a:gd name="T62" fmla="*/ 305 w 856"/>
                <a:gd name="T63" fmla="*/ 99 h 788"/>
                <a:gd name="T64" fmla="*/ 313 w 856"/>
                <a:gd name="T65" fmla="*/ 69 h 788"/>
                <a:gd name="T66" fmla="*/ 359 w 856"/>
                <a:gd name="T67" fmla="*/ 46 h 788"/>
                <a:gd name="T68" fmla="*/ 374 w 856"/>
                <a:gd name="T69" fmla="*/ 0 h 788"/>
                <a:gd name="T70" fmla="*/ 435 w 856"/>
                <a:gd name="T71" fmla="*/ 31 h 788"/>
                <a:gd name="T72" fmla="*/ 481 w 856"/>
                <a:gd name="T73" fmla="*/ 16 h 788"/>
                <a:gd name="T74" fmla="*/ 519 w 856"/>
                <a:gd name="T75" fmla="*/ 8 h 788"/>
                <a:gd name="T76" fmla="*/ 519 w 856"/>
                <a:gd name="T77" fmla="*/ 8 h 788"/>
                <a:gd name="T78" fmla="*/ 580 w 856"/>
                <a:gd name="T79" fmla="*/ 84 h 788"/>
                <a:gd name="T80" fmla="*/ 618 w 856"/>
                <a:gd name="T81" fmla="*/ 130 h 788"/>
                <a:gd name="T82" fmla="*/ 649 w 856"/>
                <a:gd name="T83" fmla="*/ 122 h 788"/>
                <a:gd name="T84" fmla="*/ 649 w 856"/>
                <a:gd name="T85" fmla="*/ 161 h 788"/>
                <a:gd name="T86" fmla="*/ 664 w 856"/>
                <a:gd name="T87" fmla="*/ 214 h 788"/>
                <a:gd name="T88" fmla="*/ 710 w 856"/>
                <a:gd name="T89" fmla="*/ 237 h 788"/>
                <a:gd name="T90" fmla="*/ 748 w 856"/>
                <a:gd name="T91" fmla="*/ 230 h 788"/>
                <a:gd name="T92" fmla="*/ 787 w 856"/>
                <a:gd name="T93" fmla="*/ 19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788">
                  <a:moveTo>
                    <a:pt x="787" y="191"/>
                  </a:moveTo>
                  <a:lnTo>
                    <a:pt x="787" y="191"/>
                  </a:lnTo>
                  <a:cubicBezTo>
                    <a:pt x="802" y="237"/>
                    <a:pt x="825" y="291"/>
                    <a:pt x="840" y="336"/>
                  </a:cubicBezTo>
                  <a:cubicBezTo>
                    <a:pt x="848" y="367"/>
                    <a:pt x="848" y="397"/>
                    <a:pt x="848" y="420"/>
                  </a:cubicBezTo>
                  <a:cubicBezTo>
                    <a:pt x="848" y="443"/>
                    <a:pt x="832" y="459"/>
                    <a:pt x="832" y="474"/>
                  </a:cubicBezTo>
                  <a:cubicBezTo>
                    <a:pt x="840" y="497"/>
                    <a:pt x="848" y="512"/>
                    <a:pt x="855" y="527"/>
                  </a:cubicBezTo>
                  <a:lnTo>
                    <a:pt x="855" y="527"/>
                  </a:lnTo>
                  <a:cubicBezTo>
                    <a:pt x="848" y="535"/>
                    <a:pt x="840" y="558"/>
                    <a:pt x="825" y="558"/>
                  </a:cubicBezTo>
                  <a:cubicBezTo>
                    <a:pt x="809" y="558"/>
                    <a:pt x="809" y="535"/>
                    <a:pt x="794" y="527"/>
                  </a:cubicBezTo>
                  <a:cubicBezTo>
                    <a:pt x="771" y="527"/>
                    <a:pt x="748" y="535"/>
                    <a:pt x="726" y="550"/>
                  </a:cubicBezTo>
                  <a:cubicBezTo>
                    <a:pt x="710" y="558"/>
                    <a:pt x="710" y="581"/>
                    <a:pt x="703" y="588"/>
                  </a:cubicBezTo>
                  <a:cubicBezTo>
                    <a:pt x="695" y="596"/>
                    <a:pt x="687" y="588"/>
                    <a:pt x="680" y="596"/>
                  </a:cubicBezTo>
                  <a:cubicBezTo>
                    <a:pt x="680" y="596"/>
                    <a:pt x="626" y="649"/>
                    <a:pt x="618" y="649"/>
                  </a:cubicBezTo>
                  <a:lnTo>
                    <a:pt x="588" y="634"/>
                  </a:lnTo>
                  <a:cubicBezTo>
                    <a:pt x="557" y="657"/>
                    <a:pt x="534" y="680"/>
                    <a:pt x="504" y="688"/>
                  </a:cubicBezTo>
                  <a:cubicBezTo>
                    <a:pt x="496" y="695"/>
                    <a:pt x="481" y="688"/>
                    <a:pt x="466" y="695"/>
                  </a:cubicBezTo>
                  <a:cubicBezTo>
                    <a:pt x="443" y="711"/>
                    <a:pt x="405" y="764"/>
                    <a:pt x="382" y="787"/>
                  </a:cubicBezTo>
                  <a:lnTo>
                    <a:pt x="382" y="787"/>
                  </a:lnTo>
                  <a:cubicBezTo>
                    <a:pt x="374" y="749"/>
                    <a:pt x="336" y="749"/>
                    <a:pt x="282" y="703"/>
                  </a:cubicBezTo>
                  <a:cubicBezTo>
                    <a:pt x="252" y="726"/>
                    <a:pt x="267" y="779"/>
                    <a:pt x="206" y="734"/>
                  </a:cubicBezTo>
                  <a:cubicBezTo>
                    <a:pt x="176" y="711"/>
                    <a:pt x="145" y="672"/>
                    <a:pt x="122" y="649"/>
                  </a:cubicBezTo>
                  <a:cubicBezTo>
                    <a:pt x="99" y="596"/>
                    <a:pt x="115" y="558"/>
                    <a:pt x="69" y="527"/>
                  </a:cubicBezTo>
                  <a:cubicBezTo>
                    <a:pt x="0" y="482"/>
                    <a:pt x="53" y="474"/>
                    <a:pt x="38" y="420"/>
                  </a:cubicBezTo>
                  <a:cubicBezTo>
                    <a:pt x="30" y="390"/>
                    <a:pt x="30" y="390"/>
                    <a:pt x="30" y="390"/>
                  </a:cubicBezTo>
                  <a:lnTo>
                    <a:pt x="30" y="390"/>
                  </a:lnTo>
                  <a:cubicBezTo>
                    <a:pt x="46" y="367"/>
                    <a:pt x="99" y="344"/>
                    <a:pt x="115" y="321"/>
                  </a:cubicBezTo>
                  <a:cubicBezTo>
                    <a:pt x="130" y="298"/>
                    <a:pt x="137" y="268"/>
                    <a:pt x="145" y="245"/>
                  </a:cubicBezTo>
                  <a:cubicBezTo>
                    <a:pt x="153" y="207"/>
                    <a:pt x="137" y="161"/>
                    <a:pt x="160" y="145"/>
                  </a:cubicBezTo>
                  <a:cubicBezTo>
                    <a:pt x="183" y="122"/>
                    <a:pt x="221" y="145"/>
                    <a:pt x="252" y="153"/>
                  </a:cubicBezTo>
                  <a:cubicBezTo>
                    <a:pt x="267" y="161"/>
                    <a:pt x="267" y="176"/>
                    <a:pt x="282" y="176"/>
                  </a:cubicBezTo>
                  <a:cubicBezTo>
                    <a:pt x="290" y="176"/>
                    <a:pt x="313" y="176"/>
                    <a:pt x="313" y="161"/>
                  </a:cubicBezTo>
                  <a:cubicBezTo>
                    <a:pt x="321" y="145"/>
                    <a:pt x="305" y="122"/>
                    <a:pt x="305" y="99"/>
                  </a:cubicBezTo>
                  <a:cubicBezTo>
                    <a:pt x="305" y="92"/>
                    <a:pt x="305" y="77"/>
                    <a:pt x="313" y="69"/>
                  </a:cubicBezTo>
                  <a:cubicBezTo>
                    <a:pt x="328" y="54"/>
                    <a:pt x="344" y="61"/>
                    <a:pt x="359" y="46"/>
                  </a:cubicBezTo>
                  <a:cubicBezTo>
                    <a:pt x="366" y="38"/>
                    <a:pt x="359" y="8"/>
                    <a:pt x="374" y="0"/>
                  </a:cubicBezTo>
                  <a:cubicBezTo>
                    <a:pt x="397" y="0"/>
                    <a:pt x="412" y="31"/>
                    <a:pt x="435" y="31"/>
                  </a:cubicBezTo>
                  <a:cubicBezTo>
                    <a:pt x="451" y="31"/>
                    <a:pt x="466" y="23"/>
                    <a:pt x="481" y="16"/>
                  </a:cubicBezTo>
                  <a:cubicBezTo>
                    <a:pt x="496" y="16"/>
                    <a:pt x="504" y="8"/>
                    <a:pt x="519" y="8"/>
                  </a:cubicBezTo>
                  <a:lnTo>
                    <a:pt x="519" y="8"/>
                  </a:lnTo>
                  <a:cubicBezTo>
                    <a:pt x="542" y="31"/>
                    <a:pt x="557" y="61"/>
                    <a:pt x="580" y="84"/>
                  </a:cubicBezTo>
                  <a:cubicBezTo>
                    <a:pt x="588" y="99"/>
                    <a:pt x="603" y="115"/>
                    <a:pt x="618" y="130"/>
                  </a:cubicBezTo>
                  <a:cubicBezTo>
                    <a:pt x="626" y="130"/>
                    <a:pt x="641" y="115"/>
                    <a:pt x="649" y="122"/>
                  </a:cubicBezTo>
                  <a:cubicBezTo>
                    <a:pt x="657" y="130"/>
                    <a:pt x="649" y="153"/>
                    <a:pt x="649" y="161"/>
                  </a:cubicBezTo>
                  <a:cubicBezTo>
                    <a:pt x="657" y="184"/>
                    <a:pt x="649" y="199"/>
                    <a:pt x="664" y="214"/>
                  </a:cubicBezTo>
                  <a:cubicBezTo>
                    <a:pt x="672" y="230"/>
                    <a:pt x="695" y="237"/>
                    <a:pt x="710" y="237"/>
                  </a:cubicBezTo>
                  <a:cubicBezTo>
                    <a:pt x="726" y="245"/>
                    <a:pt x="741" y="237"/>
                    <a:pt x="748" y="230"/>
                  </a:cubicBezTo>
                  <a:cubicBezTo>
                    <a:pt x="764" y="222"/>
                    <a:pt x="771" y="207"/>
                    <a:pt x="787" y="19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166"/>
            <p:cNvSpPr>
              <a:spLocks noChangeArrowheads="1"/>
            </p:cNvSpPr>
            <p:nvPr/>
          </p:nvSpPr>
          <p:spPr bwMode="auto">
            <a:xfrm>
              <a:off x="4243112" y="6083301"/>
              <a:ext cx="214298" cy="214313"/>
            </a:xfrm>
            <a:custGeom>
              <a:avLst/>
              <a:gdLst>
                <a:gd name="T0" fmla="*/ 30 w 596"/>
                <a:gd name="T1" fmla="*/ 359 h 597"/>
                <a:gd name="T2" fmla="*/ 30 w 596"/>
                <a:gd name="T3" fmla="*/ 359 h 597"/>
                <a:gd name="T4" fmla="*/ 91 w 596"/>
                <a:gd name="T5" fmla="*/ 435 h 597"/>
                <a:gd name="T6" fmla="*/ 129 w 596"/>
                <a:gd name="T7" fmla="*/ 481 h 597"/>
                <a:gd name="T8" fmla="*/ 160 w 596"/>
                <a:gd name="T9" fmla="*/ 473 h 597"/>
                <a:gd name="T10" fmla="*/ 160 w 596"/>
                <a:gd name="T11" fmla="*/ 512 h 597"/>
                <a:gd name="T12" fmla="*/ 175 w 596"/>
                <a:gd name="T13" fmla="*/ 565 h 597"/>
                <a:gd name="T14" fmla="*/ 221 w 596"/>
                <a:gd name="T15" fmla="*/ 588 h 597"/>
                <a:gd name="T16" fmla="*/ 259 w 596"/>
                <a:gd name="T17" fmla="*/ 581 h 597"/>
                <a:gd name="T18" fmla="*/ 298 w 596"/>
                <a:gd name="T19" fmla="*/ 542 h 597"/>
                <a:gd name="T20" fmla="*/ 298 w 596"/>
                <a:gd name="T21" fmla="*/ 542 h 597"/>
                <a:gd name="T22" fmla="*/ 320 w 596"/>
                <a:gd name="T23" fmla="*/ 535 h 597"/>
                <a:gd name="T24" fmla="*/ 359 w 596"/>
                <a:gd name="T25" fmla="*/ 550 h 597"/>
                <a:gd name="T26" fmla="*/ 420 w 596"/>
                <a:gd name="T27" fmla="*/ 558 h 597"/>
                <a:gd name="T28" fmla="*/ 443 w 596"/>
                <a:gd name="T29" fmla="*/ 535 h 597"/>
                <a:gd name="T30" fmla="*/ 466 w 596"/>
                <a:gd name="T31" fmla="*/ 550 h 597"/>
                <a:gd name="T32" fmla="*/ 565 w 596"/>
                <a:gd name="T33" fmla="*/ 542 h 597"/>
                <a:gd name="T34" fmla="*/ 557 w 596"/>
                <a:gd name="T35" fmla="*/ 512 h 597"/>
                <a:gd name="T36" fmla="*/ 595 w 596"/>
                <a:gd name="T37" fmla="*/ 435 h 597"/>
                <a:gd name="T38" fmla="*/ 595 w 596"/>
                <a:gd name="T39" fmla="*/ 435 h 597"/>
                <a:gd name="T40" fmla="*/ 550 w 596"/>
                <a:gd name="T41" fmla="*/ 367 h 597"/>
                <a:gd name="T42" fmla="*/ 527 w 596"/>
                <a:gd name="T43" fmla="*/ 306 h 597"/>
                <a:gd name="T44" fmla="*/ 550 w 596"/>
                <a:gd name="T45" fmla="*/ 267 h 597"/>
                <a:gd name="T46" fmla="*/ 496 w 596"/>
                <a:gd name="T47" fmla="*/ 206 h 597"/>
                <a:gd name="T48" fmla="*/ 489 w 596"/>
                <a:gd name="T49" fmla="*/ 107 h 597"/>
                <a:gd name="T50" fmla="*/ 443 w 596"/>
                <a:gd name="T51" fmla="*/ 53 h 597"/>
                <a:gd name="T52" fmla="*/ 443 w 596"/>
                <a:gd name="T53" fmla="*/ 53 h 597"/>
                <a:gd name="T54" fmla="*/ 412 w 596"/>
                <a:gd name="T55" fmla="*/ 8 h 597"/>
                <a:gd name="T56" fmla="*/ 252 w 596"/>
                <a:gd name="T57" fmla="*/ 69 h 597"/>
                <a:gd name="T58" fmla="*/ 252 w 596"/>
                <a:gd name="T59" fmla="*/ 69 h 597"/>
                <a:gd name="T60" fmla="*/ 68 w 596"/>
                <a:gd name="T61" fmla="*/ 145 h 597"/>
                <a:gd name="T62" fmla="*/ 68 w 596"/>
                <a:gd name="T63" fmla="*/ 145 h 597"/>
                <a:gd name="T64" fmla="*/ 7 w 596"/>
                <a:gd name="T65" fmla="*/ 229 h 597"/>
                <a:gd name="T66" fmla="*/ 30 w 596"/>
                <a:gd name="T67" fmla="*/ 35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6" h="597">
                  <a:moveTo>
                    <a:pt x="30" y="359"/>
                  </a:moveTo>
                  <a:lnTo>
                    <a:pt x="30" y="359"/>
                  </a:lnTo>
                  <a:cubicBezTo>
                    <a:pt x="53" y="382"/>
                    <a:pt x="68" y="412"/>
                    <a:pt x="91" y="435"/>
                  </a:cubicBezTo>
                  <a:cubicBezTo>
                    <a:pt x="99" y="450"/>
                    <a:pt x="114" y="466"/>
                    <a:pt x="129" y="481"/>
                  </a:cubicBezTo>
                  <a:cubicBezTo>
                    <a:pt x="137" y="481"/>
                    <a:pt x="152" y="466"/>
                    <a:pt x="160" y="473"/>
                  </a:cubicBezTo>
                  <a:cubicBezTo>
                    <a:pt x="168" y="481"/>
                    <a:pt x="160" y="504"/>
                    <a:pt x="160" y="512"/>
                  </a:cubicBezTo>
                  <a:cubicBezTo>
                    <a:pt x="168" y="535"/>
                    <a:pt x="160" y="550"/>
                    <a:pt x="175" y="565"/>
                  </a:cubicBezTo>
                  <a:cubicBezTo>
                    <a:pt x="183" y="581"/>
                    <a:pt x="206" y="588"/>
                    <a:pt x="221" y="588"/>
                  </a:cubicBezTo>
                  <a:cubicBezTo>
                    <a:pt x="237" y="596"/>
                    <a:pt x="252" y="588"/>
                    <a:pt x="259" y="581"/>
                  </a:cubicBezTo>
                  <a:cubicBezTo>
                    <a:pt x="275" y="573"/>
                    <a:pt x="282" y="558"/>
                    <a:pt x="298" y="542"/>
                  </a:cubicBezTo>
                  <a:lnTo>
                    <a:pt x="298" y="542"/>
                  </a:lnTo>
                  <a:cubicBezTo>
                    <a:pt x="305" y="535"/>
                    <a:pt x="313" y="527"/>
                    <a:pt x="320" y="535"/>
                  </a:cubicBezTo>
                  <a:cubicBezTo>
                    <a:pt x="336" y="535"/>
                    <a:pt x="343" y="542"/>
                    <a:pt x="359" y="550"/>
                  </a:cubicBezTo>
                  <a:cubicBezTo>
                    <a:pt x="374" y="558"/>
                    <a:pt x="397" y="558"/>
                    <a:pt x="420" y="558"/>
                  </a:cubicBezTo>
                  <a:cubicBezTo>
                    <a:pt x="427" y="550"/>
                    <a:pt x="427" y="535"/>
                    <a:pt x="443" y="535"/>
                  </a:cubicBezTo>
                  <a:cubicBezTo>
                    <a:pt x="450" y="527"/>
                    <a:pt x="450" y="550"/>
                    <a:pt x="466" y="550"/>
                  </a:cubicBezTo>
                  <a:cubicBezTo>
                    <a:pt x="496" y="558"/>
                    <a:pt x="534" y="558"/>
                    <a:pt x="565" y="542"/>
                  </a:cubicBezTo>
                  <a:cubicBezTo>
                    <a:pt x="573" y="535"/>
                    <a:pt x="557" y="519"/>
                    <a:pt x="557" y="512"/>
                  </a:cubicBezTo>
                  <a:cubicBezTo>
                    <a:pt x="565" y="481"/>
                    <a:pt x="580" y="458"/>
                    <a:pt x="595" y="435"/>
                  </a:cubicBezTo>
                  <a:lnTo>
                    <a:pt x="595" y="435"/>
                  </a:lnTo>
                  <a:cubicBezTo>
                    <a:pt x="580" y="412"/>
                    <a:pt x="565" y="389"/>
                    <a:pt x="550" y="367"/>
                  </a:cubicBezTo>
                  <a:cubicBezTo>
                    <a:pt x="542" y="351"/>
                    <a:pt x="527" y="328"/>
                    <a:pt x="527" y="306"/>
                  </a:cubicBezTo>
                  <a:cubicBezTo>
                    <a:pt x="527" y="290"/>
                    <a:pt x="557" y="283"/>
                    <a:pt x="550" y="267"/>
                  </a:cubicBezTo>
                  <a:cubicBezTo>
                    <a:pt x="542" y="237"/>
                    <a:pt x="504" y="229"/>
                    <a:pt x="496" y="206"/>
                  </a:cubicBezTo>
                  <a:cubicBezTo>
                    <a:pt x="489" y="176"/>
                    <a:pt x="504" y="137"/>
                    <a:pt x="489" y="107"/>
                  </a:cubicBezTo>
                  <a:cubicBezTo>
                    <a:pt x="481" y="84"/>
                    <a:pt x="458" y="69"/>
                    <a:pt x="443" y="53"/>
                  </a:cubicBezTo>
                  <a:lnTo>
                    <a:pt x="443" y="53"/>
                  </a:lnTo>
                  <a:cubicBezTo>
                    <a:pt x="427" y="38"/>
                    <a:pt x="427" y="0"/>
                    <a:pt x="412" y="8"/>
                  </a:cubicBezTo>
                  <a:cubicBezTo>
                    <a:pt x="359" y="8"/>
                    <a:pt x="305" y="46"/>
                    <a:pt x="252" y="69"/>
                  </a:cubicBezTo>
                  <a:lnTo>
                    <a:pt x="252" y="69"/>
                  </a:lnTo>
                  <a:cubicBezTo>
                    <a:pt x="68" y="145"/>
                    <a:pt x="68" y="145"/>
                    <a:pt x="68" y="145"/>
                  </a:cubicBezTo>
                  <a:lnTo>
                    <a:pt x="68" y="145"/>
                  </a:lnTo>
                  <a:cubicBezTo>
                    <a:pt x="45" y="176"/>
                    <a:pt x="15" y="198"/>
                    <a:pt x="7" y="229"/>
                  </a:cubicBezTo>
                  <a:cubicBezTo>
                    <a:pt x="0" y="275"/>
                    <a:pt x="23" y="313"/>
                    <a:pt x="30" y="35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167"/>
            <p:cNvSpPr>
              <a:spLocks noChangeArrowheads="1"/>
            </p:cNvSpPr>
            <p:nvPr/>
          </p:nvSpPr>
          <p:spPr bwMode="auto">
            <a:xfrm>
              <a:off x="4536779" y="6180139"/>
              <a:ext cx="293669" cy="327025"/>
            </a:xfrm>
            <a:custGeom>
              <a:avLst/>
              <a:gdLst>
                <a:gd name="T0" fmla="*/ 191 w 818"/>
                <a:gd name="T1" fmla="*/ 321 h 910"/>
                <a:gd name="T2" fmla="*/ 191 w 818"/>
                <a:gd name="T3" fmla="*/ 321 h 910"/>
                <a:gd name="T4" fmla="*/ 206 w 818"/>
                <a:gd name="T5" fmla="*/ 367 h 910"/>
                <a:gd name="T6" fmla="*/ 160 w 818"/>
                <a:gd name="T7" fmla="*/ 420 h 910"/>
                <a:gd name="T8" fmla="*/ 160 w 818"/>
                <a:gd name="T9" fmla="*/ 474 h 910"/>
                <a:gd name="T10" fmla="*/ 199 w 818"/>
                <a:gd name="T11" fmla="*/ 566 h 910"/>
                <a:gd name="T12" fmla="*/ 168 w 818"/>
                <a:gd name="T13" fmla="*/ 581 h 910"/>
                <a:gd name="T14" fmla="*/ 176 w 818"/>
                <a:gd name="T15" fmla="*/ 611 h 910"/>
                <a:gd name="T16" fmla="*/ 153 w 818"/>
                <a:gd name="T17" fmla="*/ 642 h 910"/>
                <a:gd name="T18" fmla="*/ 176 w 818"/>
                <a:gd name="T19" fmla="*/ 665 h 910"/>
                <a:gd name="T20" fmla="*/ 122 w 818"/>
                <a:gd name="T21" fmla="*/ 695 h 910"/>
                <a:gd name="T22" fmla="*/ 53 w 818"/>
                <a:gd name="T23" fmla="*/ 634 h 910"/>
                <a:gd name="T24" fmla="*/ 38 w 818"/>
                <a:gd name="T25" fmla="*/ 688 h 910"/>
                <a:gd name="T26" fmla="*/ 38 w 818"/>
                <a:gd name="T27" fmla="*/ 688 h 910"/>
                <a:gd name="T28" fmla="*/ 8 w 818"/>
                <a:gd name="T29" fmla="*/ 718 h 910"/>
                <a:gd name="T30" fmla="*/ 15 w 818"/>
                <a:gd name="T31" fmla="*/ 733 h 910"/>
                <a:gd name="T32" fmla="*/ 76 w 818"/>
                <a:gd name="T33" fmla="*/ 894 h 910"/>
                <a:gd name="T34" fmla="*/ 114 w 818"/>
                <a:gd name="T35" fmla="*/ 848 h 910"/>
                <a:gd name="T36" fmla="*/ 145 w 818"/>
                <a:gd name="T37" fmla="*/ 848 h 910"/>
                <a:gd name="T38" fmla="*/ 176 w 818"/>
                <a:gd name="T39" fmla="*/ 833 h 910"/>
                <a:gd name="T40" fmla="*/ 275 w 818"/>
                <a:gd name="T41" fmla="*/ 863 h 910"/>
                <a:gd name="T42" fmla="*/ 275 w 818"/>
                <a:gd name="T43" fmla="*/ 863 h 910"/>
                <a:gd name="T44" fmla="*/ 267 w 818"/>
                <a:gd name="T45" fmla="*/ 818 h 910"/>
                <a:gd name="T46" fmla="*/ 351 w 818"/>
                <a:gd name="T47" fmla="*/ 703 h 910"/>
                <a:gd name="T48" fmla="*/ 603 w 818"/>
                <a:gd name="T49" fmla="*/ 703 h 910"/>
                <a:gd name="T50" fmla="*/ 657 w 818"/>
                <a:gd name="T51" fmla="*/ 695 h 910"/>
                <a:gd name="T52" fmla="*/ 664 w 818"/>
                <a:gd name="T53" fmla="*/ 650 h 910"/>
                <a:gd name="T54" fmla="*/ 817 w 818"/>
                <a:gd name="T55" fmla="*/ 466 h 910"/>
                <a:gd name="T56" fmla="*/ 779 w 818"/>
                <a:gd name="T57" fmla="*/ 329 h 910"/>
                <a:gd name="T58" fmla="*/ 626 w 818"/>
                <a:gd name="T59" fmla="*/ 352 h 910"/>
                <a:gd name="T60" fmla="*/ 634 w 818"/>
                <a:gd name="T61" fmla="*/ 291 h 910"/>
                <a:gd name="T62" fmla="*/ 657 w 818"/>
                <a:gd name="T63" fmla="*/ 145 h 910"/>
                <a:gd name="T64" fmla="*/ 649 w 818"/>
                <a:gd name="T65" fmla="*/ 92 h 910"/>
                <a:gd name="T66" fmla="*/ 649 w 818"/>
                <a:gd name="T67" fmla="*/ 92 h 910"/>
                <a:gd name="T68" fmla="*/ 550 w 818"/>
                <a:gd name="T69" fmla="*/ 122 h 910"/>
                <a:gd name="T70" fmla="*/ 535 w 818"/>
                <a:gd name="T71" fmla="*/ 77 h 910"/>
                <a:gd name="T72" fmla="*/ 443 w 818"/>
                <a:gd name="T73" fmla="*/ 77 h 910"/>
                <a:gd name="T74" fmla="*/ 412 w 818"/>
                <a:gd name="T75" fmla="*/ 39 h 910"/>
                <a:gd name="T76" fmla="*/ 389 w 818"/>
                <a:gd name="T77" fmla="*/ 0 h 910"/>
                <a:gd name="T78" fmla="*/ 389 w 818"/>
                <a:gd name="T79" fmla="*/ 0 h 910"/>
                <a:gd name="T80" fmla="*/ 313 w 818"/>
                <a:gd name="T81" fmla="*/ 39 h 910"/>
                <a:gd name="T82" fmla="*/ 313 w 818"/>
                <a:gd name="T83" fmla="*/ 39 h 910"/>
                <a:gd name="T84" fmla="*/ 260 w 818"/>
                <a:gd name="T85" fmla="*/ 92 h 910"/>
                <a:gd name="T86" fmla="*/ 244 w 818"/>
                <a:gd name="T87" fmla="*/ 130 h 910"/>
                <a:gd name="T88" fmla="*/ 237 w 818"/>
                <a:gd name="T89" fmla="*/ 161 h 910"/>
                <a:gd name="T90" fmla="*/ 221 w 818"/>
                <a:gd name="T91" fmla="*/ 176 h 910"/>
                <a:gd name="T92" fmla="*/ 206 w 818"/>
                <a:gd name="T93" fmla="*/ 222 h 910"/>
                <a:gd name="T94" fmla="*/ 206 w 818"/>
                <a:gd name="T95" fmla="*/ 252 h 910"/>
                <a:gd name="T96" fmla="*/ 214 w 818"/>
                <a:gd name="T97" fmla="*/ 275 h 910"/>
                <a:gd name="T98" fmla="*/ 191 w 818"/>
                <a:gd name="T99" fmla="*/ 321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8" h="910">
                  <a:moveTo>
                    <a:pt x="191" y="321"/>
                  </a:moveTo>
                  <a:lnTo>
                    <a:pt x="191" y="321"/>
                  </a:lnTo>
                  <a:cubicBezTo>
                    <a:pt x="199" y="336"/>
                    <a:pt x="206" y="352"/>
                    <a:pt x="206" y="367"/>
                  </a:cubicBezTo>
                  <a:cubicBezTo>
                    <a:pt x="199" y="390"/>
                    <a:pt x="176" y="405"/>
                    <a:pt x="160" y="420"/>
                  </a:cubicBezTo>
                  <a:cubicBezTo>
                    <a:pt x="160" y="420"/>
                    <a:pt x="160" y="466"/>
                    <a:pt x="160" y="474"/>
                  </a:cubicBezTo>
                  <a:cubicBezTo>
                    <a:pt x="160" y="481"/>
                    <a:pt x="199" y="566"/>
                    <a:pt x="199" y="566"/>
                  </a:cubicBezTo>
                  <a:cubicBezTo>
                    <a:pt x="191" y="573"/>
                    <a:pt x="176" y="573"/>
                    <a:pt x="168" y="581"/>
                  </a:cubicBezTo>
                  <a:cubicBezTo>
                    <a:pt x="160" y="589"/>
                    <a:pt x="176" y="604"/>
                    <a:pt x="176" y="611"/>
                  </a:cubicBezTo>
                  <a:cubicBezTo>
                    <a:pt x="168" y="627"/>
                    <a:pt x="153" y="627"/>
                    <a:pt x="153" y="642"/>
                  </a:cubicBezTo>
                  <a:cubicBezTo>
                    <a:pt x="153" y="650"/>
                    <a:pt x="183" y="657"/>
                    <a:pt x="176" y="665"/>
                  </a:cubicBezTo>
                  <a:cubicBezTo>
                    <a:pt x="168" y="688"/>
                    <a:pt x="145" y="688"/>
                    <a:pt x="122" y="695"/>
                  </a:cubicBezTo>
                  <a:lnTo>
                    <a:pt x="53" y="634"/>
                  </a:lnTo>
                  <a:cubicBezTo>
                    <a:pt x="53" y="642"/>
                    <a:pt x="38" y="688"/>
                    <a:pt x="38" y="688"/>
                  </a:cubicBezTo>
                  <a:lnTo>
                    <a:pt x="38" y="688"/>
                  </a:lnTo>
                  <a:cubicBezTo>
                    <a:pt x="31" y="695"/>
                    <a:pt x="15" y="703"/>
                    <a:pt x="8" y="718"/>
                  </a:cubicBezTo>
                  <a:cubicBezTo>
                    <a:pt x="0" y="726"/>
                    <a:pt x="15" y="726"/>
                    <a:pt x="15" y="733"/>
                  </a:cubicBezTo>
                  <a:cubicBezTo>
                    <a:pt x="38" y="787"/>
                    <a:pt x="38" y="856"/>
                    <a:pt x="76" y="894"/>
                  </a:cubicBezTo>
                  <a:cubicBezTo>
                    <a:pt x="92" y="909"/>
                    <a:pt x="99" y="856"/>
                    <a:pt x="114" y="848"/>
                  </a:cubicBezTo>
                  <a:cubicBezTo>
                    <a:pt x="122" y="841"/>
                    <a:pt x="137" y="856"/>
                    <a:pt x="145" y="848"/>
                  </a:cubicBezTo>
                  <a:cubicBezTo>
                    <a:pt x="153" y="848"/>
                    <a:pt x="160" y="833"/>
                    <a:pt x="176" y="833"/>
                  </a:cubicBezTo>
                  <a:cubicBezTo>
                    <a:pt x="199" y="841"/>
                    <a:pt x="252" y="863"/>
                    <a:pt x="275" y="863"/>
                  </a:cubicBezTo>
                  <a:lnTo>
                    <a:pt x="275" y="863"/>
                  </a:lnTo>
                  <a:cubicBezTo>
                    <a:pt x="275" y="841"/>
                    <a:pt x="275" y="825"/>
                    <a:pt x="267" y="818"/>
                  </a:cubicBezTo>
                  <a:cubicBezTo>
                    <a:pt x="221" y="764"/>
                    <a:pt x="298" y="718"/>
                    <a:pt x="351" y="703"/>
                  </a:cubicBezTo>
                  <a:cubicBezTo>
                    <a:pt x="397" y="695"/>
                    <a:pt x="581" y="627"/>
                    <a:pt x="603" y="703"/>
                  </a:cubicBezTo>
                  <a:cubicBezTo>
                    <a:pt x="619" y="772"/>
                    <a:pt x="642" y="726"/>
                    <a:pt x="657" y="695"/>
                  </a:cubicBezTo>
                  <a:cubicBezTo>
                    <a:pt x="664" y="688"/>
                    <a:pt x="664" y="650"/>
                    <a:pt x="664" y="650"/>
                  </a:cubicBezTo>
                  <a:cubicBezTo>
                    <a:pt x="687" y="726"/>
                    <a:pt x="810" y="512"/>
                    <a:pt x="817" y="466"/>
                  </a:cubicBezTo>
                  <a:cubicBezTo>
                    <a:pt x="817" y="413"/>
                    <a:pt x="817" y="367"/>
                    <a:pt x="779" y="329"/>
                  </a:cubicBezTo>
                  <a:cubicBezTo>
                    <a:pt x="733" y="275"/>
                    <a:pt x="672" y="344"/>
                    <a:pt x="626" y="352"/>
                  </a:cubicBezTo>
                  <a:cubicBezTo>
                    <a:pt x="573" y="367"/>
                    <a:pt x="611" y="306"/>
                    <a:pt x="634" y="291"/>
                  </a:cubicBezTo>
                  <a:cubicBezTo>
                    <a:pt x="657" y="268"/>
                    <a:pt x="657" y="183"/>
                    <a:pt x="657" y="145"/>
                  </a:cubicBezTo>
                  <a:cubicBezTo>
                    <a:pt x="657" y="138"/>
                    <a:pt x="649" y="115"/>
                    <a:pt x="649" y="92"/>
                  </a:cubicBezTo>
                  <a:lnTo>
                    <a:pt x="649" y="92"/>
                  </a:lnTo>
                  <a:cubicBezTo>
                    <a:pt x="634" y="100"/>
                    <a:pt x="565" y="130"/>
                    <a:pt x="550" y="122"/>
                  </a:cubicBezTo>
                  <a:cubicBezTo>
                    <a:pt x="535" y="115"/>
                    <a:pt x="550" y="84"/>
                    <a:pt x="535" y="77"/>
                  </a:cubicBezTo>
                  <a:cubicBezTo>
                    <a:pt x="504" y="69"/>
                    <a:pt x="473" y="92"/>
                    <a:pt x="443" y="77"/>
                  </a:cubicBezTo>
                  <a:cubicBezTo>
                    <a:pt x="428" y="69"/>
                    <a:pt x="420" y="54"/>
                    <a:pt x="412" y="39"/>
                  </a:cubicBezTo>
                  <a:cubicBezTo>
                    <a:pt x="405" y="23"/>
                    <a:pt x="397" y="8"/>
                    <a:pt x="389" y="0"/>
                  </a:cubicBezTo>
                  <a:lnTo>
                    <a:pt x="389" y="0"/>
                  </a:lnTo>
                  <a:cubicBezTo>
                    <a:pt x="313" y="39"/>
                    <a:pt x="313" y="39"/>
                    <a:pt x="313" y="39"/>
                  </a:cubicBezTo>
                  <a:lnTo>
                    <a:pt x="313" y="39"/>
                  </a:lnTo>
                  <a:cubicBezTo>
                    <a:pt x="298" y="54"/>
                    <a:pt x="275" y="69"/>
                    <a:pt x="260" y="92"/>
                  </a:cubicBezTo>
                  <a:cubicBezTo>
                    <a:pt x="252" y="100"/>
                    <a:pt x="252" y="115"/>
                    <a:pt x="244" y="130"/>
                  </a:cubicBezTo>
                  <a:cubicBezTo>
                    <a:pt x="244" y="138"/>
                    <a:pt x="244" y="153"/>
                    <a:pt x="237" y="161"/>
                  </a:cubicBezTo>
                  <a:cubicBezTo>
                    <a:pt x="237" y="168"/>
                    <a:pt x="229" y="168"/>
                    <a:pt x="221" y="176"/>
                  </a:cubicBezTo>
                  <a:cubicBezTo>
                    <a:pt x="214" y="191"/>
                    <a:pt x="206" y="206"/>
                    <a:pt x="206" y="222"/>
                  </a:cubicBezTo>
                  <a:cubicBezTo>
                    <a:pt x="199" y="229"/>
                    <a:pt x="199" y="245"/>
                    <a:pt x="206" y="252"/>
                  </a:cubicBezTo>
                  <a:cubicBezTo>
                    <a:pt x="206" y="260"/>
                    <a:pt x="214" y="268"/>
                    <a:pt x="214" y="275"/>
                  </a:cubicBezTo>
                  <a:cubicBezTo>
                    <a:pt x="206" y="291"/>
                    <a:pt x="199" y="306"/>
                    <a:pt x="191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168"/>
            <p:cNvSpPr>
              <a:spLocks noChangeArrowheads="1"/>
            </p:cNvSpPr>
            <p:nvPr/>
          </p:nvSpPr>
          <p:spPr bwMode="auto">
            <a:xfrm>
              <a:off x="4401851" y="6049963"/>
              <a:ext cx="247634" cy="247650"/>
            </a:xfrm>
            <a:custGeom>
              <a:avLst/>
              <a:gdLst>
                <a:gd name="T0" fmla="*/ 0 w 688"/>
                <a:gd name="T1" fmla="*/ 145 h 689"/>
                <a:gd name="T2" fmla="*/ 0 w 688"/>
                <a:gd name="T3" fmla="*/ 145 h 689"/>
                <a:gd name="T4" fmla="*/ 46 w 688"/>
                <a:gd name="T5" fmla="*/ 199 h 689"/>
                <a:gd name="T6" fmla="*/ 53 w 688"/>
                <a:gd name="T7" fmla="*/ 298 h 689"/>
                <a:gd name="T8" fmla="*/ 107 w 688"/>
                <a:gd name="T9" fmla="*/ 359 h 689"/>
                <a:gd name="T10" fmla="*/ 84 w 688"/>
                <a:gd name="T11" fmla="*/ 398 h 689"/>
                <a:gd name="T12" fmla="*/ 107 w 688"/>
                <a:gd name="T13" fmla="*/ 459 h 689"/>
                <a:gd name="T14" fmla="*/ 152 w 688"/>
                <a:gd name="T15" fmla="*/ 527 h 689"/>
                <a:gd name="T16" fmla="*/ 152 w 688"/>
                <a:gd name="T17" fmla="*/ 527 h 689"/>
                <a:gd name="T18" fmla="*/ 236 w 688"/>
                <a:gd name="T19" fmla="*/ 504 h 689"/>
                <a:gd name="T20" fmla="*/ 244 w 688"/>
                <a:gd name="T21" fmla="*/ 520 h 689"/>
                <a:gd name="T22" fmla="*/ 275 w 688"/>
                <a:gd name="T23" fmla="*/ 520 h 689"/>
                <a:gd name="T24" fmla="*/ 351 w 688"/>
                <a:gd name="T25" fmla="*/ 588 h 689"/>
                <a:gd name="T26" fmla="*/ 405 w 688"/>
                <a:gd name="T27" fmla="*/ 604 h 689"/>
                <a:gd name="T28" fmla="*/ 389 w 688"/>
                <a:gd name="T29" fmla="*/ 627 h 689"/>
                <a:gd name="T30" fmla="*/ 389 w 688"/>
                <a:gd name="T31" fmla="*/ 657 h 689"/>
                <a:gd name="T32" fmla="*/ 420 w 688"/>
                <a:gd name="T33" fmla="*/ 657 h 689"/>
                <a:gd name="T34" fmla="*/ 458 w 688"/>
                <a:gd name="T35" fmla="*/ 688 h 689"/>
                <a:gd name="T36" fmla="*/ 527 w 688"/>
                <a:gd name="T37" fmla="*/ 665 h 689"/>
                <a:gd name="T38" fmla="*/ 565 w 688"/>
                <a:gd name="T39" fmla="*/ 680 h 689"/>
                <a:gd name="T40" fmla="*/ 565 w 688"/>
                <a:gd name="T41" fmla="*/ 680 h 689"/>
                <a:gd name="T42" fmla="*/ 588 w 688"/>
                <a:gd name="T43" fmla="*/ 634 h 689"/>
                <a:gd name="T44" fmla="*/ 580 w 688"/>
                <a:gd name="T45" fmla="*/ 611 h 689"/>
                <a:gd name="T46" fmla="*/ 580 w 688"/>
                <a:gd name="T47" fmla="*/ 581 h 689"/>
                <a:gd name="T48" fmla="*/ 595 w 688"/>
                <a:gd name="T49" fmla="*/ 535 h 689"/>
                <a:gd name="T50" fmla="*/ 611 w 688"/>
                <a:gd name="T51" fmla="*/ 520 h 689"/>
                <a:gd name="T52" fmla="*/ 618 w 688"/>
                <a:gd name="T53" fmla="*/ 489 h 689"/>
                <a:gd name="T54" fmla="*/ 634 w 688"/>
                <a:gd name="T55" fmla="*/ 451 h 689"/>
                <a:gd name="T56" fmla="*/ 687 w 688"/>
                <a:gd name="T57" fmla="*/ 398 h 689"/>
                <a:gd name="T58" fmla="*/ 687 w 688"/>
                <a:gd name="T59" fmla="*/ 398 h 689"/>
                <a:gd name="T60" fmla="*/ 664 w 688"/>
                <a:gd name="T61" fmla="*/ 390 h 689"/>
                <a:gd name="T62" fmla="*/ 657 w 688"/>
                <a:gd name="T63" fmla="*/ 352 h 689"/>
                <a:gd name="T64" fmla="*/ 641 w 688"/>
                <a:gd name="T65" fmla="*/ 344 h 689"/>
                <a:gd name="T66" fmla="*/ 649 w 688"/>
                <a:gd name="T67" fmla="*/ 321 h 689"/>
                <a:gd name="T68" fmla="*/ 618 w 688"/>
                <a:gd name="T69" fmla="*/ 298 h 689"/>
                <a:gd name="T70" fmla="*/ 611 w 688"/>
                <a:gd name="T71" fmla="*/ 245 h 689"/>
                <a:gd name="T72" fmla="*/ 557 w 688"/>
                <a:gd name="T73" fmla="*/ 206 h 689"/>
                <a:gd name="T74" fmla="*/ 557 w 688"/>
                <a:gd name="T75" fmla="*/ 206 h 689"/>
                <a:gd name="T76" fmla="*/ 527 w 688"/>
                <a:gd name="T77" fmla="*/ 252 h 689"/>
                <a:gd name="T78" fmla="*/ 496 w 688"/>
                <a:gd name="T79" fmla="*/ 229 h 689"/>
                <a:gd name="T80" fmla="*/ 481 w 688"/>
                <a:gd name="T81" fmla="*/ 168 h 689"/>
                <a:gd name="T82" fmla="*/ 427 w 688"/>
                <a:gd name="T83" fmla="*/ 130 h 689"/>
                <a:gd name="T84" fmla="*/ 412 w 688"/>
                <a:gd name="T85" fmla="*/ 46 h 689"/>
                <a:gd name="T86" fmla="*/ 412 w 688"/>
                <a:gd name="T87" fmla="*/ 46 h 689"/>
                <a:gd name="T88" fmla="*/ 336 w 688"/>
                <a:gd name="T89" fmla="*/ 0 h 689"/>
                <a:gd name="T90" fmla="*/ 252 w 688"/>
                <a:gd name="T91" fmla="*/ 23 h 689"/>
                <a:gd name="T92" fmla="*/ 259 w 688"/>
                <a:gd name="T93" fmla="*/ 38 h 689"/>
                <a:gd name="T94" fmla="*/ 137 w 688"/>
                <a:gd name="T95" fmla="*/ 69 h 689"/>
                <a:gd name="T96" fmla="*/ 107 w 688"/>
                <a:gd name="T97" fmla="*/ 107 h 689"/>
                <a:gd name="T98" fmla="*/ 61 w 688"/>
                <a:gd name="T99" fmla="*/ 84 h 689"/>
                <a:gd name="T100" fmla="*/ 30 w 688"/>
                <a:gd name="T101" fmla="*/ 92 h 689"/>
                <a:gd name="T102" fmla="*/ 38 w 688"/>
                <a:gd name="T103" fmla="*/ 130 h 689"/>
                <a:gd name="T104" fmla="*/ 0 w 688"/>
                <a:gd name="T105" fmla="*/ 145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8" h="689">
                  <a:moveTo>
                    <a:pt x="0" y="145"/>
                  </a:moveTo>
                  <a:lnTo>
                    <a:pt x="0" y="145"/>
                  </a:lnTo>
                  <a:cubicBezTo>
                    <a:pt x="15" y="161"/>
                    <a:pt x="38" y="176"/>
                    <a:pt x="46" y="199"/>
                  </a:cubicBezTo>
                  <a:cubicBezTo>
                    <a:pt x="61" y="229"/>
                    <a:pt x="46" y="268"/>
                    <a:pt x="53" y="298"/>
                  </a:cubicBezTo>
                  <a:cubicBezTo>
                    <a:pt x="61" y="321"/>
                    <a:pt x="99" y="329"/>
                    <a:pt x="107" y="359"/>
                  </a:cubicBezTo>
                  <a:cubicBezTo>
                    <a:pt x="114" y="375"/>
                    <a:pt x="84" y="382"/>
                    <a:pt x="84" y="398"/>
                  </a:cubicBezTo>
                  <a:cubicBezTo>
                    <a:pt x="84" y="420"/>
                    <a:pt x="99" y="443"/>
                    <a:pt x="107" y="459"/>
                  </a:cubicBezTo>
                  <a:cubicBezTo>
                    <a:pt x="122" y="481"/>
                    <a:pt x="137" y="504"/>
                    <a:pt x="152" y="527"/>
                  </a:cubicBezTo>
                  <a:lnTo>
                    <a:pt x="152" y="527"/>
                  </a:lnTo>
                  <a:cubicBezTo>
                    <a:pt x="183" y="520"/>
                    <a:pt x="206" y="504"/>
                    <a:pt x="236" y="504"/>
                  </a:cubicBezTo>
                  <a:cubicBezTo>
                    <a:pt x="244" y="504"/>
                    <a:pt x="236" y="520"/>
                    <a:pt x="244" y="520"/>
                  </a:cubicBezTo>
                  <a:cubicBezTo>
                    <a:pt x="252" y="527"/>
                    <a:pt x="267" y="512"/>
                    <a:pt x="275" y="520"/>
                  </a:cubicBezTo>
                  <a:cubicBezTo>
                    <a:pt x="305" y="535"/>
                    <a:pt x="321" y="565"/>
                    <a:pt x="351" y="588"/>
                  </a:cubicBezTo>
                  <a:cubicBezTo>
                    <a:pt x="366" y="596"/>
                    <a:pt x="389" y="588"/>
                    <a:pt x="405" y="604"/>
                  </a:cubicBezTo>
                  <a:cubicBezTo>
                    <a:pt x="412" y="611"/>
                    <a:pt x="389" y="619"/>
                    <a:pt x="389" y="627"/>
                  </a:cubicBezTo>
                  <a:cubicBezTo>
                    <a:pt x="382" y="634"/>
                    <a:pt x="382" y="650"/>
                    <a:pt x="389" y="657"/>
                  </a:cubicBezTo>
                  <a:cubicBezTo>
                    <a:pt x="397" y="665"/>
                    <a:pt x="412" y="657"/>
                    <a:pt x="420" y="657"/>
                  </a:cubicBezTo>
                  <a:cubicBezTo>
                    <a:pt x="435" y="665"/>
                    <a:pt x="443" y="680"/>
                    <a:pt x="458" y="688"/>
                  </a:cubicBezTo>
                  <a:cubicBezTo>
                    <a:pt x="481" y="688"/>
                    <a:pt x="504" y="665"/>
                    <a:pt x="527" y="665"/>
                  </a:cubicBezTo>
                  <a:cubicBezTo>
                    <a:pt x="542" y="665"/>
                    <a:pt x="550" y="673"/>
                    <a:pt x="565" y="680"/>
                  </a:cubicBezTo>
                  <a:lnTo>
                    <a:pt x="565" y="680"/>
                  </a:lnTo>
                  <a:cubicBezTo>
                    <a:pt x="573" y="665"/>
                    <a:pt x="580" y="650"/>
                    <a:pt x="588" y="634"/>
                  </a:cubicBezTo>
                  <a:cubicBezTo>
                    <a:pt x="588" y="627"/>
                    <a:pt x="580" y="619"/>
                    <a:pt x="580" y="611"/>
                  </a:cubicBezTo>
                  <a:cubicBezTo>
                    <a:pt x="573" y="604"/>
                    <a:pt x="573" y="588"/>
                    <a:pt x="580" y="581"/>
                  </a:cubicBezTo>
                  <a:cubicBezTo>
                    <a:pt x="580" y="565"/>
                    <a:pt x="588" y="550"/>
                    <a:pt x="595" y="535"/>
                  </a:cubicBezTo>
                  <a:cubicBezTo>
                    <a:pt x="603" y="527"/>
                    <a:pt x="611" y="527"/>
                    <a:pt x="611" y="520"/>
                  </a:cubicBezTo>
                  <a:cubicBezTo>
                    <a:pt x="618" y="512"/>
                    <a:pt x="618" y="497"/>
                    <a:pt x="618" y="489"/>
                  </a:cubicBezTo>
                  <a:cubicBezTo>
                    <a:pt x="626" y="474"/>
                    <a:pt x="626" y="459"/>
                    <a:pt x="634" y="451"/>
                  </a:cubicBezTo>
                  <a:cubicBezTo>
                    <a:pt x="649" y="428"/>
                    <a:pt x="672" y="413"/>
                    <a:pt x="687" y="398"/>
                  </a:cubicBezTo>
                  <a:lnTo>
                    <a:pt x="687" y="398"/>
                  </a:lnTo>
                  <a:cubicBezTo>
                    <a:pt x="680" y="398"/>
                    <a:pt x="672" y="398"/>
                    <a:pt x="664" y="390"/>
                  </a:cubicBezTo>
                  <a:cubicBezTo>
                    <a:pt x="664" y="375"/>
                    <a:pt x="664" y="359"/>
                    <a:pt x="657" y="352"/>
                  </a:cubicBezTo>
                  <a:cubicBezTo>
                    <a:pt x="657" y="344"/>
                    <a:pt x="641" y="352"/>
                    <a:pt x="641" y="344"/>
                  </a:cubicBezTo>
                  <a:cubicBezTo>
                    <a:pt x="641" y="336"/>
                    <a:pt x="649" y="329"/>
                    <a:pt x="649" y="321"/>
                  </a:cubicBezTo>
                  <a:cubicBezTo>
                    <a:pt x="641" y="313"/>
                    <a:pt x="618" y="306"/>
                    <a:pt x="618" y="298"/>
                  </a:cubicBezTo>
                  <a:cubicBezTo>
                    <a:pt x="611" y="283"/>
                    <a:pt x="618" y="260"/>
                    <a:pt x="611" y="245"/>
                  </a:cubicBezTo>
                  <a:cubicBezTo>
                    <a:pt x="595" y="222"/>
                    <a:pt x="573" y="222"/>
                    <a:pt x="557" y="206"/>
                  </a:cubicBezTo>
                  <a:lnTo>
                    <a:pt x="557" y="206"/>
                  </a:lnTo>
                  <a:cubicBezTo>
                    <a:pt x="550" y="222"/>
                    <a:pt x="550" y="245"/>
                    <a:pt x="527" y="252"/>
                  </a:cubicBezTo>
                  <a:cubicBezTo>
                    <a:pt x="519" y="260"/>
                    <a:pt x="504" y="237"/>
                    <a:pt x="496" y="229"/>
                  </a:cubicBezTo>
                  <a:cubicBezTo>
                    <a:pt x="488" y="206"/>
                    <a:pt x="488" y="184"/>
                    <a:pt x="481" y="168"/>
                  </a:cubicBezTo>
                  <a:cubicBezTo>
                    <a:pt x="466" y="145"/>
                    <a:pt x="435" y="145"/>
                    <a:pt x="427" y="130"/>
                  </a:cubicBezTo>
                  <a:cubicBezTo>
                    <a:pt x="412" y="107"/>
                    <a:pt x="412" y="77"/>
                    <a:pt x="412" y="46"/>
                  </a:cubicBezTo>
                  <a:lnTo>
                    <a:pt x="412" y="46"/>
                  </a:lnTo>
                  <a:cubicBezTo>
                    <a:pt x="382" y="31"/>
                    <a:pt x="366" y="8"/>
                    <a:pt x="336" y="0"/>
                  </a:cubicBezTo>
                  <a:cubicBezTo>
                    <a:pt x="305" y="0"/>
                    <a:pt x="282" y="8"/>
                    <a:pt x="252" y="23"/>
                  </a:cubicBezTo>
                  <a:cubicBezTo>
                    <a:pt x="244" y="23"/>
                    <a:pt x="267" y="38"/>
                    <a:pt x="259" y="38"/>
                  </a:cubicBezTo>
                  <a:cubicBezTo>
                    <a:pt x="221" y="61"/>
                    <a:pt x="175" y="54"/>
                    <a:pt x="137" y="69"/>
                  </a:cubicBezTo>
                  <a:cubicBezTo>
                    <a:pt x="122" y="77"/>
                    <a:pt x="122" y="100"/>
                    <a:pt x="107" y="107"/>
                  </a:cubicBezTo>
                  <a:cubicBezTo>
                    <a:pt x="91" y="107"/>
                    <a:pt x="76" y="84"/>
                    <a:pt x="61" y="84"/>
                  </a:cubicBezTo>
                  <a:cubicBezTo>
                    <a:pt x="53" y="84"/>
                    <a:pt x="30" y="84"/>
                    <a:pt x="30" y="92"/>
                  </a:cubicBezTo>
                  <a:cubicBezTo>
                    <a:pt x="23" y="100"/>
                    <a:pt x="46" y="115"/>
                    <a:pt x="38" y="130"/>
                  </a:cubicBezTo>
                  <a:cubicBezTo>
                    <a:pt x="30" y="138"/>
                    <a:pt x="15" y="138"/>
                    <a:pt x="0" y="1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169"/>
            <p:cNvSpPr>
              <a:spLocks noChangeArrowheads="1"/>
            </p:cNvSpPr>
            <p:nvPr/>
          </p:nvSpPr>
          <p:spPr bwMode="auto">
            <a:xfrm>
              <a:off x="4671709" y="6003925"/>
              <a:ext cx="231760" cy="357188"/>
            </a:xfrm>
            <a:custGeom>
              <a:avLst/>
              <a:gdLst>
                <a:gd name="T0" fmla="*/ 275 w 643"/>
                <a:gd name="T1" fmla="*/ 581 h 994"/>
                <a:gd name="T2" fmla="*/ 275 w 643"/>
                <a:gd name="T3" fmla="*/ 581 h 994"/>
                <a:gd name="T4" fmla="*/ 176 w 643"/>
                <a:gd name="T5" fmla="*/ 611 h 994"/>
                <a:gd name="T6" fmla="*/ 161 w 643"/>
                <a:gd name="T7" fmla="*/ 566 h 994"/>
                <a:gd name="T8" fmla="*/ 69 w 643"/>
                <a:gd name="T9" fmla="*/ 566 h 994"/>
                <a:gd name="T10" fmla="*/ 38 w 643"/>
                <a:gd name="T11" fmla="*/ 528 h 994"/>
                <a:gd name="T12" fmla="*/ 15 w 643"/>
                <a:gd name="T13" fmla="*/ 489 h 994"/>
                <a:gd name="T14" fmla="*/ 15 w 643"/>
                <a:gd name="T15" fmla="*/ 489 h 994"/>
                <a:gd name="T16" fmla="*/ 0 w 643"/>
                <a:gd name="T17" fmla="*/ 459 h 994"/>
                <a:gd name="T18" fmla="*/ 8 w 643"/>
                <a:gd name="T19" fmla="*/ 413 h 994"/>
                <a:gd name="T20" fmla="*/ 61 w 643"/>
                <a:gd name="T21" fmla="*/ 329 h 994"/>
                <a:gd name="T22" fmla="*/ 61 w 643"/>
                <a:gd name="T23" fmla="*/ 291 h 994"/>
                <a:gd name="T24" fmla="*/ 115 w 643"/>
                <a:gd name="T25" fmla="*/ 237 h 994"/>
                <a:gd name="T26" fmla="*/ 99 w 643"/>
                <a:gd name="T27" fmla="*/ 214 h 994"/>
                <a:gd name="T28" fmla="*/ 92 w 643"/>
                <a:gd name="T29" fmla="*/ 153 h 994"/>
                <a:gd name="T30" fmla="*/ 92 w 643"/>
                <a:gd name="T31" fmla="*/ 153 h 994"/>
                <a:gd name="T32" fmla="*/ 130 w 643"/>
                <a:gd name="T33" fmla="*/ 130 h 994"/>
                <a:gd name="T34" fmla="*/ 161 w 643"/>
                <a:gd name="T35" fmla="*/ 107 h 994"/>
                <a:gd name="T36" fmla="*/ 222 w 643"/>
                <a:gd name="T37" fmla="*/ 138 h 994"/>
                <a:gd name="T38" fmla="*/ 245 w 643"/>
                <a:gd name="T39" fmla="*/ 123 h 994"/>
                <a:gd name="T40" fmla="*/ 268 w 643"/>
                <a:gd name="T41" fmla="*/ 138 h 994"/>
                <a:gd name="T42" fmla="*/ 329 w 643"/>
                <a:gd name="T43" fmla="*/ 107 h 994"/>
                <a:gd name="T44" fmla="*/ 336 w 643"/>
                <a:gd name="T45" fmla="*/ 54 h 994"/>
                <a:gd name="T46" fmla="*/ 367 w 643"/>
                <a:gd name="T47" fmla="*/ 46 h 994"/>
                <a:gd name="T48" fmla="*/ 390 w 643"/>
                <a:gd name="T49" fmla="*/ 0 h 994"/>
                <a:gd name="T50" fmla="*/ 390 w 643"/>
                <a:gd name="T51" fmla="*/ 0 h 994"/>
                <a:gd name="T52" fmla="*/ 451 w 643"/>
                <a:gd name="T53" fmla="*/ 153 h 994"/>
                <a:gd name="T54" fmla="*/ 543 w 643"/>
                <a:gd name="T55" fmla="*/ 321 h 994"/>
                <a:gd name="T56" fmla="*/ 558 w 643"/>
                <a:gd name="T57" fmla="*/ 634 h 994"/>
                <a:gd name="T58" fmla="*/ 573 w 643"/>
                <a:gd name="T59" fmla="*/ 734 h 994"/>
                <a:gd name="T60" fmla="*/ 520 w 643"/>
                <a:gd name="T61" fmla="*/ 917 h 994"/>
                <a:gd name="T62" fmla="*/ 428 w 643"/>
                <a:gd name="T63" fmla="*/ 795 h 994"/>
                <a:gd name="T64" fmla="*/ 459 w 643"/>
                <a:gd name="T65" fmla="*/ 619 h 994"/>
                <a:gd name="T66" fmla="*/ 275 w 643"/>
                <a:gd name="T67" fmla="*/ 298 h 994"/>
                <a:gd name="T68" fmla="*/ 191 w 643"/>
                <a:gd name="T69" fmla="*/ 336 h 994"/>
                <a:gd name="T70" fmla="*/ 229 w 643"/>
                <a:gd name="T71" fmla="*/ 413 h 994"/>
                <a:gd name="T72" fmla="*/ 275 w 643"/>
                <a:gd name="T73" fmla="*/ 581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3" h="994">
                  <a:moveTo>
                    <a:pt x="275" y="581"/>
                  </a:moveTo>
                  <a:lnTo>
                    <a:pt x="275" y="581"/>
                  </a:lnTo>
                  <a:cubicBezTo>
                    <a:pt x="260" y="589"/>
                    <a:pt x="191" y="619"/>
                    <a:pt x="176" y="611"/>
                  </a:cubicBezTo>
                  <a:cubicBezTo>
                    <a:pt x="161" y="604"/>
                    <a:pt x="176" y="573"/>
                    <a:pt x="161" y="566"/>
                  </a:cubicBezTo>
                  <a:cubicBezTo>
                    <a:pt x="130" y="558"/>
                    <a:pt x="99" y="581"/>
                    <a:pt x="69" y="566"/>
                  </a:cubicBezTo>
                  <a:cubicBezTo>
                    <a:pt x="54" y="558"/>
                    <a:pt x="46" y="543"/>
                    <a:pt x="38" y="528"/>
                  </a:cubicBezTo>
                  <a:cubicBezTo>
                    <a:pt x="31" y="512"/>
                    <a:pt x="23" y="497"/>
                    <a:pt x="15" y="489"/>
                  </a:cubicBezTo>
                  <a:lnTo>
                    <a:pt x="15" y="489"/>
                  </a:lnTo>
                  <a:cubicBezTo>
                    <a:pt x="15" y="474"/>
                    <a:pt x="8" y="466"/>
                    <a:pt x="0" y="459"/>
                  </a:cubicBezTo>
                  <a:cubicBezTo>
                    <a:pt x="0" y="443"/>
                    <a:pt x="0" y="420"/>
                    <a:pt x="8" y="413"/>
                  </a:cubicBezTo>
                  <a:cubicBezTo>
                    <a:pt x="23" y="382"/>
                    <a:pt x="46" y="359"/>
                    <a:pt x="61" y="329"/>
                  </a:cubicBezTo>
                  <a:cubicBezTo>
                    <a:pt x="69" y="321"/>
                    <a:pt x="54" y="306"/>
                    <a:pt x="61" y="291"/>
                  </a:cubicBezTo>
                  <a:cubicBezTo>
                    <a:pt x="69" y="268"/>
                    <a:pt x="99" y="260"/>
                    <a:pt x="115" y="237"/>
                  </a:cubicBezTo>
                  <a:cubicBezTo>
                    <a:pt x="115" y="230"/>
                    <a:pt x="99" y="222"/>
                    <a:pt x="99" y="214"/>
                  </a:cubicBezTo>
                  <a:cubicBezTo>
                    <a:pt x="92" y="191"/>
                    <a:pt x="92" y="176"/>
                    <a:pt x="92" y="153"/>
                  </a:cubicBezTo>
                  <a:lnTo>
                    <a:pt x="92" y="153"/>
                  </a:lnTo>
                  <a:cubicBezTo>
                    <a:pt x="107" y="146"/>
                    <a:pt x="115" y="138"/>
                    <a:pt x="130" y="130"/>
                  </a:cubicBezTo>
                  <a:cubicBezTo>
                    <a:pt x="138" y="123"/>
                    <a:pt x="145" y="107"/>
                    <a:pt x="161" y="107"/>
                  </a:cubicBezTo>
                  <a:cubicBezTo>
                    <a:pt x="184" y="115"/>
                    <a:pt x="199" y="130"/>
                    <a:pt x="222" y="138"/>
                  </a:cubicBezTo>
                  <a:cubicBezTo>
                    <a:pt x="229" y="138"/>
                    <a:pt x="237" y="123"/>
                    <a:pt x="245" y="123"/>
                  </a:cubicBezTo>
                  <a:cubicBezTo>
                    <a:pt x="252" y="123"/>
                    <a:pt x="260" y="146"/>
                    <a:pt x="268" y="138"/>
                  </a:cubicBezTo>
                  <a:cubicBezTo>
                    <a:pt x="290" y="138"/>
                    <a:pt x="313" y="123"/>
                    <a:pt x="329" y="107"/>
                  </a:cubicBezTo>
                  <a:cubicBezTo>
                    <a:pt x="336" y="92"/>
                    <a:pt x="329" y="69"/>
                    <a:pt x="336" y="54"/>
                  </a:cubicBezTo>
                  <a:cubicBezTo>
                    <a:pt x="344" y="46"/>
                    <a:pt x="359" y="54"/>
                    <a:pt x="367" y="46"/>
                  </a:cubicBezTo>
                  <a:cubicBezTo>
                    <a:pt x="382" y="31"/>
                    <a:pt x="382" y="23"/>
                    <a:pt x="390" y="0"/>
                  </a:cubicBezTo>
                  <a:lnTo>
                    <a:pt x="390" y="0"/>
                  </a:lnTo>
                  <a:cubicBezTo>
                    <a:pt x="451" y="31"/>
                    <a:pt x="428" y="92"/>
                    <a:pt x="451" y="153"/>
                  </a:cubicBezTo>
                  <a:cubicBezTo>
                    <a:pt x="474" y="214"/>
                    <a:pt x="527" y="253"/>
                    <a:pt x="543" y="321"/>
                  </a:cubicBezTo>
                  <a:cubicBezTo>
                    <a:pt x="565" y="436"/>
                    <a:pt x="642" y="535"/>
                    <a:pt x="558" y="634"/>
                  </a:cubicBezTo>
                  <a:cubicBezTo>
                    <a:pt x="527" y="665"/>
                    <a:pt x="573" y="695"/>
                    <a:pt x="573" y="734"/>
                  </a:cubicBezTo>
                  <a:cubicBezTo>
                    <a:pt x="573" y="764"/>
                    <a:pt x="527" y="879"/>
                    <a:pt x="520" y="917"/>
                  </a:cubicBezTo>
                  <a:cubicBezTo>
                    <a:pt x="497" y="993"/>
                    <a:pt x="459" y="833"/>
                    <a:pt x="428" y="795"/>
                  </a:cubicBezTo>
                  <a:cubicBezTo>
                    <a:pt x="390" y="749"/>
                    <a:pt x="459" y="680"/>
                    <a:pt x="459" y="619"/>
                  </a:cubicBezTo>
                  <a:cubicBezTo>
                    <a:pt x="459" y="451"/>
                    <a:pt x="405" y="375"/>
                    <a:pt x="275" y="298"/>
                  </a:cubicBezTo>
                  <a:cubicBezTo>
                    <a:pt x="214" y="260"/>
                    <a:pt x="237" y="291"/>
                    <a:pt x="191" y="336"/>
                  </a:cubicBezTo>
                  <a:cubicBezTo>
                    <a:pt x="145" y="390"/>
                    <a:pt x="176" y="375"/>
                    <a:pt x="229" y="413"/>
                  </a:cubicBezTo>
                  <a:cubicBezTo>
                    <a:pt x="252" y="436"/>
                    <a:pt x="268" y="520"/>
                    <a:pt x="275" y="58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170"/>
            <p:cNvSpPr>
              <a:spLocks noChangeArrowheads="1"/>
            </p:cNvSpPr>
            <p:nvPr/>
          </p:nvSpPr>
          <p:spPr bwMode="auto">
            <a:xfrm>
              <a:off x="4600276" y="6059489"/>
              <a:ext cx="112706" cy="134937"/>
            </a:xfrm>
            <a:custGeom>
              <a:avLst/>
              <a:gdLst>
                <a:gd name="T0" fmla="*/ 236 w 314"/>
                <a:gd name="T1" fmla="*/ 0 h 376"/>
                <a:gd name="T2" fmla="*/ 236 w 314"/>
                <a:gd name="T3" fmla="*/ 0 h 376"/>
                <a:gd name="T4" fmla="*/ 290 w 314"/>
                <a:gd name="T5" fmla="*/ 0 h 376"/>
                <a:gd name="T6" fmla="*/ 290 w 314"/>
                <a:gd name="T7" fmla="*/ 0 h 376"/>
                <a:gd name="T8" fmla="*/ 297 w 314"/>
                <a:gd name="T9" fmla="*/ 61 h 376"/>
                <a:gd name="T10" fmla="*/ 313 w 314"/>
                <a:gd name="T11" fmla="*/ 84 h 376"/>
                <a:gd name="T12" fmla="*/ 259 w 314"/>
                <a:gd name="T13" fmla="*/ 138 h 376"/>
                <a:gd name="T14" fmla="*/ 259 w 314"/>
                <a:gd name="T15" fmla="*/ 176 h 376"/>
                <a:gd name="T16" fmla="*/ 206 w 314"/>
                <a:gd name="T17" fmla="*/ 260 h 376"/>
                <a:gd name="T18" fmla="*/ 198 w 314"/>
                <a:gd name="T19" fmla="*/ 306 h 376"/>
                <a:gd name="T20" fmla="*/ 213 w 314"/>
                <a:gd name="T21" fmla="*/ 336 h 376"/>
                <a:gd name="T22" fmla="*/ 213 w 314"/>
                <a:gd name="T23" fmla="*/ 336 h 376"/>
                <a:gd name="T24" fmla="*/ 137 w 314"/>
                <a:gd name="T25" fmla="*/ 375 h 376"/>
                <a:gd name="T26" fmla="*/ 137 w 314"/>
                <a:gd name="T27" fmla="*/ 375 h 376"/>
                <a:gd name="T28" fmla="*/ 114 w 314"/>
                <a:gd name="T29" fmla="*/ 367 h 376"/>
                <a:gd name="T30" fmla="*/ 107 w 314"/>
                <a:gd name="T31" fmla="*/ 329 h 376"/>
                <a:gd name="T32" fmla="*/ 91 w 314"/>
                <a:gd name="T33" fmla="*/ 321 h 376"/>
                <a:gd name="T34" fmla="*/ 99 w 314"/>
                <a:gd name="T35" fmla="*/ 298 h 376"/>
                <a:gd name="T36" fmla="*/ 68 w 314"/>
                <a:gd name="T37" fmla="*/ 275 h 376"/>
                <a:gd name="T38" fmla="*/ 61 w 314"/>
                <a:gd name="T39" fmla="*/ 222 h 376"/>
                <a:gd name="T40" fmla="*/ 7 w 314"/>
                <a:gd name="T41" fmla="*/ 183 h 376"/>
                <a:gd name="T42" fmla="*/ 7 w 314"/>
                <a:gd name="T43" fmla="*/ 183 h 376"/>
                <a:gd name="T44" fmla="*/ 0 w 314"/>
                <a:gd name="T45" fmla="*/ 161 h 376"/>
                <a:gd name="T46" fmla="*/ 68 w 314"/>
                <a:gd name="T47" fmla="*/ 130 h 376"/>
                <a:gd name="T48" fmla="*/ 91 w 314"/>
                <a:gd name="T49" fmla="*/ 100 h 376"/>
                <a:gd name="T50" fmla="*/ 152 w 314"/>
                <a:gd name="T51" fmla="*/ 92 h 376"/>
                <a:gd name="T52" fmla="*/ 183 w 314"/>
                <a:gd name="T53" fmla="*/ 61 h 376"/>
                <a:gd name="T54" fmla="*/ 213 w 314"/>
                <a:gd name="T55" fmla="*/ 61 h 376"/>
                <a:gd name="T56" fmla="*/ 236 w 314"/>
                <a:gd name="T57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4" h="376">
                  <a:moveTo>
                    <a:pt x="236" y="0"/>
                  </a:moveTo>
                  <a:lnTo>
                    <a:pt x="236" y="0"/>
                  </a:lnTo>
                  <a:cubicBezTo>
                    <a:pt x="290" y="0"/>
                    <a:pt x="290" y="0"/>
                    <a:pt x="290" y="0"/>
                  </a:cubicBezTo>
                  <a:lnTo>
                    <a:pt x="290" y="0"/>
                  </a:lnTo>
                  <a:cubicBezTo>
                    <a:pt x="290" y="23"/>
                    <a:pt x="290" y="38"/>
                    <a:pt x="297" y="61"/>
                  </a:cubicBezTo>
                  <a:cubicBezTo>
                    <a:pt x="297" y="69"/>
                    <a:pt x="313" y="77"/>
                    <a:pt x="313" y="84"/>
                  </a:cubicBezTo>
                  <a:cubicBezTo>
                    <a:pt x="297" y="107"/>
                    <a:pt x="267" y="115"/>
                    <a:pt x="259" y="138"/>
                  </a:cubicBezTo>
                  <a:cubicBezTo>
                    <a:pt x="252" y="153"/>
                    <a:pt x="267" y="168"/>
                    <a:pt x="259" y="176"/>
                  </a:cubicBezTo>
                  <a:cubicBezTo>
                    <a:pt x="244" y="206"/>
                    <a:pt x="221" y="229"/>
                    <a:pt x="206" y="260"/>
                  </a:cubicBezTo>
                  <a:cubicBezTo>
                    <a:pt x="198" y="267"/>
                    <a:pt x="198" y="290"/>
                    <a:pt x="198" y="306"/>
                  </a:cubicBezTo>
                  <a:cubicBezTo>
                    <a:pt x="206" y="313"/>
                    <a:pt x="213" y="321"/>
                    <a:pt x="213" y="336"/>
                  </a:cubicBezTo>
                  <a:lnTo>
                    <a:pt x="213" y="336"/>
                  </a:lnTo>
                  <a:cubicBezTo>
                    <a:pt x="137" y="375"/>
                    <a:pt x="137" y="375"/>
                    <a:pt x="137" y="375"/>
                  </a:cubicBezTo>
                  <a:lnTo>
                    <a:pt x="137" y="375"/>
                  </a:lnTo>
                  <a:cubicBezTo>
                    <a:pt x="130" y="375"/>
                    <a:pt x="122" y="375"/>
                    <a:pt x="114" y="367"/>
                  </a:cubicBezTo>
                  <a:cubicBezTo>
                    <a:pt x="114" y="352"/>
                    <a:pt x="114" y="336"/>
                    <a:pt x="107" y="329"/>
                  </a:cubicBezTo>
                  <a:cubicBezTo>
                    <a:pt x="107" y="321"/>
                    <a:pt x="91" y="329"/>
                    <a:pt x="91" y="321"/>
                  </a:cubicBezTo>
                  <a:cubicBezTo>
                    <a:pt x="91" y="313"/>
                    <a:pt x="99" y="306"/>
                    <a:pt x="99" y="298"/>
                  </a:cubicBezTo>
                  <a:cubicBezTo>
                    <a:pt x="91" y="290"/>
                    <a:pt x="68" y="283"/>
                    <a:pt x="68" y="275"/>
                  </a:cubicBezTo>
                  <a:cubicBezTo>
                    <a:pt x="61" y="260"/>
                    <a:pt x="68" y="237"/>
                    <a:pt x="61" y="222"/>
                  </a:cubicBezTo>
                  <a:cubicBezTo>
                    <a:pt x="45" y="199"/>
                    <a:pt x="23" y="199"/>
                    <a:pt x="7" y="183"/>
                  </a:cubicBezTo>
                  <a:lnTo>
                    <a:pt x="7" y="183"/>
                  </a:lnTo>
                  <a:cubicBezTo>
                    <a:pt x="7" y="176"/>
                    <a:pt x="0" y="168"/>
                    <a:pt x="0" y="161"/>
                  </a:cubicBezTo>
                  <a:cubicBezTo>
                    <a:pt x="23" y="145"/>
                    <a:pt x="53" y="145"/>
                    <a:pt x="68" y="130"/>
                  </a:cubicBezTo>
                  <a:cubicBezTo>
                    <a:pt x="84" y="122"/>
                    <a:pt x="76" y="100"/>
                    <a:pt x="91" y="100"/>
                  </a:cubicBezTo>
                  <a:cubicBezTo>
                    <a:pt x="114" y="84"/>
                    <a:pt x="137" y="100"/>
                    <a:pt x="152" y="92"/>
                  </a:cubicBezTo>
                  <a:cubicBezTo>
                    <a:pt x="168" y="92"/>
                    <a:pt x="168" y="69"/>
                    <a:pt x="183" y="61"/>
                  </a:cubicBezTo>
                  <a:cubicBezTo>
                    <a:pt x="191" y="61"/>
                    <a:pt x="206" y="69"/>
                    <a:pt x="213" y="61"/>
                  </a:cubicBezTo>
                  <a:cubicBezTo>
                    <a:pt x="229" y="46"/>
                    <a:pt x="229" y="23"/>
                    <a:pt x="23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171"/>
            <p:cNvSpPr>
              <a:spLocks noChangeArrowheads="1"/>
            </p:cNvSpPr>
            <p:nvPr/>
          </p:nvSpPr>
          <p:spPr bwMode="auto">
            <a:xfrm>
              <a:off x="4657422" y="5995988"/>
              <a:ext cx="153978" cy="63500"/>
            </a:xfrm>
            <a:custGeom>
              <a:avLst/>
              <a:gdLst>
                <a:gd name="T0" fmla="*/ 76 w 429"/>
                <a:gd name="T1" fmla="*/ 175 h 176"/>
                <a:gd name="T2" fmla="*/ 76 w 429"/>
                <a:gd name="T3" fmla="*/ 175 h 176"/>
                <a:gd name="T4" fmla="*/ 130 w 429"/>
                <a:gd name="T5" fmla="*/ 175 h 176"/>
                <a:gd name="T6" fmla="*/ 130 w 429"/>
                <a:gd name="T7" fmla="*/ 175 h 176"/>
                <a:gd name="T8" fmla="*/ 168 w 429"/>
                <a:gd name="T9" fmla="*/ 152 h 176"/>
                <a:gd name="T10" fmla="*/ 199 w 429"/>
                <a:gd name="T11" fmla="*/ 129 h 176"/>
                <a:gd name="T12" fmla="*/ 260 w 429"/>
                <a:gd name="T13" fmla="*/ 160 h 176"/>
                <a:gd name="T14" fmla="*/ 283 w 429"/>
                <a:gd name="T15" fmla="*/ 145 h 176"/>
                <a:gd name="T16" fmla="*/ 306 w 429"/>
                <a:gd name="T17" fmla="*/ 160 h 176"/>
                <a:gd name="T18" fmla="*/ 367 w 429"/>
                <a:gd name="T19" fmla="*/ 129 h 176"/>
                <a:gd name="T20" fmla="*/ 374 w 429"/>
                <a:gd name="T21" fmla="*/ 76 h 176"/>
                <a:gd name="T22" fmla="*/ 405 w 429"/>
                <a:gd name="T23" fmla="*/ 68 h 176"/>
                <a:gd name="T24" fmla="*/ 428 w 429"/>
                <a:gd name="T25" fmla="*/ 22 h 176"/>
                <a:gd name="T26" fmla="*/ 428 w 429"/>
                <a:gd name="T27" fmla="*/ 22 h 176"/>
                <a:gd name="T28" fmla="*/ 389 w 429"/>
                <a:gd name="T29" fmla="*/ 15 h 176"/>
                <a:gd name="T30" fmla="*/ 122 w 429"/>
                <a:gd name="T31" fmla="*/ 38 h 176"/>
                <a:gd name="T32" fmla="*/ 0 w 429"/>
                <a:gd name="T33" fmla="*/ 122 h 176"/>
                <a:gd name="T34" fmla="*/ 0 w 429"/>
                <a:gd name="T35" fmla="*/ 122 h 176"/>
                <a:gd name="T36" fmla="*/ 0 w 429"/>
                <a:gd name="T37" fmla="*/ 152 h 176"/>
                <a:gd name="T38" fmla="*/ 31 w 429"/>
                <a:gd name="T39" fmla="*/ 175 h 176"/>
                <a:gd name="T40" fmla="*/ 61 w 429"/>
                <a:gd name="T41" fmla="*/ 168 h 176"/>
                <a:gd name="T42" fmla="*/ 76 w 429"/>
                <a:gd name="T43" fmla="*/ 17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9" h="176">
                  <a:moveTo>
                    <a:pt x="76" y="175"/>
                  </a:moveTo>
                  <a:lnTo>
                    <a:pt x="76" y="175"/>
                  </a:lnTo>
                  <a:cubicBezTo>
                    <a:pt x="130" y="175"/>
                    <a:pt x="130" y="175"/>
                    <a:pt x="130" y="175"/>
                  </a:cubicBezTo>
                  <a:lnTo>
                    <a:pt x="130" y="175"/>
                  </a:lnTo>
                  <a:cubicBezTo>
                    <a:pt x="145" y="168"/>
                    <a:pt x="153" y="160"/>
                    <a:pt x="168" y="152"/>
                  </a:cubicBezTo>
                  <a:cubicBezTo>
                    <a:pt x="176" y="145"/>
                    <a:pt x="183" y="129"/>
                    <a:pt x="199" y="129"/>
                  </a:cubicBezTo>
                  <a:cubicBezTo>
                    <a:pt x="222" y="137"/>
                    <a:pt x="237" y="152"/>
                    <a:pt x="260" y="160"/>
                  </a:cubicBezTo>
                  <a:cubicBezTo>
                    <a:pt x="267" y="160"/>
                    <a:pt x="275" y="145"/>
                    <a:pt x="283" y="145"/>
                  </a:cubicBezTo>
                  <a:cubicBezTo>
                    <a:pt x="290" y="145"/>
                    <a:pt x="298" y="168"/>
                    <a:pt x="306" y="160"/>
                  </a:cubicBezTo>
                  <a:cubicBezTo>
                    <a:pt x="328" y="160"/>
                    <a:pt x="351" y="145"/>
                    <a:pt x="367" y="129"/>
                  </a:cubicBezTo>
                  <a:cubicBezTo>
                    <a:pt x="374" y="114"/>
                    <a:pt x="367" y="91"/>
                    <a:pt x="374" y="76"/>
                  </a:cubicBezTo>
                  <a:cubicBezTo>
                    <a:pt x="382" y="68"/>
                    <a:pt x="397" y="76"/>
                    <a:pt x="405" y="68"/>
                  </a:cubicBezTo>
                  <a:cubicBezTo>
                    <a:pt x="420" y="53"/>
                    <a:pt x="420" y="45"/>
                    <a:pt x="428" y="22"/>
                  </a:cubicBezTo>
                  <a:lnTo>
                    <a:pt x="428" y="22"/>
                  </a:lnTo>
                  <a:cubicBezTo>
                    <a:pt x="420" y="22"/>
                    <a:pt x="405" y="15"/>
                    <a:pt x="389" y="15"/>
                  </a:cubicBezTo>
                  <a:cubicBezTo>
                    <a:pt x="313" y="0"/>
                    <a:pt x="191" y="7"/>
                    <a:pt x="122" y="38"/>
                  </a:cubicBezTo>
                  <a:cubicBezTo>
                    <a:pt x="99" y="53"/>
                    <a:pt x="46" y="91"/>
                    <a:pt x="0" y="122"/>
                  </a:cubicBezTo>
                  <a:lnTo>
                    <a:pt x="0" y="122"/>
                  </a:lnTo>
                  <a:cubicBezTo>
                    <a:pt x="0" y="137"/>
                    <a:pt x="0" y="145"/>
                    <a:pt x="0" y="152"/>
                  </a:cubicBezTo>
                  <a:cubicBezTo>
                    <a:pt x="8" y="168"/>
                    <a:pt x="15" y="175"/>
                    <a:pt x="31" y="175"/>
                  </a:cubicBezTo>
                  <a:cubicBezTo>
                    <a:pt x="38" y="175"/>
                    <a:pt x="53" y="168"/>
                    <a:pt x="61" y="168"/>
                  </a:cubicBezTo>
                  <a:cubicBezTo>
                    <a:pt x="69" y="168"/>
                    <a:pt x="69" y="175"/>
                    <a:pt x="76" y="17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172"/>
            <p:cNvSpPr>
              <a:spLocks noChangeArrowheads="1"/>
            </p:cNvSpPr>
            <p:nvPr/>
          </p:nvSpPr>
          <p:spPr bwMode="auto">
            <a:xfrm>
              <a:off x="4551067" y="6007101"/>
              <a:ext cx="134928" cy="138113"/>
            </a:xfrm>
            <a:custGeom>
              <a:avLst/>
              <a:gdLst>
                <a:gd name="T0" fmla="*/ 298 w 375"/>
                <a:gd name="T1" fmla="*/ 92 h 383"/>
                <a:gd name="T2" fmla="*/ 298 w 375"/>
                <a:gd name="T3" fmla="*/ 92 h 383"/>
                <a:gd name="T4" fmla="*/ 298 w 375"/>
                <a:gd name="T5" fmla="*/ 122 h 383"/>
                <a:gd name="T6" fmla="*/ 329 w 375"/>
                <a:gd name="T7" fmla="*/ 145 h 383"/>
                <a:gd name="T8" fmla="*/ 359 w 375"/>
                <a:gd name="T9" fmla="*/ 138 h 383"/>
                <a:gd name="T10" fmla="*/ 374 w 375"/>
                <a:gd name="T11" fmla="*/ 145 h 383"/>
                <a:gd name="T12" fmla="*/ 374 w 375"/>
                <a:gd name="T13" fmla="*/ 145 h 383"/>
                <a:gd name="T14" fmla="*/ 351 w 375"/>
                <a:gd name="T15" fmla="*/ 206 h 383"/>
                <a:gd name="T16" fmla="*/ 321 w 375"/>
                <a:gd name="T17" fmla="*/ 206 h 383"/>
                <a:gd name="T18" fmla="*/ 290 w 375"/>
                <a:gd name="T19" fmla="*/ 237 h 383"/>
                <a:gd name="T20" fmla="*/ 229 w 375"/>
                <a:gd name="T21" fmla="*/ 245 h 383"/>
                <a:gd name="T22" fmla="*/ 206 w 375"/>
                <a:gd name="T23" fmla="*/ 275 h 383"/>
                <a:gd name="T24" fmla="*/ 138 w 375"/>
                <a:gd name="T25" fmla="*/ 306 h 383"/>
                <a:gd name="T26" fmla="*/ 145 w 375"/>
                <a:gd name="T27" fmla="*/ 328 h 383"/>
                <a:gd name="T28" fmla="*/ 145 w 375"/>
                <a:gd name="T29" fmla="*/ 328 h 383"/>
                <a:gd name="T30" fmla="*/ 115 w 375"/>
                <a:gd name="T31" fmla="*/ 374 h 383"/>
                <a:gd name="T32" fmla="*/ 84 w 375"/>
                <a:gd name="T33" fmla="*/ 351 h 383"/>
                <a:gd name="T34" fmla="*/ 69 w 375"/>
                <a:gd name="T35" fmla="*/ 290 h 383"/>
                <a:gd name="T36" fmla="*/ 15 w 375"/>
                <a:gd name="T37" fmla="*/ 252 h 383"/>
                <a:gd name="T38" fmla="*/ 0 w 375"/>
                <a:gd name="T39" fmla="*/ 168 h 383"/>
                <a:gd name="T40" fmla="*/ 0 w 375"/>
                <a:gd name="T41" fmla="*/ 168 h 383"/>
                <a:gd name="T42" fmla="*/ 54 w 375"/>
                <a:gd name="T43" fmla="*/ 153 h 383"/>
                <a:gd name="T44" fmla="*/ 38 w 375"/>
                <a:gd name="T45" fmla="*/ 107 h 383"/>
                <a:gd name="T46" fmla="*/ 84 w 375"/>
                <a:gd name="T47" fmla="*/ 31 h 383"/>
                <a:gd name="T48" fmla="*/ 84 w 375"/>
                <a:gd name="T49" fmla="*/ 31 h 383"/>
                <a:gd name="T50" fmla="*/ 122 w 375"/>
                <a:gd name="T51" fmla="*/ 61 h 383"/>
                <a:gd name="T52" fmla="*/ 145 w 375"/>
                <a:gd name="T53" fmla="*/ 46 h 383"/>
                <a:gd name="T54" fmla="*/ 145 w 375"/>
                <a:gd name="T55" fmla="*/ 8 h 383"/>
                <a:gd name="T56" fmla="*/ 206 w 375"/>
                <a:gd name="T57" fmla="*/ 61 h 383"/>
                <a:gd name="T58" fmla="*/ 206 w 375"/>
                <a:gd name="T59" fmla="*/ 61 h 383"/>
                <a:gd name="T60" fmla="*/ 191 w 375"/>
                <a:gd name="T61" fmla="*/ 160 h 383"/>
                <a:gd name="T62" fmla="*/ 298 w 375"/>
                <a:gd name="T63" fmla="*/ 92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5" h="383">
                  <a:moveTo>
                    <a:pt x="298" y="92"/>
                  </a:moveTo>
                  <a:lnTo>
                    <a:pt x="298" y="92"/>
                  </a:lnTo>
                  <a:cubicBezTo>
                    <a:pt x="298" y="107"/>
                    <a:pt x="298" y="115"/>
                    <a:pt x="298" y="122"/>
                  </a:cubicBezTo>
                  <a:cubicBezTo>
                    <a:pt x="306" y="138"/>
                    <a:pt x="313" y="145"/>
                    <a:pt x="329" y="145"/>
                  </a:cubicBezTo>
                  <a:cubicBezTo>
                    <a:pt x="336" y="145"/>
                    <a:pt x="351" y="138"/>
                    <a:pt x="359" y="138"/>
                  </a:cubicBezTo>
                  <a:cubicBezTo>
                    <a:pt x="367" y="138"/>
                    <a:pt x="367" y="145"/>
                    <a:pt x="374" y="145"/>
                  </a:cubicBezTo>
                  <a:lnTo>
                    <a:pt x="374" y="145"/>
                  </a:lnTo>
                  <a:cubicBezTo>
                    <a:pt x="367" y="168"/>
                    <a:pt x="367" y="191"/>
                    <a:pt x="351" y="206"/>
                  </a:cubicBezTo>
                  <a:cubicBezTo>
                    <a:pt x="344" y="214"/>
                    <a:pt x="329" y="206"/>
                    <a:pt x="321" y="206"/>
                  </a:cubicBezTo>
                  <a:cubicBezTo>
                    <a:pt x="306" y="214"/>
                    <a:pt x="306" y="237"/>
                    <a:pt x="290" y="237"/>
                  </a:cubicBezTo>
                  <a:cubicBezTo>
                    <a:pt x="275" y="245"/>
                    <a:pt x="252" y="229"/>
                    <a:pt x="229" y="245"/>
                  </a:cubicBezTo>
                  <a:cubicBezTo>
                    <a:pt x="214" y="245"/>
                    <a:pt x="222" y="267"/>
                    <a:pt x="206" y="275"/>
                  </a:cubicBezTo>
                  <a:cubicBezTo>
                    <a:pt x="191" y="290"/>
                    <a:pt x="161" y="290"/>
                    <a:pt x="138" y="306"/>
                  </a:cubicBezTo>
                  <a:cubicBezTo>
                    <a:pt x="138" y="313"/>
                    <a:pt x="145" y="321"/>
                    <a:pt x="145" y="328"/>
                  </a:cubicBezTo>
                  <a:lnTo>
                    <a:pt x="145" y="328"/>
                  </a:lnTo>
                  <a:cubicBezTo>
                    <a:pt x="138" y="344"/>
                    <a:pt x="138" y="367"/>
                    <a:pt x="115" y="374"/>
                  </a:cubicBezTo>
                  <a:cubicBezTo>
                    <a:pt x="107" y="382"/>
                    <a:pt x="92" y="359"/>
                    <a:pt x="84" y="351"/>
                  </a:cubicBezTo>
                  <a:cubicBezTo>
                    <a:pt x="76" y="328"/>
                    <a:pt x="76" y="306"/>
                    <a:pt x="69" y="290"/>
                  </a:cubicBezTo>
                  <a:cubicBezTo>
                    <a:pt x="54" y="267"/>
                    <a:pt x="23" y="267"/>
                    <a:pt x="15" y="252"/>
                  </a:cubicBezTo>
                  <a:cubicBezTo>
                    <a:pt x="0" y="229"/>
                    <a:pt x="0" y="199"/>
                    <a:pt x="0" y="168"/>
                  </a:cubicBezTo>
                  <a:lnTo>
                    <a:pt x="0" y="168"/>
                  </a:lnTo>
                  <a:cubicBezTo>
                    <a:pt x="15" y="168"/>
                    <a:pt x="38" y="168"/>
                    <a:pt x="54" y="153"/>
                  </a:cubicBezTo>
                  <a:cubicBezTo>
                    <a:pt x="61" y="138"/>
                    <a:pt x="38" y="122"/>
                    <a:pt x="38" y="107"/>
                  </a:cubicBezTo>
                  <a:cubicBezTo>
                    <a:pt x="46" y="76"/>
                    <a:pt x="69" y="53"/>
                    <a:pt x="84" y="31"/>
                  </a:cubicBezTo>
                  <a:lnTo>
                    <a:pt x="84" y="31"/>
                  </a:lnTo>
                  <a:cubicBezTo>
                    <a:pt x="99" y="38"/>
                    <a:pt x="107" y="53"/>
                    <a:pt x="122" y="61"/>
                  </a:cubicBezTo>
                  <a:cubicBezTo>
                    <a:pt x="130" y="61"/>
                    <a:pt x="138" y="53"/>
                    <a:pt x="145" y="46"/>
                  </a:cubicBezTo>
                  <a:cubicBezTo>
                    <a:pt x="153" y="31"/>
                    <a:pt x="138" y="0"/>
                    <a:pt x="145" y="8"/>
                  </a:cubicBezTo>
                  <a:cubicBezTo>
                    <a:pt x="176" y="15"/>
                    <a:pt x="183" y="38"/>
                    <a:pt x="206" y="61"/>
                  </a:cubicBezTo>
                  <a:lnTo>
                    <a:pt x="206" y="61"/>
                  </a:lnTo>
                  <a:cubicBezTo>
                    <a:pt x="199" y="84"/>
                    <a:pt x="191" y="122"/>
                    <a:pt x="191" y="160"/>
                  </a:cubicBezTo>
                  <a:cubicBezTo>
                    <a:pt x="206" y="160"/>
                    <a:pt x="252" y="130"/>
                    <a:pt x="298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" name="Freeform 173"/>
            <p:cNvSpPr>
              <a:spLocks noChangeArrowheads="1"/>
            </p:cNvSpPr>
            <p:nvPr/>
          </p:nvSpPr>
          <p:spPr bwMode="auto">
            <a:xfrm>
              <a:off x="4292321" y="5861050"/>
              <a:ext cx="288906" cy="247650"/>
            </a:xfrm>
            <a:custGeom>
              <a:avLst/>
              <a:gdLst>
                <a:gd name="T0" fmla="*/ 306 w 803"/>
                <a:gd name="T1" fmla="*/ 672 h 689"/>
                <a:gd name="T2" fmla="*/ 306 w 803"/>
                <a:gd name="T3" fmla="*/ 672 h 689"/>
                <a:gd name="T4" fmla="*/ 344 w 803"/>
                <a:gd name="T5" fmla="*/ 657 h 689"/>
                <a:gd name="T6" fmla="*/ 336 w 803"/>
                <a:gd name="T7" fmla="*/ 619 h 689"/>
                <a:gd name="T8" fmla="*/ 367 w 803"/>
                <a:gd name="T9" fmla="*/ 611 h 689"/>
                <a:gd name="T10" fmla="*/ 413 w 803"/>
                <a:gd name="T11" fmla="*/ 634 h 689"/>
                <a:gd name="T12" fmla="*/ 443 w 803"/>
                <a:gd name="T13" fmla="*/ 596 h 689"/>
                <a:gd name="T14" fmla="*/ 565 w 803"/>
                <a:gd name="T15" fmla="*/ 565 h 689"/>
                <a:gd name="T16" fmla="*/ 558 w 803"/>
                <a:gd name="T17" fmla="*/ 550 h 689"/>
                <a:gd name="T18" fmla="*/ 642 w 803"/>
                <a:gd name="T19" fmla="*/ 527 h 689"/>
                <a:gd name="T20" fmla="*/ 718 w 803"/>
                <a:gd name="T21" fmla="*/ 573 h 689"/>
                <a:gd name="T22" fmla="*/ 718 w 803"/>
                <a:gd name="T23" fmla="*/ 573 h 689"/>
                <a:gd name="T24" fmla="*/ 772 w 803"/>
                <a:gd name="T25" fmla="*/ 558 h 689"/>
                <a:gd name="T26" fmla="*/ 756 w 803"/>
                <a:gd name="T27" fmla="*/ 512 h 689"/>
                <a:gd name="T28" fmla="*/ 802 w 803"/>
                <a:gd name="T29" fmla="*/ 436 h 689"/>
                <a:gd name="T30" fmla="*/ 802 w 803"/>
                <a:gd name="T31" fmla="*/ 436 h 689"/>
                <a:gd name="T32" fmla="*/ 787 w 803"/>
                <a:gd name="T33" fmla="*/ 413 h 689"/>
                <a:gd name="T34" fmla="*/ 695 w 803"/>
                <a:gd name="T35" fmla="*/ 405 h 689"/>
                <a:gd name="T36" fmla="*/ 672 w 803"/>
                <a:gd name="T37" fmla="*/ 352 h 689"/>
                <a:gd name="T38" fmla="*/ 718 w 803"/>
                <a:gd name="T39" fmla="*/ 260 h 689"/>
                <a:gd name="T40" fmla="*/ 665 w 803"/>
                <a:gd name="T41" fmla="*/ 153 h 689"/>
                <a:gd name="T42" fmla="*/ 649 w 803"/>
                <a:gd name="T43" fmla="*/ 99 h 689"/>
                <a:gd name="T44" fmla="*/ 627 w 803"/>
                <a:gd name="T45" fmla="*/ 61 h 689"/>
                <a:gd name="T46" fmla="*/ 627 w 803"/>
                <a:gd name="T47" fmla="*/ 61 h 689"/>
                <a:gd name="T48" fmla="*/ 604 w 803"/>
                <a:gd name="T49" fmla="*/ 16 h 689"/>
                <a:gd name="T50" fmla="*/ 558 w 803"/>
                <a:gd name="T51" fmla="*/ 8 h 689"/>
                <a:gd name="T52" fmla="*/ 489 w 803"/>
                <a:gd name="T53" fmla="*/ 23 h 689"/>
                <a:gd name="T54" fmla="*/ 428 w 803"/>
                <a:gd name="T55" fmla="*/ 69 h 689"/>
                <a:gd name="T56" fmla="*/ 367 w 803"/>
                <a:gd name="T57" fmla="*/ 54 h 689"/>
                <a:gd name="T58" fmla="*/ 375 w 803"/>
                <a:gd name="T59" fmla="*/ 69 h 689"/>
                <a:gd name="T60" fmla="*/ 298 w 803"/>
                <a:gd name="T61" fmla="*/ 69 h 689"/>
                <a:gd name="T62" fmla="*/ 237 w 803"/>
                <a:gd name="T63" fmla="*/ 46 h 689"/>
                <a:gd name="T64" fmla="*/ 191 w 803"/>
                <a:gd name="T65" fmla="*/ 99 h 689"/>
                <a:gd name="T66" fmla="*/ 130 w 803"/>
                <a:gd name="T67" fmla="*/ 92 h 689"/>
                <a:gd name="T68" fmla="*/ 31 w 803"/>
                <a:gd name="T69" fmla="*/ 92 h 689"/>
                <a:gd name="T70" fmla="*/ 31 w 803"/>
                <a:gd name="T71" fmla="*/ 92 h 689"/>
                <a:gd name="T72" fmla="*/ 46 w 803"/>
                <a:gd name="T73" fmla="*/ 153 h 689"/>
                <a:gd name="T74" fmla="*/ 38 w 803"/>
                <a:gd name="T75" fmla="*/ 206 h 689"/>
                <a:gd name="T76" fmla="*/ 0 w 803"/>
                <a:gd name="T77" fmla="*/ 283 h 689"/>
                <a:gd name="T78" fmla="*/ 0 w 803"/>
                <a:gd name="T79" fmla="*/ 283 h 689"/>
                <a:gd name="T80" fmla="*/ 38 w 803"/>
                <a:gd name="T81" fmla="*/ 359 h 689"/>
                <a:gd name="T82" fmla="*/ 145 w 803"/>
                <a:gd name="T83" fmla="*/ 458 h 689"/>
                <a:gd name="T84" fmla="*/ 115 w 803"/>
                <a:gd name="T85" fmla="*/ 688 h 689"/>
                <a:gd name="T86" fmla="*/ 115 w 803"/>
                <a:gd name="T87" fmla="*/ 688 h 689"/>
                <a:gd name="T88" fmla="*/ 275 w 803"/>
                <a:gd name="T89" fmla="*/ 627 h 689"/>
                <a:gd name="T90" fmla="*/ 306 w 803"/>
                <a:gd name="T91" fmla="*/ 672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03" h="689">
                  <a:moveTo>
                    <a:pt x="306" y="672"/>
                  </a:moveTo>
                  <a:lnTo>
                    <a:pt x="306" y="672"/>
                  </a:lnTo>
                  <a:cubicBezTo>
                    <a:pt x="321" y="665"/>
                    <a:pt x="336" y="665"/>
                    <a:pt x="344" y="657"/>
                  </a:cubicBezTo>
                  <a:cubicBezTo>
                    <a:pt x="352" y="642"/>
                    <a:pt x="329" y="627"/>
                    <a:pt x="336" y="619"/>
                  </a:cubicBezTo>
                  <a:cubicBezTo>
                    <a:pt x="336" y="611"/>
                    <a:pt x="359" y="611"/>
                    <a:pt x="367" y="611"/>
                  </a:cubicBezTo>
                  <a:cubicBezTo>
                    <a:pt x="382" y="611"/>
                    <a:pt x="397" y="634"/>
                    <a:pt x="413" y="634"/>
                  </a:cubicBezTo>
                  <a:cubicBezTo>
                    <a:pt x="428" y="627"/>
                    <a:pt x="428" y="604"/>
                    <a:pt x="443" y="596"/>
                  </a:cubicBezTo>
                  <a:cubicBezTo>
                    <a:pt x="481" y="581"/>
                    <a:pt x="527" y="588"/>
                    <a:pt x="565" y="565"/>
                  </a:cubicBezTo>
                  <a:cubicBezTo>
                    <a:pt x="573" y="565"/>
                    <a:pt x="550" y="550"/>
                    <a:pt x="558" y="550"/>
                  </a:cubicBezTo>
                  <a:cubicBezTo>
                    <a:pt x="588" y="535"/>
                    <a:pt x="611" y="527"/>
                    <a:pt x="642" y="527"/>
                  </a:cubicBezTo>
                  <a:cubicBezTo>
                    <a:pt x="672" y="535"/>
                    <a:pt x="688" y="558"/>
                    <a:pt x="718" y="573"/>
                  </a:cubicBezTo>
                  <a:lnTo>
                    <a:pt x="718" y="573"/>
                  </a:lnTo>
                  <a:cubicBezTo>
                    <a:pt x="733" y="573"/>
                    <a:pt x="756" y="573"/>
                    <a:pt x="772" y="558"/>
                  </a:cubicBezTo>
                  <a:cubicBezTo>
                    <a:pt x="779" y="543"/>
                    <a:pt x="756" y="527"/>
                    <a:pt x="756" y="512"/>
                  </a:cubicBezTo>
                  <a:cubicBezTo>
                    <a:pt x="764" y="481"/>
                    <a:pt x="787" y="458"/>
                    <a:pt x="802" y="436"/>
                  </a:cubicBezTo>
                  <a:lnTo>
                    <a:pt x="802" y="436"/>
                  </a:lnTo>
                  <a:cubicBezTo>
                    <a:pt x="794" y="428"/>
                    <a:pt x="794" y="420"/>
                    <a:pt x="787" y="413"/>
                  </a:cubicBezTo>
                  <a:cubicBezTo>
                    <a:pt x="756" y="405"/>
                    <a:pt x="718" y="428"/>
                    <a:pt x="695" y="405"/>
                  </a:cubicBezTo>
                  <a:cubicBezTo>
                    <a:pt x="672" y="397"/>
                    <a:pt x="672" y="367"/>
                    <a:pt x="672" y="352"/>
                  </a:cubicBezTo>
                  <a:cubicBezTo>
                    <a:pt x="680" y="321"/>
                    <a:pt x="726" y="298"/>
                    <a:pt x="718" y="260"/>
                  </a:cubicBezTo>
                  <a:cubicBezTo>
                    <a:pt x="718" y="222"/>
                    <a:pt x="680" y="191"/>
                    <a:pt x="665" y="153"/>
                  </a:cubicBezTo>
                  <a:cubicBezTo>
                    <a:pt x="657" y="138"/>
                    <a:pt x="657" y="115"/>
                    <a:pt x="649" y="99"/>
                  </a:cubicBezTo>
                  <a:cubicBezTo>
                    <a:pt x="642" y="84"/>
                    <a:pt x="634" y="77"/>
                    <a:pt x="627" y="61"/>
                  </a:cubicBezTo>
                  <a:lnTo>
                    <a:pt x="627" y="61"/>
                  </a:lnTo>
                  <a:cubicBezTo>
                    <a:pt x="619" y="46"/>
                    <a:pt x="619" y="23"/>
                    <a:pt x="604" y="16"/>
                  </a:cubicBezTo>
                  <a:cubicBezTo>
                    <a:pt x="588" y="0"/>
                    <a:pt x="573" y="8"/>
                    <a:pt x="558" y="8"/>
                  </a:cubicBezTo>
                  <a:cubicBezTo>
                    <a:pt x="535" y="16"/>
                    <a:pt x="512" y="16"/>
                    <a:pt x="489" y="23"/>
                  </a:cubicBezTo>
                  <a:lnTo>
                    <a:pt x="428" y="69"/>
                  </a:lnTo>
                  <a:cubicBezTo>
                    <a:pt x="420" y="69"/>
                    <a:pt x="367" y="54"/>
                    <a:pt x="367" y="54"/>
                  </a:cubicBezTo>
                  <a:cubicBezTo>
                    <a:pt x="367" y="61"/>
                    <a:pt x="382" y="69"/>
                    <a:pt x="375" y="69"/>
                  </a:cubicBezTo>
                  <a:cubicBezTo>
                    <a:pt x="352" y="77"/>
                    <a:pt x="329" y="69"/>
                    <a:pt x="298" y="69"/>
                  </a:cubicBezTo>
                  <a:cubicBezTo>
                    <a:pt x="283" y="61"/>
                    <a:pt x="260" y="39"/>
                    <a:pt x="237" y="46"/>
                  </a:cubicBezTo>
                  <a:cubicBezTo>
                    <a:pt x="214" y="54"/>
                    <a:pt x="214" y="92"/>
                    <a:pt x="191" y="99"/>
                  </a:cubicBezTo>
                  <a:cubicBezTo>
                    <a:pt x="168" y="107"/>
                    <a:pt x="153" y="92"/>
                    <a:pt x="130" y="92"/>
                  </a:cubicBezTo>
                  <a:cubicBezTo>
                    <a:pt x="100" y="84"/>
                    <a:pt x="61" y="92"/>
                    <a:pt x="31" y="92"/>
                  </a:cubicBezTo>
                  <a:lnTo>
                    <a:pt x="31" y="92"/>
                  </a:lnTo>
                  <a:cubicBezTo>
                    <a:pt x="38" y="115"/>
                    <a:pt x="46" y="138"/>
                    <a:pt x="46" y="153"/>
                  </a:cubicBezTo>
                  <a:cubicBezTo>
                    <a:pt x="46" y="168"/>
                    <a:pt x="38" y="191"/>
                    <a:pt x="38" y="206"/>
                  </a:cubicBezTo>
                  <a:cubicBezTo>
                    <a:pt x="23" y="229"/>
                    <a:pt x="15" y="260"/>
                    <a:pt x="0" y="283"/>
                  </a:cubicBezTo>
                  <a:lnTo>
                    <a:pt x="0" y="283"/>
                  </a:lnTo>
                  <a:cubicBezTo>
                    <a:pt x="15" y="306"/>
                    <a:pt x="23" y="336"/>
                    <a:pt x="38" y="359"/>
                  </a:cubicBezTo>
                  <a:cubicBezTo>
                    <a:pt x="69" y="397"/>
                    <a:pt x="130" y="413"/>
                    <a:pt x="145" y="458"/>
                  </a:cubicBezTo>
                  <a:cubicBezTo>
                    <a:pt x="161" y="535"/>
                    <a:pt x="122" y="611"/>
                    <a:pt x="115" y="688"/>
                  </a:cubicBezTo>
                  <a:lnTo>
                    <a:pt x="115" y="688"/>
                  </a:lnTo>
                  <a:cubicBezTo>
                    <a:pt x="168" y="665"/>
                    <a:pt x="222" y="627"/>
                    <a:pt x="275" y="627"/>
                  </a:cubicBezTo>
                  <a:cubicBezTo>
                    <a:pt x="290" y="619"/>
                    <a:pt x="290" y="657"/>
                    <a:pt x="306" y="6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74"/>
            <p:cNvSpPr>
              <a:spLocks noChangeArrowheads="1"/>
            </p:cNvSpPr>
            <p:nvPr/>
          </p:nvSpPr>
          <p:spPr bwMode="auto">
            <a:xfrm>
              <a:off x="4517731" y="5875339"/>
              <a:ext cx="130167" cy="153987"/>
            </a:xfrm>
            <a:custGeom>
              <a:avLst/>
              <a:gdLst>
                <a:gd name="T0" fmla="*/ 297 w 360"/>
                <a:gd name="T1" fmla="*/ 427 h 428"/>
                <a:gd name="T2" fmla="*/ 297 w 360"/>
                <a:gd name="T3" fmla="*/ 427 h 428"/>
                <a:gd name="T4" fmla="*/ 236 w 360"/>
                <a:gd name="T5" fmla="*/ 374 h 428"/>
                <a:gd name="T6" fmla="*/ 236 w 360"/>
                <a:gd name="T7" fmla="*/ 412 h 428"/>
                <a:gd name="T8" fmla="*/ 213 w 360"/>
                <a:gd name="T9" fmla="*/ 427 h 428"/>
                <a:gd name="T10" fmla="*/ 175 w 360"/>
                <a:gd name="T11" fmla="*/ 397 h 428"/>
                <a:gd name="T12" fmla="*/ 175 w 360"/>
                <a:gd name="T13" fmla="*/ 397 h 428"/>
                <a:gd name="T14" fmla="*/ 160 w 360"/>
                <a:gd name="T15" fmla="*/ 374 h 428"/>
                <a:gd name="T16" fmla="*/ 68 w 360"/>
                <a:gd name="T17" fmla="*/ 366 h 428"/>
                <a:gd name="T18" fmla="*/ 45 w 360"/>
                <a:gd name="T19" fmla="*/ 313 h 428"/>
                <a:gd name="T20" fmla="*/ 91 w 360"/>
                <a:gd name="T21" fmla="*/ 221 h 428"/>
                <a:gd name="T22" fmla="*/ 38 w 360"/>
                <a:gd name="T23" fmla="*/ 114 h 428"/>
                <a:gd name="T24" fmla="*/ 22 w 360"/>
                <a:gd name="T25" fmla="*/ 60 h 428"/>
                <a:gd name="T26" fmla="*/ 0 w 360"/>
                <a:gd name="T27" fmla="*/ 22 h 428"/>
                <a:gd name="T28" fmla="*/ 0 w 360"/>
                <a:gd name="T29" fmla="*/ 22 h 428"/>
                <a:gd name="T30" fmla="*/ 61 w 360"/>
                <a:gd name="T31" fmla="*/ 15 h 428"/>
                <a:gd name="T32" fmla="*/ 76 w 360"/>
                <a:gd name="T33" fmla="*/ 22 h 428"/>
                <a:gd name="T34" fmla="*/ 91 w 360"/>
                <a:gd name="T35" fmla="*/ 7 h 428"/>
                <a:gd name="T36" fmla="*/ 137 w 360"/>
                <a:gd name="T37" fmla="*/ 0 h 428"/>
                <a:gd name="T38" fmla="*/ 137 w 360"/>
                <a:gd name="T39" fmla="*/ 0 h 428"/>
                <a:gd name="T40" fmla="*/ 145 w 360"/>
                <a:gd name="T41" fmla="*/ 38 h 428"/>
                <a:gd name="T42" fmla="*/ 175 w 360"/>
                <a:gd name="T43" fmla="*/ 68 h 428"/>
                <a:gd name="T44" fmla="*/ 198 w 360"/>
                <a:gd name="T45" fmla="*/ 45 h 428"/>
                <a:gd name="T46" fmla="*/ 206 w 360"/>
                <a:gd name="T47" fmla="*/ 76 h 428"/>
                <a:gd name="T48" fmla="*/ 236 w 360"/>
                <a:gd name="T49" fmla="*/ 53 h 428"/>
                <a:gd name="T50" fmla="*/ 259 w 360"/>
                <a:gd name="T51" fmla="*/ 68 h 428"/>
                <a:gd name="T52" fmla="*/ 297 w 360"/>
                <a:gd name="T53" fmla="*/ 53 h 428"/>
                <a:gd name="T54" fmla="*/ 336 w 360"/>
                <a:gd name="T55" fmla="*/ 76 h 428"/>
                <a:gd name="T56" fmla="*/ 336 w 360"/>
                <a:gd name="T57" fmla="*/ 76 h 428"/>
                <a:gd name="T58" fmla="*/ 305 w 360"/>
                <a:gd name="T59" fmla="*/ 99 h 428"/>
                <a:gd name="T60" fmla="*/ 305 w 360"/>
                <a:gd name="T61" fmla="*/ 122 h 428"/>
                <a:gd name="T62" fmla="*/ 320 w 360"/>
                <a:gd name="T63" fmla="*/ 144 h 428"/>
                <a:gd name="T64" fmla="*/ 297 w 360"/>
                <a:gd name="T65" fmla="*/ 229 h 428"/>
                <a:gd name="T66" fmla="*/ 320 w 360"/>
                <a:gd name="T67" fmla="*/ 244 h 428"/>
                <a:gd name="T68" fmla="*/ 359 w 360"/>
                <a:gd name="T69" fmla="*/ 320 h 428"/>
                <a:gd name="T70" fmla="*/ 359 w 360"/>
                <a:gd name="T71" fmla="*/ 320 h 428"/>
                <a:gd name="T72" fmla="*/ 297 w 360"/>
                <a:gd name="T73" fmla="*/ 42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428">
                  <a:moveTo>
                    <a:pt x="297" y="427"/>
                  </a:moveTo>
                  <a:lnTo>
                    <a:pt x="297" y="427"/>
                  </a:lnTo>
                  <a:cubicBezTo>
                    <a:pt x="274" y="404"/>
                    <a:pt x="267" y="381"/>
                    <a:pt x="236" y="374"/>
                  </a:cubicBezTo>
                  <a:cubicBezTo>
                    <a:pt x="229" y="366"/>
                    <a:pt x="244" y="397"/>
                    <a:pt x="236" y="412"/>
                  </a:cubicBezTo>
                  <a:cubicBezTo>
                    <a:pt x="229" y="419"/>
                    <a:pt x="221" y="427"/>
                    <a:pt x="213" y="427"/>
                  </a:cubicBezTo>
                  <a:cubicBezTo>
                    <a:pt x="198" y="419"/>
                    <a:pt x="190" y="404"/>
                    <a:pt x="175" y="397"/>
                  </a:cubicBezTo>
                  <a:lnTo>
                    <a:pt x="175" y="397"/>
                  </a:lnTo>
                  <a:cubicBezTo>
                    <a:pt x="167" y="389"/>
                    <a:pt x="167" y="381"/>
                    <a:pt x="160" y="374"/>
                  </a:cubicBezTo>
                  <a:cubicBezTo>
                    <a:pt x="129" y="366"/>
                    <a:pt x="91" y="389"/>
                    <a:pt x="68" y="366"/>
                  </a:cubicBezTo>
                  <a:cubicBezTo>
                    <a:pt x="45" y="358"/>
                    <a:pt x="45" y="328"/>
                    <a:pt x="45" y="313"/>
                  </a:cubicBezTo>
                  <a:cubicBezTo>
                    <a:pt x="53" y="282"/>
                    <a:pt x="99" y="259"/>
                    <a:pt x="91" y="221"/>
                  </a:cubicBezTo>
                  <a:cubicBezTo>
                    <a:pt x="91" y="183"/>
                    <a:pt x="53" y="152"/>
                    <a:pt x="38" y="114"/>
                  </a:cubicBezTo>
                  <a:cubicBezTo>
                    <a:pt x="30" y="99"/>
                    <a:pt x="30" y="76"/>
                    <a:pt x="22" y="60"/>
                  </a:cubicBezTo>
                  <a:cubicBezTo>
                    <a:pt x="15" y="45"/>
                    <a:pt x="7" y="38"/>
                    <a:pt x="0" y="22"/>
                  </a:cubicBezTo>
                  <a:lnTo>
                    <a:pt x="0" y="22"/>
                  </a:lnTo>
                  <a:cubicBezTo>
                    <a:pt x="22" y="15"/>
                    <a:pt x="38" y="7"/>
                    <a:pt x="61" y="15"/>
                  </a:cubicBezTo>
                  <a:cubicBezTo>
                    <a:pt x="68" y="15"/>
                    <a:pt x="68" y="30"/>
                    <a:pt x="76" y="22"/>
                  </a:cubicBezTo>
                  <a:cubicBezTo>
                    <a:pt x="84" y="22"/>
                    <a:pt x="84" y="7"/>
                    <a:pt x="91" y="7"/>
                  </a:cubicBezTo>
                  <a:cubicBezTo>
                    <a:pt x="106" y="0"/>
                    <a:pt x="122" y="0"/>
                    <a:pt x="137" y="0"/>
                  </a:cubicBezTo>
                  <a:lnTo>
                    <a:pt x="137" y="0"/>
                  </a:lnTo>
                  <a:cubicBezTo>
                    <a:pt x="137" y="7"/>
                    <a:pt x="137" y="22"/>
                    <a:pt x="145" y="38"/>
                  </a:cubicBezTo>
                  <a:cubicBezTo>
                    <a:pt x="152" y="53"/>
                    <a:pt x="160" y="68"/>
                    <a:pt x="175" y="68"/>
                  </a:cubicBezTo>
                  <a:cubicBezTo>
                    <a:pt x="183" y="68"/>
                    <a:pt x="190" y="53"/>
                    <a:pt x="198" y="45"/>
                  </a:cubicBezTo>
                  <a:cubicBezTo>
                    <a:pt x="198" y="45"/>
                    <a:pt x="198" y="76"/>
                    <a:pt x="206" y="76"/>
                  </a:cubicBezTo>
                  <a:cubicBezTo>
                    <a:pt x="206" y="68"/>
                    <a:pt x="236" y="53"/>
                    <a:pt x="236" y="53"/>
                  </a:cubicBezTo>
                  <a:cubicBezTo>
                    <a:pt x="244" y="60"/>
                    <a:pt x="252" y="68"/>
                    <a:pt x="259" y="68"/>
                  </a:cubicBezTo>
                  <a:cubicBezTo>
                    <a:pt x="274" y="68"/>
                    <a:pt x="290" y="45"/>
                    <a:pt x="297" y="53"/>
                  </a:cubicBezTo>
                  <a:cubicBezTo>
                    <a:pt x="313" y="53"/>
                    <a:pt x="320" y="68"/>
                    <a:pt x="336" y="76"/>
                  </a:cubicBezTo>
                  <a:lnTo>
                    <a:pt x="336" y="76"/>
                  </a:lnTo>
                  <a:cubicBezTo>
                    <a:pt x="320" y="83"/>
                    <a:pt x="313" y="91"/>
                    <a:pt x="305" y="99"/>
                  </a:cubicBezTo>
                  <a:cubicBezTo>
                    <a:pt x="297" y="106"/>
                    <a:pt x="305" y="114"/>
                    <a:pt x="305" y="122"/>
                  </a:cubicBezTo>
                  <a:cubicBezTo>
                    <a:pt x="305" y="129"/>
                    <a:pt x="320" y="137"/>
                    <a:pt x="320" y="144"/>
                  </a:cubicBezTo>
                  <a:cubicBezTo>
                    <a:pt x="313" y="175"/>
                    <a:pt x="297" y="198"/>
                    <a:pt x="297" y="229"/>
                  </a:cubicBezTo>
                  <a:cubicBezTo>
                    <a:pt x="297" y="236"/>
                    <a:pt x="320" y="236"/>
                    <a:pt x="320" y="244"/>
                  </a:cubicBezTo>
                  <a:cubicBezTo>
                    <a:pt x="336" y="267"/>
                    <a:pt x="343" y="297"/>
                    <a:pt x="359" y="320"/>
                  </a:cubicBezTo>
                  <a:lnTo>
                    <a:pt x="359" y="320"/>
                  </a:lnTo>
                  <a:cubicBezTo>
                    <a:pt x="328" y="351"/>
                    <a:pt x="305" y="381"/>
                    <a:pt x="297" y="42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Freeform 175"/>
            <p:cNvSpPr>
              <a:spLocks noChangeArrowheads="1"/>
            </p:cNvSpPr>
            <p:nvPr/>
          </p:nvSpPr>
          <p:spPr bwMode="auto">
            <a:xfrm>
              <a:off x="3998653" y="5929314"/>
              <a:ext cx="352402" cy="206375"/>
            </a:xfrm>
            <a:custGeom>
              <a:avLst/>
              <a:gdLst>
                <a:gd name="T0" fmla="*/ 817 w 979"/>
                <a:gd name="T1" fmla="*/ 92 h 574"/>
                <a:gd name="T2" fmla="*/ 817 w 979"/>
                <a:gd name="T3" fmla="*/ 92 h 574"/>
                <a:gd name="T4" fmla="*/ 855 w 979"/>
                <a:gd name="T5" fmla="*/ 168 h 574"/>
                <a:gd name="T6" fmla="*/ 962 w 979"/>
                <a:gd name="T7" fmla="*/ 267 h 574"/>
                <a:gd name="T8" fmla="*/ 932 w 979"/>
                <a:gd name="T9" fmla="*/ 497 h 574"/>
                <a:gd name="T10" fmla="*/ 932 w 979"/>
                <a:gd name="T11" fmla="*/ 497 h 574"/>
                <a:gd name="T12" fmla="*/ 748 w 979"/>
                <a:gd name="T13" fmla="*/ 573 h 574"/>
                <a:gd name="T14" fmla="*/ 748 w 979"/>
                <a:gd name="T15" fmla="*/ 573 h 574"/>
                <a:gd name="T16" fmla="*/ 642 w 979"/>
                <a:gd name="T17" fmla="*/ 504 h 574"/>
                <a:gd name="T18" fmla="*/ 603 w 979"/>
                <a:gd name="T19" fmla="*/ 489 h 574"/>
                <a:gd name="T20" fmla="*/ 596 w 979"/>
                <a:gd name="T21" fmla="*/ 512 h 574"/>
                <a:gd name="T22" fmla="*/ 550 w 979"/>
                <a:gd name="T23" fmla="*/ 512 h 574"/>
                <a:gd name="T24" fmla="*/ 512 w 979"/>
                <a:gd name="T25" fmla="*/ 497 h 574"/>
                <a:gd name="T26" fmla="*/ 481 w 979"/>
                <a:gd name="T27" fmla="*/ 542 h 574"/>
                <a:gd name="T28" fmla="*/ 443 w 979"/>
                <a:gd name="T29" fmla="*/ 481 h 574"/>
                <a:gd name="T30" fmla="*/ 374 w 979"/>
                <a:gd name="T31" fmla="*/ 497 h 574"/>
                <a:gd name="T32" fmla="*/ 344 w 979"/>
                <a:gd name="T33" fmla="*/ 489 h 574"/>
                <a:gd name="T34" fmla="*/ 313 w 979"/>
                <a:gd name="T35" fmla="*/ 466 h 574"/>
                <a:gd name="T36" fmla="*/ 237 w 979"/>
                <a:gd name="T37" fmla="*/ 489 h 574"/>
                <a:gd name="T38" fmla="*/ 175 w 979"/>
                <a:gd name="T39" fmla="*/ 497 h 574"/>
                <a:gd name="T40" fmla="*/ 107 w 979"/>
                <a:gd name="T41" fmla="*/ 481 h 574"/>
                <a:gd name="T42" fmla="*/ 76 w 979"/>
                <a:gd name="T43" fmla="*/ 466 h 574"/>
                <a:gd name="T44" fmla="*/ 76 w 979"/>
                <a:gd name="T45" fmla="*/ 466 h 574"/>
                <a:gd name="T46" fmla="*/ 99 w 979"/>
                <a:gd name="T47" fmla="*/ 390 h 574"/>
                <a:gd name="T48" fmla="*/ 38 w 979"/>
                <a:gd name="T49" fmla="*/ 275 h 574"/>
                <a:gd name="T50" fmla="*/ 69 w 979"/>
                <a:gd name="T51" fmla="*/ 237 h 574"/>
                <a:gd name="T52" fmla="*/ 23 w 979"/>
                <a:gd name="T53" fmla="*/ 191 h 574"/>
                <a:gd name="T54" fmla="*/ 31 w 979"/>
                <a:gd name="T55" fmla="*/ 122 h 574"/>
                <a:gd name="T56" fmla="*/ 15 w 979"/>
                <a:gd name="T57" fmla="*/ 46 h 574"/>
                <a:gd name="T58" fmla="*/ 69 w 979"/>
                <a:gd name="T59" fmla="*/ 15 h 574"/>
                <a:gd name="T60" fmla="*/ 69 w 979"/>
                <a:gd name="T61" fmla="*/ 15 h 574"/>
                <a:gd name="T62" fmla="*/ 145 w 979"/>
                <a:gd name="T63" fmla="*/ 54 h 574"/>
                <a:gd name="T64" fmla="*/ 214 w 979"/>
                <a:gd name="T65" fmla="*/ 61 h 574"/>
                <a:gd name="T66" fmla="*/ 306 w 979"/>
                <a:gd name="T67" fmla="*/ 8 h 574"/>
                <a:gd name="T68" fmla="*/ 374 w 979"/>
                <a:gd name="T69" fmla="*/ 46 h 574"/>
                <a:gd name="T70" fmla="*/ 382 w 979"/>
                <a:gd name="T71" fmla="*/ 8 h 574"/>
                <a:gd name="T72" fmla="*/ 405 w 979"/>
                <a:gd name="T73" fmla="*/ 8 h 574"/>
                <a:gd name="T74" fmla="*/ 466 w 979"/>
                <a:gd name="T75" fmla="*/ 107 h 574"/>
                <a:gd name="T76" fmla="*/ 527 w 979"/>
                <a:gd name="T77" fmla="*/ 145 h 574"/>
                <a:gd name="T78" fmla="*/ 588 w 979"/>
                <a:gd name="T79" fmla="*/ 115 h 574"/>
                <a:gd name="T80" fmla="*/ 664 w 979"/>
                <a:gd name="T81" fmla="*/ 77 h 574"/>
                <a:gd name="T82" fmla="*/ 710 w 979"/>
                <a:gd name="T83" fmla="*/ 92 h 574"/>
                <a:gd name="T84" fmla="*/ 733 w 979"/>
                <a:gd name="T85" fmla="*/ 77 h 574"/>
                <a:gd name="T86" fmla="*/ 817 w 979"/>
                <a:gd name="T87" fmla="*/ 9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79" h="574">
                  <a:moveTo>
                    <a:pt x="817" y="92"/>
                  </a:moveTo>
                  <a:lnTo>
                    <a:pt x="817" y="92"/>
                  </a:lnTo>
                  <a:cubicBezTo>
                    <a:pt x="832" y="115"/>
                    <a:pt x="840" y="145"/>
                    <a:pt x="855" y="168"/>
                  </a:cubicBezTo>
                  <a:cubicBezTo>
                    <a:pt x="886" y="206"/>
                    <a:pt x="947" y="222"/>
                    <a:pt x="962" y="267"/>
                  </a:cubicBezTo>
                  <a:cubicBezTo>
                    <a:pt x="978" y="344"/>
                    <a:pt x="939" y="420"/>
                    <a:pt x="932" y="497"/>
                  </a:cubicBezTo>
                  <a:lnTo>
                    <a:pt x="932" y="497"/>
                  </a:lnTo>
                  <a:cubicBezTo>
                    <a:pt x="748" y="573"/>
                    <a:pt x="748" y="573"/>
                    <a:pt x="748" y="573"/>
                  </a:cubicBezTo>
                  <a:lnTo>
                    <a:pt x="748" y="573"/>
                  </a:lnTo>
                  <a:cubicBezTo>
                    <a:pt x="718" y="550"/>
                    <a:pt x="680" y="520"/>
                    <a:pt x="642" y="504"/>
                  </a:cubicBezTo>
                  <a:cubicBezTo>
                    <a:pt x="626" y="497"/>
                    <a:pt x="611" y="489"/>
                    <a:pt x="603" y="489"/>
                  </a:cubicBezTo>
                  <a:cubicBezTo>
                    <a:pt x="596" y="497"/>
                    <a:pt x="603" y="504"/>
                    <a:pt x="596" y="512"/>
                  </a:cubicBezTo>
                  <a:cubicBezTo>
                    <a:pt x="580" y="512"/>
                    <a:pt x="565" y="512"/>
                    <a:pt x="550" y="512"/>
                  </a:cubicBezTo>
                  <a:cubicBezTo>
                    <a:pt x="535" y="512"/>
                    <a:pt x="527" y="489"/>
                    <a:pt x="512" y="497"/>
                  </a:cubicBezTo>
                  <a:cubicBezTo>
                    <a:pt x="496" y="504"/>
                    <a:pt x="504" y="542"/>
                    <a:pt x="481" y="542"/>
                  </a:cubicBezTo>
                  <a:cubicBezTo>
                    <a:pt x="458" y="535"/>
                    <a:pt x="466" y="489"/>
                    <a:pt x="443" y="481"/>
                  </a:cubicBezTo>
                  <a:cubicBezTo>
                    <a:pt x="420" y="474"/>
                    <a:pt x="397" y="497"/>
                    <a:pt x="374" y="497"/>
                  </a:cubicBezTo>
                  <a:cubicBezTo>
                    <a:pt x="367" y="497"/>
                    <a:pt x="351" y="497"/>
                    <a:pt x="344" y="489"/>
                  </a:cubicBezTo>
                  <a:cubicBezTo>
                    <a:pt x="328" y="481"/>
                    <a:pt x="328" y="466"/>
                    <a:pt x="313" y="466"/>
                  </a:cubicBezTo>
                  <a:cubicBezTo>
                    <a:pt x="290" y="466"/>
                    <a:pt x="260" y="481"/>
                    <a:pt x="237" y="489"/>
                  </a:cubicBezTo>
                  <a:cubicBezTo>
                    <a:pt x="214" y="497"/>
                    <a:pt x="198" y="504"/>
                    <a:pt x="175" y="497"/>
                  </a:cubicBezTo>
                  <a:cubicBezTo>
                    <a:pt x="153" y="497"/>
                    <a:pt x="130" y="489"/>
                    <a:pt x="107" y="481"/>
                  </a:cubicBezTo>
                  <a:cubicBezTo>
                    <a:pt x="99" y="481"/>
                    <a:pt x="92" y="474"/>
                    <a:pt x="76" y="466"/>
                  </a:cubicBezTo>
                  <a:lnTo>
                    <a:pt x="76" y="466"/>
                  </a:lnTo>
                  <a:cubicBezTo>
                    <a:pt x="84" y="443"/>
                    <a:pt x="107" y="420"/>
                    <a:pt x="99" y="390"/>
                  </a:cubicBezTo>
                  <a:cubicBezTo>
                    <a:pt x="92" y="352"/>
                    <a:pt x="53" y="313"/>
                    <a:pt x="38" y="275"/>
                  </a:cubicBezTo>
                  <a:cubicBezTo>
                    <a:pt x="38" y="260"/>
                    <a:pt x="69" y="252"/>
                    <a:pt x="69" y="237"/>
                  </a:cubicBezTo>
                  <a:cubicBezTo>
                    <a:pt x="61" y="222"/>
                    <a:pt x="31" y="214"/>
                    <a:pt x="23" y="191"/>
                  </a:cubicBezTo>
                  <a:cubicBezTo>
                    <a:pt x="15" y="168"/>
                    <a:pt x="31" y="145"/>
                    <a:pt x="31" y="122"/>
                  </a:cubicBezTo>
                  <a:cubicBezTo>
                    <a:pt x="23" y="100"/>
                    <a:pt x="0" y="69"/>
                    <a:pt x="15" y="46"/>
                  </a:cubicBezTo>
                  <a:cubicBezTo>
                    <a:pt x="23" y="31"/>
                    <a:pt x="46" y="23"/>
                    <a:pt x="69" y="15"/>
                  </a:cubicBezTo>
                  <a:lnTo>
                    <a:pt x="69" y="15"/>
                  </a:lnTo>
                  <a:cubicBezTo>
                    <a:pt x="92" y="31"/>
                    <a:pt x="122" y="46"/>
                    <a:pt x="145" y="54"/>
                  </a:cubicBezTo>
                  <a:cubicBezTo>
                    <a:pt x="168" y="61"/>
                    <a:pt x="191" y="69"/>
                    <a:pt x="214" y="61"/>
                  </a:cubicBezTo>
                  <a:cubicBezTo>
                    <a:pt x="244" y="54"/>
                    <a:pt x="267" y="8"/>
                    <a:pt x="306" y="8"/>
                  </a:cubicBezTo>
                  <a:cubicBezTo>
                    <a:pt x="328" y="0"/>
                    <a:pt x="344" y="46"/>
                    <a:pt x="374" y="46"/>
                  </a:cubicBezTo>
                  <a:cubicBezTo>
                    <a:pt x="382" y="46"/>
                    <a:pt x="374" y="15"/>
                    <a:pt x="382" y="8"/>
                  </a:cubicBezTo>
                  <a:cubicBezTo>
                    <a:pt x="382" y="0"/>
                    <a:pt x="397" y="0"/>
                    <a:pt x="405" y="8"/>
                  </a:cubicBezTo>
                  <a:cubicBezTo>
                    <a:pt x="428" y="38"/>
                    <a:pt x="443" y="77"/>
                    <a:pt x="466" y="107"/>
                  </a:cubicBezTo>
                  <a:cubicBezTo>
                    <a:pt x="481" y="122"/>
                    <a:pt x="504" y="145"/>
                    <a:pt x="527" y="145"/>
                  </a:cubicBezTo>
                  <a:cubicBezTo>
                    <a:pt x="550" y="145"/>
                    <a:pt x="573" y="130"/>
                    <a:pt x="588" y="115"/>
                  </a:cubicBezTo>
                  <a:cubicBezTo>
                    <a:pt x="619" y="107"/>
                    <a:pt x="642" y="84"/>
                    <a:pt x="664" y="77"/>
                  </a:cubicBezTo>
                  <a:cubicBezTo>
                    <a:pt x="680" y="77"/>
                    <a:pt x="695" y="92"/>
                    <a:pt x="710" y="92"/>
                  </a:cubicBezTo>
                  <a:cubicBezTo>
                    <a:pt x="718" y="92"/>
                    <a:pt x="725" y="77"/>
                    <a:pt x="733" y="77"/>
                  </a:cubicBezTo>
                  <a:cubicBezTo>
                    <a:pt x="764" y="77"/>
                    <a:pt x="794" y="84"/>
                    <a:pt x="817" y="9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" name="Freeform 176"/>
            <p:cNvSpPr>
              <a:spLocks noChangeArrowheads="1"/>
            </p:cNvSpPr>
            <p:nvPr/>
          </p:nvSpPr>
          <p:spPr bwMode="auto">
            <a:xfrm>
              <a:off x="4022463" y="5729288"/>
              <a:ext cx="292081" cy="252412"/>
            </a:xfrm>
            <a:custGeom>
              <a:avLst/>
              <a:gdLst>
                <a:gd name="T0" fmla="*/ 0 w 810"/>
                <a:gd name="T1" fmla="*/ 572 h 703"/>
                <a:gd name="T2" fmla="*/ 0 w 810"/>
                <a:gd name="T3" fmla="*/ 572 h 703"/>
                <a:gd name="T4" fmla="*/ 76 w 810"/>
                <a:gd name="T5" fmla="*/ 611 h 703"/>
                <a:gd name="T6" fmla="*/ 145 w 810"/>
                <a:gd name="T7" fmla="*/ 618 h 703"/>
                <a:gd name="T8" fmla="*/ 237 w 810"/>
                <a:gd name="T9" fmla="*/ 565 h 703"/>
                <a:gd name="T10" fmla="*/ 305 w 810"/>
                <a:gd name="T11" fmla="*/ 603 h 703"/>
                <a:gd name="T12" fmla="*/ 313 w 810"/>
                <a:gd name="T13" fmla="*/ 565 h 703"/>
                <a:gd name="T14" fmla="*/ 336 w 810"/>
                <a:gd name="T15" fmla="*/ 565 h 703"/>
                <a:gd name="T16" fmla="*/ 397 w 810"/>
                <a:gd name="T17" fmla="*/ 664 h 703"/>
                <a:gd name="T18" fmla="*/ 458 w 810"/>
                <a:gd name="T19" fmla="*/ 702 h 703"/>
                <a:gd name="T20" fmla="*/ 519 w 810"/>
                <a:gd name="T21" fmla="*/ 672 h 703"/>
                <a:gd name="T22" fmla="*/ 595 w 810"/>
                <a:gd name="T23" fmla="*/ 634 h 703"/>
                <a:gd name="T24" fmla="*/ 641 w 810"/>
                <a:gd name="T25" fmla="*/ 649 h 703"/>
                <a:gd name="T26" fmla="*/ 664 w 810"/>
                <a:gd name="T27" fmla="*/ 634 h 703"/>
                <a:gd name="T28" fmla="*/ 748 w 810"/>
                <a:gd name="T29" fmla="*/ 649 h 703"/>
                <a:gd name="T30" fmla="*/ 748 w 810"/>
                <a:gd name="T31" fmla="*/ 649 h 703"/>
                <a:gd name="T32" fmla="*/ 786 w 810"/>
                <a:gd name="T33" fmla="*/ 572 h 703"/>
                <a:gd name="T34" fmla="*/ 794 w 810"/>
                <a:gd name="T35" fmla="*/ 519 h 703"/>
                <a:gd name="T36" fmla="*/ 779 w 810"/>
                <a:gd name="T37" fmla="*/ 458 h 703"/>
                <a:gd name="T38" fmla="*/ 779 w 810"/>
                <a:gd name="T39" fmla="*/ 458 h 703"/>
                <a:gd name="T40" fmla="*/ 794 w 810"/>
                <a:gd name="T41" fmla="*/ 374 h 703"/>
                <a:gd name="T42" fmla="*/ 809 w 810"/>
                <a:gd name="T43" fmla="*/ 343 h 703"/>
                <a:gd name="T44" fmla="*/ 779 w 810"/>
                <a:gd name="T45" fmla="*/ 236 h 703"/>
                <a:gd name="T46" fmla="*/ 740 w 810"/>
                <a:gd name="T47" fmla="*/ 168 h 703"/>
                <a:gd name="T48" fmla="*/ 740 w 810"/>
                <a:gd name="T49" fmla="*/ 84 h 703"/>
                <a:gd name="T50" fmla="*/ 740 w 810"/>
                <a:gd name="T51" fmla="*/ 84 h 703"/>
                <a:gd name="T52" fmla="*/ 687 w 810"/>
                <a:gd name="T53" fmla="*/ 0 h 703"/>
                <a:gd name="T54" fmla="*/ 687 w 810"/>
                <a:gd name="T55" fmla="*/ 0 h 703"/>
                <a:gd name="T56" fmla="*/ 656 w 810"/>
                <a:gd name="T57" fmla="*/ 39 h 703"/>
                <a:gd name="T58" fmla="*/ 595 w 810"/>
                <a:gd name="T59" fmla="*/ 46 h 703"/>
                <a:gd name="T60" fmla="*/ 557 w 810"/>
                <a:gd name="T61" fmla="*/ 31 h 703"/>
                <a:gd name="T62" fmla="*/ 527 w 810"/>
                <a:gd name="T63" fmla="*/ 39 h 703"/>
                <a:gd name="T64" fmla="*/ 504 w 810"/>
                <a:gd name="T65" fmla="*/ 77 h 703"/>
                <a:gd name="T66" fmla="*/ 458 w 810"/>
                <a:gd name="T67" fmla="*/ 91 h 703"/>
                <a:gd name="T68" fmla="*/ 420 w 810"/>
                <a:gd name="T69" fmla="*/ 54 h 703"/>
                <a:gd name="T70" fmla="*/ 313 w 810"/>
                <a:gd name="T71" fmla="*/ 91 h 703"/>
                <a:gd name="T72" fmla="*/ 313 w 810"/>
                <a:gd name="T73" fmla="*/ 91 h 703"/>
                <a:gd name="T74" fmla="*/ 336 w 810"/>
                <a:gd name="T75" fmla="*/ 137 h 703"/>
                <a:gd name="T76" fmla="*/ 336 w 810"/>
                <a:gd name="T77" fmla="*/ 206 h 703"/>
                <a:gd name="T78" fmla="*/ 305 w 810"/>
                <a:gd name="T79" fmla="*/ 213 h 703"/>
                <a:gd name="T80" fmla="*/ 275 w 810"/>
                <a:gd name="T81" fmla="*/ 290 h 703"/>
                <a:gd name="T82" fmla="*/ 175 w 810"/>
                <a:gd name="T83" fmla="*/ 252 h 703"/>
                <a:gd name="T84" fmla="*/ 145 w 810"/>
                <a:gd name="T85" fmla="*/ 259 h 703"/>
                <a:gd name="T86" fmla="*/ 145 w 810"/>
                <a:gd name="T87" fmla="*/ 313 h 703"/>
                <a:gd name="T88" fmla="*/ 106 w 810"/>
                <a:gd name="T89" fmla="*/ 359 h 703"/>
                <a:gd name="T90" fmla="*/ 106 w 810"/>
                <a:gd name="T91" fmla="*/ 359 h 703"/>
                <a:gd name="T92" fmla="*/ 84 w 810"/>
                <a:gd name="T93" fmla="*/ 412 h 703"/>
                <a:gd name="T94" fmla="*/ 122 w 810"/>
                <a:gd name="T95" fmla="*/ 458 h 703"/>
                <a:gd name="T96" fmla="*/ 99 w 810"/>
                <a:gd name="T97" fmla="*/ 488 h 703"/>
                <a:gd name="T98" fmla="*/ 61 w 810"/>
                <a:gd name="T99" fmla="*/ 488 h 703"/>
                <a:gd name="T100" fmla="*/ 61 w 810"/>
                <a:gd name="T101" fmla="*/ 488 h 703"/>
                <a:gd name="T102" fmla="*/ 53 w 810"/>
                <a:gd name="T103" fmla="*/ 549 h 703"/>
                <a:gd name="T104" fmla="*/ 0 w 810"/>
                <a:gd name="T105" fmla="*/ 572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10" h="703">
                  <a:moveTo>
                    <a:pt x="0" y="572"/>
                  </a:moveTo>
                  <a:lnTo>
                    <a:pt x="0" y="572"/>
                  </a:lnTo>
                  <a:cubicBezTo>
                    <a:pt x="23" y="588"/>
                    <a:pt x="53" y="603"/>
                    <a:pt x="76" y="611"/>
                  </a:cubicBezTo>
                  <a:cubicBezTo>
                    <a:pt x="99" y="618"/>
                    <a:pt x="122" y="626"/>
                    <a:pt x="145" y="618"/>
                  </a:cubicBezTo>
                  <a:cubicBezTo>
                    <a:pt x="175" y="611"/>
                    <a:pt x="198" y="565"/>
                    <a:pt x="237" y="565"/>
                  </a:cubicBezTo>
                  <a:cubicBezTo>
                    <a:pt x="259" y="557"/>
                    <a:pt x="275" y="603"/>
                    <a:pt x="305" y="603"/>
                  </a:cubicBezTo>
                  <a:cubicBezTo>
                    <a:pt x="313" y="603"/>
                    <a:pt x="305" y="572"/>
                    <a:pt x="313" y="565"/>
                  </a:cubicBezTo>
                  <a:cubicBezTo>
                    <a:pt x="313" y="557"/>
                    <a:pt x="328" y="557"/>
                    <a:pt x="336" y="565"/>
                  </a:cubicBezTo>
                  <a:cubicBezTo>
                    <a:pt x="359" y="595"/>
                    <a:pt x="374" y="634"/>
                    <a:pt x="397" y="664"/>
                  </a:cubicBezTo>
                  <a:cubicBezTo>
                    <a:pt x="412" y="679"/>
                    <a:pt x="435" y="702"/>
                    <a:pt x="458" y="702"/>
                  </a:cubicBezTo>
                  <a:cubicBezTo>
                    <a:pt x="481" y="702"/>
                    <a:pt x="504" y="687"/>
                    <a:pt x="519" y="672"/>
                  </a:cubicBezTo>
                  <a:cubicBezTo>
                    <a:pt x="550" y="664"/>
                    <a:pt x="573" y="641"/>
                    <a:pt x="595" y="634"/>
                  </a:cubicBezTo>
                  <a:cubicBezTo>
                    <a:pt x="611" y="634"/>
                    <a:pt x="626" y="649"/>
                    <a:pt x="641" y="649"/>
                  </a:cubicBezTo>
                  <a:cubicBezTo>
                    <a:pt x="649" y="649"/>
                    <a:pt x="656" y="634"/>
                    <a:pt x="664" y="634"/>
                  </a:cubicBezTo>
                  <a:cubicBezTo>
                    <a:pt x="695" y="634"/>
                    <a:pt x="725" y="641"/>
                    <a:pt x="748" y="649"/>
                  </a:cubicBezTo>
                  <a:lnTo>
                    <a:pt x="748" y="649"/>
                  </a:lnTo>
                  <a:cubicBezTo>
                    <a:pt x="763" y="626"/>
                    <a:pt x="771" y="595"/>
                    <a:pt x="786" y="572"/>
                  </a:cubicBezTo>
                  <a:cubicBezTo>
                    <a:pt x="786" y="557"/>
                    <a:pt x="794" y="534"/>
                    <a:pt x="794" y="519"/>
                  </a:cubicBezTo>
                  <a:cubicBezTo>
                    <a:pt x="794" y="504"/>
                    <a:pt x="786" y="481"/>
                    <a:pt x="779" y="458"/>
                  </a:cubicBezTo>
                  <a:lnTo>
                    <a:pt x="779" y="458"/>
                  </a:lnTo>
                  <a:cubicBezTo>
                    <a:pt x="786" y="435"/>
                    <a:pt x="786" y="405"/>
                    <a:pt x="794" y="374"/>
                  </a:cubicBezTo>
                  <a:cubicBezTo>
                    <a:pt x="794" y="366"/>
                    <a:pt x="809" y="359"/>
                    <a:pt x="809" y="343"/>
                  </a:cubicBezTo>
                  <a:cubicBezTo>
                    <a:pt x="802" y="305"/>
                    <a:pt x="786" y="267"/>
                    <a:pt x="779" y="236"/>
                  </a:cubicBezTo>
                  <a:cubicBezTo>
                    <a:pt x="763" y="206"/>
                    <a:pt x="748" y="191"/>
                    <a:pt x="740" y="168"/>
                  </a:cubicBezTo>
                  <a:cubicBezTo>
                    <a:pt x="733" y="137"/>
                    <a:pt x="740" y="114"/>
                    <a:pt x="740" y="84"/>
                  </a:cubicBezTo>
                  <a:lnTo>
                    <a:pt x="740" y="84"/>
                  </a:lnTo>
                  <a:cubicBezTo>
                    <a:pt x="687" y="0"/>
                    <a:pt x="687" y="0"/>
                    <a:pt x="687" y="0"/>
                  </a:cubicBezTo>
                  <a:lnTo>
                    <a:pt x="687" y="0"/>
                  </a:lnTo>
                  <a:cubicBezTo>
                    <a:pt x="679" y="16"/>
                    <a:pt x="672" y="31"/>
                    <a:pt x="656" y="39"/>
                  </a:cubicBezTo>
                  <a:cubicBezTo>
                    <a:pt x="641" y="46"/>
                    <a:pt x="618" y="46"/>
                    <a:pt x="595" y="46"/>
                  </a:cubicBezTo>
                  <a:cubicBezTo>
                    <a:pt x="580" y="46"/>
                    <a:pt x="573" y="39"/>
                    <a:pt x="557" y="31"/>
                  </a:cubicBezTo>
                  <a:cubicBezTo>
                    <a:pt x="542" y="31"/>
                    <a:pt x="534" y="31"/>
                    <a:pt x="527" y="39"/>
                  </a:cubicBezTo>
                  <a:cubicBezTo>
                    <a:pt x="511" y="46"/>
                    <a:pt x="511" y="69"/>
                    <a:pt x="504" y="77"/>
                  </a:cubicBezTo>
                  <a:cubicBezTo>
                    <a:pt x="488" y="84"/>
                    <a:pt x="473" y="91"/>
                    <a:pt x="458" y="91"/>
                  </a:cubicBezTo>
                  <a:cubicBezTo>
                    <a:pt x="443" y="84"/>
                    <a:pt x="435" y="54"/>
                    <a:pt x="420" y="54"/>
                  </a:cubicBezTo>
                  <a:cubicBezTo>
                    <a:pt x="381" y="54"/>
                    <a:pt x="343" y="77"/>
                    <a:pt x="313" y="91"/>
                  </a:cubicBezTo>
                  <a:lnTo>
                    <a:pt x="313" y="91"/>
                  </a:lnTo>
                  <a:cubicBezTo>
                    <a:pt x="320" y="107"/>
                    <a:pt x="328" y="122"/>
                    <a:pt x="336" y="137"/>
                  </a:cubicBezTo>
                  <a:cubicBezTo>
                    <a:pt x="343" y="160"/>
                    <a:pt x="343" y="183"/>
                    <a:pt x="336" y="206"/>
                  </a:cubicBezTo>
                  <a:cubicBezTo>
                    <a:pt x="328" y="221"/>
                    <a:pt x="305" y="206"/>
                    <a:pt x="305" y="213"/>
                  </a:cubicBezTo>
                  <a:cubicBezTo>
                    <a:pt x="282" y="236"/>
                    <a:pt x="298" y="282"/>
                    <a:pt x="275" y="290"/>
                  </a:cubicBezTo>
                  <a:cubicBezTo>
                    <a:pt x="237" y="297"/>
                    <a:pt x="206" y="259"/>
                    <a:pt x="175" y="252"/>
                  </a:cubicBezTo>
                  <a:cubicBezTo>
                    <a:pt x="160" y="252"/>
                    <a:pt x="152" y="252"/>
                    <a:pt x="145" y="259"/>
                  </a:cubicBezTo>
                  <a:cubicBezTo>
                    <a:pt x="137" y="274"/>
                    <a:pt x="152" y="297"/>
                    <a:pt x="145" y="313"/>
                  </a:cubicBezTo>
                  <a:cubicBezTo>
                    <a:pt x="137" y="336"/>
                    <a:pt x="122" y="343"/>
                    <a:pt x="106" y="359"/>
                  </a:cubicBezTo>
                  <a:lnTo>
                    <a:pt x="106" y="359"/>
                  </a:lnTo>
                  <a:cubicBezTo>
                    <a:pt x="99" y="374"/>
                    <a:pt x="84" y="389"/>
                    <a:pt x="84" y="412"/>
                  </a:cubicBezTo>
                  <a:cubicBezTo>
                    <a:pt x="84" y="427"/>
                    <a:pt x="114" y="435"/>
                    <a:pt x="122" y="458"/>
                  </a:cubicBezTo>
                  <a:cubicBezTo>
                    <a:pt x="122" y="465"/>
                    <a:pt x="114" y="481"/>
                    <a:pt x="99" y="488"/>
                  </a:cubicBezTo>
                  <a:cubicBezTo>
                    <a:pt x="91" y="488"/>
                    <a:pt x="76" y="488"/>
                    <a:pt x="61" y="488"/>
                  </a:cubicBezTo>
                  <a:lnTo>
                    <a:pt x="61" y="488"/>
                  </a:lnTo>
                  <a:cubicBezTo>
                    <a:pt x="53" y="511"/>
                    <a:pt x="61" y="534"/>
                    <a:pt x="53" y="549"/>
                  </a:cubicBezTo>
                  <a:cubicBezTo>
                    <a:pt x="38" y="565"/>
                    <a:pt x="15" y="565"/>
                    <a:pt x="0" y="57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Freeform 177"/>
            <p:cNvSpPr>
              <a:spLocks noChangeArrowheads="1"/>
            </p:cNvSpPr>
            <p:nvPr/>
          </p:nvSpPr>
          <p:spPr bwMode="auto">
            <a:xfrm>
              <a:off x="4285972" y="5641976"/>
              <a:ext cx="315892" cy="258763"/>
            </a:xfrm>
            <a:custGeom>
              <a:avLst/>
              <a:gdLst>
                <a:gd name="T0" fmla="*/ 642 w 879"/>
                <a:gd name="T1" fmla="*/ 671 h 718"/>
                <a:gd name="T2" fmla="*/ 642 w 879"/>
                <a:gd name="T3" fmla="*/ 671 h 718"/>
                <a:gd name="T4" fmla="*/ 703 w 879"/>
                <a:gd name="T5" fmla="*/ 664 h 718"/>
                <a:gd name="T6" fmla="*/ 718 w 879"/>
                <a:gd name="T7" fmla="*/ 671 h 718"/>
                <a:gd name="T8" fmla="*/ 733 w 879"/>
                <a:gd name="T9" fmla="*/ 656 h 718"/>
                <a:gd name="T10" fmla="*/ 779 w 879"/>
                <a:gd name="T11" fmla="*/ 649 h 718"/>
                <a:gd name="T12" fmla="*/ 779 w 879"/>
                <a:gd name="T13" fmla="*/ 649 h 718"/>
                <a:gd name="T14" fmla="*/ 756 w 879"/>
                <a:gd name="T15" fmla="*/ 580 h 718"/>
                <a:gd name="T16" fmla="*/ 855 w 879"/>
                <a:gd name="T17" fmla="*/ 572 h 718"/>
                <a:gd name="T18" fmla="*/ 878 w 879"/>
                <a:gd name="T19" fmla="*/ 557 h 718"/>
                <a:gd name="T20" fmla="*/ 848 w 879"/>
                <a:gd name="T21" fmla="*/ 496 h 718"/>
                <a:gd name="T22" fmla="*/ 817 w 879"/>
                <a:gd name="T23" fmla="*/ 496 h 718"/>
                <a:gd name="T24" fmla="*/ 802 w 879"/>
                <a:gd name="T25" fmla="*/ 480 h 718"/>
                <a:gd name="T26" fmla="*/ 764 w 879"/>
                <a:gd name="T27" fmla="*/ 480 h 718"/>
                <a:gd name="T28" fmla="*/ 733 w 879"/>
                <a:gd name="T29" fmla="*/ 389 h 718"/>
                <a:gd name="T30" fmla="*/ 726 w 879"/>
                <a:gd name="T31" fmla="*/ 381 h 718"/>
                <a:gd name="T32" fmla="*/ 741 w 879"/>
                <a:gd name="T33" fmla="*/ 343 h 718"/>
                <a:gd name="T34" fmla="*/ 756 w 879"/>
                <a:gd name="T35" fmla="*/ 267 h 718"/>
                <a:gd name="T36" fmla="*/ 733 w 879"/>
                <a:gd name="T37" fmla="*/ 244 h 718"/>
                <a:gd name="T38" fmla="*/ 642 w 879"/>
                <a:gd name="T39" fmla="*/ 145 h 718"/>
                <a:gd name="T40" fmla="*/ 642 w 879"/>
                <a:gd name="T41" fmla="*/ 145 h 718"/>
                <a:gd name="T42" fmla="*/ 580 w 879"/>
                <a:gd name="T43" fmla="*/ 122 h 718"/>
                <a:gd name="T44" fmla="*/ 542 w 879"/>
                <a:gd name="T45" fmla="*/ 8 h 718"/>
                <a:gd name="T46" fmla="*/ 504 w 879"/>
                <a:gd name="T47" fmla="*/ 8 h 718"/>
                <a:gd name="T48" fmla="*/ 504 w 879"/>
                <a:gd name="T49" fmla="*/ 8 h 718"/>
                <a:gd name="T50" fmla="*/ 405 w 879"/>
                <a:gd name="T51" fmla="*/ 61 h 718"/>
                <a:gd name="T52" fmla="*/ 351 w 879"/>
                <a:gd name="T53" fmla="*/ 84 h 718"/>
                <a:gd name="T54" fmla="*/ 290 w 879"/>
                <a:gd name="T55" fmla="*/ 77 h 718"/>
                <a:gd name="T56" fmla="*/ 290 w 879"/>
                <a:gd name="T57" fmla="*/ 153 h 718"/>
                <a:gd name="T58" fmla="*/ 252 w 879"/>
                <a:gd name="T59" fmla="*/ 145 h 718"/>
                <a:gd name="T60" fmla="*/ 229 w 879"/>
                <a:gd name="T61" fmla="*/ 168 h 718"/>
                <a:gd name="T62" fmla="*/ 183 w 879"/>
                <a:gd name="T63" fmla="*/ 161 h 718"/>
                <a:gd name="T64" fmla="*/ 145 w 879"/>
                <a:gd name="T65" fmla="*/ 191 h 718"/>
                <a:gd name="T66" fmla="*/ 92 w 879"/>
                <a:gd name="T67" fmla="*/ 206 h 718"/>
                <a:gd name="T68" fmla="*/ 153 w 879"/>
                <a:gd name="T69" fmla="*/ 267 h 718"/>
                <a:gd name="T70" fmla="*/ 130 w 879"/>
                <a:gd name="T71" fmla="*/ 283 h 718"/>
                <a:gd name="T72" fmla="*/ 130 w 879"/>
                <a:gd name="T73" fmla="*/ 335 h 718"/>
                <a:gd name="T74" fmla="*/ 53 w 879"/>
                <a:gd name="T75" fmla="*/ 321 h 718"/>
                <a:gd name="T76" fmla="*/ 7 w 879"/>
                <a:gd name="T77" fmla="*/ 328 h 718"/>
                <a:gd name="T78" fmla="*/ 7 w 879"/>
                <a:gd name="T79" fmla="*/ 328 h 718"/>
                <a:gd name="T80" fmla="*/ 7 w 879"/>
                <a:gd name="T81" fmla="*/ 412 h 718"/>
                <a:gd name="T82" fmla="*/ 46 w 879"/>
                <a:gd name="T83" fmla="*/ 480 h 718"/>
                <a:gd name="T84" fmla="*/ 76 w 879"/>
                <a:gd name="T85" fmla="*/ 587 h 718"/>
                <a:gd name="T86" fmla="*/ 61 w 879"/>
                <a:gd name="T87" fmla="*/ 618 h 718"/>
                <a:gd name="T88" fmla="*/ 46 w 879"/>
                <a:gd name="T89" fmla="*/ 702 h 718"/>
                <a:gd name="T90" fmla="*/ 46 w 879"/>
                <a:gd name="T91" fmla="*/ 702 h 718"/>
                <a:gd name="T92" fmla="*/ 145 w 879"/>
                <a:gd name="T93" fmla="*/ 702 h 718"/>
                <a:gd name="T94" fmla="*/ 206 w 879"/>
                <a:gd name="T95" fmla="*/ 709 h 718"/>
                <a:gd name="T96" fmla="*/ 252 w 879"/>
                <a:gd name="T97" fmla="*/ 656 h 718"/>
                <a:gd name="T98" fmla="*/ 313 w 879"/>
                <a:gd name="T99" fmla="*/ 679 h 718"/>
                <a:gd name="T100" fmla="*/ 390 w 879"/>
                <a:gd name="T101" fmla="*/ 679 h 718"/>
                <a:gd name="T102" fmla="*/ 382 w 879"/>
                <a:gd name="T103" fmla="*/ 664 h 718"/>
                <a:gd name="T104" fmla="*/ 443 w 879"/>
                <a:gd name="T105" fmla="*/ 679 h 718"/>
                <a:gd name="T106" fmla="*/ 504 w 879"/>
                <a:gd name="T107" fmla="*/ 633 h 718"/>
                <a:gd name="T108" fmla="*/ 573 w 879"/>
                <a:gd name="T109" fmla="*/ 618 h 718"/>
                <a:gd name="T110" fmla="*/ 619 w 879"/>
                <a:gd name="T111" fmla="*/ 626 h 718"/>
                <a:gd name="T112" fmla="*/ 642 w 879"/>
                <a:gd name="T113" fmla="*/ 671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9" h="718">
                  <a:moveTo>
                    <a:pt x="642" y="671"/>
                  </a:moveTo>
                  <a:lnTo>
                    <a:pt x="642" y="671"/>
                  </a:lnTo>
                  <a:cubicBezTo>
                    <a:pt x="664" y="664"/>
                    <a:pt x="680" y="656"/>
                    <a:pt x="703" y="664"/>
                  </a:cubicBezTo>
                  <a:cubicBezTo>
                    <a:pt x="710" y="664"/>
                    <a:pt x="710" y="679"/>
                    <a:pt x="718" y="671"/>
                  </a:cubicBezTo>
                  <a:cubicBezTo>
                    <a:pt x="726" y="671"/>
                    <a:pt x="726" y="656"/>
                    <a:pt x="733" y="656"/>
                  </a:cubicBezTo>
                  <a:cubicBezTo>
                    <a:pt x="748" y="649"/>
                    <a:pt x="764" y="649"/>
                    <a:pt x="779" y="649"/>
                  </a:cubicBezTo>
                  <a:lnTo>
                    <a:pt x="779" y="649"/>
                  </a:lnTo>
                  <a:cubicBezTo>
                    <a:pt x="771" y="626"/>
                    <a:pt x="741" y="595"/>
                    <a:pt x="756" y="580"/>
                  </a:cubicBezTo>
                  <a:cubicBezTo>
                    <a:pt x="787" y="557"/>
                    <a:pt x="825" y="580"/>
                    <a:pt x="855" y="572"/>
                  </a:cubicBezTo>
                  <a:cubicBezTo>
                    <a:pt x="871" y="572"/>
                    <a:pt x="878" y="564"/>
                    <a:pt x="878" y="557"/>
                  </a:cubicBezTo>
                  <a:cubicBezTo>
                    <a:pt x="878" y="534"/>
                    <a:pt x="863" y="511"/>
                    <a:pt x="848" y="496"/>
                  </a:cubicBezTo>
                  <a:cubicBezTo>
                    <a:pt x="840" y="488"/>
                    <a:pt x="825" y="503"/>
                    <a:pt x="817" y="496"/>
                  </a:cubicBezTo>
                  <a:cubicBezTo>
                    <a:pt x="809" y="496"/>
                    <a:pt x="809" y="480"/>
                    <a:pt x="802" y="480"/>
                  </a:cubicBezTo>
                  <a:cubicBezTo>
                    <a:pt x="787" y="473"/>
                    <a:pt x="771" y="488"/>
                    <a:pt x="764" y="480"/>
                  </a:cubicBezTo>
                  <a:cubicBezTo>
                    <a:pt x="748" y="457"/>
                    <a:pt x="748" y="419"/>
                    <a:pt x="733" y="389"/>
                  </a:cubicBezTo>
                  <a:lnTo>
                    <a:pt x="726" y="381"/>
                  </a:lnTo>
                  <a:cubicBezTo>
                    <a:pt x="726" y="366"/>
                    <a:pt x="733" y="358"/>
                    <a:pt x="741" y="343"/>
                  </a:cubicBezTo>
                  <a:cubicBezTo>
                    <a:pt x="748" y="321"/>
                    <a:pt x="756" y="290"/>
                    <a:pt x="756" y="267"/>
                  </a:cubicBezTo>
                  <a:cubicBezTo>
                    <a:pt x="756" y="252"/>
                    <a:pt x="741" y="252"/>
                    <a:pt x="733" y="244"/>
                  </a:cubicBezTo>
                  <a:cubicBezTo>
                    <a:pt x="703" y="214"/>
                    <a:pt x="672" y="176"/>
                    <a:pt x="642" y="145"/>
                  </a:cubicBezTo>
                  <a:lnTo>
                    <a:pt x="642" y="145"/>
                  </a:lnTo>
                  <a:cubicBezTo>
                    <a:pt x="619" y="138"/>
                    <a:pt x="596" y="138"/>
                    <a:pt x="580" y="122"/>
                  </a:cubicBezTo>
                  <a:cubicBezTo>
                    <a:pt x="557" y="92"/>
                    <a:pt x="565" y="38"/>
                    <a:pt x="542" y="8"/>
                  </a:cubicBezTo>
                  <a:cubicBezTo>
                    <a:pt x="534" y="0"/>
                    <a:pt x="512" y="8"/>
                    <a:pt x="504" y="8"/>
                  </a:cubicBezTo>
                  <a:lnTo>
                    <a:pt x="504" y="8"/>
                  </a:lnTo>
                  <a:cubicBezTo>
                    <a:pt x="473" y="31"/>
                    <a:pt x="443" y="46"/>
                    <a:pt x="405" y="61"/>
                  </a:cubicBezTo>
                  <a:cubicBezTo>
                    <a:pt x="390" y="77"/>
                    <a:pt x="374" y="84"/>
                    <a:pt x="351" y="84"/>
                  </a:cubicBezTo>
                  <a:cubicBezTo>
                    <a:pt x="328" y="92"/>
                    <a:pt x="305" y="69"/>
                    <a:pt x="290" y="77"/>
                  </a:cubicBezTo>
                  <a:cubicBezTo>
                    <a:pt x="275" y="100"/>
                    <a:pt x="298" y="130"/>
                    <a:pt x="290" y="153"/>
                  </a:cubicBezTo>
                  <a:cubicBezTo>
                    <a:pt x="282" y="161"/>
                    <a:pt x="259" y="145"/>
                    <a:pt x="252" y="145"/>
                  </a:cubicBezTo>
                  <a:cubicBezTo>
                    <a:pt x="237" y="153"/>
                    <a:pt x="237" y="168"/>
                    <a:pt x="229" y="168"/>
                  </a:cubicBezTo>
                  <a:cubicBezTo>
                    <a:pt x="214" y="168"/>
                    <a:pt x="198" y="161"/>
                    <a:pt x="183" y="161"/>
                  </a:cubicBezTo>
                  <a:cubicBezTo>
                    <a:pt x="168" y="168"/>
                    <a:pt x="160" y="183"/>
                    <a:pt x="145" y="191"/>
                  </a:cubicBezTo>
                  <a:cubicBezTo>
                    <a:pt x="130" y="199"/>
                    <a:pt x="92" y="191"/>
                    <a:pt x="92" y="206"/>
                  </a:cubicBezTo>
                  <a:cubicBezTo>
                    <a:pt x="99" y="237"/>
                    <a:pt x="145" y="237"/>
                    <a:pt x="153" y="267"/>
                  </a:cubicBezTo>
                  <a:cubicBezTo>
                    <a:pt x="160" y="275"/>
                    <a:pt x="137" y="275"/>
                    <a:pt x="130" y="283"/>
                  </a:cubicBezTo>
                  <a:cubicBezTo>
                    <a:pt x="122" y="298"/>
                    <a:pt x="145" y="328"/>
                    <a:pt x="130" y="335"/>
                  </a:cubicBezTo>
                  <a:cubicBezTo>
                    <a:pt x="107" y="343"/>
                    <a:pt x="76" y="321"/>
                    <a:pt x="53" y="321"/>
                  </a:cubicBezTo>
                  <a:cubicBezTo>
                    <a:pt x="38" y="321"/>
                    <a:pt x="23" y="328"/>
                    <a:pt x="7" y="328"/>
                  </a:cubicBezTo>
                  <a:lnTo>
                    <a:pt x="7" y="328"/>
                  </a:lnTo>
                  <a:cubicBezTo>
                    <a:pt x="7" y="358"/>
                    <a:pt x="0" y="381"/>
                    <a:pt x="7" y="412"/>
                  </a:cubicBezTo>
                  <a:cubicBezTo>
                    <a:pt x="15" y="435"/>
                    <a:pt x="30" y="450"/>
                    <a:pt x="46" y="480"/>
                  </a:cubicBezTo>
                  <a:cubicBezTo>
                    <a:pt x="53" y="511"/>
                    <a:pt x="69" y="549"/>
                    <a:pt x="76" y="587"/>
                  </a:cubicBezTo>
                  <a:cubicBezTo>
                    <a:pt x="76" y="603"/>
                    <a:pt x="61" y="610"/>
                    <a:pt x="61" y="618"/>
                  </a:cubicBezTo>
                  <a:cubicBezTo>
                    <a:pt x="53" y="649"/>
                    <a:pt x="53" y="679"/>
                    <a:pt x="46" y="702"/>
                  </a:cubicBezTo>
                  <a:lnTo>
                    <a:pt x="46" y="702"/>
                  </a:lnTo>
                  <a:cubicBezTo>
                    <a:pt x="76" y="702"/>
                    <a:pt x="115" y="694"/>
                    <a:pt x="145" y="702"/>
                  </a:cubicBezTo>
                  <a:cubicBezTo>
                    <a:pt x="168" y="702"/>
                    <a:pt x="183" y="717"/>
                    <a:pt x="206" y="709"/>
                  </a:cubicBezTo>
                  <a:cubicBezTo>
                    <a:pt x="229" y="702"/>
                    <a:pt x="229" y="664"/>
                    <a:pt x="252" y="656"/>
                  </a:cubicBezTo>
                  <a:cubicBezTo>
                    <a:pt x="275" y="649"/>
                    <a:pt x="298" y="671"/>
                    <a:pt x="313" y="679"/>
                  </a:cubicBezTo>
                  <a:cubicBezTo>
                    <a:pt x="344" y="679"/>
                    <a:pt x="367" y="687"/>
                    <a:pt x="390" y="679"/>
                  </a:cubicBezTo>
                  <a:cubicBezTo>
                    <a:pt x="397" y="679"/>
                    <a:pt x="382" y="671"/>
                    <a:pt x="382" y="664"/>
                  </a:cubicBezTo>
                  <a:cubicBezTo>
                    <a:pt x="382" y="664"/>
                    <a:pt x="435" y="679"/>
                    <a:pt x="443" y="679"/>
                  </a:cubicBezTo>
                  <a:lnTo>
                    <a:pt x="504" y="633"/>
                  </a:lnTo>
                  <a:cubicBezTo>
                    <a:pt x="527" y="626"/>
                    <a:pt x="550" y="626"/>
                    <a:pt x="573" y="618"/>
                  </a:cubicBezTo>
                  <a:cubicBezTo>
                    <a:pt x="588" y="618"/>
                    <a:pt x="603" y="610"/>
                    <a:pt x="619" y="626"/>
                  </a:cubicBezTo>
                  <a:cubicBezTo>
                    <a:pt x="634" y="633"/>
                    <a:pt x="634" y="656"/>
                    <a:pt x="642" y="6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Freeform 178"/>
            <p:cNvSpPr>
              <a:spLocks noChangeArrowheads="1"/>
            </p:cNvSpPr>
            <p:nvPr/>
          </p:nvSpPr>
          <p:spPr bwMode="auto">
            <a:xfrm>
              <a:off x="4624087" y="5894389"/>
              <a:ext cx="122229" cy="96837"/>
            </a:xfrm>
            <a:custGeom>
              <a:avLst/>
              <a:gdLst>
                <a:gd name="T0" fmla="*/ 62 w 338"/>
                <a:gd name="T1" fmla="*/ 267 h 268"/>
                <a:gd name="T2" fmla="*/ 62 w 338"/>
                <a:gd name="T3" fmla="*/ 267 h 268"/>
                <a:gd name="T4" fmla="*/ 23 w 338"/>
                <a:gd name="T5" fmla="*/ 191 h 268"/>
                <a:gd name="T6" fmla="*/ 0 w 338"/>
                <a:gd name="T7" fmla="*/ 176 h 268"/>
                <a:gd name="T8" fmla="*/ 23 w 338"/>
                <a:gd name="T9" fmla="*/ 91 h 268"/>
                <a:gd name="T10" fmla="*/ 8 w 338"/>
                <a:gd name="T11" fmla="*/ 69 h 268"/>
                <a:gd name="T12" fmla="*/ 8 w 338"/>
                <a:gd name="T13" fmla="*/ 46 h 268"/>
                <a:gd name="T14" fmla="*/ 39 w 338"/>
                <a:gd name="T15" fmla="*/ 23 h 268"/>
                <a:gd name="T16" fmla="*/ 39 w 338"/>
                <a:gd name="T17" fmla="*/ 23 h 268"/>
                <a:gd name="T18" fmla="*/ 84 w 338"/>
                <a:gd name="T19" fmla="*/ 0 h 268"/>
                <a:gd name="T20" fmla="*/ 153 w 338"/>
                <a:gd name="T21" fmla="*/ 0 h 268"/>
                <a:gd name="T22" fmla="*/ 222 w 338"/>
                <a:gd name="T23" fmla="*/ 23 h 268"/>
                <a:gd name="T24" fmla="*/ 245 w 338"/>
                <a:gd name="T25" fmla="*/ 61 h 268"/>
                <a:gd name="T26" fmla="*/ 275 w 338"/>
                <a:gd name="T27" fmla="*/ 23 h 268"/>
                <a:gd name="T28" fmla="*/ 337 w 338"/>
                <a:gd name="T29" fmla="*/ 23 h 268"/>
                <a:gd name="T30" fmla="*/ 337 w 338"/>
                <a:gd name="T31" fmla="*/ 23 h 268"/>
                <a:gd name="T32" fmla="*/ 337 w 338"/>
                <a:gd name="T33" fmla="*/ 46 h 268"/>
                <a:gd name="T34" fmla="*/ 275 w 338"/>
                <a:gd name="T35" fmla="*/ 137 h 268"/>
                <a:gd name="T36" fmla="*/ 222 w 338"/>
                <a:gd name="T37" fmla="*/ 168 h 268"/>
                <a:gd name="T38" fmla="*/ 199 w 338"/>
                <a:gd name="T39" fmla="*/ 176 h 268"/>
                <a:gd name="T40" fmla="*/ 145 w 338"/>
                <a:gd name="T41" fmla="*/ 206 h 268"/>
                <a:gd name="T42" fmla="*/ 62 w 338"/>
                <a:gd name="T43" fmla="*/ 26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8" h="268">
                  <a:moveTo>
                    <a:pt x="62" y="267"/>
                  </a:moveTo>
                  <a:lnTo>
                    <a:pt x="62" y="267"/>
                  </a:lnTo>
                  <a:cubicBezTo>
                    <a:pt x="46" y="244"/>
                    <a:pt x="39" y="214"/>
                    <a:pt x="23" y="191"/>
                  </a:cubicBezTo>
                  <a:cubicBezTo>
                    <a:pt x="23" y="183"/>
                    <a:pt x="0" y="183"/>
                    <a:pt x="0" y="176"/>
                  </a:cubicBezTo>
                  <a:cubicBezTo>
                    <a:pt x="0" y="145"/>
                    <a:pt x="16" y="122"/>
                    <a:pt x="23" y="91"/>
                  </a:cubicBezTo>
                  <a:cubicBezTo>
                    <a:pt x="23" y="84"/>
                    <a:pt x="8" y="76"/>
                    <a:pt x="8" y="69"/>
                  </a:cubicBezTo>
                  <a:cubicBezTo>
                    <a:pt x="8" y="61"/>
                    <a:pt x="0" y="53"/>
                    <a:pt x="8" y="46"/>
                  </a:cubicBezTo>
                  <a:cubicBezTo>
                    <a:pt x="16" y="38"/>
                    <a:pt x="23" y="30"/>
                    <a:pt x="39" y="23"/>
                  </a:cubicBezTo>
                  <a:lnTo>
                    <a:pt x="39" y="23"/>
                  </a:lnTo>
                  <a:cubicBezTo>
                    <a:pt x="54" y="15"/>
                    <a:pt x="69" y="0"/>
                    <a:pt x="84" y="0"/>
                  </a:cubicBezTo>
                  <a:cubicBezTo>
                    <a:pt x="107" y="0"/>
                    <a:pt x="130" y="0"/>
                    <a:pt x="153" y="0"/>
                  </a:cubicBezTo>
                  <a:cubicBezTo>
                    <a:pt x="176" y="7"/>
                    <a:pt x="207" y="7"/>
                    <a:pt x="222" y="23"/>
                  </a:cubicBezTo>
                  <a:cubicBezTo>
                    <a:pt x="237" y="30"/>
                    <a:pt x="229" y="61"/>
                    <a:pt x="245" y="61"/>
                  </a:cubicBezTo>
                  <a:cubicBezTo>
                    <a:pt x="260" y="61"/>
                    <a:pt x="260" y="30"/>
                    <a:pt x="275" y="23"/>
                  </a:cubicBezTo>
                  <a:cubicBezTo>
                    <a:pt x="298" y="15"/>
                    <a:pt x="314" y="23"/>
                    <a:pt x="337" y="23"/>
                  </a:cubicBezTo>
                  <a:lnTo>
                    <a:pt x="337" y="23"/>
                  </a:lnTo>
                  <a:cubicBezTo>
                    <a:pt x="337" y="30"/>
                    <a:pt x="337" y="38"/>
                    <a:pt x="337" y="46"/>
                  </a:cubicBezTo>
                  <a:cubicBezTo>
                    <a:pt x="337" y="69"/>
                    <a:pt x="291" y="122"/>
                    <a:pt x="275" y="137"/>
                  </a:cubicBezTo>
                  <a:cubicBezTo>
                    <a:pt x="260" y="153"/>
                    <a:pt x="237" y="160"/>
                    <a:pt x="222" y="168"/>
                  </a:cubicBezTo>
                  <a:cubicBezTo>
                    <a:pt x="214" y="176"/>
                    <a:pt x="207" y="176"/>
                    <a:pt x="199" y="176"/>
                  </a:cubicBezTo>
                  <a:cubicBezTo>
                    <a:pt x="176" y="183"/>
                    <a:pt x="161" y="199"/>
                    <a:pt x="145" y="206"/>
                  </a:cubicBezTo>
                  <a:cubicBezTo>
                    <a:pt x="107" y="229"/>
                    <a:pt x="84" y="244"/>
                    <a:pt x="62" y="26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" name="Freeform 179"/>
            <p:cNvSpPr>
              <a:spLocks noChangeArrowheads="1"/>
            </p:cNvSpPr>
            <p:nvPr/>
          </p:nvSpPr>
          <p:spPr bwMode="auto">
            <a:xfrm>
              <a:off x="4517731" y="5630863"/>
              <a:ext cx="228585" cy="285750"/>
            </a:xfrm>
            <a:custGeom>
              <a:avLst/>
              <a:gdLst>
                <a:gd name="T0" fmla="*/ 137 w 635"/>
                <a:gd name="T1" fmla="*/ 679 h 794"/>
                <a:gd name="T2" fmla="*/ 137 w 635"/>
                <a:gd name="T3" fmla="*/ 679 h 794"/>
                <a:gd name="T4" fmla="*/ 145 w 635"/>
                <a:gd name="T5" fmla="*/ 717 h 794"/>
                <a:gd name="T6" fmla="*/ 175 w 635"/>
                <a:gd name="T7" fmla="*/ 747 h 794"/>
                <a:gd name="T8" fmla="*/ 198 w 635"/>
                <a:gd name="T9" fmla="*/ 724 h 794"/>
                <a:gd name="T10" fmla="*/ 206 w 635"/>
                <a:gd name="T11" fmla="*/ 755 h 794"/>
                <a:gd name="T12" fmla="*/ 236 w 635"/>
                <a:gd name="T13" fmla="*/ 732 h 794"/>
                <a:gd name="T14" fmla="*/ 259 w 635"/>
                <a:gd name="T15" fmla="*/ 747 h 794"/>
                <a:gd name="T16" fmla="*/ 297 w 635"/>
                <a:gd name="T17" fmla="*/ 732 h 794"/>
                <a:gd name="T18" fmla="*/ 336 w 635"/>
                <a:gd name="T19" fmla="*/ 755 h 794"/>
                <a:gd name="T20" fmla="*/ 336 w 635"/>
                <a:gd name="T21" fmla="*/ 755 h 794"/>
                <a:gd name="T22" fmla="*/ 381 w 635"/>
                <a:gd name="T23" fmla="*/ 732 h 794"/>
                <a:gd name="T24" fmla="*/ 450 w 635"/>
                <a:gd name="T25" fmla="*/ 732 h 794"/>
                <a:gd name="T26" fmla="*/ 519 w 635"/>
                <a:gd name="T27" fmla="*/ 755 h 794"/>
                <a:gd name="T28" fmla="*/ 542 w 635"/>
                <a:gd name="T29" fmla="*/ 793 h 794"/>
                <a:gd name="T30" fmla="*/ 572 w 635"/>
                <a:gd name="T31" fmla="*/ 755 h 794"/>
                <a:gd name="T32" fmla="*/ 634 w 635"/>
                <a:gd name="T33" fmla="*/ 755 h 794"/>
                <a:gd name="T34" fmla="*/ 634 w 635"/>
                <a:gd name="T35" fmla="*/ 755 h 794"/>
                <a:gd name="T36" fmla="*/ 618 w 635"/>
                <a:gd name="T37" fmla="*/ 686 h 794"/>
                <a:gd name="T38" fmla="*/ 603 w 635"/>
                <a:gd name="T39" fmla="*/ 625 h 794"/>
                <a:gd name="T40" fmla="*/ 488 w 635"/>
                <a:gd name="T41" fmla="*/ 541 h 794"/>
                <a:gd name="T42" fmla="*/ 542 w 635"/>
                <a:gd name="T43" fmla="*/ 701 h 794"/>
                <a:gd name="T44" fmla="*/ 504 w 635"/>
                <a:gd name="T45" fmla="*/ 633 h 794"/>
                <a:gd name="T46" fmla="*/ 435 w 635"/>
                <a:gd name="T47" fmla="*/ 571 h 794"/>
                <a:gd name="T48" fmla="*/ 359 w 635"/>
                <a:gd name="T49" fmla="*/ 404 h 794"/>
                <a:gd name="T50" fmla="*/ 274 w 635"/>
                <a:gd name="T51" fmla="*/ 252 h 794"/>
                <a:gd name="T52" fmla="*/ 183 w 635"/>
                <a:gd name="T53" fmla="*/ 84 h 794"/>
                <a:gd name="T54" fmla="*/ 167 w 635"/>
                <a:gd name="T55" fmla="*/ 0 h 794"/>
                <a:gd name="T56" fmla="*/ 167 w 635"/>
                <a:gd name="T57" fmla="*/ 0 h 794"/>
                <a:gd name="T58" fmla="*/ 114 w 635"/>
                <a:gd name="T59" fmla="*/ 38 h 794"/>
                <a:gd name="T60" fmla="*/ 53 w 635"/>
                <a:gd name="T61" fmla="*/ 99 h 794"/>
                <a:gd name="T62" fmla="*/ 0 w 635"/>
                <a:gd name="T63" fmla="*/ 175 h 794"/>
                <a:gd name="T64" fmla="*/ 0 w 635"/>
                <a:gd name="T65" fmla="*/ 175 h 794"/>
                <a:gd name="T66" fmla="*/ 91 w 635"/>
                <a:gd name="T67" fmla="*/ 274 h 794"/>
                <a:gd name="T68" fmla="*/ 114 w 635"/>
                <a:gd name="T69" fmla="*/ 297 h 794"/>
                <a:gd name="T70" fmla="*/ 99 w 635"/>
                <a:gd name="T71" fmla="*/ 373 h 794"/>
                <a:gd name="T72" fmla="*/ 84 w 635"/>
                <a:gd name="T73" fmla="*/ 411 h 794"/>
                <a:gd name="T74" fmla="*/ 91 w 635"/>
                <a:gd name="T75" fmla="*/ 419 h 794"/>
                <a:gd name="T76" fmla="*/ 122 w 635"/>
                <a:gd name="T77" fmla="*/ 510 h 794"/>
                <a:gd name="T78" fmla="*/ 160 w 635"/>
                <a:gd name="T79" fmla="*/ 510 h 794"/>
                <a:gd name="T80" fmla="*/ 175 w 635"/>
                <a:gd name="T81" fmla="*/ 526 h 794"/>
                <a:gd name="T82" fmla="*/ 206 w 635"/>
                <a:gd name="T83" fmla="*/ 526 h 794"/>
                <a:gd name="T84" fmla="*/ 236 w 635"/>
                <a:gd name="T85" fmla="*/ 587 h 794"/>
                <a:gd name="T86" fmla="*/ 213 w 635"/>
                <a:gd name="T87" fmla="*/ 602 h 794"/>
                <a:gd name="T88" fmla="*/ 114 w 635"/>
                <a:gd name="T89" fmla="*/ 610 h 794"/>
                <a:gd name="T90" fmla="*/ 137 w 635"/>
                <a:gd name="T91" fmla="*/ 67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5" h="794">
                  <a:moveTo>
                    <a:pt x="137" y="679"/>
                  </a:moveTo>
                  <a:lnTo>
                    <a:pt x="137" y="679"/>
                  </a:lnTo>
                  <a:cubicBezTo>
                    <a:pt x="137" y="686"/>
                    <a:pt x="137" y="701"/>
                    <a:pt x="145" y="717"/>
                  </a:cubicBezTo>
                  <a:cubicBezTo>
                    <a:pt x="152" y="732"/>
                    <a:pt x="160" y="747"/>
                    <a:pt x="175" y="747"/>
                  </a:cubicBezTo>
                  <a:cubicBezTo>
                    <a:pt x="183" y="747"/>
                    <a:pt x="190" y="732"/>
                    <a:pt x="198" y="724"/>
                  </a:cubicBezTo>
                  <a:cubicBezTo>
                    <a:pt x="198" y="724"/>
                    <a:pt x="198" y="755"/>
                    <a:pt x="206" y="755"/>
                  </a:cubicBezTo>
                  <a:cubicBezTo>
                    <a:pt x="206" y="747"/>
                    <a:pt x="236" y="732"/>
                    <a:pt x="236" y="732"/>
                  </a:cubicBezTo>
                  <a:cubicBezTo>
                    <a:pt x="244" y="739"/>
                    <a:pt x="252" y="747"/>
                    <a:pt x="259" y="747"/>
                  </a:cubicBezTo>
                  <a:cubicBezTo>
                    <a:pt x="274" y="747"/>
                    <a:pt x="290" y="724"/>
                    <a:pt x="297" y="732"/>
                  </a:cubicBezTo>
                  <a:cubicBezTo>
                    <a:pt x="313" y="732"/>
                    <a:pt x="320" y="747"/>
                    <a:pt x="336" y="755"/>
                  </a:cubicBezTo>
                  <a:lnTo>
                    <a:pt x="336" y="755"/>
                  </a:lnTo>
                  <a:cubicBezTo>
                    <a:pt x="351" y="747"/>
                    <a:pt x="366" y="732"/>
                    <a:pt x="381" y="732"/>
                  </a:cubicBezTo>
                  <a:cubicBezTo>
                    <a:pt x="404" y="732"/>
                    <a:pt x="427" y="732"/>
                    <a:pt x="450" y="732"/>
                  </a:cubicBezTo>
                  <a:cubicBezTo>
                    <a:pt x="473" y="739"/>
                    <a:pt x="504" y="739"/>
                    <a:pt x="519" y="755"/>
                  </a:cubicBezTo>
                  <a:cubicBezTo>
                    <a:pt x="534" y="762"/>
                    <a:pt x="526" y="793"/>
                    <a:pt x="542" y="793"/>
                  </a:cubicBezTo>
                  <a:cubicBezTo>
                    <a:pt x="557" y="793"/>
                    <a:pt x="557" y="762"/>
                    <a:pt x="572" y="755"/>
                  </a:cubicBezTo>
                  <a:cubicBezTo>
                    <a:pt x="595" y="747"/>
                    <a:pt x="611" y="755"/>
                    <a:pt x="634" y="755"/>
                  </a:cubicBezTo>
                  <a:lnTo>
                    <a:pt x="634" y="755"/>
                  </a:lnTo>
                  <a:cubicBezTo>
                    <a:pt x="626" y="732"/>
                    <a:pt x="618" y="709"/>
                    <a:pt x="618" y="686"/>
                  </a:cubicBezTo>
                  <a:cubicBezTo>
                    <a:pt x="618" y="663"/>
                    <a:pt x="603" y="648"/>
                    <a:pt x="603" y="625"/>
                  </a:cubicBezTo>
                  <a:cubicBezTo>
                    <a:pt x="588" y="564"/>
                    <a:pt x="542" y="541"/>
                    <a:pt x="488" y="541"/>
                  </a:cubicBezTo>
                  <a:cubicBezTo>
                    <a:pt x="488" y="602"/>
                    <a:pt x="549" y="640"/>
                    <a:pt x="542" y="701"/>
                  </a:cubicBezTo>
                  <a:cubicBezTo>
                    <a:pt x="526" y="686"/>
                    <a:pt x="519" y="656"/>
                    <a:pt x="504" y="633"/>
                  </a:cubicBezTo>
                  <a:cubicBezTo>
                    <a:pt x="473" y="610"/>
                    <a:pt x="450" y="610"/>
                    <a:pt x="435" y="571"/>
                  </a:cubicBezTo>
                  <a:cubicBezTo>
                    <a:pt x="412" y="503"/>
                    <a:pt x="442" y="449"/>
                    <a:pt x="359" y="404"/>
                  </a:cubicBezTo>
                  <a:cubicBezTo>
                    <a:pt x="297" y="365"/>
                    <a:pt x="320" y="297"/>
                    <a:pt x="274" y="252"/>
                  </a:cubicBezTo>
                  <a:cubicBezTo>
                    <a:pt x="206" y="191"/>
                    <a:pt x="137" y="206"/>
                    <a:pt x="183" y="84"/>
                  </a:cubicBezTo>
                  <a:cubicBezTo>
                    <a:pt x="229" y="38"/>
                    <a:pt x="198" y="15"/>
                    <a:pt x="167" y="0"/>
                  </a:cubicBezTo>
                  <a:lnTo>
                    <a:pt x="167" y="0"/>
                  </a:lnTo>
                  <a:cubicBezTo>
                    <a:pt x="137" y="30"/>
                    <a:pt x="145" y="15"/>
                    <a:pt x="114" y="38"/>
                  </a:cubicBezTo>
                  <a:cubicBezTo>
                    <a:pt x="91" y="61"/>
                    <a:pt x="68" y="76"/>
                    <a:pt x="53" y="99"/>
                  </a:cubicBezTo>
                  <a:cubicBezTo>
                    <a:pt x="30" y="122"/>
                    <a:pt x="15" y="152"/>
                    <a:pt x="0" y="175"/>
                  </a:cubicBezTo>
                  <a:lnTo>
                    <a:pt x="0" y="175"/>
                  </a:lnTo>
                  <a:cubicBezTo>
                    <a:pt x="30" y="206"/>
                    <a:pt x="61" y="244"/>
                    <a:pt x="91" y="274"/>
                  </a:cubicBezTo>
                  <a:cubicBezTo>
                    <a:pt x="99" y="282"/>
                    <a:pt x="114" y="282"/>
                    <a:pt x="114" y="297"/>
                  </a:cubicBezTo>
                  <a:cubicBezTo>
                    <a:pt x="114" y="320"/>
                    <a:pt x="106" y="351"/>
                    <a:pt x="99" y="373"/>
                  </a:cubicBezTo>
                  <a:cubicBezTo>
                    <a:pt x="91" y="388"/>
                    <a:pt x="84" y="396"/>
                    <a:pt x="84" y="411"/>
                  </a:cubicBezTo>
                  <a:lnTo>
                    <a:pt x="91" y="419"/>
                  </a:lnTo>
                  <a:cubicBezTo>
                    <a:pt x="106" y="449"/>
                    <a:pt x="106" y="487"/>
                    <a:pt x="122" y="510"/>
                  </a:cubicBezTo>
                  <a:cubicBezTo>
                    <a:pt x="129" y="518"/>
                    <a:pt x="145" y="503"/>
                    <a:pt x="160" y="510"/>
                  </a:cubicBezTo>
                  <a:cubicBezTo>
                    <a:pt x="167" y="510"/>
                    <a:pt x="167" y="526"/>
                    <a:pt x="175" y="526"/>
                  </a:cubicBezTo>
                  <a:cubicBezTo>
                    <a:pt x="183" y="533"/>
                    <a:pt x="198" y="518"/>
                    <a:pt x="206" y="526"/>
                  </a:cubicBezTo>
                  <a:cubicBezTo>
                    <a:pt x="221" y="541"/>
                    <a:pt x="236" y="564"/>
                    <a:pt x="236" y="587"/>
                  </a:cubicBezTo>
                  <a:cubicBezTo>
                    <a:pt x="236" y="594"/>
                    <a:pt x="229" y="602"/>
                    <a:pt x="213" y="602"/>
                  </a:cubicBezTo>
                  <a:cubicBezTo>
                    <a:pt x="183" y="610"/>
                    <a:pt x="145" y="587"/>
                    <a:pt x="114" y="610"/>
                  </a:cubicBezTo>
                  <a:cubicBezTo>
                    <a:pt x="99" y="625"/>
                    <a:pt x="129" y="656"/>
                    <a:pt x="137" y="67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" name="Freeform 180"/>
            <p:cNvSpPr>
              <a:spLocks noChangeArrowheads="1"/>
            </p:cNvSpPr>
            <p:nvPr/>
          </p:nvSpPr>
          <p:spPr bwMode="auto">
            <a:xfrm>
              <a:off x="4228825" y="5519739"/>
              <a:ext cx="239697" cy="244475"/>
            </a:xfrm>
            <a:custGeom>
              <a:avLst/>
              <a:gdLst>
                <a:gd name="T0" fmla="*/ 114 w 665"/>
                <a:gd name="T1" fmla="*/ 580 h 680"/>
                <a:gd name="T2" fmla="*/ 114 w 665"/>
                <a:gd name="T3" fmla="*/ 580 h 680"/>
                <a:gd name="T4" fmla="*/ 91 w 665"/>
                <a:gd name="T5" fmla="*/ 497 h 680"/>
                <a:gd name="T6" fmla="*/ 61 w 665"/>
                <a:gd name="T7" fmla="*/ 481 h 680"/>
                <a:gd name="T8" fmla="*/ 38 w 665"/>
                <a:gd name="T9" fmla="*/ 420 h 680"/>
                <a:gd name="T10" fmla="*/ 38 w 665"/>
                <a:gd name="T11" fmla="*/ 275 h 680"/>
                <a:gd name="T12" fmla="*/ 7 w 665"/>
                <a:gd name="T13" fmla="*/ 214 h 680"/>
                <a:gd name="T14" fmla="*/ 45 w 665"/>
                <a:gd name="T15" fmla="*/ 199 h 680"/>
                <a:gd name="T16" fmla="*/ 68 w 665"/>
                <a:gd name="T17" fmla="*/ 76 h 680"/>
                <a:gd name="T18" fmla="*/ 83 w 665"/>
                <a:gd name="T19" fmla="*/ 54 h 680"/>
                <a:gd name="T20" fmla="*/ 145 w 665"/>
                <a:gd name="T21" fmla="*/ 46 h 680"/>
                <a:gd name="T22" fmla="*/ 145 w 665"/>
                <a:gd name="T23" fmla="*/ 46 h 680"/>
                <a:gd name="T24" fmla="*/ 221 w 665"/>
                <a:gd name="T25" fmla="*/ 0 h 680"/>
                <a:gd name="T26" fmla="*/ 244 w 665"/>
                <a:gd name="T27" fmla="*/ 38 h 680"/>
                <a:gd name="T28" fmla="*/ 275 w 665"/>
                <a:gd name="T29" fmla="*/ 31 h 680"/>
                <a:gd name="T30" fmla="*/ 297 w 665"/>
                <a:gd name="T31" fmla="*/ 76 h 680"/>
                <a:gd name="T32" fmla="*/ 366 w 665"/>
                <a:gd name="T33" fmla="*/ 54 h 680"/>
                <a:gd name="T34" fmla="*/ 427 w 665"/>
                <a:gd name="T35" fmla="*/ 99 h 680"/>
                <a:gd name="T36" fmla="*/ 442 w 665"/>
                <a:gd name="T37" fmla="*/ 138 h 680"/>
                <a:gd name="T38" fmla="*/ 519 w 665"/>
                <a:gd name="T39" fmla="*/ 130 h 680"/>
                <a:gd name="T40" fmla="*/ 565 w 665"/>
                <a:gd name="T41" fmla="*/ 107 h 680"/>
                <a:gd name="T42" fmla="*/ 595 w 665"/>
                <a:gd name="T43" fmla="*/ 99 h 680"/>
                <a:gd name="T44" fmla="*/ 595 w 665"/>
                <a:gd name="T45" fmla="*/ 214 h 680"/>
                <a:gd name="T46" fmla="*/ 626 w 665"/>
                <a:gd name="T47" fmla="*/ 283 h 680"/>
                <a:gd name="T48" fmla="*/ 664 w 665"/>
                <a:gd name="T49" fmla="*/ 344 h 680"/>
                <a:gd name="T50" fmla="*/ 664 w 665"/>
                <a:gd name="T51" fmla="*/ 344 h 680"/>
                <a:gd name="T52" fmla="*/ 565 w 665"/>
                <a:gd name="T53" fmla="*/ 397 h 680"/>
                <a:gd name="T54" fmla="*/ 511 w 665"/>
                <a:gd name="T55" fmla="*/ 420 h 680"/>
                <a:gd name="T56" fmla="*/ 450 w 665"/>
                <a:gd name="T57" fmla="*/ 413 h 680"/>
                <a:gd name="T58" fmla="*/ 450 w 665"/>
                <a:gd name="T59" fmla="*/ 489 h 680"/>
                <a:gd name="T60" fmla="*/ 412 w 665"/>
                <a:gd name="T61" fmla="*/ 481 h 680"/>
                <a:gd name="T62" fmla="*/ 389 w 665"/>
                <a:gd name="T63" fmla="*/ 504 h 680"/>
                <a:gd name="T64" fmla="*/ 343 w 665"/>
                <a:gd name="T65" fmla="*/ 497 h 680"/>
                <a:gd name="T66" fmla="*/ 305 w 665"/>
                <a:gd name="T67" fmla="*/ 527 h 680"/>
                <a:gd name="T68" fmla="*/ 252 w 665"/>
                <a:gd name="T69" fmla="*/ 542 h 680"/>
                <a:gd name="T70" fmla="*/ 313 w 665"/>
                <a:gd name="T71" fmla="*/ 603 h 680"/>
                <a:gd name="T72" fmla="*/ 290 w 665"/>
                <a:gd name="T73" fmla="*/ 619 h 680"/>
                <a:gd name="T74" fmla="*/ 290 w 665"/>
                <a:gd name="T75" fmla="*/ 671 h 680"/>
                <a:gd name="T76" fmla="*/ 213 w 665"/>
                <a:gd name="T77" fmla="*/ 657 h 680"/>
                <a:gd name="T78" fmla="*/ 167 w 665"/>
                <a:gd name="T79" fmla="*/ 664 h 680"/>
                <a:gd name="T80" fmla="*/ 167 w 665"/>
                <a:gd name="T81" fmla="*/ 664 h 680"/>
                <a:gd name="T82" fmla="*/ 114 w 665"/>
                <a:gd name="T83" fmla="*/ 5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5" h="680">
                  <a:moveTo>
                    <a:pt x="114" y="580"/>
                  </a:moveTo>
                  <a:lnTo>
                    <a:pt x="114" y="580"/>
                  </a:lnTo>
                  <a:cubicBezTo>
                    <a:pt x="106" y="558"/>
                    <a:pt x="106" y="527"/>
                    <a:pt x="91" y="497"/>
                  </a:cubicBezTo>
                  <a:cubicBezTo>
                    <a:pt x="83" y="489"/>
                    <a:pt x="68" y="489"/>
                    <a:pt x="61" y="481"/>
                  </a:cubicBezTo>
                  <a:cubicBezTo>
                    <a:pt x="45" y="466"/>
                    <a:pt x="38" y="443"/>
                    <a:pt x="38" y="420"/>
                  </a:cubicBezTo>
                  <a:cubicBezTo>
                    <a:pt x="30" y="374"/>
                    <a:pt x="45" y="328"/>
                    <a:pt x="38" y="275"/>
                  </a:cubicBezTo>
                  <a:cubicBezTo>
                    <a:pt x="30" y="252"/>
                    <a:pt x="0" y="237"/>
                    <a:pt x="7" y="214"/>
                  </a:cubicBezTo>
                  <a:cubicBezTo>
                    <a:pt x="7" y="199"/>
                    <a:pt x="38" y="214"/>
                    <a:pt x="45" y="199"/>
                  </a:cubicBezTo>
                  <a:cubicBezTo>
                    <a:pt x="61" y="161"/>
                    <a:pt x="53" y="115"/>
                    <a:pt x="68" y="76"/>
                  </a:cubicBezTo>
                  <a:cubicBezTo>
                    <a:pt x="68" y="69"/>
                    <a:pt x="76" y="54"/>
                    <a:pt x="83" y="54"/>
                  </a:cubicBezTo>
                  <a:cubicBezTo>
                    <a:pt x="106" y="46"/>
                    <a:pt x="122" y="46"/>
                    <a:pt x="145" y="46"/>
                  </a:cubicBezTo>
                  <a:lnTo>
                    <a:pt x="145" y="46"/>
                  </a:lnTo>
                  <a:cubicBezTo>
                    <a:pt x="167" y="31"/>
                    <a:pt x="190" y="0"/>
                    <a:pt x="221" y="0"/>
                  </a:cubicBezTo>
                  <a:cubicBezTo>
                    <a:pt x="236" y="0"/>
                    <a:pt x="236" y="31"/>
                    <a:pt x="244" y="38"/>
                  </a:cubicBezTo>
                  <a:cubicBezTo>
                    <a:pt x="252" y="46"/>
                    <a:pt x="267" y="31"/>
                    <a:pt x="275" y="31"/>
                  </a:cubicBezTo>
                  <a:cubicBezTo>
                    <a:pt x="282" y="46"/>
                    <a:pt x="282" y="69"/>
                    <a:pt x="297" y="76"/>
                  </a:cubicBezTo>
                  <a:cubicBezTo>
                    <a:pt x="320" y="76"/>
                    <a:pt x="343" y="46"/>
                    <a:pt x="366" y="54"/>
                  </a:cubicBezTo>
                  <a:cubicBezTo>
                    <a:pt x="389" y="61"/>
                    <a:pt x="412" y="84"/>
                    <a:pt x="427" y="99"/>
                  </a:cubicBezTo>
                  <a:cubicBezTo>
                    <a:pt x="435" y="107"/>
                    <a:pt x="427" y="130"/>
                    <a:pt x="442" y="138"/>
                  </a:cubicBezTo>
                  <a:cubicBezTo>
                    <a:pt x="465" y="145"/>
                    <a:pt x="488" y="138"/>
                    <a:pt x="519" y="130"/>
                  </a:cubicBezTo>
                  <a:cubicBezTo>
                    <a:pt x="534" y="122"/>
                    <a:pt x="550" y="115"/>
                    <a:pt x="565" y="107"/>
                  </a:cubicBezTo>
                  <a:cubicBezTo>
                    <a:pt x="572" y="107"/>
                    <a:pt x="595" y="84"/>
                    <a:pt x="595" y="99"/>
                  </a:cubicBezTo>
                  <a:cubicBezTo>
                    <a:pt x="611" y="138"/>
                    <a:pt x="595" y="176"/>
                    <a:pt x="595" y="214"/>
                  </a:cubicBezTo>
                  <a:cubicBezTo>
                    <a:pt x="603" y="237"/>
                    <a:pt x="618" y="260"/>
                    <a:pt x="626" y="283"/>
                  </a:cubicBezTo>
                  <a:cubicBezTo>
                    <a:pt x="633" y="306"/>
                    <a:pt x="649" y="321"/>
                    <a:pt x="664" y="344"/>
                  </a:cubicBezTo>
                  <a:lnTo>
                    <a:pt x="664" y="344"/>
                  </a:lnTo>
                  <a:cubicBezTo>
                    <a:pt x="633" y="367"/>
                    <a:pt x="603" y="382"/>
                    <a:pt x="565" y="397"/>
                  </a:cubicBezTo>
                  <a:cubicBezTo>
                    <a:pt x="550" y="413"/>
                    <a:pt x="534" y="420"/>
                    <a:pt x="511" y="420"/>
                  </a:cubicBezTo>
                  <a:cubicBezTo>
                    <a:pt x="488" y="428"/>
                    <a:pt x="465" y="405"/>
                    <a:pt x="450" y="413"/>
                  </a:cubicBezTo>
                  <a:cubicBezTo>
                    <a:pt x="435" y="436"/>
                    <a:pt x="458" y="466"/>
                    <a:pt x="450" y="489"/>
                  </a:cubicBezTo>
                  <a:cubicBezTo>
                    <a:pt x="442" y="497"/>
                    <a:pt x="419" y="481"/>
                    <a:pt x="412" y="481"/>
                  </a:cubicBezTo>
                  <a:cubicBezTo>
                    <a:pt x="397" y="489"/>
                    <a:pt x="397" y="504"/>
                    <a:pt x="389" y="504"/>
                  </a:cubicBezTo>
                  <a:cubicBezTo>
                    <a:pt x="374" y="504"/>
                    <a:pt x="358" y="497"/>
                    <a:pt x="343" y="497"/>
                  </a:cubicBezTo>
                  <a:cubicBezTo>
                    <a:pt x="328" y="504"/>
                    <a:pt x="320" y="519"/>
                    <a:pt x="305" y="527"/>
                  </a:cubicBezTo>
                  <a:cubicBezTo>
                    <a:pt x="290" y="535"/>
                    <a:pt x="252" y="527"/>
                    <a:pt x="252" y="542"/>
                  </a:cubicBezTo>
                  <a:cubicBezTo>
                    <a:pt x="259" y="573"/>
                    <a:pt x="305" y="573"/>
                    <a:pt x="313" y="603"/>
                  </a:cubicBezTo>
                  <a:cubicBezTo>
                    <a:pt x="320" y="611"/>
                    <a:pt x="297" y="611"/>
                    <a:pt x="290" y="619"/>
                  </a:cubicBezTo>
                  <a:cubicBezTo>
                    <a:pt x="282" y="634"/>
                    <a:pt x="305" y="664"/>
                    <a:pt x="290" y="671"/>
                  </a:cubicBezTo>
                  <a:cubicBezTo>
                    <a:pt x="267" y="679"/>
                    <a:pt x="236" y="657"/>
                    <a:pt x="213" y="657"/>
                  </a:cubicBezTo>
                  <a:cubicBezTo>
                    <a:pt x="198" y="657"/>
                    <a:pt x="183" y="664"/>
                    <a:pt x="167" y="664"/>
                  </a:cubicBezTo>
                  <a:lnTo>
                    <a:pt x="167" y="664"/>
                  </a:lnTo>
                  <a:cubicBezTo>
                    <a:pt x="114" y="580"/>
                    <a:pt x="114" y="580"/>
                    <a:pt x="114" y="5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" name="Freeform 181"/>
            <p:cNvSpPr>
              <a:spLocks noChangeArrowheads="1"/>
            </p:cNvSpPr>
            <p:nvPr/>
          </p:nvSpPr>
          <p:spPr bwMode="auto">
            <a:xfrm>
              <a:off x="3803402" y="6097588"/>
              <a:ext cx="465108" cy="254000"/>
            </a:xfrm>
            <a:custGeom>
              <a:avLst/>
              <a:gdLst>
                <a:gd name="T0" fmla="*/ 1252 w 1291"/>
                <a:gd name="T1" fmla="*/ 321 h 704"/>
                <a:gd name="T2" fmla="*/ 1252 w 1291"/>
                <a:gd name="T3" fmla="*/ 321 h 704"/>
                <a:gd name="T4" fmla="*/ 1229 w 1291"/>
                <a:gd name="T5" fmla="*/ 191 h 704"/>
                <a:gd name="T6" fmla="*/ 1290 w 1291"/>
                <a:gd name="T7" fmla="*/ 107 h 704"/>
                <a:gd name="T8" fmla="*/ 1290 w 1291"/>
                <a:gd name="T9" fmla="*/ 107 h 704"/>
                <a:gd name="T10" fmla="*/ 1184 w 1291"/>
                <a:gd name="T11" fmla="*/ 38 h 704"/>
                <a:gd name="T12" fmla="*/ 1145 w 1291"/>
                <a:gd name="T13" fmla="*/ 23 h 704"/>
                <a:gd name="T14" fmla="*/ 1138 w 1291"/>
                <a:gd name="T15" fmla="*/ 46 h 704"/>
                <a:gd name="T16" fmla="*/ 1092 w 1291"/>
                <a:gd name="T17" fmla="*/ 46 h 704"/>
                <a:gd name="T18" fmla="*/ 1054 w 1291"/>
                <a:gd name="T19" fmla="*/ 31 h 704"/>
                <a:gd name="T20" fmla="*/ 1023 w 1291"/>
                <a:gd name="T21" fmla="*/ 76 h 704"/>
                <a:gd name="T22" fmla="*/ 985 w 1291"/>
                <a:gd name="T23" fmla="*/ 15 h 704"/>
                <a:gd name="T24" fmla="*/ 916 w 1291"/>
                <a:gd name="T25" fmla="*/ 31 h 704"/>
                <a:gd name="T26" fmla="*/ 886 w 1291"/>
                <a:gd name="T27" fmla="*/ 23 h 704"/>
                <a:gd name="T28" fmla="*/ 855 w 1291"/>
                <a:gd name="T29" fmla="*/ 0 h 704"/>
                <a:gd name="T30" fmla="*/ 779 w 1291"/>
                <a:gd name="T31" fmla="*/ 23 h 704"/>
                <a:gd name="T32" fmla="*/ 717 w 1291"/>
                <a:gd name="T33" fmla="*/ 31 h 704"/>
                <a:gd name="T34" fmla="*/ 649 w 1291"/>
                <a:gd name="T35" fmla="*/ 15 h 704"/>
                <a:gd name="T36" fmla="*/ 618 w 1291"/>
                <a:gd name="T37" fmla="*/ 0 h 704"/>
                <a:gd name="T38" fmla="*/ 618 w 1291"/>
                <a:gd name="T39" fmla="*/ 0 h 704"/>
                <a:gd name="T40" fmla="*/ 603 w 1291"/>
                <a:gd name="T41" fmla="*/ 54 h 704"/>
                <a:gd name="T42" fmla="*/ 603 w 1291"/>
                <a:gd name="T43" fmla="*/ 107 h 704"/>
                <a:gd name="T44" fmla="*/ 527 w 1291"/>
                <a:gd name="T45" fmla="*/ 153 h 704"/>
                <a:gd name="T46" fmla="*/ 511 w 1291"/>
                <a:gd name="T47" fmla="*/ 206 h 704"/>
                <a:gd name="T48" fmla="*/ 442 w 1291"/>
                <a:gd name="T49" fmla="*/ 206 h 704"/>
                <a:gd name="T50" fmla="*/ 374 w 1291"/>
                <a:gd name="T51" fmla="*/ 275 h 704"/>
                <a:gd name="T52" fmla="*/ 244 w 1291"/>
                <a:gd name="T53" fmla="*/ 290 h 704"/>
                <a:gd name="T54" fmla="*/ 229 w 1291"/>
                <a:gd name="T55" fmla="*/ 313 h 704"/>
                <a:gd name="T56" fmla="*/ 183 w 1291"/>
                <a:gd name="T57" fmla="*/ 313 h 704"/>
                <a:gd name="T58" fmla="*/ 106 w 1291"/>
                <a:gd name="T59" fmla="*/ 367 h 704"/>
                <a:gd name="T60" fmla="*/ 0 w 1291"/>
                <a:gd name="T61" fmla="*/ 390 h 704"/>
                <a:gd name="T62" fmla="*/ 0 w 1291"/>
                <a:gd name="T63" fmla="*/ 390 h 704"/>
                <a:gd name="T64" fmla="*/ 0 w 1291"/>
                <a:gd name="T65" fmla="*/ 435 h 704"/>
                <a:gd name="T66" fmla="*/ 30 w 1291"/>
                <a:gd name="T67" fmla="*/ 466 h 704"/>
                <a:gd name="T68" fmla="*/ 30 w 1291"/>
                <a:gd name="T69" fmla="*/ 520 h 704"/>
                <a:gd name="T70" fmla="*/ 45 w 1291"/>
                <a:gd name="T71" fmla="*/ 573 h 704"/>
                <a:gd name="T72" fmla="*/ 106 w 1291"/>
                <a:gd name="T73" fmla="*/ 573 h 704"/>
                <a:gd name="T74" fmla="*/ 145 w 1291"/>
                <a:gd name="T75" fmla="*/ 642 h 704"/>
                <a:gd name="T76" fmla="*/ 198 w 1291"/>
                <a:gd name="T77" fmla="*/ 695 h 704"/>
                <a:gd name="T78" fmla="*/ 267 w 1291"/>
                <a:gd name="T79" fmla="*/ 642 h 704"/>
                <a:gd name="T80" fmla="*/ 267 w 1291"/>
                <a:gd name="T81" fmla="*/ 642 h 704"/>
                <a:gd name="T82" fmla="*/ 442 w 1291"/>
                <a:gd name="T83" fmla="*/ 527 h 704"/>
                <a:gd name="T84" fmla="*/ 504 w 1291"/>
                <a:gd name="T85" fmla="*/ 428 h 704"/>
                <a:gd name="T86" fmla="*/ 588 w 1291"/>
                <a:gd name="T87" fmla="*/ 474 h 704"/>
                <a:gd name="T88" fmla="*/ 679 w 1291"/>
                <a:gd name="T89" fmla="*/ 588 h 704"/>
                <a:gd name="T90" fmla="*/ 748 w 1291"/>
                <a:gd name="T91" fmla="*/ 649 h 704"/>
                <a:gd name="T92" fmla="*/ 763 w 1291"/>
                <a:gd name="T93" fmla="*/ 703 h 704"/>
                <a:gd name="T94" fmla="*/ 763 w 1291"/>
                <a:gd name="T95" fmla="*/ 703 h 704"/>
                <a:gd name="T96" fmla="*/ 848 w 1291"/>
                <a:gd name="T97" fmla="*/ 634 h 704"/>
                <a:gd name="T98" fmla="*/ 878 w 1291"/>
                <a:gd name="T99" fmla="*/ 558 h 704"/>
                <a:gd name="T100" fmla="*/ 893 w 1291"/>
                <a:gd name="T101" fmla="*/ 458 h 704"/>
                <a:gd name="T102" fmla="*/ 985 w 1291"/>
                <a:gd name="T103" fmla="*/ 466 h 704"/>
                <a:gd name="T104" fmla="*/ 1015 w 1291"/>
                <a:gd name="T105" fmla="*/ 489 h 704"/>
                <a:gd name="T106" fmla="*/ 1046 w 1291"/>
                <a:gd name="T107" fmla="*/ 474 h 704"/>
                <a:gd name="T108" fmla="*/ 1038 w 1291"/>
                <a:gd name="T109" fmla="*/ 412 h 704"/>
                <a:gd name="T110" fmla="*/ 1046 w 1291"/>
                <a:gd name="T111" fmla="*/ 382 h 704"/>
                <a:gd name="T112" fmla="*/ 1092 w 1291"/>
                <a:gd name="T113" fmla="*/ 359 h 704"/>
                <a:gd name="T114" fmla="*/ 1107 w 1291"/>
                <a:gd name="T115" fmla="*/ 313 h 704"/>
                <a:gd name="T116" fmla="*/ 1168 w 1291"/>
                <a:gd name="T117" fmla="*/ 344 h 704"/>
                <a:gd name="T118" fmla="*/ 1214 w 1291"/>
                <a:gd name="T119" fmla="*/ 329 h 704"/>
                <a:gd name="T120" fmla="*/ 1252 w 1291"/>
                <a:gd name="T121" fmla="*/ 321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1" h="704">
                  <a:moveTo>
                    <a:pt x="1252" y="321"/>
                  </a:moveTo>
                  <a:lnTo>
                    <a:pt x="1252" y="321"/>
                  </a:lnTo>
                  <a:cubicBezTo>
                    <a:pt x="1245" y="275"/>
                    <a:pt x="1222" y="237"/>
                    <a:pt x="1229" y="191"/>
                  </a:cubicBezTo>
                  <a:cubicBezTo>
                    <a:pt x="1237" y="160"/>
                    <a:pt x="1267" y="138"/>
                    <a:pt x="1290" y="107"/>
                  </a:cubicBezTo>
                  <a:lnTo>
                    <a:pt x="1290" y="107"/>
                  </a:lnTo>
                  <a:cubicBezTo>
                    <a:pt x="1260" y="84"/>
                    <a:pt x="1222" y="54"/>
                    <a:pt x="1184" y="38"/>
                  </a:cubicBezTo>
                  <a:cubicBezTo>
                    <a:pt x="1168" y="31"/>
                    <a:pt x="1153" y="23"/>
                    <a:pt x="1145" y="23"/>
                  </a:cubicBezTo>
                  <a:cubicBezTo>
                    <a:pt x="1138" y="31"/>
                    <a:pt x="1145" y="38"/>
                    <a:pt x="1138" y="46"/>
                  </a:cubicBezTo>
                  <a:cubicBezTo>
                    <a:pt x="1122" y="46"/>
                    <a:pt x="1107" y="46"/>
                    <a:pt x="1092" y="46"/>
                  </a:cubicBezTo>
                  <a:cubicBezTo>
                    <a:pt x="1077" y="46"/>
                    <a:pt x="1069" y="23"/>
                    <a:pt x="1054" y="31"/>
                  </a:cubicBezTo>
                  <a:cubicBezTo>
                    <a:pt x="1038" y="38"/>
                    <a:pt x="1046" y="76"/>
                    <a:pt x="1023" y="76"/>
                  </a:cubicBezTo>
                  <a:cubicBezTo>
                    <a:pt x="1000" y="69"/>
                    <a:pt x="1008" y="23"/>
                    <a:pt x="985" y="15"/>
                  </a:cubicBezTo>
                  <a:cubicBezTo>
                    <a:pt x="962" y="8"/>
                    <a:pt x="939" y="31"/>
                    <a:pt x="916" y="31"/>
                  </a:cubicBezTo>
                  <a:cubicBezTo>
                    <a:pt x="909" y="31"/>
                    <a:pt x="893" y="31"/>
                    <a:pt x="886" y="23"/>
                  </a:cubicBezTo>
                  <a:cubicBezTo>
                    <a:pt x="870" y="15"/>
                    <a:pt x="870" y="0"/>
                    <a:pt x="855" y="0"/>
                  </a:cubicBezTo>
                  <a:cubicBezTo>
                    <a:pt x="832" y="0"/>
                    <a:pt x="802" y="15"/>
                    <a:pt x="779" y="23"/>
                  </a:cubicBezTo>
                  <a:cubicBezTo>
                    <a:pt x="756" y="31"/>
                    <a:pt x="740" y="38"/>
                    <a:pt x="717" y="31"/>
                  </a:cubicBezTo>
                  <a:cubicBezTo>
                    <a:pt x="695" y="31"/>
                    <a:pt x="672" y="23"/>
                    <a:pt x="649" y="15"/>
                  </a:cubicBezTo>
                  <a:cubicBezTo>
                    <a:pt x="641" y="15"/>
                    <a:pt x="634" y="8"/>
                    <a:pt x="618" y="0"/>
                  </a:cubicBezTo>
                  <a:lnTo>
                    <a:pt x="618" y="0"/>
                  </a:lnTo>
                  <a:cubicBezTo>
                    <a:pt x="611" y="15"/>
                    <a:pt x="603" y="31"/>
                    <a:pt x="603" y="54"/>
                  </a:cubicBezTo>
                  <a:cubicBezTo>
                    <a:pt x="595" y="69"/>
                    <a:pt x="611" y="92"/>
                    <a:pt x="603" y="107"/>
                  </a:cubicBezTo>
                  <a:cubicBezTo>
                    <a:pt x="588" y="130"/>
                    <a:pt x="550" y="130"/>
                    <a:pt x="527" y="153"/>
                  </a:cubicBezTo>
                  <a:cubicBezTo>
                    <a:pt x="519" y="168"/>
                    <a:pt x="527" y="199"/>
                    <a:pt x="511" y="206"/>
                  </a:cubicBezTo>
                  <a:cubicBezTo>
                    <a:pt x="488" y="222"/>
                    <a:pt x="465" y="199"/>
                    <a:pt x="442" y="206"/>
                  </a:cubicBezTo>
                  <a:cubicBezTo>
                    <a:pt x="412" y="222"/>
                    <a:pt x="404" y="260"/>
                    <a:pt x="374" y="275"/>
                  </a:cubicBezTo>
                  <a:cubicBezTo>
                    <a:pt x="336" y="290"/>
                    <a:pt x="290" y="275"/>
                    <a:pt x="244" y="290"/>
                  </a:cubicBezTo>
                  <a:cubicBezTo>
                    <a:pt x="236" y="290"/>
                    <a:pt x="236" y="313"/>
                    <a:pt x="229" y="313"/>
                  </a:cubicBezTo>
                  <a:cubicBezTo>
                    <a:pt x="213" y="321"/>
                    <a:pt x="198" y="306"/>
                    <a:pt x="183" y="313"/>
                  </a:cubicBezTo>
                  <a:cubicBezTo>
                    <a:pt x="160" y="329"/>
                    <a:pt x="137" y="351"/>
                    <a:pt x="106" y="367"/>
                  </a:cubicBezTo>
                  <a:cubicBezTo>
                    <a:pt x="76" y="374"/>
                    <a:pt x="38" y="382"/>
                    <a:pt x="0" y="390"/>
                  </a:cubicBezTo>
                  <a:lnTo>
                    <a:pt x="0" y="390"/>
                  </a:lnTo>
                  <a:cubicBezTo>
                    <a:pt x="0" y="405"/>
                    <a:pt x="0" y="420"/>
                    <a:pt x="0" y="435"/>
                  </a:cubicBezTo>
                  <a:cubicBezTo>
                    <a:pt x="7" y="451"/>
                    <a:pt x="23" y="451"/>
                    <a:pt x="30" y="466"/>
                  </a:cubicBezTo>
                  <a:cubicBezTo>
                    <a:pt x="38" y="481"/>
                    <a:pt x="30" y="497"/>
                    <a:pt x="30" y="520"/>
                  </a:cubicBezTo>
                  <a:cubicBezTo>
                    <a:pt x="38" y="535"/>
                    <a:pt x="30" y="558"/>
                    <a:pt x="45" y="573"/>
                  </a:cubicBezTo>
                  <a:cubicBezTo>
                    <a:pt x="61" y="581"/>
                    <a:pt x="91" y="558"/>
                    <a:pt x="106" y="573"/>
                  </a:cubicBezTo>
                  <a:cubicBezTo>
                    <a:pt x="129" y="588"/>
                    <a:pt x="129" y="619"/>
                    <a:pt x="145" y="642"/>
                  </a:cubicBezTo>
                  <a:cubicBezTo>
                    <a:pt x="160" y="657"/>
                    <a:pt x="175" y="687"/>
                    <a:pt x="198" y="695"/>
                  </a:cubicBezTo>
                  <a:cubicBezTo>
                    <a:pt x="229" y="695"/>
                    <a:pt x="236" y="657"/>
                    <a:pt x="267" y="642"/>
                  </a:cubicBezTo>
                  <a:lnTo>
                    <a:pt x="267" y="642"/>
                  </a:lnTo>
                  <a:cubicBezTo>
                    <a:pt x="397" y="642"/>
                    <a:pt x="366" y="619"/>
                    <a:pt x="442" y="527"/>
                  </a:cubicBezTo>
                  <a:cubicBezTo>
                    <a:pt x="450" y="512"/>
                    <a:pt x="481" y="412"/>
                    <a:pt x="504" y="428"/>
                  </a:cubicBezTo>
                  <a:cubicBezTo>
                    <a:pt x="534" y="443"/>
                    <a:pt x="557" y="458"/>
                    <a:pt x="588" y="474"/>
                  </a:cubicBezTo>
                  <a:cubicBezTo>
                    <a:pt x="634" y="489"/>
                    <a:pt x="679" y="543"/>
                    <a:pt x="679" y="588"/>
                  </a:cubicBezTo>
                  <a:cubicBezTo>
                    <a:pt x="679" y="619"/>
                    <a:pt x="740" y="604"/>
                    <a:pt x="748" y="649"/>
                  </a:cubicBezTo>
                  <a:cubicBezTo>
                    <a:pt x="763" y="703"/>
                    <a:pt x="763" y="703"/>
                    <a:pt x="763" y="703"/>
                  </a:cubicBezTo>
                  <a:lnTo>
                    <a:pt x="763" y="703"/>
                  </a:lnTo>
                  <a:cubicBezTo>
                    <a:pt x="779" y="680"/>
                    <a:pt x="832" y="657"/>
                    <a:pt x="848" y="634"/>
                  </a:cubicBezTo>
                  <a:cubicBezTo>
                    <a:pt x="863" y="611"/>
                    <a:pt x="870" y="581"/>
                    <a:pt x="878" y="558"/>
                  </a:cubicBezTo>
                  <a:cubicBezTo>
                    <a:pt x="886" y="520"/>
                    <a:pt x="870" y="474"/>
                    <a:pt x="893" y="458"/>
                  </a:cubicBezTo>
                  <a:cubicBezTo>
                    <a:pt x="916" y="435"/>
                    <a:pt x="954" y="458"/>
                    <a:pt x="985" y="466"/>
                  </a:cubicBezTo>
                  <a:cubicBezTo>
                    <a:pt x="1000" y="474"/>
                    <a:pt x="1000" y="489"/>
                    <a:pt x="1015" y="489"/>
                  </a:cubicBezTo>
                  <a:cubicBezTo>
                    <a:pt x="1023" y="489"/>
                    <a:pt x="1046" y="489"/>
                    <a:pt x="1046" y="474"/>
                  </a:cubicBezTo>
                  <a:cubicBezTo>
                    <a:pt x="1054" y="458"/>
                    <a:pt x="1038" y="435"/>
                    <a:pt x="1038" y="412"/>
                  </a:cubicBezTo>
                  <a:cubicBezTo>
                    <a:pt x="1038" y="405"/>
                    <a:pt x="1038" y="390"/>
                    <a:pt x="1046" y="382"/>
                  </a:cubicBezTo>
                  <a:cubicBezTo>
                    <a:pt x="1061" y="367"/>
                    <a:pt x="1077" y="374"/>
                    <a:pt x="1092" y="359"/>
                  </a:cubicBezTo>
                  <a:cubicBezTo>
                    <a:pt x="1099" y="351"/>
                    <a:pt x="1092" y="321"/>
                    <a:pt x="1107" y="313"/>
                  </a:cubicBezTo>
                  <a:cubicBezTo>
                    <a:pt x="1130" y="313"/>
                    <a:pt x="1145" y="344"/>
                    <a:pt x="1168" y="344"/>
                  </a:cubicBezTo>
                  <a:cubicBezTo>
                    <a:pt x="1184" y="344"/>
                    <a:pt x="1199" y="336"/>
                    <a:pt x="1214" y="329"/>
                  </a:cubicBezTo>
                  <a:cubicBezTo>
                    <a:pt x="1229" y="329"/>
                    <a:pt x="1237" y="321"/>
                    <a:pt x="1252" y="32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" name="Freeform 182"/>
            <p:cNvSpPr>
              <a:spLocks noChangeArrowheads="1"/>
            </p:cNvSpPr>
            <p:nvPr/>
          </p:nvSpPr>
          <p:spPr bwMode="auto">
            <a:xfrm>
              <a:off x="3604979" y="5895976"/>
              <a:ext cx="439708" cy="371475"/>
            </a:xfrm>
            <a:custGeom>
              <a:avLst/>
              <a:gdLst>
                <a:gd name="T0" fmla="*/ 1222 w 1223"/>
                <a:gd name="T1" fmla="*/ 23 h 1033"/>
                <a:gd name="T2" fmla="*/ 1222 w 1223"/>
                <a:gd name="T3" fmla="*/ 23 h 1033"/>
                <a:gd name="T4" fmla="*/ 1214 w 1223"/>
                <a:gd name="T5" fmla="*/ 84 h 1033"/>
                <a:gd name="T6" fmla="*/ 1161 w 1223"/>
                <a:gd name="T7" fmla="*/ 107 h 1033"/>
                <a:gd name="T8" fmla="*/ 1161 w 1223"/>
                <a:gd name="T9" fmla="*/ 107 h 1033"/>
                <a:gd name="T10" fmla="*/ 1107 w 1223"/>
                <a:gd name="T11" fmla="*/ 138 h 1033"/>
                <a:gd name="T12" fmla="*/ 1123 w 1223"/>
                <a:gd name="T13" fmla="*/ 214 h 1033"/>
                <a:gd name="T14" fmla="*/ 1115 w 1223"/>
                <a:gd name="T15" fmla="*/ 283 h 1033"/>
                <a:gd name="T16" fmla="*/ 1161 w 1223"/>
                <a:gd name="T17" fmla="*/ 329 h 1033"/>
                <a:gd name="T18" fmla="*/ 1130 w 1223"/>
                <a:gd name="T19" fmla="*/ 367 h 1033"/>
                <a:gd name="T20" fmla="*/ 1191 w 1223"/>
                <a:gd name="T21" fmla="*/ 482 h 1033"/>
                <a:gd name="T22" fmla="*/ 1168 w 1223"/>
                <a:gd name="T23" fmla="*/ 558 h 1033"/>
                <a:gd name="T24" fmla="*/ 1168 w 1223"/>
                <a:gd name="T25" fmla="*/ 558 h 1033"/>
                <a:gd name="T26" fmla="*/ 1153 w 1223"/>
                <a:gd name="T27" fmla="*/ 612 h 1033"/>
                <a:gd name="T28" fmla="*/ 1153 w 1223"/>
                <a:gd name="T29" fmla="*/ 665 h 1033"/>
                <a:gd name="T30" fmla="*/ 1077 w 1223"/>
                <a:gd name="T31" fmla="*/ 711 h 1033"/>
                <a:gd name="T32" fmla="*/ 1061 w 1223"/>
                <a:gd name="T33" fmla="*/ 764 h 1033"/>
                <a:gd name="T34" fmla="*/ 992 w 1223"/>
                <a:gd name="T35" fmla="*/ 764 h 1033"/>
                <a:gd name="T36" fmla="*/ 924 w 1223"/>
                <a:gd name="T37" fmla="*/ 833 h 1033"/>
                <a:gd name="T38" fmla="*/ 794 w 1223"/>
                <a:gd name="T39" fmla="*/ 848 h 1033"/>
                <a:gd name="T40" fmla="*/ 779 w 1223"/>
                <a:gd name="T41" fmla="*/ 871 h 1033"/>
                <a:gd name="T42" fmla="*/ 733 w 1223"/>
                <a:gd name="T43" fmla="*/ 871 h 1033"/>
                <a:gd name="T44" fmla="*/ 656 w 1223"/>
                <a:gd name="T45" fmla="*/ 925 h 1033"/>
                <a:gd name="T46" fmla="*/ 550 w 1223"/>
                <a:gd name="T47" fmla="*/ 948 h 1033"/>
                <a:gd name="T48" fmla="*/ 550 w 1223"/>
                <a:gd name="T49" fmla="*/ 948 h 1033"/>
                <a:gd name="T50" fmla="*/ 450 w 1223"/>
                <a:gd name="T51" fmla="*/ 932 h 1033"/>
                <a:gd name="T52" fmla="*/ 435 w 1223"/>
                <a:gd name="T53" fmla="*/ 970 h 1033"/>
                <a:gd name="T54" fmla="*/ 313 w 1223"/>
                <a:gd name="T55" fmla="*/ 1032 h 1033"/>
                <a:gd name="T56" fmla="*/ 244 w 1223"/>
                <a:gd name="T57" fmla="*/ 963 h 1033"/>
                <a:gd name="T58" fmla="*/ 214 w 1223"/>
                <a:gd name="T59" fmla="*/ 848 h 1033"/>
                <a:gd name="T60" fmla="*/ 214 w 1223"/>
                <a:gd name="T61" fmla="*/ 764 h 1033"/>
                <a:gd name="T62" fmla="*/ 252 w 1223"/>
                <a:gd name="T63" fmla="*/ 657 h 1033"/>
                <a:gd name="T64" fmla="*/ 290 w 1223"/>
                <a:gd name="T65" fmla="*/ 612 h 1033"/>
                <a:gd name="T66" fmla="*/ 275 w 1223"/>
                <a:gd name="T67" fmla="*/ 573 h 1033"/>
                <a:gd name="T68" fmla="*/ 191 w 1223"/>
                <a:gd name="T69" fmla="*/ 589 h 1033"/>
                <a:gd name="T70" fmla="*/ 145 w 1223"/>
                <a:gd name="T71" fmla="*/ 543 h 1033"/>
                <a:gd name="T72" fmla="*/ 84 w 1223"/>
                <a:gd name="T73" fmla="*/ 543 h 1033"/>
                <a:gd name="T74" fmla="*/ 45 w 1223"/>
                <a:gd name="T75" fmla="*/ 482 h 1033"/>
                <a:gd name="T76" fmla="*/ 0 w 1223"/>
                <a:gd name="T77" fmla="*/ 459 h 1033"/>
                <a:gd name="T78" fmla="*/ 0 w 1223"/>
                <a:gd name="T79" fmla="*/ 459 h 1033"/>
                <a:gd name="T80" fmla="*/ 84 w 1223"/>
                <a:gd name="T81" fmla="*/ 421 h 1033"/>
                <a:gd name="T82" fmla="*/ 198 w 1223"/>
                <a:gd name="T83" fmla="*/ 405 h 1033"/>
                <a:gd name="T84" fmla="*/ 244 w 1223"/>
                <a:gd name="T85" fmla="*/ 375 h 1033"/>
                <a:gd name="T86" fmla="*/ 275 w 1223"/>
                <a:gd name="T87" fmla="*/ 375 h 1033"/>
                <a:gd name="T88" fmla="*/ 351 w 1223"/>
                <a:gd name="T89" fmla="*/ 352 h 1033"/>
                <a:gd name="T90" fmla="*/ 427 w 1223"/>
                <a:gd name="T91" fmla="*/ 375 h 1033"/>
                <a:gd name="T92" fmla="*/ 473 w 1223"/>
                <a:gd name="T93" fmla="*/ 298 h 1033"/>
                <a:gd name="T94" fmla="*/ 496 w 1223"/>
                <a:gd name="T95" fmla="*/ 245 h 1033"/>
                <a:gd name="T96" fmla="*/ 565 w 1223"/>
                <a:gd name="T97" fmla="*/ 214 h 1033"/>
                <a:gd name="T98" fmla="*/ 618 w 1223"/>
                <a:gd name="T99" fmla="*/ 184 h 1033"/>
                <a:gd name="T100" fmla="*/ 626 w 1223"/>
                <a:gd name="T101" fmla="*/ 123 h 1033"/>
                <a:gd name="T102" fmla="*/ 679 w 1223"/>
                <a:gd name="T103" fmla="*/ 115 h 1033"/>
                <a:gd name="T104" fmla="*/ 702 w 1223"/>
                <a:gd name="T105" fmla="*/ 130 h 1033"/>
                <a:gd name="T106" fmla="*/ 771 w 1223"/>
                <a:gd name="T107" fmla="*/ 84 h 1033"/>
                <a:gd name="T108" fmla="*/ 931 w 1223"/>
                <a:gd name="T109" fmla="*/ 92 h 1033"/>
                <a:gd name="T110" fmla="*/ 992 w 1223"/>
                <a:gd name="T111" fmla="*/ 46 h 1033"/>
                <a:gd name="T112" fmla="*/ 1130 w 1223"/>
                <a:gd name="T113" fmla="*/ 8 h 1033"/>
                <a:gd name="T114" fmla="*/ 1222 w 1223"/>
                <a:gd name="T115" fmla="*/ 2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3" h="1033">
                  <a:moveTo>
                    <a:pt x="1222" y="23"/>
                  </a:moveTo>
                  <a:lnTo>
                    <a:pt x="1222" y="23"/>
                  </a:lnTo>
                  <a:cubicBezTo>
                    <a:pt x="1214" y="46"/>
                    <a:pt x="1222" y="69"/>
                    <a:pt x="1214" y="84"/>
                  </a:cubicBezTo>
                  <a:cubicBezTo>
                    <a:pt x="1199" y="100"/>
                    <a:pt x="1176" y="100"/>
                    <a:pt x="1161" y="107"/>
                  </a:cubicBezTo>
                  <a:lnTo>
                    <a:pt x="1161" y="107"/>
                  </a:lnTo>
                  <a:cubicBezTo>
                    <a:pt x="1138" y="115"/>
                    <a:pt x="1115" y="123"/>
                    <a:pt x="1107" y="138"/>
                  </a:cubicBezTo>
                  <a:cubicBezTo>
                    <a:pt x="1092" y="161"/>
                    <a:pt x="1115" y="192"/>
                    <a:pt x="1123" y="214"/>
                  </a:cubicBezTo>
                  <a:cubicBezTo>
                    <a:pt x="1123" y="237"/>
                    <a:pt x="1107" y="260"/>
                    <a:pt x="1115" y="283"/>
                  </a:cubicBezTo>
                  <a:cubicBezTo>
                    <a:pt x="1123" y="306"/>
                    <a:pt x="1153" y="314"/>
                    <a:pt x="1161" y="329"/>
                  </a:cubicBezTo>
                  <a:cubicBezTo>
                    <a:pt x="1161" y="344"/>
                    <a:pt x="1130" y="352"/>
                    <a:pt x="1130" y="367"/>
                  </a:cubicBezTo>
                  <a:cubicBezTo>
                    <a:pt x="1145" y="405"/>
                    <a:pt x="1184" y="444"/>
                    <a:pt x="1191" y="482"/>
                  </a:cubicBezTo>
                  <a:cubicBezTo>
                    <a:pt x="1199" y="512"/>
                    <a:pt x="1176" y="535"/>
                    <a:pt x="1168" y="558"/>
                  </a:cubicBezTo>
                  <a:lnTo>
                    <a:pt x="1168" y="558"/>
                  </a:lnTo>
                  <a:cubicBezTo>
                    <a:pt x="1161" y="573"/>
                    <a:pt x="1153" y="589"/>
                    <a:pt x="1153" y="612"/>
                  </a:cubicBezTo>
                  <a:cubicBezTo>
                    <a:pt x="1145" y="627"/>
                    <a:pt x="1161" y="650"/>
                    <a:pt x="1153" y="665"/>
                  </a:cubicBezTo>
                  <a:cubicBezTo>
                    <a:pt x="1138" y="688"/>
                    <a:pt x="1100" y="688"/>
                    <a:pt x="1077" y="711"/>
                  </a:cubicBezTo>
                  <a:cubicBezTo>
                    <a:pt x="1069" y="726"/>
                    <a:pt x="1077" y="757"/>
                    <a:pt x="1061" y="764"/>
                  </a:cubicBezTo>
                  <a:cubicBezTo>
                    <a:pt x="1038" y="780"/>
                    <a:pt x="1015" y="757"/>
                    <a:pt x="992" y="764"/>
                  </a:cubicBezTo>
                  <a:cubicBezTo>
                    <a:pt x="962" y="780"/>
                    <a:pt x="954" y="818"/>
                    <a:pt x="924" y="833"/>
                  </a:cubicBezTo>
                  <a:cubicBezTo>
                    <a:pt x="886" y="848"/>
                    <a:pt x="840" y="833"/>
                    <a:pt x="794" y="848"/>
                  </a:cubicBezTo>
                  <a:cubicBezTo>
                    <a:pt x="786" y="848"/>
                    <a:pt x="786" y="871"/>
                    <a:pt x="779" y="871"/>
                  </a:cubicBezTo>
                  <a:cubicBezTo>
                    <a:pt x="763" y="879"/>
                    <a:pt x="748" y="864"/>
                    <a:pt x="733" y="871"/>
                  </a:cubicBezTo>
                  <a:cubicBezTo>
                    <a:pt x="710" y="887"/>
                    <a:pt x="687" y="909"/>
                    <a:pt x="656" y="925"/>
                  </a:cubicBezTo>
                  <a:cubicBezTo>
                    <a:pt x="626" y="932"/>
                    <a:pt x="588" y="940"/>
                    <a:pt x="550" y="948"/>
                  </a:cubicBezTo>
                  <a:lnTo>
                    <a:pt x="550" y="948"/>
                  </a:lnTo>
                  <a:cubicBezTo>
                    <a:pt x="519" y="940"/>
                    <a:pt x="481" y="925"/>
                    <a:pt x="450" y="932"/>
                  </a:cubicBezTo>
                  <a:cubicBezTo>
                    <a:pt x="443" y="940"/>
                    <a:pt x="443" y="963"/>
                    <a:pt x="435" y="970"/>
                  </a:cubicBezTo>
                  <a:cubicBezTo>
                    <a:pt x="397" y="993"/>
                    <a:pt x="359" y="1032"/>
                    <a:pt x="313" y="1032"/>
                  </a:cubicBezTo>
                  <a:cubicBezTo>
                    <a:pt x="282" y="1032"/>
                    <a:pt x="259" y="993"/>
                    <a:pt x="244" y="963"/>
                  </a:cubicBezTo>
                  <a:cubicBezTo>
                    <a:pt x="229" y="932"/>
                    <a:pt x="221" y="887"/>
                    <a:pt x="214" y="848"/>
                  </a:cubicBezTo>
                  <a:cubicBezTo>
                    <a:pt x="214" y="818"/>
                    <a:pt x="214" y="795"/>
                    <a:pt x="214" y="764"/>
                  </a:cubicBezTo>
                  <a:cubicBezTo>
                    <a:pt x="221" y="726"/>
                    <a:pt x="237" y="696"/>
                    <a:pt x="252" y="657"/>
                  </a:cubicBezTo>
                  <a:cubicBezTo>
                    <a:pt x="259" y="642"/>
                    <a:pt x="282" y="634"/>
                    <a:pt x="290" y="612"/>
                  </a:cubicBezTo>
                  <a:cubicBezTo>
                    <a:pt x="290" y="596"/>
                    <a:pt x="275" y="589"/>
                    <a:pt x="275" y="573"/>
                  </a:cubicBezTo>
                  <a:cubicBezTo>
                    <a:pt x="275" y="573"/>
                    <a:pt x="198" y="589"/>
                    <a:pt x="191" y="589"/>
                  </a:cubicBezTo>
                  <a:lnTo>
                    <a:pt x="145" y="543"/>
                  </a:lnTo>
                  <a:cubicBezTo>
                    <a:pt x="122" y="543"/>
                    <a:pt x="99" y="551"/>
                    <a:pt x="84" y="543"/>
                  </a:cubicBezTo>
                  <a:cubicBezTo>
                    <a:pt x="61" y="528"/>
                    <a:pt x="53" y="505"/>
                    <a:pt x="45" y="482"/>
                  </a:cubicBezTo>
                  <a:cubicBezTo>
                    <a:pt x="38" y="474"/>
                    <a:pt x="7" y="466"/>
                    <a:pt x="0" y="459"/>
                  </a:cubicBezTo>
                  <a:lnTo>
                    <a:pt x="0" y="459"/>
                  </a:lnTo>
                  <a:cubicBezTo>
                    <a:pt x="23" y="444"/>
                    <a:pt x="68" y="428"/>
                    <a:pt x="84" y="421"/>
                  </a:cubicBezTo>
                  <a:cubicBezTo>
                    <a:pt x="122" y="413"/>
                    <a:pt x="160" y="421"/>
                    <a:pt x="198" y="405"/>
                  </a:cubicBezTo>
                  <a:cubicBezTo>
                    <a:pt x="214" y="398"/>
                    <a:pt x="229" y="375"/>
                    <a:pt x="244" y="375"/>
                  </a:cubicBezTo>
                  <a:cubicBezTo>
                    <a:pt x="252" y="367"/>
                    <a:pt x="267" y="382"/>
                    <a:pt x="275" y="375"/>
                  </a:cubicBezTo>
                  <a:cubicBezTo>
                    <a:pt x="305" y="375"/>
                    <a:pt x="320" y="352"/>
                    <a:pt x="351" y="352"/>
                  </a:cubicBezTo>
                  <a:cubicBezTo>
                    <a:pt x="374" y="352"/>
                    <a:pt x="404" y="382"/>
                    <a:pt x="427" y="375"/>
                  </a:cubicBezTo>
                  <a:cubicBezTo>
                    <a:pt x="450" y="359"/>
                    <a:pt x="458" y="321"/>
                    <a:pt x="473" y="298"/>
                  </a:cubicBezTo>
                  <a:cubicBezTo>
                    <a:pt x="481" y="283"/>
                    <a:pt x="481" y="260"/>
                    <a:pt x="496" y="245"/>
                  </a:cubicBezTo>
                  <a:cubicBezTo>
                    <a:pt x="519" y="230"/>
                    <a:pt x="542" y="230"/>
                    <a:pt x="565" y="214"/>
                  </a:cubicBezTo>
                  <a:cubicBezTo>
                    <a:pt x="588" y="207"/>
                    <a:pt x="611" y="199"/>
                    <a:pt x="618" y="184"/>
                  </a:cubicBezTo>
                  <a:cubicBezTo>
                    <a:pt x="634" y="169"/>
                    <a:pt x="611" y="138"/>
                    <a:pt x="626" y="123"/>
                  </a:cubicBezTo>
                  <a:cubicBezTo>
                    <a:pt x="641" y="115"/>
                    <a:pt x="664" y="115"/>
                    <a:pt x="679" y="115"/>
                  </a:cubicBezTo>
                  <a:cubicBezTo>
                    <a:pt x="687" y="115"/>
                    <a:pt x="695" y="130"/>
                    <a:pt x="702" y="130"/>
                  </a:cubicBezTo>
                  <a:cubicBezTo>
                    <a:pt x="725" y="123"/>
                    <a:pt x="740" y="84"/>
                    <a:pt x="771" y="84"/>
                  </a:cubicBezTo>
                  <a:cubicBezTo>
                    <a:pt x="825" y="69"/>
                    <a:pt x="878" y="100"/>
                    <a:pt x="931" y="92"/>
                  </a:cubicBezTo>
                  <a:cubicBezTo>
                    <a:pt x="954" y="84"/>
                    <a:pt x="970" y="54"/>
                    <a:pt x="992" y="46"/>
                  </a:cubicBezTo>
                  <a:cubicBezTo>
                    <a:pt x="1038" y="23"/>
                    <a:pt x="1084" y="8"/>
                    <a:pt x="1130" y="8"/>
                  </a:cubicBezTo>
                  <a:cubicBezTo>
                    <a:pt x="1161" y="0"/>
                    <a:pt x="1191" y="16"/>
                    <a:pt x="1222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183"/>
            <p:cNvSpPr>
              <a:spLocks noChangeArrowheads="1"/>
            </p:cNvSpPr>
            <p:nvPr/>
          </p:nvSpPr>
          <p:spPr bwMode="auto">
            <a:xfrm>
              <a:off x="3338296" y="6061075"/>
              <a:ext cx="593686" cy="488950"/>
            </a:xfrm>
            <a:custGeom>
              <a:avLst/>
              <a:gdLst>
                <a:gd name="T0" fmla="*/ 741 w 1651"/>
                <a:gd name="T1" fmla="*/ 0 h 1360"/>
                <a:gd name="T2" fmla="*/ 741 w 1651"/>
                <a:gd name="T3" fmla="*/ 0 h 1360"/>
                <a:gd name="T4" fmla="*/ 786 w 1651"/>
                <a:gd name="T5" fmla="*/ 23 h 1360"/>
                <a:gd name="T6" fmla="*/ 825 w 1651"/>
                <a:gd name="T7" fmla="*/ 84 h 1360"/>
                <a:gd name="T8" fmla="*/ 886 w 1651"/>
                <a:gd name="T9" fmla="*/ 84 h 1360"/>
                <a:gd name="T10" fmla="*/ 932 w 1651"/>
                <a:gd name="T11" fmla="*/ 130 h 1360"/>
                <a:gd name="T12" fmla="*/ 1016 w 1651"/>
                <a:gd name="T13" fmla="*/ 114 h 1360"/>
                <a:gd name="T14" fmla="*/ 1031 w 1651"/>
                <a:gd name="T15" fmla="*/ 153 h 1360"/>
                <a:gd name="T16" fmla="*/ 993 w 1651"/>
                <a:gd name="T17" fmla="*/ 198 h 1360"/>
                <a:gd name="T18" fmla="*/ 955 w 1651"/>
                <a:gd name="T19" fmla="*/ 305 h 1360"/>
                <a:gd name="T20" fmla="*/ 955 w 1651"/>
                <a:gd name="T21" fmla="*/ 389 h 1360"/>
                <a:gd name="T22" fmla="*/ 985 w 1651"/>
                <a:gd name="T23" fmla="*/ 504 h 1360"/>
                <a:gd name="T24" fmla="*/ 1054 w 1651"/>
                <a:gd name="T25" fmla="*/ 573 h 1360"/>
                <a:gd name="T26" fmla="*/ 1176 w 1651"/>
                <a:gd name="T27" fmla="*/ 511 h 1360"/>
                <a:gd name="T28" fmla="*/ 1191 w 1651"/>
                <a:gd name="T29" fmla="*/ 473 h 1360"/>
                <a:gd name="T30" fmla="*/ 1291 w 1651"/>
                <a:gd name="T31" fmla="*/ 489 h 1360"/>
                <a:gd name="T32" fmla="*/ 1291 w 1651"/>
                <a:gd name="T33" fmla="*/ 489 h 1360"/>
                <a:gd name="T34" fmla="*/ 1291 w 1651"/>
                <a:gd name="T35" fmla="*/ 534 h 1360"/>
                <a:gd name="T36" fmla="*/ 1321 w 1651"/>
                <a:gd name="T37" fmla="*/ 565 h 1360"/>
                <a:gd name="T38" fmla="*/ 1321 w 1651"/>
                <a:gd name="T39" fmla="*/ 619 h 1360"/>
                <a:gd name="T40" fmla="*/ 1336 w 1651"/>
                <a:gd name="T41" fmla="*/ 672 h 1360"/>
                <a:gd name="T42" fmla="*/ 1397 w 1651"/>
                <a:gd name="T43" fmla="*/ 672 h 1360"/>
                <a:gd name="T44" fmla="*/ 1436 w 1651"/>
                <a:gd name="T45" fmla="*/ 741 h 1360"/>
                <a:gd name="T46" fmla="*/ 1489 w 1651"/>
                <a:gd name="T47" fmla="*/ 794 h 1360"/>
                <a:gd name="T48" fmla="*/ 1558 w 1651"/>
                <a:gd name="T49" fmla="*/ 741 h 1360"/>
                <a:gd name="T50" fmla="*/ 1558 w 1651"/>
                <a:gd name="T51" fmla="*/ 741 h 1360"/>
                <a:gd name="T52" fmla="*/ 1566 w 1651"/>
                <a:gd name="T53" fmla="*/ 802 h 1360"/>
                <a:gd name="T54" fmla="*/ 1535 w 1651"/>
                <a:gd name="T55" fmla="*/ 832 h 1360"/>
                <a:gd name="T56" fmla="*/ 1596 w 1651"/>
                <a:gd name="T57" fmla="*/ 924 h 1360"/>
                <a:gd name="T58" fmla="*/ 1535 w 1651"/>
                <a:gd name="T59" fmla="*/ 1077 h 1360"/>
                <a:gd name="T60" fmla="*/ 1459 w 1651"/>
                <a:gd name="T61" fmla="*/ 1253 h 1360"/>
                <a:gd name="T62" fmla="*/ 1397 w 1651"/>
                <a:gd name="T63" fmla="*/ 1344 h 1360"/>
                <a:gd name="T64" fmla="*/ 1390 w 1651"/>
                <a:gd name="T65" fmla="*/ 1230 h 1360"/>
                <a:gd name="T66" fmla="*/ 1344 w 1651"/>
                <a:gd name="T67" fmla="*/ 1298 h 1360"/>
                <a:gd name="T68" fmla="*/ 1359 w 1651"/>
                <a:gd name="T69" fmla="*/ 1329 h 1360"/>
                <a:gd name="T70" fmla="*/ 1359 w 1651"/>
                <a:gd name="T71" fmla="*/ 1329 h 1360"/>
                <a:gd name="T72" fmla="*/ 1359 w 1651"/>
                <a:gd name="T73" fmla="*/ 1329 h 1360"/>
                <a:gd name="T74" fmla="*/ 1329 w 1651"/>
                <a:gd name="T75" fmla="*/ 1344 h 1360"/>
                <a:gd name="T76" fmla="*/ 1252 w 1651"/>
                <a:gd name="T77" fmla="*/ 1306 h 1360"/>
                <a:gd name="T78" fmla="*/ 1184 w 1651"/>
                <a:gd name="T79" fmla="*/ 1268 h 1360"/>
                <a:gd name="T80" fmla="*/ 978 w 1651"/>
                <a:gd name="T81" fmla="*/ 1329 h 1360"/>
                <a:gd name="T82" fmla="*/ 878 w 1651"/>
                <a:gd name="T83" fmla="*/ 1260 h 1360"/>
                <a:gd name="T84" fmla="*/ 794 w 1651"/>
                <a:gd name="T85" fmla="*/ 1176 h 1360"/>
                <a:gd name="T86" fmla="*/ 756 w 1651"/>
                <a:gd name="T87" fmla="*/ 1115 h 1360"/>
                <a:gd name="T88" fmla="*/ 634 w 1651"/>
                <a:gd name="T89" fmla="*/ 1100 h 1360"/>
                <a:gd name="T90" fmla="*/ 496 w 1651"/>
                <a:gd name="T91" fmla="*/ 1077 h 1360"/>
                <a:gd name="T92" fmla="*/ 473 w 1651"/>
                <a:gd name="T93" fmla="*/ 932 h 1360"/>
                <a:gd name="T94" fmla="*/ 366 w 1651"/>
                <a:gd name="T95" fmla="*/ 840 h 1360"/>
                <a:gd name="T96" fmla="*/ 244 w 1651"/>
                <a:gd name="T97" fmla="*/ 680 h 1360"/>
                <a:gd name="T98" fmla="*/ 175 w 1651"/>
                <a:gd name="T99" fmla="*/ 634 h 1360"/>
                <a:gd name="T100" fmla="*/ 175 w 1651"/>
                <a:gd name="T101" fmla="*/ 642 h 1360"/>
                <a:gd name="T102" fmla="*/ 30 w 1651"/>
                <a:gd name="T103" fmla="*/ 443 h 1360"/>
                <a:gd name="T104" fmla="*/ 0 w 1651"/>
                <a:gd name="T105" fmla="*/ 405 h 1360"/>
                <a:gd name="T106" fmla="*/ 99 w 1651"/>
                <a:gd name="T107" fmla="*/ 389 h 1360"/>
                <a:gd name="T108" fmla="*/ 168 w 1651"/>
                <a:gd name="T109" fmla="*/ 336 h 1360"/>
                <a:gd name="T110" fmla="*/ 259 w 1651"/>
                <a:gd name="T111" fmla="*/ 198 h 1360"/>
                <a:gd name="T112" fmla="*/ 374 w 1651"/>
                <a:gd name="T113" fmla="*/ 221 h 1360"/>
                <a:gd name="T114" fmla="*/ 550 w 1651"/>
                <a:gd name="T115" fmla="*/ 191 h 1360"/>
                <a:gd name="T116" fmla="*/ 588 w 1651"/>
                <a:gd name="T117" fmla="*/ 92 h 1360"/>
                <a:gd name="T118" fmla="*/ 695 w 1651"/>
                <a:gd name="T119" fmla="*/ 30 h 1360"/>
                <a:gd name="T120" fmla="*/ 741 w 1651"/>
                <a:gd name="T121" fmla="*/ 0 h 1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1" h="1360">
                  <a:moveTo>
                    <a:pt x="741" y="0"/>
                  </a:moveTo>
                  <a:lnTo>
                    <a:pt x="741" y="0"/>
                  </a:lnTo>
                  <a:cubicBezTo>
                    <a:pt x="748" y="7"/>
                    <a:pt x="779" y="15"/>
                    <a:pt x="786" y="23"/>
                  </a:cubicBezTo>
                  <a:cubicBezTo>
                    <a:pt x="794" y="46"/>
                    <a:pt x="802" y="69"/>
                    <a:pt x="825" y="84"/>
                  </a:cubicBezTo>
                  <a:cubicBezTo>
                    <a:pt x="840" y="92"/>
                    <a:pt x="863" y="84"/>
                    <a:pt x="886" y="84"/>
                  </a:cubicBezTo>
                  <a:lnTo>
                    <a:pt x="932" y="130"/>
                  </a:lnTo>
                  <a:cubicBezTo>
                    <a:pt x="939" y="130"/>
                    <a:pt x="1016" y="114"/>
                    <a:pt x="1016" y="114"/>
                  </a:cubicBezTo>
                  <a:cubicBezTo>
                    <a:pt x="1016" y="130"/>
                    <a:pt x="1031" y="137"/>
                    <a:pt x="1031" y="153"/>
                  </a:cubicBezTo>
                  <a:cubicBezTo>
                    <a:pt x="1023" y="175"/>
                    <a:pt x="1000" y="183"/>
                    <a:pt x="993" y="198"/>
                  </a:cubicBezTo>
                  <a:cubicBezTo>
                    <a:pt x="978" y="237"/>
                    <a:pt x="962" y="267"/>
                    <a:pt x="955" y="305"/>
                  </a:cubicBezTo>
                  <a:cubicBezTo>
                    <a:pt x="955" y="336"/>
                    <a:pt x="955" y="359"/>
                    <a:pt x="955" y="389"/>
                  </a:cubicBezTo>
                  <a:cubicBezTo>
                    <a:pt x="962" y="428"/>
                    <a:pt x="970" y="473"/>
                    <a:pt x="985" y="504"/>
                  </a:cubicBezTo>
                  <a:cubicBezTo>
                    <a:pt x="1000" y="534"/>
                    <a:pt x="1023" y="573"/>
                    <a:pt x="1054" y="573"/>
                  </a:cubicBezTo>
                  <a:cubicBezTo>
                    <a:pt x="1100" y="573"/>
                    <a:pt x="1138" y="534"/>
                    <a:pt x="1176" y="511"/>
                  </a:cubicBezTo>
                  <a:cubicBezTo>
                    <a:pt x="1184" y="504"/>
                    <a:pt x="1184" y="481"/>
                    <a:pt x="1191" y="473"/>
                  </a:cubicBezTo>
                  <a:cubicBezTo>
                    <a:pt x="1222" y="466"/>
                    <a:pt x="1260" y="481"/>
                    <a:pt x="1291" y="489"/>
                  </a:cubicBezTo>
                  <a:lnTo>
                    <a:pt x="1291" y="489"/>
                  </a:lnTo>
                  <a:cubicBezTo>
                    <a:pt x="1291" y="504"/>
                    <a:pt x="1291" y="519"/>
                    <a:pt x="1291" y="534"/>
                  </a:cubicBezTo>
                  <a:cubicBezTo>
                    <a:pt x="1298" y="550"/>
                    <a:pt x="1314" y="550"/>
                    <a:pt x="1321" y="565"/>
                  </a:cubicBezTo>
                  <a:cubicBezTo>
                    <a:pt x="1329" y="580"/>
                    <a:pt x="1321" y="596"/>
                    <a:pt x="1321" y="619"/>
                  </a:cubicBezTo>
                  <a:cubicBezTo>
                    <a:pt x="1329" y="634"/>
                    <a:pt x="1321" y="657"/>
                    <a:pt x="1336" y="672"/>
                  </a:cubicBezTo>
                  <a:cubicBezTo>
                    <a:pt x="1352" y="680"/>
                    <a:pt x="1382" y="657"/>
                    <a:pt x="1397" y="672"/>
                  </a:cubicBezTo>
                  <a:cubicBezTo>
                    <a:pt x="1420" y="687"/>
                    <a:pt x="1420" y="718"/>
                    <a:pt x="1436" y="741"/>
                  </a:cubicBezTo>
                  <a:cubicBezTo>
                    <a:pt x="1451" y="756"/>
                    <a:pt x="1466" y="786"/>
                    <a:pt x="1489" y="794"/>
                  </a:cubicBezTo>
                  <a:cubicBezTo>
                    <a:pt x="1520" y="794"/>
                    <a:pt x="1527" y="756"/>
                    <a:pt x="1558" y="741"/>
                  </a:cubicBezTo>
                  <a:lnTo>
                    <a:pt x="1558" y="741"/>
                  </a:lnTo>
                  <a:cubicBezTo>
                    <a:pt x="1558" y="756"/>
                    <a:pt x="1566" y="779"/>
                    <a:pt x="1566" y="802"/>
                  </a:cubicBezTo>
                  <a:cubicBezTo>
                    <a:pt x="1566" y="832"/>
                    <a:pt x="1543" y="817"/>
                    <a:pt x="1535" y="832"/>
                  </a:cubicBezTo>
                  <a:cubicBezTo>
                    <a:pt x="1527" y="848"/>
                    <a:pt x="1581" y="909"/>
                    <a:pt x="1596" y="924"/>
                  </a:cubicBezTo>
                  <a:cubicBezTo>
                    <a:pt x="1650" y="993"/>
                    <a:pt x="1634" y="1077"/>
                    <a:pt x="1535" y="1077"/>
                  </a:cubicBezTo>
                  <a:cubicBezTo>
                    <a:pt x="1466" y="1084"/>
                    <a:pt x="1474" y="1207"/>
                    <a:pt x="1459" y="1253"/>
                  </a:cubicBezTo>
                  <a:cubicBezTo>
                    <a:pt x="1443" y="1283"/>
                    <a:pt x="1405" y="1314"/>
                    <a:pt x="1397" y="1344"/>
                  </a:cubicBezTo>
                  <a:cubicBezTo>
                    <a:pt x="1352" y="1344"/>
                    <a:pt x="1390" y="1245"/>
                    <a:pt x="1390" y="1230"/>
                  </a:cubicBezTo>
                  <a:cubicBezTo>
                    <a:pt x="1390" y="1184"/>
                    <a:pt x="1291" y="1222"/>
                    <a:pt x="1344" y="1298"/>
                  </a:cubicBezTo>
                  <a:cubicBezTo>
                    <a:pt x="1344" y="1306"/>
                    <a:pt x="1367" y="1329"/>
                    <a:pt x="1359" y="1329"/>
                  </a:cubicBezTo>
                  <a:lnTo>
                    <a:pt x="1359" y="1329"/>
                  </a:lnTo>
                  <a:lnTo>
                    <a:pt x="1359" y="1329"/>
                  </a:lnTo>
                  <a:cubicBezTo>
                    <a:pt x="1352" y="1329"/>
                    <a:pt x="1336" y="1344"/>
                    <a:pt x="1329" y="1344"/>
                  </a:cubicBezTo>
                  <a:cubicBezTo>
                    <a:pt x="1291" y="1344"/>
                    <a:pt x="1275" y="1329"/>
                    <a:pt x="1252" y="1306"/>
                  </a:cubicBezTo>
                  <a:cubicBezTo>
                    <a:pt x="1237" y="1291"/>
                    <a:pt x="1184" y="1283"/>
                    <a:pt x="1184" y="1268"/>
                  </a:cubicBezTo>
                  <a:cubicBezTo>
                    <a:pt x="1184" y="1191"/>
                    <a:pt x="1031" y="1359"/>
                    <a:pt x="978" y="1329"/>
                  </a:cubicBezTo>
                  <a:cubicBezTo>
                    <a:pt x="939" y="1306"/>
                    <a:pt x="916" y="1268"/>
                    <a:pt x="878" y="1260"/>
                  </a:cubicBezTo>
                  <a:cubicBezTo>
                    <a:pt x="817" y="1245"/>
                    <a:pt x="886" y="1176"/>
                    <a:pt x="794" y="1176"/>
                  </a:cubicBezTo>
                  <a:cubicBezTo>
                    <a:pt x="748" y="1176"/>
                    <a:pt x="802" y="1123"/>
                    <a:pt x="756" y="1115"/>
                  </a:cubicBezTo>
                  <a:cubicBezTo>
                    <a:pt x="718" y="1115"/>
                    <a:pt x="664" y="1100"/>
                    <a:pt x="634" y="1100"/>
                  </a:cubicBezTo>
                  <a:cubicBezTo>
                    <a:pt x="542" y="1100"/>
                    <a:pt x="572" y="1123"/>
                    <a:pt x="496" y="1077"/>
                  </a:cubicBezTo>
                  <a:cubicBezTo>
                    <a:pt x="481" y="1069"/>
                    <a:pt x="481" y="955"/>
                    <a:pt x="473" y="932"/>
                  </a:cubicBezTo>
                  <a:cubicBezTo>
                    <a:pt x="450" y="825"/>
                    <a:pt x="458" y="886"/>
                    <a:pt x="366" y="840"/>
                  </a:cubicBezTo>
                  <a:cubicBezTo>
                    <a:pt x="321" y="817"/>
                    <a:pt x="259" y="680"/>
                    <a:pt x="244" y="680"/>
                  </a:cubicBezTo>
                  <a:cubicBezTo>
                    <a:pt x="198" y="672"/>
                    <a:pt x="191" y="695"/>
                    <a:pt x="175" y="634"/>
                  </a:cubicBezTo>
                  <a:cubicBezTo>
                    <a:pt x="175" y="634"/>
                    <a:pt x="175" y="634"/>
                    <a:pt x="175" y="642"/>
                  </a:cubicBezTo>
                  <a:cubicBezTo>
                    <a:pt x="160" y="588"/>
                    <a:pt x="7" y="489"/>
                    <a:pt x="30" y="443"/>
                  </a:cubicBezTo>
                  <a:cubicBezTo>
                    <a:pt x="46" y="412"/>
                    <a:pt x="15" y="428"/>
                    <a:pt x="0" y="405"/>
                  </a:cubicBezTo>
                  <a:cubicBezTo>
                    <a:pt x="15" y="397"/>
                    <a:pt x="69" y="397"/>
                    <a:pt x="99" y="389"/>
                  </a:cubicBezTo>
                  <a:cubicBezTo>
                    <a:pt x="122" y="374"/>
                    <a:pt x="137" y="336"/>
                    <a:pt x="168" y="336"/>
                  </a:cubicBezTo>
                  <a:cubicBezTo>
                    <a:pt x="221" y="336"/>
                    <a:pt x="244" y="244"/>
                    <a:pt x="259" y="198"/>
                  </a:cubicBezTo>
                  <a:cubicBezTo>
                    <a:pt x="282" y="153"/>
                    <a:pt x="343" y="221"/>
                    <a:pt x="374" y="221"/>
                  </a:cubicBezTo>
                  <a:cubicBezTo>
                    <a:pt x="405" y="221"/>
                    <a:pt x="542" y="214"/>
                    <a:pt x="550" y="191"/>
                  </a:cubicBezTo>
                  <a:cubicBezTo>
                    <a:pt x="557" y="160"/>
                    <a:pt x="565" y="122"/>
                    <a:pt x="588" y="92"/>
                  </a:cubicBezTo>
                  <a:cubicBezTo>
                    <a:pt x="611" y="76"/>
                    <a:pt x="664" y="53"/>
                    <a:pt x="695" y="30"/>
                  </a:cubicBezTo>
                  <a:cubicBezTo>
                    <a:pt x="733" y="7"/>
                    <a:pt x="741" y="7"/>
                    <a:pt x="741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Freeform 184"/>
            <p:cNvSpPr>
              <a:spLocks noChangeArrowheads="1"/>
            </p:cNvSpPr>
            <p:nvPr/>
          </p:nvSpPr>
          <p:spPr bwMode="auto">
            <a:xfrm>
              <a:off x="3474812" y="5726114"/>
              <a:ext cx="592098" cy="344487"/>
            </a:xfrm>
            <a:custGeom>
              <a:avLst/>
              <a:gdLst>
                <a:gd name="T0" fmla="*/ 832 w 1643"/>
                <a:gd name="T1" fmla="*/ 0 h 955"/>
                <a:gd name="T2" fmla="*/ 763 w 1643"/>
                <a:gd name="T3" fmla="*/ 159 h 955"/>
                <a:gd name="T4" fmla="*/ 596 w 1643"/>
                <a:gd name="T5" fmla="*/ 495 h 955"/>
                <a:gd name="T6" fmla="*/ 565 w 1643"/>
                <a:gd name="T7" fmla="*/ 579 h 955"/>
                <a:gd name="T8" fmla="*/ 557 w 1643"/>
                <a:gd name="T9" fmla="*/ 587 h 955"/>
                <a:gd name="T10" fmla="*/ 374 w 1643"/>
                <a:gd name="T11" fmla="*/ 625 h 955"/>
                <a:gd name="T12" fmla="*/ 114 w 1643"/>
                <a:gd name="T13" fmla="*/ 664 h 955"/>
                <a:gd name="T14" fmla="*/ 38 w 1643"/>
                <a:gd name="T15" fmla="*/ 740 h 955"/>
                <a:gd name="T16" fmla="*/ 122 w 1643"/>
                <a:gd name="T17" fmla="*/ 885 h 955"/>
                <a:gd name="T18" fmla="*/ 359 w 1643"/>
                <a:gd name="T19" fmla="*/ 885 h 955"/>
                <a:gd name="T20" fmla="*/ 359 w 1643"/>
                <a:gd name="T21" fmla="*/ 931 h 955"/>
                <a:gd name="T22" fmla="*/ 557 w 1643"/>
                <a:gd name="T23" fmla="*/ 877 h 955"/>
                <a:gd name="T24" fmla="*/ 634 w 1643"/>
                <a:gd name="T25" fmla="*/ 847 h 955"/>
                <a:gd name="T26" fmla="*/ 786 w 1643"/>
                <a:gd name="T27" fmla="*/ 847 h 955"/>
                <a:gd name="T28" fmla="*/ 855 w 1643"/>
                <a:gd name="T29" fmla="*/ 717 h 955"/>
                <a:gd name="T30" fmla="*/ 977 w 1643"/>
                <a:gd name="T31" fmla="*/ 656 h 955"/>
                <a:gd name="T32" fmla="*/ 1038 w 1643"/>
                <a:gd name="T33" fmla="*/ 587 h 955"/>
                <a:gd name="T34" fmla="*/ 1130 w 1643"/>
                <a:gd name="T35" fmla="*/ 556 h 955"/>
                <a:gd name="T36" fmla="*/ 1351 w 1643"/>
                <a:gd name="T37" fmla="*/ 518 h 955"/>
                <a:gd name="T38" fmla="*/ 1581 w 1643"/>
                <a:gd name="T39" fmla="*/ 495 h 955"/>
                <a:gd name="T40" fmla="*/ 1619 w 1643"/>
                <a:gd name="T41" fmla="*/ 495 h 955"/>
                <a:gd name="T42" fmla="*/ 1604 w 1643"/>
                <a:gd name="T43" fmla="*/ 419 h 955"/>
                <a:gd name="T44" fmla="*/ 1626 w 1643"/>
                <a:gd name="T45" fmla="*/ 366 h 955"/>
                <a:gd name="T46" fmla="*/ 1512 w 1643"/>
                <a:gd name="T47" fmla="*/ 335 h 955"/>
                <a:gd name="T48" fmla="*/ 1474 w 1643"/>
                <a:gd name="T49" fmla="*/ 358 h 955"/>
                <a:gd name="T50" fmla="*/ 1405 w 1643"/>
                <a:gd name="T51" fmla="*/ 381 h 955"/>
                <a:gd name="T52" fmla="*/ 1329 w 1643"/>
                <a:gd name="T53" fmla="*/ 389 h 955"/>
                <a:gd name="T54" fmla="*/ 1222 w 1643"/>
                <a:gd name="T55" fmla="*/ 266 h 955"/>
                <a:gd name="T56" fmla="*/ 1161 w 1643"/>
                <a:gd name="T57" fmla="*/ 266 h 955"/>
                <a:gd name="T58" fmla="*/ 1168 w 1643"/>
                <a:gd name="T59" fmla="*/ 175 h 955"/>
                <a:gd name="T60" fmla="*/ 1084 w 1643"/>
                <a:gd name="T61" fmla="*/ 91 h 955"/>
                <a:gd name="T62" fmla="*/ 970 w 1643"/>
                <a:gd name="T63" fmla="*/ 106 h 955"/>
                <a:gd name="T64" fmla="*/ 893 w 1643"/>
                <a:gd name="T65" fmla="*/ 38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3" h="955">
                  <a:moveTo>
                    <a:pt x="832" y="0"/>
                  </a:moveTo>
                  <a:lnTo>
                    <a:pt x="832" y="0"/>
                  </a:lnTo>
                  <a:cubicBezTo>
                    <a:pt x="832" y="15"/>
                    <a:pt x="832" y="23"/>
                    <a:pt x="802" y="30"/>
                  </a:cubicBezTo>
                  <a:cubicBezTo>
                    <a:pt x="756" y="46"/>
                    <a:pt x="756" y="114"/>
                    <a:pt x="763" y="159"/>
                  </a:cubicBezTo>
                  <a:cubicBezTo>
                    <a:pt x="779" y="251"/>
                    <a:pt x="725" y="335"/>
                    <a:pt x="664" y="396"/>
                  </a:cubicBezTo>
                  <a:cubicBezTo>
                    <a:pt x="626" y="434"/>
                    <a:pt x="596" y="434"/>
                    <a:pt x="596" y="495"/>
                  </a:cubicBezTo>
                  <a:cubicBezTo>
                    <a:pt x="596" y="511"/>
                    <a:pt x="626" y="595"/>
                    <a:pt x="588" y="595"/>
                  </a:cubicBezTo>
                  <a:lnTo>
                    <a:pt x="565" y="579"/>
                  </a:lnTo>
                  <a:lnTo>
                    <a:pt x="557" y="587"/>
                  </a:lnTo>
                  <a:lnTo>
                    <a:pt x="557" y="587"/>
                  </a:lnTo>
                  <a:cubicBezTo>
                    <a:pt x="511" y="602"/>
                    <a:pt x="481" y="572"/>
                    <a:pt x="443" y="579"/>
                  </a:cubicBezTo>
                  <a:cubicBezTo>
                    <a:pt x="443" y="595"/>
                    <a:pt x="382" y="625"/>
                    <a:pt x="374" y="625"/>
                  </a:cubicBezTo>
                  <a:cubicBezTo>
                    <a:pt x="298" y="648"/>
                    <a:pt x="252" y="725"/>
                    <a:pt x="183" y="618"/>
                  </a:cubicBezTo>
                  <a:cubicBezTo>
                    <a:pt x="152" y="572"/>
                    <a:pt x="137" y="625"/>
                    <a:pt x="114" y="664"/>
                  </a:cubicBezTo>
                  <a:cubicBezTo>
                    <a:pt x="91" y="702"/>
                    <a:pt x="53" y="686"/>
                    <a:pt x="23" y="694"/>
                  </a:cubicBezTo>
                  <a:cubicBezTo>
                    <a:pt x="23" y="709"/>
                    <a:pt x="61" y="717"/>
                    <a:pt x="38" y="740"/>
                  </a:cubicBezTo>
                  <a:cubicBezTo>
                    <a:pt x="0" y="793"/>
                    <a:pt x="53" y="801"/>
                    <a:pt x="91" y="816"/>
                  </a:cubicBezTo>
                  <a:cubicBezTo>
                    <a:pt x="122" y="839"/>
                    <a:pt x="99" y="870"/>
                    <a:pt x="122" y="885"/>
                  </a:cubicBezTo>
                  <a:cubicBezTo>
                    <a:pt x="145" y="900"/>
                    <a:pt x="206" y="831"/>
                    <a:pt x="244" y="893"/>
                  </a:cubicBezTo>
                  <a:cubicBezTo>
                    <a:pt x="282" y="954"/>
                    <a:pt x="313" y="893"/>
                    <a:pt x="359" y="885"/>
                  </a:cubicBezTo>
                  <a:cubicBezTo>
                    <a:pt x="359" y="908"/>
                    <a:pt x="359" y="923"/>
                    <a:pt x="359" y="931"/>
                  </a:cubicBezTo>
                  <a:lnTo>
                    <a:pt x="359" y="931"/>
                  </a:lnTo>
                  <a:cubicBezTo>
                    <a:pt x="382" y="916"/>
                    <a:pt x="427" y="900"/>
                    <a:pt x="443" y="893"/>
                  </a:cubicBezTo>
                  <a:cubicBezTo>
                    <a:pt x="481" y="885"/>
                    <a:pt x="519" y="893"/>
                    <a:pt x="557" y="877"/>
                  </a:cubicBezTo>
                  <a:cubicBezTo>
                    <a:pt x="573" y="870"/>
                    <a:pt x="588" y="847"/>
                    <a:pt x="603" y="847"/>
                  </a:cubicBezTo>
                  <a:cubicBezTo>
                    <a:pt x="611" y="839"/>
                    <a:pt x="626" y="854"/>
                    <a:pt x="634" y="847"/>
                  </a:cubicBezTo>
                  <a:cubicBezTo>
                    <a:pt x="664" y="847"/>
                    <a:pt x="679" y="824"/>
                    <a:pt x="710" y="824"/>
                  </a:cubicBezTo>
                  <a:cubicBezTo>
                    <a:pt x="733" y="824"/>
                    <a:pt x="763" y="854"/>
                    <a:pt x="786" y="847"/>
                  </a:cubicBezTo>
                  <a:cubicBezTo>
                    <a:pt x="809" y="831"/>
                    <a:pt x="817" y="793"/>
                    <a:pt x="832" y="770"/>
                  </a:cubicBezTo>
                  <a:cubicBezTo>
                    <a:pt x="840" y="755"/>
                    <a:pt x="840" y="732"/>
                    <a:pt x="855" y="717"/>
                  </a:cubicBezTo>
                  <a:cubicBezTo>
                    <a:pt x="878" y="702"/>
                    <a:pt x="901" y="702"/>
                    <a:pt x="924" y="686"/>
                  </a:cubicBezTo>
                  <a:cubicBezTo>
                    <a:pt x="947" y="679"/>
                    <a:pt x="970" y="671"/>
                    <a:pt x="977" y="656"/>
                  </a:cubicBezTo>
                  <a:cubicBezTo>
                    <a:pt x="993" y="641"/>
                    <a:pt x="970" y="610"/>
                    <a:pt x="985" y="595"/>
                  </a:cubicBezTo>
                  <a:cubicBezTo>
                    <a:pt x="1000" y="587"/>
                    <a:pt x="1023" y="587"/>
                    <a:pt x="1038" y="587"/>
                  </a:cubicBezTo>
                  <a:cubicBezTo>
                    <a:pt x="1046" y="587"/>
                    <a:pt x="1054" y="602"/>
                    <a:pt x="1061" y="602"/>
                  </a:cubicBezTo>
                  <a:cubicBezTo>
                    <a:pt x="1084" y="595"/>
                    <a:pt x="1099" y="556"/>
                    <a:pt x="1130" y="556"/>
                  </a:cubicBezTo>
                  <a:cubicBezTo>
                    <a:pt x="1184" y="541"/>
                    <a:pt x="1237" y="572"/>
                    <a:pt x="1290" y="564"/>
                  </a:cubicBezTo>
                  <a:cubicBezTo>
                    <a:pt x="1313" y="556"/>
                    <a:pt x="1329" y="526"/>
                    <a:pt x="1351" y="518"/>
                  </a:cubicBezTo>
                  <a:cubicBezTo>
                    <a:pt x="1397" y="495"/>
                    <a:pt x="1443" y="480"/>
                    <a:pt x="1489" y="480"/>
                  </a:cubicBezTo>
                  <a:cubicBezTo>
                    <a:pt x="1520" y="472"/>
                    <a:pt x="1550" y="488"/>
                    <a:pt x="1581" y="495"/>
                  </a:cubicBezTo>
                  <a:lnTo>
                    <a:pt x="1581" y="495"/>
                  </a:lnTo>
                  <a:cubicBezTo>
                    <a:pt x="1596" y="495"/>
                    <a:pt x="1611" y="495"/>
                    <a:pt x="1619" y="495"/>
                  </a:cubicBezTo>
                  <a:cubicBezTo>
                    <a:pt x="1634" y="488"/>
                    <a:pt x="1642" y="472"/>
                    <a:pt x="1642" y="465"/>
                  </a:cubicBezTo>
                  <a:cubicBezTo>
                    <a:pt x="1634" y="442"/>
                    <a:pt x="1604" y="434"/>
                    <a:pt x="1604" y="419"/>
                  </a:cubicBezTo>
                  <a:cubicBezTo>
                    <a:pt x="1604" y="396"/>
                    <a:pt x="1619" y="381"/>
                    <a:pt x="1626" y="366"/>
                  </a:cubicBezTo>
                  <a:lnTo>
                    <a:pt x="1626" y="366"/>
                  </a:lnTo>
                  <a:cubicBezTo>
                    <a:pt x="1611" y="350"/>
                    <a:pt x="1596" y="335"/>
                    <a:pt x="1581" y="327"/>
                  </a:cubicBezTo>
                  <a:cubicBezTo>
                    <a:pt x="1558" y="327"/>
                    <a:pt x="1535" y="327"/>
                    <a:pt x="1512" y="335"/>
                  </a:cubicBezTo>
                  <a:cubicBezTo>
                    <a:pt x="1497" y="343"/>
                    <a:pt x="1489" y="350"/>
                    <a:pt x="1474" y="358"/>
                  </a:cubicBezTo>
                  <a:lnTo>
                    <a:pt x="1474" y="358"/>
                  </a:lnTo>
                  <a:cubicBezTo>
                    <a:pt x="1459" y="366"/>
                    <a:pt x="1443" y="358"/>
                    <a:pt x="1428" y="366"/>
                  </a:cubicBezTo>
                  <a:cubicBezTo>
                    <a:pt x="1420" y="366"/>
                    <a:pt x="1413" y="381"/>
                    <a:pt x="1405" y="381"/>
                  </a:cubicBezTo>
                  <a:cubicBezTo>
                    <a:pt x="1390" y="381"/>
                    <a:pt x="1367" y="373"/>
                    <a:pt x="1351" y="373"/>
                  </a:cubicBezTo>
                  <a:cubicBezTo>
                    <a:pt x="1344" y="373"/>
                    <a:pt x="1336" y="389"/>
                    <a:pt x="1329" y="389"/>
                  </a:cubicBezTo>
                  <a:cubicBezTo>
                    <a:pt x="1321" y="381"/>
                    <a:pt x="1321" y="358"/>
                    <a:pt x="1313" y="350"/>
                  </a:cubicBezTo>
                  <a:cubicBezTo>
                    <a:pt x="1283" y="320"/>
                    <a:pt x="1260" y="281"/>
                    <a:pt x="1222" y="266"/>
                  </a:cubicBezTo>
                  <a:cubicBezTo>
                    <a:pt x="1207" y="259"/>
                    <a:pt x="1199" y="281"/>
                    <a:pt x="1184" y="289"/>
                  </a:cubicBezTo>
                  <a:cubicBezTo>
                    <a:pt x="1168" y="289"/>
                    <a:pt x="1161" y="274"/>
                    <a:pt x="1161" y="266"/>
                  </a:cubicBezTo>
                  <a:cubicBezTo>
                    <a:pt x="1161" y="259"/>
                    <a:pt x="1191" y="266"/>
                    <a:pt x="1191" y="251"/>
                  </a:cubicBezTo>
                  <a:cubicBezTo>
                    <a:pt x="1191" y="228"/>
                    <a:pt x="1191" y="190"/>
                    <a:pt x="1168" y="175"/>
                  </a:cubicBezTo>
                  <a:cubicBezTo>
                    <a:pt x="1138" y="159"/>
                    <a:pt x="1084" y="205"/>
                    <a:pt x="1061" y="182"/>
                  </a:cubicBezTo>
                  <a:cubicBezTo>
                    <a:pt x="1046" y="159"/>
                    <a:pt x="1099" y="121"/>
                    <a:pt x="1084" y="91"/>
                  </a:cubicBezTo>
                  <a:cubicBezTo>
                    <a:pt x="1069" y="76"/>
                    <a:pt x="1038" y="84"/>
                    <a:pt x="1008" y="84"/>
                  </a:cubicBezTo>
                  <a:cubicBezTo>
                    <a:pt x="993" y="84"/>
                    <a:pt x="985" y="106"/>
                    <a:pt x="970" y="106"/>
                  </a:cubicBezTo>
                  <a:cubicBezTo>
                    <a:pt x="954" y="106"/>
                    <a:pt x="939" y="114"/>
                    <a:pt x="924" y="98"/>
                  </a:cubicBezTo>
                  <a:cubicBezTo>
                    <a:pt x="909" y="84"/>
                    <a:pt x="909" y="53"/>
                    <a:pt x="893" y="38"/>
                  </a:cubicBezTo>
                  <a:cubicBezTo>
                    <a:pt x="878" y="23"/>
                    <a:pt x="848" y="15"/>
                    <a:pt x="8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" name="Freeform 185"/>
            <p:cNvSpPr>
              <a:spLocks noChangeArrowheads="1"/>
            </p:cNvSpPr>
            <p:nvPr/>
          </p:nvSpPr>
          <p:spPr bwMode="auto">
            <a:xfrm>
              <a:off x="3925632" y="5489575"/>
              <a:ext cx="220648" cy="368300"/>
            </a:xfrm>
            <a:custGeom>
              <a:avLst/>
              <a:gdLst>
                <a:gd name="T0" fmla="*/ 222 w 612"/>
                <a:gd name="T1" fmla="*/ 1015 h 1024"/>
                <a:gd name="T2" fmla="*/ 222 w 612"/>
                <a:gd name="T3" fmla="*/ 1015 h 1024"/>
                <a:gd name="T4" fmla="*/ 260 w 612"/>
                <a:gd name="T5" fmla="*/ 992 h 1024"/>
                <a:gd name="T6" fmla="*/ 329 w 612"/>
                <a:gd name="T7" fmla="*/ 984 h 1024"/>
                <a:gd name="T8" fmla="*/ 374 w 612"/>
                <a:gd name="T9" fmla="*/ 1023 h 1024"/>
                <a:gd name="T10" fmla="*/ 374 w 612"/>
                <a:gd name="T11" fmla="*/ 1023 h 1024"/>
                <a:gd name="T12" fmla="*/ 413 w 612"/>
                <a:gd name="T13" fmla="*/ 977 h 1024"/>
                <a:gd name="T14" fmla="*/ 413 w 612"/>
                <a:gd name="T15" fmla="*/ 923 h 1024"/>
                <a:gd name="T16" fmla="*/ 443 w 612"/>
                <a:gd name="T17" fmla="*/ 916 h 1024"/>
                <a:gd name="T18" fmla="*/ 543 w 612"/>
                <a:gd name="T19" fmla="*/ 954 h 1024"/>
                <a:gd name="T20" fmla="*/ 573 w 612"/>
                <a:gd name="T21" fmla="*/ 877 h 1024"/>
                <a:gd name="T22" fmla="*/ 604 w 612"/>
                <a:gd name="T23" fmla="*/ 870 h 1024"/>
                <a:gd name="T24" fmla="*/ 604 w 612"/>
                <a:gd name="T25" fmla="*/ 801 h 1024"/>
                <a:gd name="T26" fmla="*/ 581 w 612"/>
                <a:gd name="T27" fmla="*/ 755 h 1024"/>
                <a:gd name="T28" fmla="*/ 581 w 612"/>
                <a:gd name="T29" fmla="*/ 755 h 1024"/>
                <a:gd name="T30" fmla="*/ 573 w 612"/>
                <a:gd name="T31" fmla="*/ 733 h 1024"/>
                <a:gd name="T32" fmla="*/ 566 w 612"/>
                <a:gd name="T33" fmla="*/ 642 h 1024"/>
                <a:gd name="T34" fmla="*/ 535 w 612"/>
                <a:gd name="T35" fmla="*/ 611 h 1024"/>
                <a:gd name="T36" fmla="*/ 558 w 612"/>
                <a:gd name="T37" fmla="*/ 535 h 1024"/>
                <a:gd name="T38" fmla="*/ 520 w 612"/>
                <a:gd name="T39" fmla="*/ 520 h 1024"/>
                <a:gd name="T40" fmla="*/ 527 w 612"/>
                <a:gd name="T41" fmla="*/ 336 h 1024"/>
                <a:gd name="T42" fmla="*/ 512 w 612"/>
                <a:gd name="T43" fmla="*/ 237 h 1024"/>
                <a:gd name="T44" fmla="*/ 436 w 612"/>
                <a:gd name="T45" fmla="*/ 183 h 1024"/>
                <a:gd name="T46" fmla="*/ 474 w 612"/>
                <a:gd name="T47" fmla="*/ 61 h 1024"/>
                <a:gd name="T48" fmla="*/ 474 w 612"/>
                <a:gd name="T49" fmla="*/ 61 h 1024"/>
                <a:gd name="T50" fmla="*/ 321 w 612"/>
                <a:gd name="T51" fmla="*/ 31 h 1024"/>
                <a:gd name="T52" fmla="*/ 260 w 612"/>
                <a:gd name="T53" fmla="*/ 107 h 1024"/>
                <a:gd name="T54" fmla="*/ 176 w 612"/>
                <a:gd name="T55" fmla="*/ 283 h 1024"/>
                <a:gd name="T56" fmla="*/ 130 w 612"/>
                <a:gd name="T57" fmla="*/ 390 h 1024"/>
                <a:gd name="T58" fmla="*/ 0 w 612"/>
                <a:gd name="T59" fmla="*/ 397 h 1024"/>
                <a:gd name="T60" fmla="*/ 0 w 612"/>
                <a:gd name="T61" fmla="*/ 397 h 1024"/>
                <a:gd name="T62" fmla="*/ 38 w 612"/>
                <a:gd name="T63" fmla="*/ 558 h 1024"/>
                <a:gd name="T64" fmla="*/ 107 w 612"/>
                <a:gd name="T65" fmla="*/ 565 h 1024"/>
                <a:gd name="T66" fmla="*/ 92 w 612"/>
                <a:gd name="T67" fmla="*/ 718 h 1024"/>
                <a:gd name="T68" fmla="*/ 168 w 612"/>
                <a:gd name="T69" fmla="*/ 763 h 1024"/>
                <a:gd name="T70" fmla="*/ 168 w 612"/>
                <a:gd name="T71" fmla="*/ 832 h 1024"/>
                <a:gd name="T72" fmla="*/ 191 w 612"/>
                <a:gd name="T73" fmla="*/ 832 h 1024"/>
                <a:gd name="T74" fmla="*/ 176 w 612"/>
                <a:gd name="T75" fmla="*/ 931 h 1024"/>
                <a:gd name="T76" fmla="*/ 214 w 612"/>
                <a:gd name="T77" fmla="*/ 984 h 1024"/>
                <a:gd name="T78" fmla="*/ 222 w 612"/>
                <a:gd name="T79" fmla="*/ 1015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2" h="1024">
                  <a:moveTo>
                    <a:pt x="222" y="1015"/>
                  </a:moveTo>
                  <a:lnTo>
                    <a:pt x="222" y="1015"/>
                  </a:lnTo>
                  <a:cubicBezTo>
                    <a:pt x="237" y="1007"/>
                    <a:pt x="245" y="1000"/>
                    <a:pt x="260" y="992"/>
                  </a:cubicBezTo>
                  <a:cubicBezTo>
                    <a:pt x="283" y="984"/>
                    <a:pt x="306" y="984"/>
                    <a:pt x="329" y="984"/>
                  </a:cubicBezTo>
                  <a:cubicBezTo>
                    <a:pt x="344" y="992"/>
                    <a:pt x="359" y="1007"/>
                    <a:pt x="374" y="1023"/>
                  </a:cubicBezTo>
                  <a:lnTo>
                    <a:pt x="374" y="1023"/>
                  </a:lnTo>
                  <a:cubicBezTo>
                    <a:pt x="390" y="1007"/>
                    <a:pt x="405" y="1000"/>
                    <a:pt x="413" y="977"/>
                  </a:cubicBezTo>
                  <a:cubicBezTo>
                    <a:pt x="420" y="961"/>
                    <a:pt x="405" y="938"/>
                    <a:pt x="413" y="923"/>
                  </a:cubicBezTo>
                  <a:cubicBezTo>
                    <a:pt x="420" y="916"/>
                    <a:pt x="428" y="916"/>
                    <a:pt x="443" y="916"/>
                  </a:cubicBezTo>
                  <a:cubicBezTo>
                    <a:pt x="474" y="923"/>
                    <a:pt x="505" y="961"/>
                    <a:pt x="543" y="954"/>
                  </a:cubicBezTo>
                  <a:cubicBezTo>
                    <a:pt x="566" y="946"/>
                    <a:pt x="550" y="900"/>
                    <a:pt x="573" y="877"/>
                  </a:cubicBezTo>
                  <a:cubicBezTo>
                    <a:pt x="573" y="870"/>
                    <a:pt x="596" y="885"/>
                    <a:pt x="604" y="870"/>
                  </a:cubicBezTo>
                  <a:cubicBezTo>
                    <a:pt x="611" y="847"/>
                    <a:pt x="611" y="824"/>
                    <a:pt x="604" y="801"/>
                  </a:cubicBezTo>
                  <a:cubicBezTo>
                    <a:pt x="596" y="786"/>
                    <a:pt x="588" y="771"/>
                    <a:pt x="581" y="755"/>
                  </a:cubicBezTo>
                  <a:lnTo>
                    <a:pt x="581" y="755"/>
                  </a:lnTo>
                  <a:cubicBezTo>
                    <a:pt x="573" y="748"/>
                    <a:pt x="573" y="741"/>
                    <a:pt x="573" y="733"/>
                  </a:cubicBezTo>
                  <a:cubicBezTo>
                    <a:pt x="566" y="703"/>
                    <a:pt x="573" y="672"/>
                    <a:pt x="566" y="642"/>
                  </a:cubicBezTo>
                  <a:cubicBezTo>
                    <a:pt x="558" y="626"/>
                    <a:pt x="535" y="626"/>
                    <a:pt x="535" y="611"/>
                  </a:cubicBezTo>
                  <a:cubicBezTo>
                    <a:pt x="535" y="588"/>
                    <a:pt x="558" y="558"/>
                    <a:pt x="558" y="535"/>
                  </a:cubicBezTo>
                  <a:cubicBezTo>
                    <a:pt x="558" y="520"/>
                    <a:pt x="520" y="535"/>
                    <a:pt x="520" y="520"/>
                  </a:cubicBezTo>
                  <a:cubicBezTo>
                    <a:pt x="512" y="458"/>
                    <a:pt x="527" y="397"/>
                    <a:pt x="527" y="336"/>
                  </a:cubicBezTo>
                  <a:cubicBezTo>
                    <a:pt x="527" y="305"/>
                    <a:pt x="527" y="267"/>
                    <a:pt x="512" y="237"/>
                  </a:cubicBezTo>
                  <a:cubicBezTo>
                    <a:pt x="497" y="214"/>
                    <a:pt x="443" y="214"/>
                    <a:pt x="436" y="183"/>
                  </a:cubicBezTo>
                  <a:cubicBezTo>
                    <a:pt x="428" y="138"/>
                    <a:pt x="466" y="99"/>
                    <a:pt x="474" y="61"/>
                  </a:cubicBezTo>
                  <a:lnTo>
                    <a:pt x="474" y="61"/>
                  </a:lnTo>
                  <a:cubicBezTo>
                    <a:pt x="428" y="61"/>
                    <a:pt x="382" y="76"/>
                    <a:pt x="321" y="31"/>
                  </a:cubicBezTo>
                  <a:cubicBezTo>
                    <a:pt x="283" y="0"/>
                    <a:pt x="275" y="84"/>
                    <a:pt x="260" y="107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61" y="313"/>
                    <a:pt x="153" y="374"/>
                    <a:pt x="130" y="390"/>
                  </a:cubicBezTo>
                  <a:cubicBezTo>
                    <a:pt x="84" y="420"/>
                    <a:pt x="38" y="412"/>
                    <a:pt x="0" y="397"/>
                  </a:cubicBezTo>
                  <a:lnTo>
                    <a:pt x="0" y="397"/>
                  </a:lnTo>
                  <a:cubicBezTo>
                    <a:pt x="8" y="435"/>
                    <a:pt x="8" y="527"/>
                    <a:pt x="38" y="558"/>
                  </a:cubicBezTo>
                  <a:cubicBezTo>
                    <a:pt x="54" y="573"/>
                    <a:pt x="92" y="542"/>
                    <a:pt x="107" y="565"/>
                  </a:cubicBezTo>
                  <a:cubicBezTo>
                    <a:pt x="122" y="611"/>
                    <a:pt x="77" y="672"/>
                    <a:pt x="92" y="718"/>
                  </a:cubicBezTo>
                  <a:cubicBezTo>
                    <a:pt x="107" y="748"/>
                    <a:pt x="153" y="741"/>
                    <a:pt x="168" y="763"/>
                  </a:cubicBezTo>
                  <a:cubicBezTo>
                    <a:pt x="176" y="786"/>
                    <a:pt x="161" y="809"/>
                    <a:pt x="168" y="832"/>
                  </a:cubicBezTo>
                  <a:cubicBezTo>
                    <a:pt x="168" y="832"/>
                    <a:pt x="191" y="824"/>
                    <a:pt x="191" y="832"/>
                  </a:cubicBezTo>
                  <a:cubicBezTo>
                    <a:pt x="191" y="870"/>
                    <a:pt x="176" y="900"/>
                    <a:pt x="176" y="931"/>
                  </a:cubicBezTo>
                  <a:cubicBezTo>
                    <a:pt x="184" y="954"/>
                    <a:pt x="199" y="969"/>
                    <a:pt x="214" y="984"/>
                  </a:cubicBezTo>
                  <a:cubicBezTo>
                    <a:pt x="214" y="992"/>
                    <a:pt x="214" y="1007"/>
                    <a:pt x="222" y="101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Freeform 186"/>
            <p:cNvSpPr>
              <a:spLocks noChangeArrowheads="1"/>
            </p:cNvSpPr>
            <p:nvPr/>
          </p:nvSpPr>
          <p:spPr bwMode="auto">
            <a:xfrm>
              <a:off x="3763718" y="5624514"/>
              <a:ext cx="242871" cy="242887"/>
            </a:xfrm>
            <a:custGeom>
              <a:avLst/>
              <a:gdLst>
                <a:gd name="T0" fmla="*/ 450 w 673"/>
                <a:gd name="T1" fmla="*/ 23 h 673"/>
                <a:gd name="T2" fmla="*/ 450 w 673"/>
                <a:gd name="T3" fmla="*/ 23 h 673"/>
                <a:gd name="T4" fmla="*/ 366 w 673"/>
                <a:gd name="T5" fmla="*/ 0 h 673"/>
                <a:gd name="T6" fmla="*/ 267 w 673"/>
                <a:gd name="T7" fmla="*/ 31 h 673"/>
                <a:gd name="T8" fmla="*/ 267 w 673"/>
                <a:gd name="T9" fmla="*/ 31 h 673"/>
                <a:gd name="T10" fmla="*/ 191 w 673"/>
                <a:gd name="T11" fmla="*/ 16 h 673"/>
                <a:gd name="T12" fmla="*/ 91 w 673"/>
                <a:gd name="T13" fmla="*/ 46 h 673"/>
                <a:gd name="T14" fmla="*/ 38 w 673"/>
                <a:gd name="T15" fmla="*/ 153 h 673"/>
                <a:gd name="T16" fmla="*/ 23 w 673"/>
                <a:gd name="T17" fmla="*/ 252 h 673"/>
                <a:gd name="T18" fmla="*/ 30 w 673"/>
                <a:gd name="T19" fmla="*/ 283 h 673"/>
                <a:gd name="T20" fmla="*/ 30 w 673"/>
                <a:gd name="T21" fmla="*/ 283 h 673"/>
                <a:gd name="T22" fmla="*/ 91 w 673"/>
                <a:gd name="T23" fmla="*/ 321 h 673"/>
                <a:gd name="T24" fmla="*/ 122 w 673"/>
                <a:gd name="T25" fmla="*/ 381 h 673"/>
                <a:gd name="T26" fmla="*/ 168 w 673"/>
                <a:gd name="T27" fmla="*/ 389 h 673"/>
                <a:gd name="T28" fmla="*/ 206 w 673"/>
                <a:gd name="T29" fmla="*/ 367 h 673"/>
                <a:gd name="T30" fmla="*/ 282 w 673"/>
                <a:gd name="T31" fmla="*/ 374 h 673"/>
                <a:gd name="T32" fmla="*/ 259 w 673"/>
                <a:gd name="T33" fmla="*/ 465 h 673"/>
                <a:gd name="T34" fmla="*/ 366 w 673"/>
                <a:gd name="T35" fmla="*/ 458 h 673"/>
                <a:gd name="T36" fmla="*/ 389 w 673"/>
                <a:gd name="T37" fmla="*/ 534 h 673"/>
                <a:gd name="T38" fmla="*/ 359 w 673"/>
                <a:gd name="T39" fmla="*/ 549 h 673"/>
                <a:gd name="T40" fmla="*/ 382 w 673"/>
                <a:gd name="T41" fmla="*/ 572 h 673"/>
                <a:gd name="T42" fmla="*/ 420 w 673"/>
                <a:gd name="T43" fmla="*/ 549 h 673"/>
                <a:gd name="T44" fmla="*/ 511 w 673"/>
                <a:gd name="T45" fmla="*/ 633 h 673"/>
                <a:gd name="T46" fmla="*/ 527 w 673"/>
                <a:gd name="T47" fmla="*/ 672 h 673"/>
                <a:gd name="T48" fmla="*/ 549 w 673"/>
                <a:gd name="T49" fmla="*/ 656 h 673"/>
                <a:gd name="T50" fmla="*/ 603 w 673"/>
                <a:gd name="T51" fmla="*/ 664 h 673"/>
                <a:gd name="T52" fmla="*/ 626 w 673"/>
                <a:gd name="T53" fmla="*/ 649 h 673"/>
                <a:gd name="T54" fmla="*/ 672 w 673"/>
                <a:gd name="T55" fmla="*/ 641 h 673"/>
                <a:gd name="T56" fmla="*/ 672 w 673"/>
                <a:gd name="T57" fmla="*/ 641 h 673"/>
                <a:gd name="T58" fmla="*/ 664 w 673"/>
                <a:gd name="T59" fmla="*/ 610 h 673"/>
                <a:gd name="T60" fmla="*/ 626 w 673"/>
                <a:gd name="T61" fmla="*/ 557 h 673"/>
                <a:gd name="T62" fmla="*/ 641 w 673"/>
                <a:gd name="T63" fmla="*/ 458 h 673"/>
                <a:gd name="T64" fmla="*/ 618 w 673"/>
                <a:gd name="T65" fmla="*/ 458 h 673"/>
                <a:gd name="T66" fmla="*/ 618 w 673"/>
                <a:gd name="T67" fmla="*/ 389 h 673"/>
                <a:gd name="T68" fmla="*/ 542 w 673"/>
                <a:gd name="T69" fmla="*/ 344 h 673"/>
                <a:gd name="T70" fmla="*/ 557 w 673"/>
                <a:gd name="T71" fmla="*/ 191 h 673"/>
                <a:gd name="T72" fmla="*/ 488 w 673"/>
                <a:gd name="T73" fmla="*/ 184 h 673"/>
                <a:gd name="T74" fmla="*/ 450 w 673"/>
                <a:gd name="T75" fmla="*/ 2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3" h="673">
                  <a:moveTo>
                    <a:pt x="450" y="23"/>
                  </a:moveTo>
                  <a:lnTo>
                    <a:pt x="450" y="23"/>
                  </a:lnTo>
                  <a:cubicBezTo>
                    <a:pt x="420" y="16"/>
                    <a:pt x="389" y="0"/>
                    <a:pt x="366" y="0"/>
                  </a:cubicBezTo>
                  <a:cubicBezTo>
                    <a:pt x="313" y="0"/>
                    <a:pt x="305" y="16"/>
                    <a:pt x="267" y="31"/>
                  </a:cubicBezTo>
                  <a:lnTo>
                    <a:pt x="267" y="31"/>
                  </a:lnTo>
                  <a:cubicBezTo>
                    <a:pt x="191" y="16"/>
                    <a:pt x="191" y="16"/>
                    <a:pt x="191" y="16"/>
                  </a:cubicBezTo>
                  <a:cubicBezTo>
                    <a:pt x="152" y="46"/>
                    <a:pt x="137" y="16"/>
                    <a:pt x="91" y="46"/>
                  </a:cubicBezTo>
                  <a:cubicBezTo>
                    <a:pt x="84" y="61"/>
                    <a:pt x="0" y="146"/>
                    <a:pt x="38" y="153"/>
                  </a:cubicBezTo>
                  <a:cubicBezTo>
                    <a:pt x="38" y="184"/>
                    <a:pt x="23" y="214"/>
                    <a:pt x="23" y="252"/>
                  </a:cubicBezTo>
                  <a:cubicBezTo>
                    <a:pt x="23" y="268"/>
                    <a:pt x="23" y="275"/>
                    <a:pt x="30" y="283"/>
                  </a:cubicBezTo>
                  <a:lnTo>
                    <a:pt x="30" y="283"/>
                  </a:lnTo>
                  <a:cubicBezTo>
                    <a:pt x="46" y="298"/>
                    <a:pt x="76" y="306"/>
                    <a:pt x="91" y="321"/>
                  </a:cubicBezTo>
                  <a:cubicBezTo>
                    <a:pt x="107" y="336"/>
                    <a:pt x="107" y="367"/>
                    <a:pt x="122" y="381"/>
                  </a:cubicBezTo>
                  <a:cubicBezTo>
                    <a:pt x="137" y="397"/>
                    <a:pt x="152" y="389"/>
                    <a:pt x="168" y="389"/>
                  </a:cubicBezTo>
                  <a:cubicBezTo>
                    <a:pt x="183" y="389"/>
                    <a:pt x="191" y="367"/>
                    <a:pt x="206" y="367"/>
                  </a:cubicBezTo>
                  <a:cubicBezTo>
                    <a:pt x="236" y="367"/>
                    <a:pt x="267" y="359"/>
                    <a:pt x="282" y="374"/>
                  </a:cubicBezTo>
                  <a:cubicBezTo>
                    <a:pt x="297" y="404"/>
                    <a:pt x="244" y="442"/>
                    <a:pt x="259" y="465"/>
                  </a:cubicBezTo>
                  <a:cubicBezTo>
                    <a:pt x="282" y="488"/>
                    <a:pt x="336" y="442"/>
                    <a:pt x="366" y="458"/>
                  </a:cubicBezTo>
                  <a:cubicBezTo>
                    <a:pt x="389" y="473"/>
                    <a:pt x="389" y="511"/>
                    <a:pt x="389" y="534"/>
                  </a:cubicBezTo>
                  <a:cubicBezTo>
                    <a:pt x="389" y="549"/>
                    <a:pt x="359" y="542"/>
                    <a:pt x="359" y="549"/>
                  </a:cubicBezTo>
                  <a:cubicBezTo>
                    <a:pt x="359" y="557"/>
                    <a:pt x="366" y="572"/>
                    <a:pt x="382" y="572"/>
                  </a:cubicBezTo>
                  <a:cubicBezTo>
                    <a:pt x="397" y="564"/>
                    <a:pt x="405" y="542"/>
                    <a:pt x="420" y="549"/>
                  </a:cubicBezTo>
                  <a:cubicBezTo>
                    <a:pt x="458" y="564"/>
                    <a:pt x="481" y="603"/>
                    <a:pt x="511" y="633"/>
                  </a:cubicBezTo>
                  <a:cubicBezTo>
                    <a:pt x="519" y="641"/>
                    <a:pt x="519" y="664"/>
                    <a:pt x="527" y="672"/>
                  </a:cubicBezTo>
                  <a:cubicBezTo>
                    <a:pt x="534" y="672"/>
                    <a:pt x="542" y="656"/>
                    <a:pt x="549" y="656"/>
                  </a:cubicBezTo>
                  <a:cubicBezTo>
                    <a:pt x="565" y="656"/>
                    <a:pt x="588" y="664"/>
                    <a:pt x="603" y="664"/>
                  </a:cubicBezTo>
                  <a:cubicBezTo>
                    <a:pt x="611" y="664"/>
                    <a:pt x="618" y="649"/>
                    <a:pt x="626" y="649"/>
                  </a:cubicBezTo>
                  <a:cubicBezTo>
                    <a:pt x="641" y="641"/>
                    <a:pt x="657" y="649"/>
                    <a:pt x="672" y="641"/>
                  </a:cubicBezTo>
                  <a:lnTo>
                    <a:pt x="672" y="641"/>
                  </a:lnTo>
                  <a:cubicBezTo>
                    <a:pt x="664" y="633"/>
                    <a:pt x="664" y="618"/>
                    <a:pt x="664" y="610"/>
                  </a:cubicBezTo>
                  <a:cubicBezTo>
                    <a:pt x="649" y="595"/>
                    <a:pt x="634" y="580"/>
                    <a:pt x="626" y="557"/>
                  </a:cubicBezTo>
                  <a:cubicBezTo>
                    <a:pt x="626" y="526"/>
                    <a:pt x="641" y="496"/>
                    <a:pt x="641" y="458"/>
                  </a:cubicBezTo>
                  <a:cubicBezTo>
                    <a:pt x="641" y="450"/>
                    <a:pt x="618" y="458"/>
                    <a:pt x="618" y="458"/>
                  </a:cubicBezTo>
                  <a:cubicBezTo>
                    <a:pt x="611" y="435"/>
                    <a:pt x="626" y="412"/>
                    <a:pt x="618" y="389"/>
                  </a:cubicBezTo>
                  <a:cubicBezTo>
                    <a:pt x="603" y="367"/>
                    <a:pt x="557" y="374"/>
                    <a:pt x="542" y="344"/>
                  </a:cubicBezTo>
                  <a:cubicBezTo>
                    <a:pt x="527" y="298"/>
                    <a:pt x="572" y="237"/>
                    <a:pt x="557" y="191"/>
                  </a:cubicBezTo>
                  <a:cubicBezTo>
                    <a:pt x="542" y="168"/>
                    <a:pt x="504" y="199"/>
                    <a:pt x="488" y="184"/>
                  </a:cubicBezTo>
                  <a:cubicBezTo>
                    <a:pt x="458" y="153"/>
                    <a:pt x="458" y="61"/>
                    <a:pt x="450" y="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Freeform 187"/>
            <p:cNvSpPr>
              <a:spLocks noChangeArrowheads="1"/>
            </p:cNvSpPr>
            <p:nvPr/>
          </p:nvSpPr>
          <p:spPr bwMode="auto">
            <a:xfrm>
              <a:off x="4079610" y="5462589"/>
              <a:ext cx="201600" cy="300037"/>
            </a:xfrm>
            <a:custGeom>
              <a:avLst/>
              <a:gdLst>
                <a:gd name="T0" fmla="*/ 46 w 559"/>
                <a:gd name="T1" fmla="*/ 137 h 832"/>
                <a:gd name="T2" fmla="*/ 46 w 559"/>
                <a:gd name="T3" fmla="*/ 137 h 832"/>
                <a:gd name="T4" fmla="*/ 8 w 559"/>
                <a:gd name="T5" fmla="*/ 259 h 832"/>
                <a:gd name="T6" fmla="*/ 84 w 559"/>
                <a:gd name="T7" fmla="*/ 313 h 832"/>
                <a:gd name="T8" fmla="*/ 99 w 559"/>
                <a:gd name="T9" fmla="*/ 412 h 832"/>
                <a:gd name="T10" fmla="*/ 92 w 559"/>
                <a:gd name="T11" fmla="*/ 596 h 832"/>
                <a:gd name="T12" fmla="*/ 130 w 559"/>
                <a:gd name="T13" fmla="*/ 611 h 832"/>
                <a:gd name="T14" fmla="*/ 107 w 559"/>
                <a:gd name="T15" fmla="*/ 687 h 832"/>
                <a:gd name="T16" fmla="*/ 138 w 559"/>
                <a:gd name="T17" fmla="*/ 718 h 832"/>
                <a:gd name="T18" fmla="*/ 145 w 559"/>
                <a:gd name="T19" fmla="*/ 809 h 832"/>
                <a:gd name="T20" fmla="*/ 153 w 559"/>
                <a:gd name="T21" fmla="*/ 831 h 832"/>
                <a:gd name="T22" fmla="*/ 153 w 559"/>
                <a:gd name="T23" fmla="*/ 831 h 832"/>
                <a:gd name="T24" fmla="*/ 260 w 559"/>
                <a:gd name="T25" fmla="*/ 794 h 832"/>
                <a:gd name="T26" fmla="*/ 298 w 559"/>
                <a:gd name="T27" fmla="*/ 831 h 832"/>
                <a:gd name="T28" fmla="*/ 344 w 559"/>
                <a:gd name="T29" fmla="*/ 817 h 832"/>
                <a:gd name="T30" fmla="*/ 367 w 559"/>
                <a:gd name="T31" fmla="*/ 779 h 832"/>
                <a:gd name="T32" fmla="*/ 397 w 559"/>
                <a:gd name="T33" fmla="*/ 771 h 832"/>
                <a:gd name="T34" fmla="*/ 435 w 559"/>
                <a:gd name="T35" fmla="*/ 786 h 832"/>
                <a:gd name="T36" fmla="*/ 496 w 559"/>
                <a:gd name="T37" fmla="*/ 779 h 832"/>
                <a:gd name="T38" fmla="*/ 527 w 559"/>
                <a:gd name="T39" fmla="*/ 740 h 832"/>
                <a:gd name="T40" fmla="*/ 527 w 559"/>
                <a:gd name="T41" fmla="*/ 740 h 832"/>
                <a:gd name="T42" fmla="*/ 504 w 559"/>
                <a:gd name="T43" fmla="*/ 657 h 832"/>
                <a:gd name="T44" fmla="*/ 474 w 559"/>
                <a:gd name="T45" fmla="*/ 641 h 832"/>
                <a:gd name="T46" fmla="*/ 451 w 559"/>
                <a:gd name="T47" fmla="*/ 580 h 832"/>
                <a:gd name="T48" fmla="*/ 451 w 559"/>
                <a:gd name="T49" fmla="*/ 435 h 832"/>
                <a:gd name="T50" fmla="*/ 420 w 559"/>
                <a:gd name="T51" fmla="*/ 374 h 832"/>
                <a:gd name="T52" fmla="*/ 458 w 559"/>
                <a:gd name="T53" fmla="*/ 359 h 832"/>
                <a:gd name="T54" fmla="*/ 481 w 559"/>
                <a:gd name="T55" fmla="*/ 236 h 832"/>
                <a:gd name="T56" fmla="*/ 496 w 559"/>
                <a:gd name="T57" fmla="*/ 214 h 832"/>
                <a:gd name="T58" fmla="*/ 558 w 559"/>
                <a:gd name="T59" fmla="*/ 206 h 832"/>
                <a:gd name="T60" fmla="*/ 558 w 559"/>
                <a:gd name="T61" fmla="*/ 206 h 832"/>
                <a:gd name="T62" fmla="*/ 542 w 559"/>
                <a:gd name="T63" fmla="*/ 99 h 832"/>
                <a:gd name="T64" fmla="*/ 535 w 559"/>
                <a:gd name="T65" fmla="*/ 45 h 832"/>
                <a:gd name="T66" fmla="*/ 535 w 559"/>
                <a:gd name="T67" fmla="*/ 0 h 832"/>
                <a:gd name="T68" fmla="*/ 535 w 559"/>
                <a:gd name="T69" fmla="*/ 0 h 832"/>
                <a:gd name="T70" fmla="*/ 290 w 559"/>
                <a:gd name="T71" fmla="*/ 68 h 832"/>
                <a:gd name="T72" fmla="*/ 122 w 559"/>
                <a:gd name="T73" fmla="*/ 145 h 832"/>
                <a:gd name="T74" fmla="*/ 46 w 559"/>
                <a:gd name="T75" fmla="*/ 1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9" h="832">
                  <a:moveTo>
                    <a:pt x="46" y="137"/>
                  </a:moveTo>
                  <a:lnTo>
                    <a:pt x="46" y="137"/>
                  </a:lnTo>
                  <a:cubicBezTo>
                    <a:pt x="38" y="175"/>
                    <a:pt x="0" y="214"/>
                    <a:pt x="8" y="259"/>
                  </a:cubicBezTo>
                  <a:cubicBezTo>
                    <a:pt x="15" y="290"/>
                    <a:pt x="69" y="290"/>
                    <a:pt x="84" y="313"/>
                  </a:cubicBezTo>
                  <a:cubicBezTo>
                    <a:pt x="99" y="343"/>
                    <a:pt x="99" y="381"/>
                    <a:pt x="99" y="412"/>
                  </a:cubicBezTo>
                  <a:cubicBezTo>
                    <a:pt x="99" y="473"/>
                    <a:pt x="84" y="534"/>
                    <a:pt x="92" y="596"/>
                  </a:cubicBezTo>
                  <a:cubicBezTo>
                    <a:pt x="92" y="611"/>
                    <a:pt x="130" y="596"/>
                    <a:pt x="130" y="611"/>
                  </a:cubicBezTo>
                  <a:cubicBezTo>
                    <a:pt x="130" y="634"/>
                    <a:pt x="107" y="664"/>
                    <a:pt x="107" y="687"/>
                  </a:cubicBezTo>
                  <a:cubicBezTo>
                    <a:pt x="107" y="702"/>
                    <a:pt x="130" y="702"/>
                    <a:pt x="138" y="718"/>
                  </a:cubicBezTo>
                  <a:cubicBezTo>
                    <a:pt x="145" y="748"/>
                    <a:pt x="138" y="779"/>
                    <a:pt x="145" y="809"/>
                  </a:cubicBezTo>
                  <a:cubicBezTo>
                    <a:pt x="145" y="817"/>
                    <a:pt x="145" y="824"/>
                    <a:pt x="153" y="831"/>
                  </a:cubicBezTo>
                  <a:lnTo>
                    <a:pt x="153" y="831"/>
                  </a:lnTo>
                  <a:cubicBezTo>
                    <a:pt x="183" y="817"/>
                    <a:pt x="221" y="794"/>
                    <a:pt x="260" y="794"/>
                  </a:cubicBezTo>
                  <a:cubicBezTo>
                    <a:pt x="275" y="794"/>
                    <a:pt x="283" y="824"/>
                    <a:pt x="298" y="831"/>
                  </a:cubicBezTo>
                  <a:cubicBezTo>
                    <a:pt x="313" y="831"/>
                    <a:pt x="328" y="824"/>
                    <a:pt x="344" y="817"/>
                  </a:cubicBezTo>
                  <a:cubicBezTo>
                    <a:pt x="351" y="809"/>
                    <a:pt x="351" y="786"/>
                    <a:pt x="367" y="779"/>
                  </a:cubicBezTo>
                  <a:cubicBezTo>
                    <a:pt x="374" y="771"/>
                    <a:pt x="382" y="771"/>
                    <a:pt x="397" y="771"/>
                  </a:cubicBezTo>
                  <a:cubicBezTo>
                    <a:pt x="413" y="779"/>
                    <a:pt x="420" y="786"/>
                    <a:pt x="435" y="786"/>
                  </a:cubicBezTo>
                  <a:cubicBezTo>
                    <a:pt x="458" y="786"/>
                    <a:pt x="481" y="786"/>
                    <a:pt x="496" y="779"/>
                  </a:cubicBezTo>
                  <a:cubicBezTo>
                    <a:pt x="512" y="771"/>
                    <a:pt x="519" y="756"/>
                    <a:pt x="527" y="740"/>
                  </a:cubicBezTo>
                  <a:lnTo>
                    <a:pt x="527" y="740"/>
                  </a:lnTo>
                  <a:cubicBezTo>
                    <a:pt x="519" y="718"/>
                    <a:pt x="519" y="687"/>
                    <a:pt x="504" y="657"/>
                  </a:cubicBezTo>
                  <a:cubicBezTo>
                    <a:pt x="496" y="649"/>
                    <a:pt x="481" y="649"/>
                    <a:pt x="474" y="641"/>
                  </a:cubicBezTo>
                  <a:cubicBezTo>
                    <a:pt x="458" y="626"/>
                    <a:pt x="451" y="603"/>
                    <a:pt x="451" y="580"/>
                  </a:cubicBezTo>
                  <a:cubicBezTo>
                    <a:pt x="443" y="534"/>
                    <a:pt x="458" y="488"/>
                    <a:pt x="451" y="435"/>
                  </a:cubicBezTo>
                  <a:cubicBezTo>
                    <a:pt x="443" y="412"/>
                    <a:pt x="413" y="397"/>
                    <a:pt x="420" y="374"/>
                  </a:cubicBezTo>
                  <a:cubicBezTo>
                    <a:pt x="420" y="359"/>
                    <a:pt x="451" y="374"/>
                    <a:pt x="458" y="359"/>
                  </a:cubicBezTo>
                  <a:cubicBezTo>
                    <a:pt x="474" y="321"/>
                    <a:pt x="466" y="275"/>
                    <a:pt x="481" y="236"/>
                  </a:cubicBezTo>
                  <a:cubicBezTo>
                    <a:pt x="481" y="229"/>
                    <a:pt x="489" y="214"/>
                    <a:pt x="496" y="214"/>
                  </a:cubicBezTo>
                  <a:cubicBezTo>
                    <a:pt x="519" y="206"/>
                    <a:pt x="535" y="206"/>
                    <a:pt x="558" y="206"/>
                  </a:cubicBezTo>
                  <a:lnTo>
                    <a:pt x="558" y="206"/>
                  </a:lnTo>
                  <a:cubicBezTo>
                    <a:pt x="550" y="168"/>
                    <a:pt x="550" y="137"/>
                    <a:pt x="542" y="99"/>
                  </a:cubicBezTo>
                  <a:cubicBezTo>
                    <a:pt x="542" y="84"/>
                    <a:pt x="535" y="61"/>
                    <a:pt x="535" y="45"/>
                  </a:cubicBezTo>
                  <a:cubicBezTo>
                    <a:pt x="527" y="23"/>
                    <a:pt x="535" y="23"/>
                    <a:pt x="535" y="0"/>
                  </a:cubicBezTo>
                  <a:lnTo>
                    <a:pt x="535" y="0"/>
                  </a:lnTo>
                  <a:cubicBezTo>
                    <a:pt x="290" y="68"/>
                    <a:pt x="290" y="68"/>
                    <a:pt x="290" y="68"/>
                  </a:cubicBezTo>
                  <a:cubicBezTo>
                    <a:pt x="206" y="107"/>
                    <a:pt x="199" y="160"/>
                    <a:pt x="122" y="145"/>
                  </a:cubicBezTo>
                  <a:cubicBezTo>
                    <a:pt x="92" y="137"/>
                    <a:pt x="69" y="137"/>
                    <a:pt x="46" y="13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7" name="Freeform 188"/>
            <p:cNvSpPr>
              <a:spLocks noChangeArrowheads="1"/>
            </p:cNvSpPr>
            <p:nvPr/>
          </p:nvSpPr>
          <p:spPr bwMode="auto">
            <a:xfrm>
              <a:off x="4270097" y="5372101"/>
              <a:ext cx="307955" cy="322263"/>
            </a:xfrm>
            <a:custGeom>
              <a:avLst/>
              <a:gdLst>
                <a:gd name="T0" fmla="*/ 504 w 856"/>
                <a:gd name="T1" fmla="*/ 68 h 894"/>
                <a:gd name="T2" fmla="*/ 504 w 856"/>
                <a:gd name="T3" fmla="*/ 68 h 894"/>
                <a:gd name="T4" fmla="*/ 374 w 856"/>
                <a:gd name="T5" fmla="*/ 68 h 894"/>
                <a:gd name="T6" fmla="*/ 405 w 856"/>
                <a:gd name="T7" fmla="*/ 30 h 894"/>
                <a:gd name="T8" fmla="*/ 436 w 856"/>
                <a:gd name="T9" fmla="*/ 7 h 894"/>
                <a:gd name="T10" fmla="*/ 558 w 856"/>
                <a:gd name="T11" fmla="*/ 38 h 894"/>
                <a:gd name="T12" fmla="*/ 558 w 856"/>
                <a:gd name="T13" fmla="*/ 38 h 894"/>
                <a:gd name="T14" fmla="*/ 542 w 856"/>
                <a:gd name="T15" fmla="*/ 91 h 894"/>
                <a:gd name="T16" fmla="*/ 527 w 856"/>
                <a:gd name="T17" fmla="*/ 145 h 894"/>
                <a:gd name="T18" fmla="*/ 512 w 856"/>
                <a:gd name="T19" fmla="*/ 145 h 894"/>
                <a:gd name="T20" fmla="*/ 519 w 856"/>
                <a:gd name="T21" fmla="*/ 91 h 894"/>
                <a:gd name="T22" fmla="*/ 504 w 856"/>
                <a:gd name="T23" fmla="*/ 68 h 894"/>
                <a:gd name="T24" fmla="*/ 855 w 856"/>
                <a:gd name="T25" fmla="*/ 718 h 894"/>
                <a:gd name="T26" fmla="*/ 855 w 856"/>
                <a:gd name="T27" fmla="*/ 718 h 894"/>
                <a:gd name="T28" fmla="*/ 787 w 856"/>
                <a:gd name="T29" fmla="*/ 702 h 894"/>
                <a:gd name="T30" fmla="*/ 764 w 856"/>
                <a:gd name="T31" fmla="*/ 588 h 894"/>
                <a:gd name="T32" fmla="*/ 634 w 856"/>
                <a:gd name="T33" fmla="*/ 282 h 894"/>
                <a:gd name="T34" fmla="*/ 405 w 856"/>
                <a:gd name="T35" fmla="*/ 236 h 894"/>
                <a:gd name="T36" fmla="*/ 283 w 856"/>
                <a:gd name="T37" fmla="*/ 206 h 894"/>
                <a:gd name="T38" fmla="*/ 122 w 856"/>
                <a:gd name="T39" fmla="*/ 191 h 894"/>
                <a:gd name="T40" fmla="*/ 8 w 856"/>
                <a:gd name="T41" fmla="*/ 252 h 894"/>
                <a:gd name="T42" fmla="*/ 8 w 856"/>
                <a:gd name="T43" fmla="*/ 252 h 894"/>
                <a:gd name="T44" fmla="*/ 8 w 856"/>
                <a:gd name="T45" fmla="*/ 297 h 894"/>
                <a:gd name="T46" fmla="*/ 15 w 856"/>
                <a:gd name="T47" fmla="*/ 351 h 894"/>
                <a:gd name="T48" fmla="*/ 31 w 856"/>
                <a:gd name="T49" fmla="*/ 458 h 894"/>
                <a:gd name="T50" fmla="*/ 31 w 856"/>
                <a:gd name="T51" fmla="*/ 458 h 894"/>
                <a:gd name="T52" fmla="*/ 107 w 856"/>
                <a:gd name="T53" fmla="*/ 412 h 894"/>
                <a:gd name="T54" fmla="*/ 130 w 856"/>
                <a:gd name="T55" fmla="*/ 450 h 894"/>
                <a:gd name="T56" fmla="*/ 161 w 856"/>
                <a:gd name="T57" fmla="*/ 443 h 894"/>
                <a:gd name="T58" fmla="*/ 183 w 856"/>
                <a:gd name="T59" fmla="*/ 488 h 894"/>
                <a:gd name="T60" fmla="*/ 252 w 856"/>
                <a:gd name="T61" fmla="*/ 466 h 894"/>
                <a:gd name="T62" fmla="*/ 313 w 856"/>
                <a:gd name="T63" fmla="*/ 511 h 894"/>
                <a:gd name="T64" fmla="*/ 328 w 856"/>
                <a:gd name="T65" fmla="*/ 550 h 894"/>
                <a:gd name="T66" fmla="*/ 405 w 856"/>
                <a:gd name="T67" fmla="*/ 542 h 894"/>
                <a:gd name="T68" fmla="*/ 451 w 856"/>
                <a:gd name="T69" fmla="*/ 519 h 894"/>
                <a:gd name="T70" fmla="*/ 481 w 856"/>
                <a:gd name="T71" fmla="*/ 511 h 894"/>
                <a:gd name="T72" fmla="*/ 481 w 856"/>
                <a:gd name="T73" fmla="*/ 626 h 894"/>
                <a:gd name="T74" fmla="*/ 512 w 856"/>
                <a:gd name="T75" fmla="*/ 695 h 894"/>
                <a:gd name="T76" fmla="*/ 550 w 856"/>
                <a:gd name="T77" fmla="*/ 756 h 894"/>
                <a:gd name="T78" fmla="*/ 550 w 856"/>
                <a:gd name="T79" fmla="*/ 756 h 894"/>
                <a:gd name="T80" fmla="*/ 588 w 856"/>
                <a:gd name="T81" fmla="*/ 756 h 894"/>
                <a:gd name="T82" fmla="*/ 626 w 856"/>
                <a:gd name="T83" fmla="*/ 870 h 894"/>
                <a:gd name="T84" fmla="*/ 688 w 856"/>
                <a:gd name="T85" fmla="*/ 893 h 894"/>
                <a:gd name="T86" fmla="*/ 688 w 856"/>
                <a:gd name="T87" fmla="*/ 893 h 894"/>
                <a:gd name="T88" fmla="*/ 741 w 856"/>
                <a:gd name="T89" fmla="*/ 817 h 894"/>
                <a:gd name="T90" fmla="*/ 802 w 856"/>
                <a:gd name="T91" fmla="*/ 756 h 894"/>
                <a:gd name="T92" fmla="*/ 855 w 856"/>
                <a:gd name="T93" fmla="*/ 7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56" h="894">
                  <a:moveTo>
                    <a:pt x="504" y="68"/>
                  </a:moveTo>
                  <a:lnTo>
                    <a:pt x="504" y="68"/>
                  </a:lnTo>
                  <a:cubicBezTo>
                    <a:pt x="458" y="53"/>
                    <a:pt x="420" y="68"/>
                    <a:pt x="374" y="68"/>
                  </a:cubicBezTo>
                  <a:cubicBezTo>
                    <a:pt x="374" y="53"/>
                    <a:pt x="397" y="38"/>
                    <a:pt x="405" y="30"/>
                  </a:cubicBezTo>
                  <a:cubicBezTo>
                    <a:pt x="413" y="23"/>
                    <a:pt x="420" y="0"/>
                    <a:pt x="436" y="7"/>
                  </a:cubicBezTo>
                  <a:cubicBezTo>
                    <a:pt x="474" y="23"/>
                    <a:pt x="512" y="38"/>
                    <a:pt x="558" y="38"/>
                  </a:cubicBezTo>
                  <a:lnTo>
                    <a:pt x="558" y="38"/>
                  </a:lnTo>
                  <a:cubicBezTo>
                    <a:pt x="558" y="53"/>
                    <a:pt x="542" y="68"/>
                    <a:pt x="542" y="91"/>
                  </a:cubicBezTo>
                  <a:cubicBezTo>
                    <a:pt x="535" y="106"/>
                    <a:pt x="535" y="129"/>
                    <a:pt x="527" y="145"/>
                  </a:cubicBezTo>
                  <a:cubicBezTo>
                    <a:pt x="519" y="160"/>
                    <a:pt x="512" y="160"/>
                    <a:pt x="512" y="145"/>
                  </a:cubicBezTo>
                  <a:cubicBezTo>
                    <a:pt x="504" y="129"/>
                    <a:pt x="512" y="106"/>
                    <a:pt x="519" y="91"/>
                  </a:cubicBezTo>
                  <a:cubicBezTo>
                    <a:pt x="504" y="68"/>
                    <a:pt x="504" y="68"/>
                    <a:pt x="504" y="68"/>
                  </a:cubicBezTo>
                  <a:close/>
                  <a:moveTo>
                    <a:pt x="855" y="718"/>
                  </a:moveTo>
                  <a:lnTo>
                    <a:pt x="855" y="718"/>
                  </a:lnTo>
                  <a:cubicBezTo>
                    <a:pt x="833" y="710"/>
                    <a:pt x="802" y="710"/>
                    <a:pt x="787" y="702"/>
                  </a:cubicBezTo>
                  <a:cubicBezTo>
                    <a:pt x="710" y="695"/>
                    <a:pt x="749" y="649"/>
                    <a:pt x="764" y="588"/>
                  </a:cubicBezTo>
                  <a:cubicBezTo>
                    <a:pt x="817" y="420"/>
                    <a:pt x="764" y="381"/>
                    <a:pt x="634" y="282"/>
                  </a:cubicBezTo>
                  <a:cubicBezTo>
                    <a:pt x="550" y="221"/>
                    <a:pt x="512" y="236"/>
                    <a:pt x="405" y="236"/>
                  </a:cubicBezTo>
                  <a:cubicBezTo>
                    <a:pt x="367" y="236"/>
                    <a:pt x="321" y="206"/>
                    <a:pt x="283" y="206"/>
                  </a:cubicBezTo>
                  <a:cubicBezTo>
                    <a:pt x="229" y="206"/>
                    <a:pt x="168" y="244"/>
                    <a:pt x="122" y="191"/>
                  </a:cubicBezTo>
                  <a:cubicBezTo>
                    <a:pt x="92" y="160"/>
                    <a:pt x="8" y="206"/>
                    <a:pt x="8" y="252"/>
                  </a:cubicBezTo>
                  <a:lnTo>
                    <a:pt x="8" y="252"/>
                  </a:lnTo>
                  <a:cubicBezTo>
                    <a:pt x="8" y="275"/>
                    <a:pt x="0" y="275"/>
                    <a:pt x="8" y="297"/>
                  </a:cubicBezTo>
                  <a:cubicBezTo>
                    <a:pt x="8" y="313"/>
                    <a:pt x="15" y="336"/>
                    <a:pt x="15" y="351"/>
                  </a:cubicBezTo>
                  <a:cubicBezTo>
                    <a:pt x="23" y="389"/>
                    <a:pt x="23" y="420"/>
                    <a:pt x="31" y="458"/>
                  </a:cubicBezTo>
                  <a:lnTo>
                    <a:pt x="31" y="458"/>
                  </a:lnTo>
                  <a:cubicBezTo>
                    <a:pt x="53" y="443"/>
                    <a:pt x="76" y="412"/>
                    <a:pt x="107" y="412"/>
                  </a:cubicBezTo>
                  <a:cubicBezTo>
                    <a:pt x="122" y="412"/>
                    <a:pt x="122" y="443"/>
                    <a:pt x="130" y="450"/>
                  </a:cubicBezTo>
                  <a:cubicBezTo>
                    <a:pt x="138" y="458"/>
                    <a:pt x="153" y="443"/>
                    <a:pt x="161" y="443"/>
                  </a:cubicBezTo>
                  <a:cubicBezTo>
                    <a:pt x="168" y="458"/>
                    <a:pt x="168" y="481"/>
                    <a:pt x="183" y="488"/>
                  </a:cubicBezTo>
                  <a:cubicBezTo>
                    <a:pt x="206" y="488"/>
                    <a:pt x="229" y="458"/>
                    <a:pt x="252" y="466"/>
                  </a:cubicBezTo>
                  <a:cubicBezTo>
                    <a:pt x="275" y="473"/>
                    <a:pt x="298" y="496"/>
                    <a:pt x="313" y="511"/>
                  </a:cubicBezTo>
                  <a:cubicBezTo>
                    <a:pt x="321" y="519"/>
                    <a:pt x="313" y="542"/>
                    <a:pt x="328" y="550"/>
                  </a:cubicBezTo>
                  <a:cubicBezTo>
                    <a:pt x="351" y="557"/>
                    <a:pt x="374" y="550"/>
                    <a:pt x="405" y="542"/>
                  </a:cubicBezTo>
                  <a:cubicBezTo>
                    <a:pt x="420" y="534"/>
                    <a:pt x="436" y="527"/>
                    <a:pt x="451" y="519"/>
                  </a:cubicBezTo>
                  <a:cubicBezTo>
                    <a:pt x="458" y="519"/>
                    <a:pt x="481" y="496"/>
                    <a:pt x="481" y="511"/>
                  </a:cubicBezTo>
                  <a:cubicBezTo>
                    <a:pt x="497" y="550"/>
                    <a:pt x="481" y="588"/>
                    <a:pt x="481" y="626"/>
                  </a:cubicBezTo>
                  <a:cubicBezTo>
                    <a:pt x="489" y="649"/>
                    <a:pt x="504" y="672"/>
                    <a:pt x="512" y="695"/>
                  </a:cubicBezTo>
                  <a:cubicBezTo>
                    <a:pt x="519" y="718"/>
                    <a:pt x="535" y="733"/>
                    <a:pt x="550" y="756"/>
                  </a:cubicBezTo>
                  <a:lnTo>
                    <a:pt x="550" y="756"/>
                  </a:lnTo>
                  <a:cubicBezTo>
                    <a:pt x="558" y="756"/>
                    <a:pt x="580" y="748"/>
                    <a:pt x="588" y="756"/>
                  </a:cubicBezTo>
                  <a:cubicBezTo>
                    <a:pt x="611" y="786"/>
                    <a:pt x="603" y="840"/>
                    <a:pt x="626" y="870"/>
                  </a:cubicBezTo>
                  <a:cubicBezTo>
                    <a:pt x="642" y="886"/>
                    <a:pt x="665" y="886"/>
                    <a:pt x="688" y="893"/>
                  </a:cubicBezTo>
                  <a:lnTo>
                    <a:pt x="688" y="893"/>
                  </a:lnTo>
                  <a:cubicBezTo>
                    <a:pt x="703" y="870"/>
                    <a:pt x="718" y="840"/>
                    <a:pt x="741" y="817"/>
                  </a:cubicBezTo>
                  <a:cubicBezTo>
                    <a:pt x="756" y="794"/>
                    <a:pt x="779" y="779"/>
                    <a:pt x="802" y="756"/>
                  </a:cubicBezTo>
                  <a:cubicBezTo>
                    <a:pt x="833" y="733"/>
                    <a:pt x="825" y="748"/>
                    <a:pt x="855" y="71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8" name="Freeform 189"/>
            <p:cNvSpPr>
              <a:spLocks noChangeArrowheads="1"/>
            </p:cNvSpPr>
            <p:nvPr/>
          </p:nvSpPr>
          <p:spPr bwMode="auto">
            <a:xfrm>
              <a:off x="4911406" y="4779964"/>
              <a:ext cx="536540" cy="473075"/>
            </a:xfrm>
            <a:custGeom>
              <a:avLst/>
              <a:gdLst>
                <a:gd name="T0" fmla="*/ 191 w 1490"/>
                <a:gd name="T1" fmla="*/ 1276 h 1315"/>
                <a:gd name="T2" fmla="*/ 114 w 1490"/>
                <a:gd name="T3" fmla="*/ 1230 h 1315"/>
                <a:gd name="T4" fmla="*/ 76 w 1490"/>
                <a:gd name="T5" fmla="*/ 1024 h 1315"/>
                <a:gd name="T6" fmla="*/ 69 w 1490"/>
                <a:gd name="T7" fmla="*/ 673 h 1315"/>
                <a:gd name="T8" fmla="*/ 359 w 1490"/>
                <a:gd name="T9" fmla="*/ 657 h 1315"/>
                <a:gd name="T10" fmla="*/ 435 w 1490"/>
                <a:gd name="T11" fmla="*/ 1016 h 1315"/>
                <a:gd name="T12" fmla="*/ 466 w 1490"/>
                <a:gd name="T13" fmla="*/ 1177 h 1315"/>
                <a:gd name="T14" fmla="*/ 374 w 1490"/>
                <a:gd name="T15" fmla="*/ 1299 h 1315"/>
                <a:gd name="T16" fmla="*/ 191 w 1490"/>
                <a:gd name="T17" fmla="*/ 1276 h 1315"/>
                <a:gd name="T18" fmla="*/ 710 w 1490"/>
                <a:gd name="T19" fmla="*/ 421 h 1315"/>
                <a:gd name="T20" fmla="*/ 741 w 1490"/>
                <a:gd name="T21" fmla="*/ 344 h 1315"/>
                <a:gd name="T22" fmla="*/ 786 w 1490"/>
                <a:gd name="T23" fmla="*/ 367 h 1315"/>
                <a:gd name="T24" fmla="*/ 771 w 1490"/>
                <a:gd name="T25" fmla="*/ 405 h 1315"/>
                <a:gd name="T26" fmla="*/ 733 w 1490"/>
                <a:gd name="T27" fmla="*/ 436 h 1315"/>
                <a:gd name="T28" fmla="*/ 710 w 1490"/>
                <a:gd name="T29" fmla="*/ 421 h 1315"/>
                <a:gd name="T30" fmla="*/ 809 w 1490"/>
                <a:gd name="T31" fmla="*/ 38 h 1315"/>
                <a:gd name="T32" fmla="*/ 809 w 1490"/>
                <a:gd name="T33" fmla="*/ 199 h 1315"/>
                <a:gd name="T34" fmla="*/ 786 w 1490"/>
                <a:gd name="T35" fmla="*/ 474 h 1315"/>
                <a:gd name="T36" fmla="*/ 909 w 1490"/>
                <a:gd name="T37" fmla="*/ 757 h 1315"/>
                <a:gd name="T38" fmla="*/ 1122 w 1490"/>
                <a:gd name="T39" fmla="*/ 886 h 1315"/>
                <a:gd name="T40" fmla="*/ 1260 w 1490"/>
                <a:gd name="T41" fmla="*/ 886 h 1315"/>
                <a:gd name="T42" fmla="*/ 1344 w 1490"/>
                <a:gd name="T43" fmla="*/ 802 h 1315"/>
                <a:gd name="T44" fmla="*/ 1352 w 1490"/>
                <a:gd name="T45" fmla="*/ 757 h 1315"/>
                <a:gd name="T46" fmla="*/ 1397 w 1490"/>
                <a:gd name="T47" fmla="*/ 680 h 1315"/>
                <a:gd name="T48" fmla="*/ 1482 w 1490"/>
                <a:gd name="T49" fmla="*/ 634 h 1315"/>
                <a:gd name="T50" fmla="*/ 1405 w 1490"/>
                <a:gd name="T51" fmla="*/ 627 h 1315"/>
                <a:gd name="T52" fmla="*/ 1298 w 1490"/>
                <a:gd name="T53" fmla="*/ 642 h 1315"/>
                <a:gd name="T54" fmla="*/ 1321 w 1490"/>
                <a:gd name="T55" fmla="*/ 573 h 1315"/>
                <a:gd name="T56" fmla="*/ 1428 w 1490"/>
                <a:gd name="T57" fmla="*/ 413 h 1315"/>
                <a:gd name="T58" fmla="*/ 1375 w 1490"/>
                <a:gd name="T59" fmla="*/ 321 h 1315"/>
                <a:gd name="T60" fmla="*/ 1260 w 1490"/>
                <a:gd name="T61" fmla="*/ 329 h 1315"/>
                <a:gd name="T62" fmla="*/ 1214 w 1490"/>
                <a:gd name="T63" fmla="*/ 291 h 1315"/>
                <a:gd name="T64" fmla="*/ 1138 w 1490"/>
                <a:gd name="T65" fmla="*/ 237 h 1315"/>
                <a:gd name="T66" fmla="*/ 1046 w 1490"/>
                <a:gd name="T67" fmla="*/ 146 h 1315"/>
                <a:gd name="T68" fmla="*/ 1092 w 1490"/>
                <a:gd name="T69" fmla="*/ 115 h 1315"/>
                <a:gd name="T70" fmla="*/ 1031 w 1490"/>
                <a:gd name="T71" fmla="*/ 54 h 1315"/>
                <a:gd name="T72" fmla="*/ 970 w 1490"/>
                <a:gd name="T73" fmla="*/ 38 h 1315"/>
                <a:gd name="T74" fmla="*/ 809 w 1490"/>
                <a:gd name="T75" fmla="*/ 38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90" h="1315">
                  <a:moveTo>
                    <a:pt x="191" y="1276"/>
                  </a:moveTo>
                  <a:lnTo>
                    <a:pt x="191" y="1276"/>
                  </a:lnTo>
                  <a:cubicBezTo>
                    <a:pt x="175" y="1268"/>
                    <a:pt x="137" y="1245"/>
                    <a:pt x="122" y="1238"/>
                  </a:cubicBezTo>
                  <a:cubicBezTo>
                    <a:pt x="114" y="1230"/>
                    <a:pt x="114" y="1238"/>
                    <a:pt x="114" y="1230"/>
                  </a:cubicBezTo>
                  <a:cubicBezTo>
                    <a:pt x="107" y="1222"/>
                    <a:pt x="107" y="1154"/>
                    <a:pt x="107" y="1138"/>
                  </a:cubicBezTo>
                  <a:cubicBezTo>
                    <a:pt x="53" y="1115"/>
                    <a:pt x="76" y="1062"/>
                    <a:pt x="76" y="1024"/>
                  </a:cubicBezTo>
                  <a:cubicBezTo>
                    <a:pt x="76" y="970"/>
                    <a:pt x="76" y="940"/>
                    <a:pt x="53" y="894"/>
                  </a:cubicBezTo>
                  <a:cubicBezTo>
                    <a:pt x="0" y="802"/>
                    <a:pt x="0" y="764"/>
                    <a:pt x="69" y="673"/>
                  </a:cubicBezTo>
                  <a:cubicBezTo>
                    <a:pt x="107" y="611"/>
                    <a:pt x="145" y="581"/>
                    <a:pt x="183" y="527"/>
                  </a:cubicBezTo>
                  <a:cubicBezTo>
                    <a:pt x="267" y="428"/>
                    <a:pt x="313" y="588"/>
                    <a:pt x="359" y="657"/>
                  </a:cubicBezTo>
                  <a:cubicBezTo>
                    <a:pt x="412" y="734"/>
                    <a:pt x="366" y="818"/>
                    <a:pt x="382" y="894"/>
                  </a:cubicBezTo>
                  <a:cubicBezTo>
                    <a:pt x="450" y="917"/>
                    <a:pt x="473" y="955"/>
                    <a:pt x="435" y="1016"/>
                  </a:cubicBezTo>
                  <a:cubicBezTo>
                    <a:pt x="382" y="1093"/>
                    <a:pt x="443" y="1054"/>
                    <a:pt x="473" y="1100"/>
                  </a:cubicBezTo>
                  <a:cubicBezTo>
                    <a:pt x="481" y="1108"/>
                    <a:pt x="458" y="1154"/>
                    <a:pt x="466" y="1177"/>
                  </a:cubicBezTo>
                  <a:cubicBezTo>
                    <a:pt x="473" y="1192"/>
                    <a:pt x="511" y="1291"/>
                    <a:pt x="450" y="1276"/>
                  </a:cubicBezTo>
                  <a:cubicBezTo>
                    <a:pt x="405" y="1268"/>
                    <a:pt x="412" y="1284"/>
                    <a:pt x="374" y="1299"/>
                  </a:cubicBezTo>
                  <a:cubicBezTo>
                    <a:pt x="321" y="1314"/>
                    <a:pt x="328" y="1307"/>
                    <a:pt x="275" y="1307"/>
                  </a:cubicBezTo>
                  <a:cubicBezTo>
                    <a:pt x="191" y="1276"/>
                    <a:pt x="191" y="1276"/>
                    <a:pt x="191" y="1276"/>
                  </a:cubicBezTo>
                  <a:close/>
                  <a:moveTo>
                    <a:pt x="710" y="421"/>
                  </a:moveTo>
                  <a:lnTo>
                    <a:pt x="710" y="421"/>
                  </a:lnTo>
                  <a:cubicBezTo>
                    <a:pt x="710" y="405"/>
                    <a:pt x="718" y="390"/>
                    <a:pt x="725" y="382"/>
                  </a:cubicBezTo>
                  <a:cubicBezTo>
                    <a:pt x="725" y="367"/>
                    <a:pt x="733" y="352"/>
                    <a:pt x="741" y="344"/>
                  </a:cubicBezTo>
                  <a:cubicBezTo>
                    <a:pt x="748" y="329"/>
                    <a:pt x="764" y="306"/>
                    <a:pt x="779" y="321"/>
                  </a:cubicBezTo>
                  <a:cubicBezTo>
                    <a:pt x="786" y="336"/>
                    <a:pt x="786" y="352"/>
                    <a:pt x="786" y="367"/>
                  </a:cubicBezTo>
                  <a:cubicBezTo>
                    <a:pt x="794" y="375"/>
                    <a:pt x="794" y="390"/>
                    <a:pt x="794" y="398"/>
                  </a:cubicBezTo>
                  <a:cubicBezTo>
                    <a:pt x="786" y="398"/>
                    <a:pt x="779" y="405"/>
                    <a:pt x="771" y="405"/>
                  </a:cubicBezTo>
                  <a:cubicBezTo>
                    <a:pt x="764" y="413"/>
                    <a:pt x="756" y="421"/>
                    <a:pt x="748" y="428"/>
                  </a:cubicBezTo>
                  <a:cubicBezTo>
                    <a:pt x="748" y="436"/>
                    <a:pt x="741" y="436"/>
                    <a:pt x="733" y="436"/>
                  </a:cubicBezTo>
                  <a:cubicBezTo>
                    <a:pt x="725" y="443"/>
                    <a:pt x="725" y="451"/>
                    <a:pt x="718" y="459"/>
                  </a:cubicBezTo>
                  <a:cubicBezTo>
                    <a:pt x="710" y="421"/>
                    <a:pt x="710" y="421"/>
                    <a:pt x="710" y="421"/>
                  </a:cubicBezTo>
                  <a:close/>
                  <a:moveTo>
                    <a:pt x="809" y="38"/>
                  </a:moveTo>
                  <a:lnTo>
                    <a:pt x="809" y="38"/>
                  </a:lnTo>
                  <a:lnTo>
                    <a:pt x="809" y="38"/>
                  </a:lnTo>
                  <a:cubicBezTo>
                    <a:pt x="802" y="92"/>
                    <a:pt x="802" y="146"/>
                    <a:pt x="809" y="199"/>
                  </a:cubicBezTo>
                  <a:cubicBezTo>
                    <a:pt x="840" y="390"/>
                    <a:pt x="840" y="390"/>
                    <a:pt x="840" y="390"/>
                  </a:cubicBezTo>
                  <a:cubicBezTo>
                    <a:pt x="847" y="428"/>
                    <a:pt x="809" y="451"/>
                    <a:pt x="786" y="474"/>
                  </a:cubicBezTo>
                  <a:cubicBezTo>
                    <a:pt x="764" y="505"/>
                    <a:pt x="779" y="588"/>
                    <a:pt x="809" y="604"/>
                  </a:cubicBezTo>
                  <a:cubicBezTo>
                    <a:pt x="863" y="634"/>
                    <a:pt x="901" y="703"/>
                    <a:pt x="909" y="757"/>
                  </a:cubicBezTo>
                  <a:cubicBezTo>
                    <a:pt x="985" y="772"/>
                    <a:pt x="1084" y="810"/>
                    <a:pt x="1122" y="886"/>
                  </a:cubicBezTo>
                  <a:lnTo>
                    <a:pt x="1122" y="886"/>
                  </a:lnTo>
                  <a:cubicBezTo>
                    <a:pt x="1138" y="894"/>
                    <a:pt x="1184" y="902"/>
                    <a:pt x="1199" y="902"/>
                  </a:cubicBezTo>
                  <a:cubicBezTo>
                    <a:pt x="1222" y="902"/>
                    <a:pt x="1237" y="894"/>
                    <a:pt x="1260" y="886"/>
                  </a:cubicBezTo>
                  <a:cubicBezTo>
                    <a:pt x="1291" y="863"/>
                    <a:pt x="1314" y="833"/>
                    <a:pt x="1344" y="802"/>
                  </a:cubicBezTo>
                  <a:lnTo>
                    <a:pt x="1344" y="802"/>
                  </a:lnTo>
                  <a:cubicBezTo>
                    <a:pt x="1352" y="757"/>
                    <a:pt x="1352" y="757"/>
                    <a:pt x="1352" y="757"/>
                  </a:cubicBezTo>
                  <a:lnTo>
                    <a:pt x="1352" y="757"/>
                  </a:lnTo>
                  <a:cubicBezTo>
                    <a:pt x="1359" y="749"/>
                    <a:pt x="1375" y="741"/>
                    <a:pt x="1375" y="734"/>
                  </a:cubicBezTo>
                  <a:cubicBezTo>
                    <a:pt x="1390" y="718"/>
                    <a:pt x="1382" y="695"/>
                    <a:pt x="1397" y="680"/>
                  </a:cubicBezTo>
                  <a:cubicBezTo>
                    <a:pt x="1420" y="665"/>
                    <a:pt x="1459" y="673"/>
                    <a:pt x="1482" y="657"/>
                  </a:cubicBezTo>
                  <a:cubicBezTo>
                    <a:pt x="1489" y="650"/>
                    <a:pt x="1489" y="634"/>
                    <a:pt x="1482" y="634"/>
                  </a:cubicBezTo>
                  <a:cubicBezTo>
                    <a:pt x="1466" y="627"/>
                    <a:pt x="1451" y="642"/>
                    <a:pt x="1436" y="642"/>
                  </a:cubicBezTo>
                  <a:cubicBezTo>
                    <a:pt x="1428" y="634"/>
                    <a:pt x="1420" y="619"/>
                    <a:pt x="1405" y="627"/>
                  </a:cubicBezTo>
                  <a:cubicBezTo>
                    <a:pt x="1382" y="634"/>
                    <a:pt x="1367" y="680"/>
                    <a:pt x="1336" y="680"/>
                  </a:cubicBezTo>
                  <a:cubicBezTo>
                    <a:pt x="1321" y="680"/>
                    <a:pt x="1306" y="650"/>
                    <a:pt x="1298" y="642"/>
                  </a:cubicBezTo>
                  <a:cubicBezTo>
                    <a:pt x="1291" y="627"/>
                    <a:pt x="1268" y="619"/>
                    <a:pt x="1275" y="611"/>
                  </a:cubicBezTo>
                  <a:cubicBezTo>
                    <a:pt x="1283" y="596"/>
                    <a:pt x="1306" y="588"/>
                    <a:pt x="1321" y="573"/>
                  </a:cubicBezTo>
                  <a:cubicBezTo>
                    <a:pt x="1344" y="543"/>
                    <a:pt x="1359" y="497"/>
                    <a:pt x="1382" y="466"/>
                  </a:cubicBezTo>
                  <a:cubicBezTo>
                    <a:pt x="1397" y="443"/>
                    <a:pt x="1413" y="428"/>
                    <a:pt x="1428" y="413"/>
                  </a:cubicBezTo>
                  <a:cubicBezTo>
                    <a:pt x="1397" y="352"/>
                    <a:pt x="1397" y="352"/>
                    <a:pt x="1397" y="352"/>
                  </a:cubicBezTo>
                  <a:cubicBezTo>
                    <a:pt x="1390" y="336"/>
                    <a:pt x="1382" y="321"/>
                    <a:pt x="1375" y="321"/>
                  </a:cubicBezTo>
                  <a:cubicBezTo>
                    <a:pt x="1344" y="321"/>
                    <a:pt x="1329" y="359"/>
                    <a:pt x="1306" y="367"/>
                  </a:cubicBezTo>
                  <a:cubicBezTo>
                    <a:pt x="1283" y="367"/>
                    <a:pt x="1275" y="329"/>
                    <a:pt x="1260" y="329"/>
                  </a:cubicBezTo>
                  <a:cubicBezTo>
                    <a:pt x="1245" y="329"/>
                    <a:pt x="1245" y="359"/>
                    <a:pt x="1230" y="352"/>
                  </a:cubicBezTo>
                  <a:cubicBezTo>
                    <a:pt x="1214" y="344"/>
                    <a:pt x="1230" y="313"/>
                    <a:pt x="1214" y="291"/>
                  </a:cubicBezTo>
                  <a:cubicBezTo>
                    <a:pt x="1207" y="275"/>
                    <a:pt x="1199" y="260"/>
                    <a:pt x="1184" y="252"/>
                  </a:cubicBezTo>
                  <a:cubicBezTo>
                    <a:pt x="1168" y="245"/>
                    <a:pt x="1153" y="252"/>
                    <a:pt x="1138" y="237"/>
                  </a:cubicBezTo>
                  <a:cubicBezTo>
                    <a:pt x="1130" y="230"/>
                    <a:pt x="1145" y="214"/>
                    <a:pt x="1130" y="207"/>
                  </a:cubicBezTo>
                  <a:cubicBezTo>
                    <a:pt x="1107" y="184"/>
                    <a:pt x="1061" y="176"/>
                    <a:pt x="1046" y="146"/>
                  </a:cubicBezTo>
                  <a:cubicBezTo>
                    <a:pt x="1039" y="130"/>
                    <a:pt x="1077" y="123"/>
                    <a:pt x="1092" y="115"/>
                  </a:cubicBezTo>
                  <a:lnTo>
                    <a:pt x="1092" y="115"/>
                  </a:lnTo>
                  <a:cubicBezTo>
                    <a:pt x="1084" y="100"/>
                    <a:pt x="1077" y="84"/>
                    <a:pt x="1069" y="77"/>
                  </a:cubicBezTo>
                  <a:cubicBezTo>
                    <a:pt x="1061" y="69"/>
                    <a:pt x="1046" y="69"/>
                    <a:pt x="1031" y="54"/>
                  </a:cubicBezTo>
                  <a:cubicBezTo>
                    <a:pt x="1023" y="38"/>
                    <a:pt x="1031" y="8"/>
                    <a:pt x="1016" y="0"/>
                  </a:cubicBezTo>
                  <a:cubicBezTo>
                    <a:pt x="993" y="0"/>
                    <a:pt x="993" y="31"/>
                    <a:pt x="970" y="38"/>
                  </a:cubicBezTo>
                  <a:cubicBezTo>
                    <a:pt x="955" y="46"/>
                    <a:pt x="932" y="54"/>
                    <a:pt x="916" y="54"/>
                  </a:cubicBezTo>
                  <a:cubicBezTo>
                    <a:pt x="878" y="54"/>
                    <a:pt x="847" y="38"/>
                    <a:pt x="809" y="3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9" name="Freeform 190"/>
            <p:cNvSpPr>
              <a:spLocks noChangeArrowheads="1"/>
            </p:cNvSpPr>
            <p:nvPr/>
          </p:nvSpPr>
          <p:spPr bwMode="auto">
            <a:xfrm>
              <a:off x="4003415" y="3975100"/>
              <a:ext cx="1395322" cy="1430338"/>
            </a:xfrm>
            <a:custGeom>
              <a:avLst/>
              <a:gdLst>
                <a:gd name="T0" fmla="*/ 2826 w 3874"/>
                <a:gd name="T1" fmla="*/ 2276 h 3973"/>
                <a:gd name="T2" fmla="*/ 3124 w 3874"/>
                <a:gd name="T3" fmla="*/ 2620 h 3973"/>
                <a:gd name="T4" fmla="*/ 1940 w 3874"/>
                <a:gd name="T5" fmla="*/ 2849 h 3973"/>
                <a:gd name="T6" fmla="*/ 1971 w 3874"/>
                <a:gd name="T7" fmla="*/ 2903 h 3973"/>
                <a:gd name="T8" fmla="*/ 810 w 3874"/>
                <a:gd name="T9" fmla="*/ 2559 h 3973"/>
                <a:gd name="T10" fmla="*/ 1230 w 3874"/>
                <a:gd name="T11" fmla="*/ 2208 h 3973"/>
                <a:gd name="T12" fmla="*/ 1268 w 3874"/>
                <a:gd name="T13" fmla="*/ 3002 h 3973"/>
                <a:gd name="T14" fmla="*/ 1115 w 3874"/>
                <a:gd name="T15" fmla="*/ 2590 h 3973"/>
                <a:gd name="T16" fmla="*/ 1635 w 3874"/>
                <a:gd name="T17" fmla="*/ 2513 h 3973"/>
                <a:gd name="T18" fmla="*/ 1879 w 3874"/>
                <a:gd name="T19" fmla="*/ 1673 h 3973"/>
                <a:gd name="T20" fmla="*/ 1131 w 3874"/>
                <a:gd name="T21" fmla="*/ 1902 h 3973"/>
                <a:gd name="T22" fmla="*/ 1978 w 3874"/>
                <a:gd name="T23" fmla="*/ 1482 h 3973"/>
                <a:gd name="T24" fmla="*/ 2047 w 3874"/>
                <a:gd name="T25" fmla="*/ 1497 h 3973"/>
                <a:gd name="T26" fmla="*/ 23 w 3874"/>
                <a:gd name="T27" fmla="*/ 512 h 3973"/>
                <a:gd name="T28" fmla="*/ 298 w 3874"/>
                <a:gd name="T29" fmla="*/ 527 h 3973"/>
                <a:gd name="T30" fmla="*/ 23 w 3874"/>
                <a:gd name="T31" fmla="*/ 696 h 3973"/>
                <a:gd name="T32" fmla="*/ 741 w 3874"/>
                <a:gd name="T33" fmla="*/ 61 h 3973"/>
                <a:gd name="T34" fmla="*/ 466 w 3874"/>
                <a:gd name="T35" fmla="*/ 352 h 3973"/>
                <a:gd name="T36" fmla="*/ 1742 w 3874"/>
                <a:gd name="T37" fmla="*/ 1077 h 3973"/>
                <a:gd name="T38" fmla="*/ 2101 w 3874"/>
                <a:gd name="T39" fmla="*/ 779 h 3973"/>
                <a:gd name="T40" fmla="*/ 1230 w 3874"/>
                <a:gd name="T41" fmla="*/ 283 h 3973"/>
                <a:gd name="T42" fmla="*/ 1100 w 3874"/>
                <a:gd name="T43" fmla="*/ 466 h 3973"/>
                <a:gd name="T44" fmla="*/ 1337 w 3874"/>
                <a:gd name="T45" fmla="*/ 581 h 3973"/>
                <a:gd name="T46" fmla="*/ 1558 w 3874"/>
                <a:gd name="T47" fmla="*/ 863 h 3973"/>
                <a:gd name="T48" fmla="*/ 1046 w 3874"/>
                <a:gd name="T49" fmla="*/ 1169 h 3973"/>
                <a:gd name="T50" fmla="*/ 1551 w 3874"/>
                <a:gd name="T51" fmla="*/ 1093 h 3973"/>
                <a:gd name="T52" fmla="*/ 917 w 3874"/>
                <a:gd name="T53" fmla="*/ 1093 h 3973"/>
                <a:gd name="T54" fmla="*/ 1283 w 3874"/>
                <a:gd name="T55" fmla="*/ 588 h 3973"/>
                <a:gd name="T56" fmla="*/ 1161 w 3874"/>
                <a:gd name="T57" fmla="*/ 573 h 3973"/>
                <a:gd name="T58" fmla="*/ 2307 w 3874"/>
                <a:gd name="T59" fmla="*/ 527 h 3973"/>
                <a:gd name="T60" fmla="*/ 2223 w 3874"/>
                <a:gd name="T61" fmla="*/ 650 h 3973"/>
                <a:gd name="T62" fmla="*/ 2505 w 3874"/>
                <a:gd name="T63" fmla="*/ 482 h 3973"/>
                <a:gd name="T64" fmla="*/ 2276 w 3874"/>
                <a:gd name="T65" fmla="*/ 818 h 3973"/>
                <a:gd name="T66" fmla="*/ 2131 w 3874"/>
                <a:gd name="T67" fmla="*/ 1429 h 3973"/>
                <a:gd name="T68" fmla="*/ 2200 w 3874"/>
                <a:gd name="T69" fmla="*/ 1597 h 3973"/>
                <a:gd name="T70" fmla="*/ 2040 w 3874"/>
                <a:gd name="T71" fmla="*/ 2139 h 3973"/>
                <a:gd name="T72" fmla="*/ 2139 w 3874"/>
                <a:gd name="T73" fmla="*/ 2811 h 3973"/>
                <a:gd name="T74" fmla="*/ 2047 w 3874"/>
                <a:gd name="T75" fmla="*/ 3934 h 3973"/>
                <a:gd name="T76" fmla="*/ 2345 w 3874"/>
                <a:gd name="T77" fmla="*/ 3392 h 3973"/>
                <a:gd name="T78" fmla="*/ 2482 w 3874"/>
                <a:gd name="T79" fmla="*/ 2246 h 3973"/>
                <a:gd name="T80" fmla="*/ 3010 w 3874"/>
                <a:gd name="T81" fmla="*/ 1329 h 3973"/>
                <a:gd name="T82" fmla="*/ 2643 w 3874"/>
                <a:gd name="T83" fmla="*/ 1925 h 3973"/>
                <a:gd name="T84" fmla="*/ 2872 w 3874"/>
                <a:gd name="T85" fmla="*/ 2154 h 3973"/>
                <a:gd name="T86" fmla="*/ 3094 w 3874"/>
                <a:gd name="T87" fmla="*/ 2338 h 3973"/>
                <a:gd name="T88" fmla="*/ 3315 w 3874"/>
                <a:gd name="T89" fmla="*/ 1704 h 3973"/>
                <a:gd name="T90" fmla="*/ 3476 w 3874"/>
                <a:gd name="T91" fmla="*/ 1956 h 3973"/>
                <a:gd name="T92" fmla="*/ 3804 w 3874"/>
                <a:gd name="T93" fmla="*/ 2124 h 3973"/>
                <a:gd name="T94" fmla="*/ 3865 w 3874"/>
                <a:gd name="T95" fmla="*/ 1895 h 3973"/>
                <a:gd name="T96" fmla="*/ 3659 w 3874"/>
                <a:gd name="T97" fmla="*/ 1505 h 3973"/>
                <a:gd name="T98" fmla="*/ 3666 w 3874"/>
                <a:gd name="T99" fmla="*/ 1054 h 3973"/>
                <a:gd name="T100" fmla="*/ 3514 w 3874"/>
                <a:gd name="T101" fmla="*/ 741 h 3973"/>
                <a:gd name="T102" fmla="*/ 3697 w 3874"/>
                <a:gd name="T103" fmla="*/ 634 h 3973"/>
                <a:gd name="T104" fmla="*/ 3842 w 3874"/>
                <a:gd name="T105" fmla="*/ 367 h 3973"/>
                <a:gd name="T106" fmla="*/ 3499 w 3874"/>
                <a:gd name="T107" fmla="*/ 321 h 3973"/>
                <a:gd name="T108" fmla="*/ 3040 w 3874"/>
                <a:gd name="T109" fmla="*/ 474 h 3973"/>
                <a:gd name="T110" fmla="*/ 2979 w 3874"/>
                <a:gd name="T111" fmla="*/ 237 h 3973"/>
                <a:gd name="T112" fmla="*/ 2727 w 3874"/>
                <a:gd name="T113" fmla="*/ 268 h 3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74" h="3973">
                  <a:moveTo>
                    <a:pt x="3063" y="2681"/>
                  </a:moveTo>
                  <a:lnTo>
                    <a:pt x="3063" y="2681"/>
                  </a:lnTo>
                  <a:cubicBezTo>
                    <a:pt x="3040" y="2659"/>
                    <a:pt x="3032" y="2620"/>
                    <a:pt x="3010" y="2597"/>
                  </a:cubicBezTo>
                  <a:cubicBezTo>
                    <a:pt x="2994" y="2574"/>
                    <a:pt x="2933" y="2513"/>
                    <a:pt x="2941" y="2483"/>
                  </a:cubicBezTo>
                  <a:cubicBezTo>
                    <a:pt x="2949" y="2406"/>
                    <a:pt x="2926" y="2399"/>
                    <a:pt x="2880" y="2345"/>
                  </a:cubicBezTo>
                  <a:cubicBezTo>
                    <a:pt x="2864" y="2330"/>
                    <a:pt x="2834" y="2292"/>
                    <a:pt x="2826" y="2276"/>
                  </a:cubicBezTo>
                  <a:cubicBezTo>
                    <a:pt x="2826" y="2269"/>
                    <a:pt x="2857" y="2208"/>
                    <a:pt x="2864" y="2208"/>
                  </a:cubicBezTo>
                  <a:lnTo>
                    <a:pt x="2864" y="2208"/>
                  </a:lnTo>
                  <a:cubicBezTo>
                    <a:pt x="2880" y="2208"/>
                    <a:pt x="2994" y="2315"/>
                    <a:pt x="3010" y="2338"/>
                  </a:cubicBezTo>
                  <a:cubicBezTo>
                    <a:pt x="3025" y="2353"/>
                    <a:pt x="3032" y="2376"/>
                    <a:pt x="3040" y="2391"/>
                  </a:cubicBezTo>
                  <a:cubicBezTo>
                    <a:pt x="3048" y="2406"/>
                    <a:pt x="3071" y="2406"/>
                    <a:pt x="3086" y="2422"/>
                  </a:cubicBezTo>
                  <a:cubicBezTo>
                    <a:pt x="3109" y="2437"/>
                    <a:pt x="3139" y="2597"/>
                    <a:pt x="3124" y="2620"/>
                  </a:cubicBezTo>
                  <a:cubicBezTo>
                    <a:pt x="3094" y="2651"/>
                    <a:pt x="3116" y="2659"/>
                    <a:pt x="3139" y="2681"/>
                  </a:cubicBezTo>
                  <a:cubicBezTo>
                    <a:pt x="3170" y="2727"/>
                    <a:pt x="3101" y="2727"/>
                    <a:pt x="3071" y="2720"/>
                  </a:cubicBezTo>
                  <a:cubicBezTo>
                    <a:pt x="3063" y="2681"/>
                    <a:pt x="3063" y="2681"/>
                    <a:pt x="3063" y="2681"/>
                  </a:cubicBezTo>
                  <a:close/>
                  <a:moveTo>
                    <a:pt x="1940" y="2964"/>
                  </a:moveTo>
                  <a:lnTo>
                    <a:pt x="1940" y="2964"/>
                  </a:lnTo>
                  <a:cubicBezTo>
                    <a:pt x="1917" y="2933"/>
                    <a:pt x="1917" y="2880"/>
                    <a:pt x="1940" y="2849"/>
                  </a:cubicBezTo>
                  <a:cubicBezTo>
                    <a:pt x="1948" y="2834"/>
                    <a:pt x="1955" y="2811"/>
                    <a:pt x="1963" y="2796"/>
                  </a:cubicBezTo>
                  <a:cubicBezTo>
                    <a:pt x="1963" y="2788"/>
                    <a:pt x="1963" y="2781"/>
                    <a:pt x="1971" y="2773"/>
                  </a:cubicBezTo>
                  <a:cubicBezTo>
                    <a:pt x="1971" y="2765"/>
                    <a:pt x="1986" y="2750"/>
                    <a:pt x="1986" y="2743"/>
                  </a:cubicBezTo>
                  <a:lnTo>
                    <a:pt x="1986" y="2743"/>
                  </a:lnTo>
                  <a:cubicBezTo>
                    <a:pt x="2001" y="2781"/>
                    <a:pt x="1986" y="2826"/>
                    <a:pt x="1971" y="2865"/>
                  </a:cubicBezTo>
                  <a:cubicBezTo>
                    <a:pt x="1971" y="2880"/>
                    <a:pt x="1971" y="2888"/>
                    <a:pt x="1971" y="2903"/>
                  </a:cubicBezTo>
                  <a:cubicBezTo>
                    <a:pt x="1971" y="2926"/>
                    <a:pt x="1963" y="2941"/>
                    <a:pt x="1963" y="2956"/>
                  </a:cubicBezTo>
                  <a:cubicBezTo>
                    <a:pt x="1940" y="2964"/>
                    <a:pt x="1940" y="2964"/>
                    <a:pt x="1940" y="2964"/>
                  </a:cubicBezTo>
                  <a:close/>
                  <a:moveTo>
                    <a:pt x="749" y="2826"/>
                  </a:moveTo>
                  <a:lnTo>
                    <a:pt x="749" y="2826"/>
                  </a:lnTo>
                  <a:cubicBezTo>
                    <a:pt x="779" y="2804"/>
                    <a:pt x="772" y="2720"/>
                    <a:pt x="810" y="2674"/>
                  </a:cubicBezTo>
                  <a:cubicBezTo>
                    <a:pt x="840" y="2643"/>
                    <a:pt x="886" y="2567"/>
                    <a:pt x="810" y="2559"/>
                  </a:cubicBezTo>
                  <a:cubicBezTo>
                    <a:pt x="810" y="2551"/>
                    <a:pt x="810" y="2551"/>
                    <a:pt x="810" y="2551"/>
                  </a:cubicBezTo>
                  <a:cubicBezTo>
                    <a:pt x="802" y="2551"/>
                    <a:pt x="802" y="2551"/>
                    <a:pt x="802" y="2544"/>
                  </a:cubicBezTo>
                  <a:cubicBezTo>
                    <a:pt x="863" y="2521"/>
                    <a:pt x="833" y="2384"/>
                    <a:pt x="863" y="2376"/>
                  </a:cubicBezTo>
                  <a:cubicBezTo>
                    <a:pt x="917" y="2361"/>
                    <a:pt x="993" y="2361"/>
                    <a:pt x="1016" y="2292"/>
                  </a:cubicBezTo>
                  <a:cubicBezTo>
                    <a:pt x="1046" y="2292"/>
                    <a:pt x="1092" y="2345"/>
                    <a:pt x="1123" y="2315"/>
                  </a:cubicBezTo>
                  <a:cubicBezTo>
                    <a:pt x="1146" y="2292"/>
                    <a:pt x="1207" y="2208"/>
                    <a:pt x="1230" y="2208"/>
                  </a:cubicBezTo>
                  <a:cubicBezTo>
                    <a:pt x="1238" y="2185"/>
                    <a:pt x="1314" y="2162"/>
                    <a:pt x="1337" y="2154"/>
                  </a:cubicBezTo>
                  <a:cubicBezTo>
                    <a:pt x="1390" y="2124"/>
                    <a:pt x="1360" y="2185"/>
                    <a:pt x="1352" y="2223"/>
                  </a:cubicBezTo>
                  <a:cubicBezTo>
                    <a:pt x="1344" y="2246"/>
                    <a:pt x="1375" y="2399"/>
                    <a:pt x="1383" y="2429"/>
                  </a:cubicBezTo>
                  <a:cubicBezTo>
                    <a:pt x="1406" y="2513"/>
                    <a:pt x="1413" y="2551"/>
                    <a:pt x="1467" y="2613"/>
                  </a:cubicBezTo>
                  <a:cubicBezTo>
                    <a:pt x="1490" y="2643"/>
                    <a:pt x="1543" y="2842"/>
                    <a:pt x="1505" y="2872"/>
                  </a:cubicBezTo>
                  <a:cubicBezTo>
                    <a:pt x="1436" y="2941"/>
                    <a:pt x="1383" y="3040"/>
                    <a:pt x="1268" y="3002"/>
                  </a:cubicBezTo>
                  <a:cubicBezTo>
                    <a:pt x="1222" y="2987"/>
                    <a:pt x="1207" y="3086"/>
                    <a:pt x="1184" y="3117"/>
                  </a:cubicBezTo>
                  <a:cubicBezTo>
                    <a:pt x="1092" y="3224"/>
                    <a:pt x="970" y="3056"/>
                    <a:pt x="1054" y="2995"/>
                  </a:cubicBezTo>
                  <a:cubicBezTo>
                    <a:pt x="1085" y="2972"/>
                    <a:pt x="1169" y="2956"/>
                    <a:pt x="1154" y="2911"/>
                  </a:cubicBezTo>
                  <a:cubicBezTo>
                    <a:pt x="1138" y="2872"/>
                    <a:pt x="1108" y="2826"/>
                    <a:pt x="1100" y="2788"/>
                  </a:cubicBezTo>
                  <a:cubicBezTo>
                    <a:pt x="1054" y="2773"/>
                    <a:pt x="1046" y="2735"/>
                    <a:pt x="1062" y="2697"/>
                  </a:cubicBezTo>
                  <a:cubicBezTo>
                    <a:pt x="1123" y="2697"/>
                    <a:pt x="1154" y="2643"/>
                    <a:pt x="1115" y="2590"/>
                  </a:cubicBezTo>
                  <a:cubicBezTo>
                    <a:pt x="1024" y="2468"/>
                    <a:pt x="894" y="3025"/>
                    <a:pt x="756" y="2857"/>
                  </a:cubicBezTo>
                  <a:cubicBezTo>
                    <a:pt x="749" y="2826"/>
                    <a:pt x="749" y="2826"/>
                    <a:pt x="749" y="2826"/>
                  </a:cubicBezTo>
                  <a:close/>
                  <a:moveTo>
                    <a:pt x="1436" y="2445"/>
                  </a:moveTo>
                  <a:lnTo>
                    <a:pt x="1436" y="2445"/>
                  </a:lnTo>
                  <a:cubicBezTo>
                    <a:pt x="1467" y="2506"/>
                    <a:pt x="1467" y="2506"/>
                    <a:pt x="1467" y="2506"/>
                  </a:cubicBezTo>
                  <a:cubicBezTo>
                    <a:pt x="1497" y="2544"/>
                    <a:pt x="1604" y="2551"/>
                    <a:pt x="1635" y="2513"/>
                  </a:cubicBezTo>
                  <a:cubicBezTo>
                    <a:pt x="1673" y="2460"/>
                    <a:pt x="1673" y="2376"/>
                    <a:pt x="1703" y="2315"/>
                  </a:cubicBezTo>
                  <a:cubicBezTo>
                    <a:pt x="1726" y="2261"/>
                    <a:pt x="1772" y="2238"/>
                    <a:pt x="1795" y="2177"/>
                  </a:cubicBezTo>
                  <a:cubicBezTo>
                    <a:pt x="1833" y="2101"/>
                    <a:pt x="1849" y="2017"/>
                    <a:pt x="1887" y="1940"/>
                  </a:cubicBezTo>
                  <a:cubicBezTo>
                    <a:pt x="1933" y="1849"/>
                    <a:pt x="2017" y="1734"/>
                    <a:pt x="2047" y="1650"/>
                  </a:cubicBezTo>
                  <a:cubicBezTo>
                    <a:pt x="2055" y="1627"/>
                    <a:pt x="2032" y="1520"/>
                    <a:pt x="2009" y="1551"/>
                  </a:cubicBezTo>
                  <a:cubicBezTo>
                    <a:pt x="1879" y="1673"/>
                    <a:pt x="1879" y="1673"/>
                    <a:pt x="1879" y="1673"/>
                  </a:cubicBezTo>
                  <a:cubicBezTo>
                    <a:pt x="1833" y="1719"/>
                    <a:pt x="1474" y="1986"/>
                    <a:pt x="1558" y="2055"/>
                  </a:cubicBezTo>
                  <a:cubicBezTo>
                    <a:pt x="1589" y="2070"/>
                    <a:pt x="1619" y="2086"/>
                    <a:pt x="1650" y="2101"/>
                  </a:cubicBezTo>
                  <a:cubicBezTo>
                    <a:pt x="1596" y="2101"/>
                    <a:pt x="1482" y="2132"/>
                    <a:pt x="1459" y="2177"/>
                  </a:cubicBezTo>
                  <a:cubicBezTo>
                    <a:pt x="1436" y="2231"/>
                    <a:pt x="1398" y="2391"/>
                    <a:pt x="1436" y="2445"/>
                  </a:cubicBezTo>
                  <a:close/>
                  <a:moveTo>
                    <a:pt x="1131" y="1902"/>
                  </a:moveTo>
                  <a:lnTo>
                    <a:pt x="1131" y="1902"/>
                  </a:lnTo>
                  <a:cubicBezTo>
                    <a:pt x="1115" y="1849"/>
                    <a:pt x="1169" y="1749"/>
                    <a:pt x="1199" y="1719"/>
                  </a:cubicBezTo>
                  <a:cubicBezTo>
                    <a:pt x="1230" y="1688"/>
                    <a:pt x="1299" y="1597"/>
                    <a:pt x="1337" y="1597"/>
                  </a:cubicBezTo>
                  <a:cubicBezTo>
                    <a:pt x="1360" y="1673"/>
                    <a:pt x="1276" y="1749"/>
                    <a:pt x="1253" y="1826"/>
                  </a:cubicBezTo>
                  <a:cubicBezTo>
                    <a:pt x="1245" y="1864"/>
                    <a:pt x="1184" y="2017"/>
                    <a:pt x="1131" y="1948"/>
                  </a:cubicBezTo>
                  <a:cubicBezTo>
                    <a:pt x="1131" y="1902"/>
                    <a:pt x="1131" y="1902"/>
                    <a:pt x="1131" y="1902"/>
                  </a:cubicBezTo>
                  <a:close/>
                  <a:moveTo>
                    <a:pt x="1978" y="1482"/>
                  </a:moveTo>
                  <a:lnTo>
                    <a:pt x="1978" y="1482"/>
                  </a:lnTo>
                  <a:cubicBezTo>
                    <a:pt x="1963" y="1459"/>
                    <a:pt x="2009" y="1444"/>
                    <a:pt x="2017" y="1429"/>
                  </a:cubicBezTo>
                  <a:cubicBezTo>
                    <a:pt x="2032" y="1398"/>
                    <a:pt x="2032" y="1368"/>
                    <a:pt x="2040" y="1337"/>
                  </a:cubicBezTo>
                  <a:cubicBezTo>
                    <a:pt x="2055" y="1360"/>
                    <a:pt x="2063" y="1383"/>
                    <a:pt x="2070" y="1406"/>
                  </a:cubicBezTo>
                  <a:cubicBezTo>
                    <a:pt x="2085" y="1436"/>
                    <a:pt x="2101" y="1459"/>
                    <a:pt x="2070" y="1482"/>
                  </a:cubicBezTo>
                  <a:cubicBezTo>
                    <a:pt x="2063" y="1482"/>
                    <a:pt x="2055" y="1497"/>
                    <a:pt x="2047" y="1497"/>
                  </a:cubicBezTo>
                  <a:cubicBezTo>
                    <a:pt x="2047" y="1505"/>
                    <a:pt x="2032" y="1505"/>
                    <a:pt x="2032" y="1505"/>
                  </a:cubicBezTo>
                  <a:cubicBezTo>
                    <a:pt x="2017" y="1505"/>
                    <a:pt x="2009" y="1513"/>
                    <a:pt x="1994" y="1513"/>
                  </a:cubicBezTo>
                  <a:cubicBezTo>
                    <a:pt x="1978" y="1482"/>
                    <a:pt x="1978" y="1482"/>
                    <a:pt x="1978" y="1482"/>
                  </a:cubicBezTo>
                  <a:close/>
                  <a:moveTo>
                    <a:pt x="31" y="642"/>
                  </a:moveTo>
                  <a:lnTo>
                    <a:pt x="31" y="642"/>
                  </a:lnTo>
                  <a:cubicBezTo>
                    <a:pt x="8" y="627"/>
                    <a:pt x="0" y="527"/>
                    <a:pt x="23" y="512"/>
                  </a:cubicBezTo>
                  <a:cubicBezTo>
                    <a:pt x="54" y="482"/>
                    <a:pt x="107" y="497"/>
                    <a:pt x="145" y="504"/>
                  </a:cubicBezTo>
                  <a:cubicBezTo>
                    <a:pt x="206" y="512"/>
                    <a:pt x="222" y="459"/>
                    <a:pt x="268" y="459"/>
                  </a:cubicBezTo>
                  <a:cubicBezTo>
                    <a:pt x="313" y="459"/>
                    <a:pt x="352" y="443"/>
                    <a:pt x="367" y="398"/>
                  </a:cubicBezTo>
                  <a:lnTo>
                    <a:pt x="367" y="398"/>
                  </a:lnTo>
                  <a:cubicBezTo>
                    <a:pt x="374" y="421"/>
                    <a:pt x="397" y="428"/>
                    <a:pt x="405" y="459"/>
                  </a:cubicBezTo>
                  <a:cubicBezTo>
                    <a:pt x="382" y="474"/>
                    <a:pt x="252" y="474"/>
                    <a:pt x="298" y="527"/>
                  </a:cubicBezTo>
                  <a:cubicBezTo>
                    <a:pt x="313" y="550"/>
                    <a:pt x="283" y="581"/>
                    <a:pt x="260" y="573"/>
                  </a:cubicBezTo>
                  <a:cubicBezTo>
                    <a:pt x="245" y="565"/>
                    <a:pt x="168" y="588"/>
                    <a:pt x="183" y="611"/>
                  </a:cubicBezTo>
                  <a:cubicBezTo>
                    <a:pt x="160" y="650"/>
                    <a:pt x="206" y="696"/>
                    <a:pt x="153" y="718"/>
                  </a:cubicBezTo>
                  <a:cubicBezTo>
                    <a:pt x="130" y="726"/>
                    <a:pt x="115" y="711"/>
                    <a:pt x="99" y="696"/>
                  </a:cubicBezTo>
                  <a:cubicBezTo>
                    <a:pt x="84" y="673"/>
                    <a:pt x="77" y="680"/>
                    <a:pt x="54" y="680"/>
                  </a:cubicBezTo>
                  <a:cubicBezTo>
                    <a:pt x="54" y="688"/>
                    <a:pt x="31" y="696"/>
                    <a:pt x="23" y="696"/>
                  </a:cubicBezTo>
                  <a:cubicBezTo>
                    <a:pt x="31" y="642"/>
                    <a:pt x="31" y="642"/>
                    <a:pt x="31" y="642"/>
                  </a:cubicBezTo>
                  <a:close/>
                  <a:moveTo>
                    <a:pt x="466" y="321"/>
                  </a:moveTo>
                  <a:lnTo>
                    <a:pt x="466" y="321"/>
                  </a:lnTo>
                  <a:cubicBezTo>
                    <a:pt x="497" y="283"/>
                    <a:pt x="542" y="290"/>
                    <a:pt x="565" y="245"/>
                  </a:cubicBezTo>
                  <a:cubicBezTo>
                    <a:pt x="581" y="214"/>
                    <a:pt x="588" y="191"/>
                    <a:pt x="619" y="168"/>
                  </a:cubicBezTo>
                  <a:cubicBezTo>
                    <a:pt x="657" y="130"/>
                    <a:pt x="703" y="107"/>
                    <a:pt x="741" y="61"/>
                  </a:cubicBezTo>
                  <a:cubicBezTo>
                    <a:pt x="772" y="38"/>
                    <a:pt x="810" y="23"/>
                    <a:pt x="840" y="0"/>
                  </a:cubicBezTo>
                  <a:cubicBezTo>
                    <a:pt x="856" y="38"/>
                    <a:pt x="840" y="168"/>
                    <a:pt x="794" y="184"/>
                  </a:cubicBezTo>
                  <a:cubicBezTo>
                    <a:pt x="772" y="199"/>
                    <a:pt x="772" y="184"/>
                    <a:pt x="749" y="207"/>
                  </a:cubicBezTo>
                  <a:cubicBezTo>
                    <a:pt x="710" y="252"/>
                    <a:pt x="672" y="352"/>
                    <a:pt x="596" y="329"/>
                  </a:cubicBezTo>
                  <a:cubicBezTo>
                    <a:pt x="573" y="321"/>
                    <a:pt x="542" y="298"/>
                    <a:pt x="520" y="329"/>
                  </a:cubicBezTo>
                  <a:cubicBezTo>
                    <a:pt x="504" y="352"/>
                    <a:pt x="520" y="390"/>
                    <a:pt x="466" y="352"/>
                  </a:cubicBezTo>
                  <a:cubicBezTo>
                    <a:pt x="466" y="321"/>
                    <a:pt x="466" y="321"/>
                    <a:pt x="466" y="321"/>
                  </a:cubicBezTo>
                  <a:close/>
                  <a:moveTo>
                    <a:pt x="1551" y="1093"/>
                  </a:moveTo>
                  <a:lnTo>
                    <a:pt x="1551" y="1093"/>
                  </a:lnTo>
                  <a:cubicBezTo>
                    <a:pt x="1596" y="1070"/>
                    <a:pt x="1665" y="1085"/>
                    <a:pt x="1688" y="1054"/>
                  </a:cubicBezTo>
                  <a:cubicBezTo>
                    <a:pt x="1696" y="1039"/>
                    <a:pt x="1772" y="917"/>
                    <a:pt x="1772" y="986"/>
                  </a:cubicBezTo>
                  <a:cubicBezTo>
                    <a:pt x="1780" y="1032"/>
                    <a:pt x="1742" y="1062"/>
                    <a:pt x="1742" y="1077"/>
                  </a:cubicBezTo>
                  <a:cubicBezTo>
                    <a:pt x="1818" y="1077"/>
                    <a:pt x="1856" y="1093"/>
                    <a:pt x="1917" y="1047"/>
                  </a:cubicBezTo>
                  <a:cubicBezTo>
                    <a:pt x="1940" y="1032"/>
                    <a:pt x="2093" y="902"/>
                    <a:pt x="2063" y="894"/>
                  </a:cubicBezTo>
                  <a:cubicBezTo>
                    <a:pt x="2017" y="894"/>
                    <a:pt x="1986" y="917"/>
                    <a:pt x="1948" y="917"/>
                  </a:cubicBezTo>
                  <a:cubicBezTo>
                    <a:pt x="1948" y="879"/>
                    <a:pt x="1994" y="772"/>
                    <a:pt x="2024" y="848"/>
                  </a:cubicBezTo>
                  <a:cubicBezTo>
                    <a:pt x="2040" y="909"/>
                    <a:pt x="2108" y="840"/>
                    <a:pt x="2085" y="787"/>
                  </a:cubicBezTo>
                  <a:cubicBezTo>
                    <a:pt x="2070" y="734"/>
                    <a:pt x="2047" y="757"/>
                    <a:pt x="2101" y="779"/>
                  </a:cubicBezTo>
                  <a:cubicBezTo>
                    <a:pt x="2131" y="787"/>
                    <a:pt x="2131" y="772"/>
                    <a:pt x="2131" y="749"/>
                  </a:cubicBezTo>
                  <a:cubicBezTo>
                    <a:pt x="2116" y="588"/>
                    <a:pt x="1810" y="512"/>
                    <a:pt x="1681" y="482"/>
                  </a:cubicBezTo>
                  <a:cubicBezTo>
                    <a:pt x="1612" y="474"/>
                    <a:pt x="1619" y="405"/>
                    <a:pt x="1596" y="344"/>
                  </a:cubicBezTo>
                  <a:cubicBezTo>
                    <a:pt x="1574" y="283"/>
                    <a:pt x="1497" y="260"/>
                    <a:pt x="1482" y="191"/>
                  </a:cubicBezTo>
                  <a:cubicBezTo>
                    <a:pt x="1474" y="138"/>
                    <a:pt x="1360" y="115"/>
                    <a:pt x="1314" y="153"/>
                  </a:cubicBezTo>
                  <a:cubicBezTo>
                    <a:pt x="1238" y="214"/>
                    <a:pt x="1161" y="153"/>
                    <a:pt x="1230" y="283"/>
                  </a:cubicBezTo>
                  <a:cubicBezTo>
                    <a:pt x="1230" y="283"/>
                    <a:pt x="1131" y="229"/>
                    <a:pt x="1077" y="252"/>
                  </a:cubicBezTo>
                  <a:cubicBezTo>
                    <a:pt x="1062" y="260"/>
                    <a:pt x="1054" y="306"/>
                    <a:pt x="1069" y="313"/>
                  </a:cubicBezTo>
                  <a:cubicBezTo>
                    <a:pt x="1085" y="329"/>
                    <a:pt x="1100" y="321"/>
                    <a:pt x="1115" y="321"/>
                  </a:cubicBezTo>
                  <a:cubicBezTo>
                    <a:pt x="1138" y="336"/>
                    <a:pt x="1085" y="390"/>
                    <a:pt x="1069" y="398"/>
                  </a:cubicBezTo>
                  <a:cubicBezTo>
                    <a:pt x="1062" y="405"/>
                    <a:pt x="1016" y="413"/>
                    <a:pt x="1016" y="428"/>
                  </a:cubicBezTo>
                  <a:cubicBezTo>
                    <a:pt x="1024" y="451"/>
                    <a:pt x="1085" y="459"/>
                    <a:pt x="1100" y="466"/>
                  </a:cubicBezTo>
                  <a:cubicBezTo>
                    <a:pt x="1131" y="482"/>
                    <a:pt x="1169" y="482"/>
                    <a:pt x="1207" y="482"/>
                  </a:cubicBezTo>
                  <a:cubicBezTo>
                    <a:pt x="1253" y="482"/>
                    <a:pt x="1276" y="520"/>
                    <a:pt x="1306" y="543"/>
                  </a:cubicBezTo>
                  <a:cubicBezTo>
                    <a:pt x="1321" y="550"/>
                    <a:pt x="1337" y="565"/>
                    <a:pt x="1352" y="565"/>
                  </a:cubicBezTo>
                  <a:cubicBezTo>
                    <a:pt x="1352" y="573"/>
                    <a:pt x="1352" y="573"/>
                    <a:pt x="1352" y="573"/>
                  </a:cubicBezTo>
                  <a:cubicBezTo>
                    <a:pt x="1344" y="573"/>
                    <a:pt x="1337" y="581"/>
                    <a:pt x="1337" y="581"/>
                  </a:cubicBezTo>
                  <a:lnTo>
                    <a:pt x="1337" y="581"/>
                  </a:lnTo>
                  <a:cubicBezTo>
                    <a:pt x="1383" y="596"/>
                    <a:pt x="1352" y="642"/>
                    <a:pt x="1421" y="611"/>
                  </a:cubicBezTo>
                  <a:cubicBezTo>
                    <a:pt x="1451" y="596"/>
                    <a:pt x="1520" y="558"/>
                    <a:pt x="1558" y="558"/>
                  </a:cubicBezTo>
                  <a:cubicBezTo>
                    <a:pt x="1596" y="734"/>
                    <a:pt x="1375" y="680"/>
                    <a:pt x="1367" y="726"/>
                  </a:cubicBezTo>
                  <a:cubicBezTo>
                    <a:pt x="1367" y="810"/>
                    <a:pt x="1260" y="840"/>
                    <a:pt x="1268" y="925"/>
                  </a:cubicBezTo>
                  <a:cubicBezTo>
                    <a:pt x="1268" y="993"/>
                    <a:pt x="1413" y="909"/>
                    <a:pt x="1444" y="894"/>
                  </a:cubicBezTo>
                  <a:cubicBezTo>
                    <a:pt x="1459" y="886"/>
                    <a:pt x="1558" y="848"/>
                    <a:pt x="1558" y="863"/>
                  </a:cubicBezTo>
                  <a:cubicBezTo>
                    <a:pt x="1551" y="940"/>
                    <a:pt x="1474" y="978"/>
                    <a:pt x="1398" y="978"/>
                  </a:cubicBezTo>
                  <a:cubicBezTo>
                    <a:pt x="1344" y="986"/>
                    <a:pt x="1276" y="1093"/>
                    <a:pt x="1222" y="993"/>
                  </a:cubicBezTo>
                  <a:lnTo>
                    <a:pt x="1222" y="993"/>
                  </a:lnTo>
                  <a:cubicBezTo>
                    <a:pt x="1222" y="1077"/>
                    <a:pt x="1192" y="1077"/>
                    <a:pt x="1138" y="1024"/>
                  </a:cubicBezTo>
                  <a:cubicBezTo>
                    <a:pt x="1085" y="970"/>
                    <a:pt x="1046" y="978"/>
                    <a:pt x="1001" y="1024"/>
                  </a:cubicBezTo>
                  <a:cubicBezTo>
                    <a:pt x="955" y="1100"/>
                    <a:pt x="1008" y="1115"/>
                    <a:pt x="1046" y="1169"/>
                  </a:cubicBezTo>
                  <a:cubicBezTo>
                    <a:pt x="1077" y="1215"/>
                    <a:pt x="1085" y="1222"/>
                    <a:pt x="1138" y="1200"/>
                  </a:cubicBezTo>
                  <a:cubicBezTo>
                    <a:pt x="1177" y="1184"/>
                    <a:pt x="1192" y="1161"/>
                    <a:pt x="1245" y="1154"/>
                  </a:cubicBezTo>
                  <a:cubicBezTo>
                    <a:pt x="1268" y="1154"/>
                    <a:pt x="1299" y="1154"/>
                    <a:pt x="1321" y="1161"/>
                  </a:cubicBezTo>
                  <a:cubicBezTo>
                    <a:pt x="1360" y="1169"/>
                    <a:pt x="1390" y="1123"/>
                    <a:pt x="1429" y="1123"/>
                  </a:cubicBezTo>
                  <a:cubicBezTo>
                    <a:pt x="1474" y="1123"/>
                    <a:pt x="1482" y="1161"/>
                    <a:pt x="1520" y="1115"/>
                  </a:cubicBezTo>
                  <a:cubicBezTo>
                    <a:pt x="1551" y="1093"/>
                    <a:pt x="1551" y="1093"/>
                    <a:pt x="1551" y="1093"/>
                  </a:cubicBezTo>
                  <a:close/>
                  <a:moveTo>
                    <a:pt x="947" y="986"/>
                  </a:moveTo>
                  <a:lnTo>
                    <a:pt x="947" y="986"/>
                  </a:lnTo>
                  <a:cubicBezTo>
                    <a:pt x="955" y="1009"/>
                    <a:pt x="955" y="1009"/>
                    <a:pt x="955" y="1009"/>
                  </a:cubicBezTo>
                  <a:cubicBezTo>
                    <a:pt x="955" y="1024"/>
                    <a:pt x="947" y="1039"/>
                    <a:pt x="940" y="1054"/>
                  </a:cubicBezTo>
                  <a:cubicBezTo>
                    <a:pt x="940" y="1062"/>
                    <a:pt x="940" y="1070"/>
                    <a:pt x="932" y="1077"/>
                  </a:cubicBezTo>
                  <a:cubicBezTo>
                    <a:pt x="932" y="1085"/>
                    <a:pt x="924" y="1093"/>
                    <a:pt x="917" y="1093"/>
                  </a:cubicBezTo>
                  <a:cubicBezTo>
                    <a:pt x="879" y="1108"/>
                    <a:pt x="871" y="1077"/>
                    <a:pt x="902" y="1054"/>
                  </a:cubicBezTo>
                  <a:cubicBezTo>
                    <a:pt x="909" y="1047"/>
                    <a:pt x="917" y="1039"/>
                    <a:pt x="917" y="1024"/>
                  </a:cubicBezTo>
                  <a:cubicBezTo>
                    <a:pt x="917" y="1001"/>
                    <a:pt x="940" y="1001"/>
                    <a:pt x="947" y="986"/>
                  </a:cubicBezTo>
                  <a:close/>
                  <a:moveTo>
                    <a:pt x="1268" y="573"/>
                  </a:moveTo>
                  <a:lnTo>
                    <a:pt x="1268" y="573"/>
                  </a:lnTo>
                  <a:cubicBezTo>
                    <a:pt x="1283" y="588"/>
                    <a:pt x="1283" y="588"/>
                    <a:pt x="1283" y="588"/>
                  </a:cubicBezTo>
                  <a:cubicBezTo>
                    <a:pt x="1299" y="596"/>
                    <a:pt x="1337" y="627"/>
                    <a:pt x="1329" y="642"/>
                  </a:cubicBezTo>
                  <a:cubicBezTo>
                    <a:pt x="1321" y="642"/>
                    <a:pt x="1314" y="650"/>
                    <a:pt x="1299" y="642"/>
                  </a:cubicBezTo>
                  <a:cubicBezTo>
                    <a:pt x="1283" y="642"/>
                    <a:pt x="1260" y="642"/>
                    <a:pt x="1245" y="634"/>
                  </a:cubicBezTo>
                  <a:cubicBezTo>
                    <a:pt x="1207" y="634"/>
                    <a:pt x="1177" y="619"/>
                    <a:pt x="1138" y="611"/>
                  </a:cubicBezTo>
                  <a:cubicBezTo>
                    <a:pt x="1123" y="604"/>
                    <a:pt x="1077" y="596"/>
                    <a:pt x="1077" y="581"/>
                  </a:cubicBezTo>
                  <a:cubicBezTo>
                    <a:pt x="1085" y="543"/>
                    <a:pt x="1146" y="573"/>
                    <a:pt x="1161" y="573"/>
                  </a:cubicBezTo>
                  <a:cubicBezTo>
                    <a:pt x="1184" y="573"/>
                    <a:pt x="1199" y="565"/>
                    <a:pt x="1215" y="558"/>
                  </a:cubicBezTo>
                  <a:cubicBezTo>
                    <a:pt x="1238" y="550"/>
                    <a:pt x="1245" y="581"/>
                    <a:pt x="1268" y="573"/>
                  </a:cubicBezTo>
                  <a:close/>
                  <a:moveTo>
                    <a:pt x="2223" y="650"/>
                  </a:moveTo>
                  <a:lnTo>
                    <a:pt x="2223" y="650"/>
                  </a:lnTo>
                  <a:cubicBezTo>
                    <a:pt x="2223" y="627"/>
                    <a:pt x="2230" y="588"/>
                    <a:pt x="2253" y="573"/>
                  </a:cubicBezTo>
                  <a:cubicBezTo>
                    <a:pt x="2269" y="558"/>
                    <a:pt x="2292" y="543"/>
                    <a:pt x="2307" y="527"/>
                  </a:cubicBezTo>
                  <a:cubicBezTo>
                    <a:pt x="2330" y="504"/>
                    <a:pt x="2345" y="466"/>
                    <a:pt x="2368" y="451"/>
                  </a:cubicBezTo>
                  <a:cubicBezTo>
                    <a:pt x="2383" y="436"/>
                    <a:pt x="2429" y="398"/>
                    <a:pt x="2452" y="390"/>
                  </a:cubicBezTo>
                  <a:cubicBezTo>
                    <a:pt x="2452" y="421"/>
                    <a:pt x="2414" y="443"/>
                    <a:pt x="2399" y="466"/>
                  </a:cubicBezTo>
                  <a:cubicBezTo>
                    <a:pt x="2376" y="497"/>
                    <a:pt x="2345" y="535"/>
                    <a:pt x="2315" y="565"/>
                  </a:cubicBezTo>
                  <a:cubicBezTo>
                    <a:pt x="2292" y="588"/>
                    <a:pt x="2284" y="611"/>
                    <a:pt x="2261" y="627"/>
                  </a:cubicBezTo>
                  <a:cubicBezTo>
                    <a:pt x="2223" y="650"/>
                    <a:pt x="2223" y="650"/>
                    <a:pt x="2223" y="650"/>
                  </a:cubicBezTo>
                  <a:close/>
                  <a:moveTo>
                    <a:pt x="2643" y="199"/>
                  </a:moveTo>
                  <a:lnTo>
                    <a:pt x="2643" y="199"/>
                  </a:lnTo>
                  <a:cubicBezTo>
                    <a:pt x="2620" y="222"/>
                    <a:pt x="2590" y="245"/>
                    <a:pt x="2574" y="252"/>
                  </a:cubicBezTo>
                  <a:cubicBezTo>
                    <a:pt x="2528" y="275"/>
                    <a:pt x="2544" y="313"/>
                    <a:pt x="2513" y="352"/>
                  </a:cubicBezTo>
                  <a:cubicBezTo>
                    <a:pt x="2490" y="413"/>
                    <a:pt x="2498" y="497"/>
                    <a:pt x="2574" y="459"/>
                  </a:cubicBezTo>
                  <a:cubicBezTo>
                    <a:pt x="2643" y="428"/>
                    <a:pt x="2559" y="543"/>
                    <a:pt x="2505" y="482"/>
                  </a:cubicBezTo>
                  <a:cubicBezTo>
                    <a:pt x="2467" y="443"/>
                    <a:pt x="2460" y="489"/>
                    <a:pt x="2437" y="543"/>
                  </a:cubicBezTo>
                  <a:cubicBezTo>
                    <a:pt x="2429" y="550"/>
                    <a:pt x="2376" y="611"/>
                    <a:pt x="2406" y="611"/>
                  </a:cubicBezTo>
                  <a:cubicBezTo>
                    <a:pt x="2452" y="611"/>
                    <a:pt x="2475" y="550"/>
                    <a:pt x="2475" y="627"/>
                  </a:cubicBezTo>
                  <a:cubicBezTo>
                    <a:pt x="2475" y="673"/>
                    <a:pt x="2521" y="665"/>
                    <a:pt x="2551" y="657"/>
                  </a:cubicBezTo>
                  <a:cubicBezTo>
                    <a:pt x="2528" y="680"/>
                    <a:pt x="2498" y="688"/>
                    <a:pt x="2460" y="688"/>
                  </a:cubicBezTo>
                  <a:cubicBezTo>
                    <a:pt x="2452" y="688"/>
                    <a:pt x="2315" y="802"/>
                    <a:pt x="2276" y="818"/>
                  </a:cubicBezTo>
                  <a:cubicBezTo>
                    <a:pt x="2238" y="833"/>
                    <a:pt x="2177" y="894"/>
                    <a:pt x="2246" y="902"/>
                  </a:cubicBezTo>
                  <a:cubicBezTo>
                    <a:pt x="2315" y="917"/>
                    <a:pt x="2269" y="909"/>
                    <a:pt x="2284" y="955"/>
                  </a:cubicBezTo>
                  <a:cubicBezTo>
                    <a:pt x="2292" y="986"/>
                    <a:pt x="2230" y="1070"/>
                    <a:pt x="2200" y="1077"/>
                  </a:cubicBezTo>
                  <a:cubicBezTo>
                    <a:pt x="2093" y="1093"/>
                    <a:pt x="2146" y="1123"/>
                    <a:pt x="2131" y="1200"/>
                  </a:cubicBezTo>
                  <a:cubicBezTo>
                    <a:pt x="2101" y="1253"/>
                    <a:pt x="2108" y="1307"/>
                    <a:pt x="2116" y="1352"/>
                  </a:cubicBezTo>
                  <a:cubicBezTo>
                    <a:pt x="2124" y="1368"/>
                    <a:pt x="2116" y="1452"/>
                    <a:pt x="2131" y="1429"/>
                  </a:cubicBezTo>
                  <a:cubicBezTo>
                    <a:pt x="2162" y="1390"/>
                    <a:pt x="2154" y="1291"/>
                    <a:pt x="2177" y="1245"/>
                  </a:cubicBezTo>
                  <a:cubicBezTo>
                    <a:pt x="2200" y="1184"/>
                    <a:pt x="2185" y="1253"/>
                    <a:pt x="2207" y="1261"/>
                  </a:cubicBezTo>
                  <a:cubicBezTo>
                    <a:pt x="2223" y="1268"/>
                    <a:pt x="2299" y="1245"/>
                    <a:pt x="2315" y="1230"/>
                  </a:cubicBezTo>
                  <a:cubicBezTo>
                    <a:pt x="2315" y="1268"/>
                    <a:pt x="2246" y="1329"/>
                    <a:pt x="2246" y="1375"/>
                  </a:cubicBezTo>
                  <a:cubicBezTo>
                    <a:pt x="2246" y="1429"/>
                    <a:pt x="2207" y="1513"/>
                    <a:pt x="2185" y="1559"/>
                  </a:cubicBezTo>
                  <a:cubicBezTo>
                    <a:pt x="2169" y="1582"/>
                    <a:pt x="2154" y="1627"/>
                    <a:pt x="2200" y="1597"/>
                  </a:cubicBezTo>
                  <a:cubicBezTo>
                    <a:pt x="2223" y="1574"/>
                    <a:pt x="2246" y="1505"/>
                    <a:pt x="2276" y="1505"/>
                  </a:cubicBezTo>
                  <a:cubicBezTo>
                    <a:pt x="2261" y="1536"/>
                    <a:pt x="2238" y="1589"/>
                    <a:pt x="2238" y="1627"/>
                  </a:cubicBezTo>
                  <a:cubicBezTo>
                    <a:pt x="2238" y="1650"/>
                    <a:pt x="2269" y="1688"/>
                    <a:pt x="2253" y="1711"/>
                  </a:cubicBezTo>
                  <a:cubicBezTo>
                    <a:pt x="2238" y="1727"/>
                    <a:pt x="2207" y="1727"/>
                    <a:pt x="2200" y="1749"/>
                  </a:cubicBezTo>
                  <a:cubicBezTo>
                    <a:pt x="2055" y="2017"/>
                    <a:pt x="2055" y="2017"/>
                    <a:pt x="2055" y="2017"/>
                  </a:cubicBezTo>
                  <a:cubicBezTo>
                    <a:pt x="2055" y="2047"/>
                    <a:pt x="2017" y="2116"/>
                    <a:pt x="2040" y="2139"/>
                  </a:cubicBezTo>
                  <a:cubicBezTo>
                    <a:pt x="2063" y="2162"/>
                    <a:pt x="2078" y="2307"/>
                    <a:pt x="2093" y="2284"/>
                  </a:cubicBezTo>
                  <a:cubicBezTo>
                    <a:pt x="2101" y="2269"/>
                    <a:pt x="2185" y="2147"/>
                    <a:pt x="2177" y="2215"/>
                  </a:cubicBezTo>
                  <a:cubicBezTo>
                    <a:pt x="2162" y="2269"/>
                    <a:pt x="2154" y="2299"/>
                    <a:pt x="2131" y="2345"/>
                  </a:cubicBezTo>
                  <a:cubicBezTo>
                    <a:pt x="2093" y="2422"/>
                    <a:pt x="2070" y="2468"/>
                    <a:pt x="2108" y="2544"/>
                  </a:cubicBezTo>
                  <a:cubicBezTo>
                    <a:pt x="2131" y="2590"/>
                    <a:pt x="2154" y="2636"/>
                    <a:pt x="2200" y="2636"/>
                  </a:cubicBezTo>
                  <a:cubicBezTo>
                    <a:pt x="2200" y="2674"/>
                    <a:pt x="2185" y="2804"/>
                    <a:pt x="2139" y="2811"/>
                  </a:cubicBezTo>
                  <a:cubicBezTo>
                    <a:pt x="2009" y="2834"/>
                    <a:pt x="2124" y="2903"/>
                    <a:pt x="2070" y="2979"/>
                  </a:cubicBezTo>
                  <a:cubicBezTo>
                    <a:pt x="2063" y="3010"/>
                    <a:pt x="2063" y="3033"/>
                    <a:pt x="2063" y="3063"/>
                  </a:cubicBezTo>
                  <a:cubicBezTo>
                    <a:pt x="1978" y="3170"/>
                    <a:pt x="2032" y="3346"/>
                    <a:pt x="2017" y="3476"/>
                  </a:cubicBezTo>
                  <a:cubicBezTo>
                    <a:pt x="2001" y="3583"/>
                    <a:pt x="1917" y="3575"/>
                    <a:pt x="1887" y="3659"/>
                  </a:cubicBezTo>
                  <a:cubicBezTo>
                    <a:pt x="1864" y="3720"/>
                    <a:pt x="1879" y="3843"/>
                    <a:pt x="1879" y="3904"/>
                  </a:cubicBezTo>
                  <a:cubicBezTo>
                    <a:pt x="1925" y="3934"/>
                    <a:pt x="1986" y="3972"/>
                    <a:pt x="2047" y="3934"/>
                  </a:cubicBezTo>
                  <a:cubicBezTo>
                    <a:pt x="2078" y="3911"/>
                    <a:pt x="2124" y="3896"/>
                    <a:pt x="2154" y="3904"/>
                  </a:cubicBezTo>
                  <a:cubicBezTo>
                    <a:pt x="2215" y="3904"/>
                    <a:pt x="2276" y="3835"/>
                    <a:pt x="2307" y="3797"/>
                  </a:cubicBezTo>
                  <a:cubicBezTo>
                    <a:pt x="2353" y="3751"/>
                    <a:pt x="2299" y="3674"/>
                    <a:pt x="2292" y="3621"/>
                  </a:cubicBezTo>
                  <a:cubicBezTo>
                    <a:pt x="2269" y="3598"/>
                    <a:pt x="2238" y="3590"/>
                    <a:pt x="2207" y="3590"/>
                  </a:cubicBezTo>
                  <a:cubicBezTo>
                    <a:pt x="2207" y="3568"/>
                    <a:pt x="2315" y="3575"/>
                    <a:pt x="2299" y="3506"/>
                  </a:cubicBezTo>
                  <a:cubicBezTo>
                    <a:pt x="2292" y="3460"/>
                    <a:pt x="2338" y="3437"/>
                    <a:pt x="2345" y="3392"/>
                  </a:cubicBezTo>
                  <a:cubicBezTo>
                    <a:pt x="2353" y="3315"/>
                    <a:pt x="2376" y="3247"/>
                    <a:pt x="2376" y="3170"/>
                  </a:cubicBezTo>
                  <a:cubicBezTo>
                    <a:pt x="2376" y="3109"/>
                    <a:pt x="2444" y="3201"/>
                    <a:pt x="2414" y="3101"/>
                  </a:cubicBezTo>
                  <a:cubicBezTo>
                    <a:pt x="2391" y="3010"/>
                    <a:pt x="2421" y="2888"/>
                    <a:pt x="2452" y="2804"/>
                  </a:cubicBezTo>
                  <a:cubicBezTo>
                    <a:pt x="2475" y="2750"/>
                    <a:pt x="2498" y="2697"/>
                    <a:pt x="2544" y="2666"/>
                  </a:cubicBezTo>
                  <a:cubicBezTo>
                    <a:pt x="2582" y="2636"/>
                    <a:pt x="2635" y="2636"/>
                    <a:pt x="2651" y="2582"/>
                  </a:cubicBezTo>
                  <a:cubicBezTo>
                    <a:pt x="2651" y="2483"/>
                    <a:pt x="2513" y="2338"/>
                    <a:pt x="2482" y="2246"/>
                  </a:cubicBezTo>
                  <a:cubicBezTo>
                    <a:pt x="2444" y="2124"/>
                    <a:pt x="2437" y="2024"/>
                    <a:pt x="2437" y="1902"/>
                  </a:cubicBezTo>
                  <a:cubicBezTo>
                    <a:pt x="2544" y="1963"/>
                    <a:pt x="2574" y="1948"/>
                    <a:pt x="2620" y="1834"/>
                  </a:cubicBezTo>
                  <a:cubicBezTo>
                    <a:pt x="2635" y="1795"/>
                    <a:pt x="2681" y="1788"/>
                    <a:pt x="2696" y="1734"/>
                  </a:cubicBezTo>
                  <a:cubicBezTo>
                    <a:pt x="2704" y="1704"/>
                    <a:pt x="2750" y="1665"/>
                    <a:pt x="2765" y="1627"/>
                  </a:cubicBezTo>
                  <a:cubicBezTo>
                    <a:pt x="2788" y="1574"/>
                    <a:pt x="2849" y="1551"/>
                    <a:pt x="2895" y="1536"/>
                  </a:cubicBezTo>
                  <a:cubicBezTo>
                    <a:pt x="2964" y="1505"/>
                    <a:pt x="2979" y="1383"/>
                    <a:pt x="3010" y="1329"/>
                  </a:cubicBezTo>
                  <a:cubicBezTo>
                    <a:pt x="3025" y="1299"/>
                    <a:pt x="3162" y="1261"/>
                    <a:pt x="3185" y="1261"/>
                  </a:cubicBezTo>
                  <a:cubicBezTo>
                    <a:pt x="3178" y="1261"/>
                    <a:pt x="3086" y="1337"/>
                    <a:pt x="3071" y="1352"/>
                  </a:cubicBezTo>
                  <a:cubicBezTo>
                    <a:pt x="3010" y="1436"/>
                    <a:pt x="3017" y="1520"/>
                    <a:pt x="2910" y="1574"/>
                  </a:cubicBezTo>
                  <a:cubicBezTo>
                    <a:pt x="2887" y="1582"/>
                    <a:pt x="2849" y="1582"/>
                    <a:pt x="2834" y="1612"/>
                  </a:cubicBezTo>
                  <a:cubicBezTo>
                    <a:pt x="2803" y="1673"/>
                    <a:pt x="2811" y="1688"/>
                    <a:pt x="2750" y="1727"/>
                  </a:cubicBezTo>
                  <a:cubicBezTo>
                    <a:pt x="2704" y="1757"/>
                    <a:pt x="2681" y="1879"/>
                    <a:pt x="2643" y="1925"/>
                  </a:cubicBezTo>
                  <a:cubicBezTo>
                    <a:pt x="2597" y="1986"/>
                    <a:pt x="2590" y="2086"/>
                    <a:pt x="2590" y="2162"/>
                  </a:cubicBezTo>
                  <a:cubicBezTo>
                    <a:pt x="2620" y="2276"/>
                    <a:pt x="2597" y="2345"/>
                    <a:pt x="2719" y="2399"/>
                  </a:cubicBezTo>
                  <a:cubicBezTo>
                    <a:pt x="2750" y="2414"/>
                    <a:pt x="2773" y="2445"/>
                    <a:pt x="2803" y="2452"/>
                  </a:cubicBezTo>
                  <a:cubicBezTo>
                    <a:pt x="2849" y="2468"/>
                    <a:pt x="2811" y="2414"/>
                    <a:pt x="2796" y="2391"/>
                  </a:cubicBezTo>
                  <a:cubicBezTo>
                    <a:pt x="2765" y="2322"/>
                    <a:pt x="2757" y="2276"/>
                    <a:pt x="2803" y="2223"/>
                  </a:cubicBezTo>
                  <a:cubicBezTo>
                    <a:pt x="2826" y="2185"/>
                    <a:pt x="2811" y="2078"/>
                    <a:pt x="2872" y="2154"/>
                  </a:cubicBezTo>
                  <a:cubicBezTo>
                    <a:pt x="2903" y="2185"/>
                    <a:pt x="2941" y="2200"/>
                    <a:pt x="2979" y="2231"/>
                  </a:cubicBezTo>
                  <a:cubicBezTo>
                    <a:pt x="3032" y="2292"/>
                    <a:pt x="3025" y="2208"/>
                    <a:pt x="3010" y="2170"/>
                  </a:cubicBezTo>
                  <a:cubicBezTo>
                    <a:pt x="2994" y="2139"/>
                    <a:pt x="2987" y="2101"/>
                    <a:pt x="2971" y="2070"/>
                  </a:cubicBezTo>
                  <a:cubicBezTo>
                    <a:pt x="2949" y="2032"/>
                    <a:pt x="2941" y="1986"/>
                    <a:pt x="2987" y="2055"/>
                  </a:cubicBezTo>
                  <a:cubicBezTo>
                    <a:pt x="3032" y="2101"/>
                    <a:pt x="3055" y="2185"/>
                    <a:pt x="3071" y="2246"/>
                  </a:cubicBezTo>
                  <a:cubicBezTo>
                    <a:pt x="3086" y="2284"/>
                    <a:pt x="3048" y="2338"/>
                    <a:pt x="3094" y="2338"/>
                  </a:cubicBezTo>
                  <a:cubicBezTo>
                    <a:pt x="3116" y="2338"/>
                    <a:pt x="3162" y="2361"/>
                    <a:pt x="3178" y="2345"/>
                  </a:cubicBezTo>
                  <a:cubicBezTo>
                    <a:pt x="3208" y="2307"/>
                    <a:pt x="3231" y="2193"/>
                    <a:pt x="3254" y="2139"/>
                  </a:cubicBezTo>
                  <a:cubicBezTo>
                    <a:pt x="3269" y="2116"/>
                    <a:pt x="3277" y="2086"/>
                    <a:pt x="3277" y="2055"/>
                  </a:cubicBezTo>
                  <a:cubicBezTo>
                    <a:pt x="3285" y="2032"/>
                    <a:pt x="3239" y="2040"/>
                    <a:pt x="3231" y="2017"/>
                  </a:cubicBezTo>
                  <a:cubicBezTo>
                    <a:pt x="3330" y="2040"/>
                    <a:pt x="3292" y="1986"/>
                    <a:pt x="3285" y="1918"/>
                  </a:cubicBezTo>
                  <a:cubicBezTo>
                    <a:pt x="3300" y="1841"/>
                    <a:pt x="3338" y="1772"/>
                    <a:pt x="3315" y="1704"/>
                  </a:cubicBezTo>
                  <a:cubicBezTo>
                    <a:pt x="3300" y="1650"/>
                    <a:pt x="3292" y="1627"/>
                    <a:pt x="3292" y="1574"/>
                  </a:cubicBezTo>
                  <a:cubicBezTo>
                    <a:pt x="3285" y="1444"/>
                    <a:pt x="3338" y="1643"/>
                    <a:pt x="3353" y="1673"/>
                  </a:cubicBezTo>
                  <a:cubicBezTo>
                    <a:pt x="3353" y="1688"/>
                    <a:pt x="3430" y="1520"/>
                    <a:pt x="3460" y="1490"/>
                  </a:cubicBezTo>
                  <a:cubicBezTo>
                    <a:pt x="3460" y="1551"/>
                    <a:pt x="3399" y="1673"/>
                    <a:pt x="3376" y="1727"/>
                  </a:cubicBezTo>
                  <a:cubicBezTo>
                    <a:pt x="3353" y="1780"/>
                    <a:pt x="3338" y="2032"/>
                    <a:pt x="3399" y="2017"/>
                  </a:cubicBezTo>
                  <a:cubicBezTo>
                    <a:pt x="3445" y="2009"/>
                    <a:pt x="3552" y="2009"/>
                    <a:pt x="3476" y="1956"/>
                  </a:cubicBezTo>
                  <a:cubicBezTo>
                    <a:pt x="3437" y="1925"/>
                    <a:pt x="3407" y="1857"/>
                    <a:pt x="3407" y="1811"/>
                  </a:cubicBezTo>
                  <a:cubicBezTo>
                    <a:pt x="3445" y="1841"/>
                    <a:pt x="3499" y="1933"/>
                    <a:pt x="3537" y="1948"/>
                  </a:cubicBezTo>
                  <a:cubicBezTo>
                    <a:pt x="3590" y="1963"/>
                    <a:pt x="3590" y="1979"/>
                    <a:pt x="3605" y="2024"/>
                  </a:cubicBezTo>
                  <a:cubicBezTo>
                    <a:pt x="3628" y="2086"/>
                    <a:pt x="3720" y="2109"/>
                    <a:pt x="3804" y="2132"/>
                  </a:cubicBezTo>
                  <a:lnTo>
                    <a:pt x="3804" y="2132"/>
                  </a:lnTo>
                  <a:cubicBezTo>
                    <a:pt x="3804" y="2124"/>
                    <a:pt x="3804" y="2124"/>
                    <a:pt x="3804" y="2124"/>
                  </a:cubicBezTo>
                  <a:lnTo>
                    <a:pt x="3804" y="2124"/>
                  </a:lnTo>
                  <a:cubicBezTo>
                    <a:pt x="3819" y="2101"/>
                    <a:pt x="3842" y="2078"/>
                    <a:pt x="3842" y="2055"/>
                  </a:cubicBezTo>
                  <a:cubicBezTo>
                    <a:pt x="3850" y="2040"/>
                    <a:pt x="3842" y="2017"/>
                    <a:pt x="3835" y="2001"/>
                  </a:cubicBezTo>
                  <a:cubicBezTo>
                    <a:pt x="3819" y="1979"/>
                    <a:pt x="3781" y="1963"/>
                    <a:pt x="3781" y="1940"/>
                  </a:cubicBezTo>
                  <a:cubicBezTo>
                    <a:pt x="3781" y="1925"/>
                    <a:pt x="3819" y="1940"/>
                    <a:pt x="3835" y="1933"/>
                  </a:cubicBezTo>
                  <a:cubicBezTo>
                    <a:pt x="3850" y="1925"/>
                    <a:pt x="3865" y="1910"/>
                    <a:pt x="3865" y="1895"/>
                  </a:cubicBezTo>
                  <a:cubicBezTo>
                    <a:pt x="3873" y="1872"/>
                    <a:pt x="3850" y="1849"/>
                    <a:pt x="3842" y="1826"/>
                  </a:cubicBezTo>
                  <a:cubicBezTo>
                    <a:pt x="3842" y="1795"/>
                    <a:pt x="3857" y="1765"/>
                    <a:pt x="3865" y="1734"/>
                  </a:cubicBezTo>
                  <a:lnTo>
                    <a:pt x="3865" y="1734"/>
                  </a:lnTo>
                  <a:cubicBezTo>
                    <a:pt x="3850" y="1704"/>
                    <a:pt x="3842" y="1665"/>
                    <a:pt x="3819" y="1650"/>
                  </a:cubicBezTo>
                  <a:cubicBezTo>
                    <a:pt x="3789" y="1627"/>
                    <a:pt x="3735" y="1658"/>
                    <a:pt x="3705" y="1627"/>
                  </a:cubicBezTo>
                  <a:cubicBezTo>
                    <a:pt x="3674" y="1597"/>
                    <a:pt x="3674" y="1543"/>
                    <a:pt x="3659" y="1505"/>
                  </a:cubicBezTo>
                  <a:cubicBezTo>
                    <a:pt x="3643" y="1475"/>
                    <a:pt x="3621" y="1444"/>
                    <a:pt x="3621" y="1406"/>
                  </a:cubicBezTo>
                  <a:cubicBezTo>
                    <a:pt x="3613" y="1383"/>
                    <a:pt x="3628" y="1352"/>
                    <a:pt x="3628" y="1322"/>
                  </a:cubicBezTo>
                  <a:cubicBezTo>
                    <a:pt x="3628" y="1276"/>
                    <a:pt x="3598" y="1230"/>
                    <a:pt x="3613" y="1184"/>
                  </a:cubicBezTo>
                  <a:cubicBezTo>
                    <a:pt x="3613" y="1169"/>
                    <a:pt x="3659" y="1200"/>
                    <a:pt x="3659" y="1184"/>
                  </a:cubicBezTo>
                  <a:cubicBezTo>
                    <a:pt x="3674" y="1161"/>
                    <a:pt x="3643" y="1138"/>
                    <a:pt x="3643" y="1115"/>
                  </a:cubicBezTo>
                  <a:cubicBezTo>
                    <a:pt x="3643" y="1093"/>
                    <a:pt x="3682" y="1070"/>
                    <a:pt x="3666" y="1054"/>
                  </a:cubicBezTo>
                  <a:cubicBezTo>
                    <a:pt x="3636" y="1032"/>
                    <a:pt x="3590" y="1039"/>
                    <a:pt x="3560" y="1039"/>
                  </a:cubicBezTo>
                  <a:cubicBezTo>
                    <a:pt x="3529" y="1032"/>
                    <a:pt x="3499" y="1054"/>
                    <a:pt x="3476" y="1047"/>
                  </a:cubicBezTo>
                  <a:cubicBezTo>
                    <a:pt x="3460" y="1039"/>
                    <a:pt x="3483" y="1016"/>
                    <a:pt x="3476" y="1009"/>
                  </a:cubicBezTo>
                  <a:cubicBezTo>
                    <a:pt x="3453" y="970"/>
                    <a:pt x="3399" y="955"/>
                    <a:pt x="3384" y="917"/>
                  </a:cubicBezTo>
                  <a:cubicBezTo>
                    <a:pt x="3376" y="894"/>
                    <a:pt x="3407" y="871"/>
                    <a:pt x="3414" y="856"/>
                  </a:cubicBezTo>
                  <a:cubicBezTo>
                    <a:pt x="3445" y="818"/>
                    <a:pt x="3476" y="772"/>
                    <a:pt x="3514" y="741"/>
                  </a:cubicBezTo>
                  <a:cubicBezTo>
                    <a:pt x="3521" y="734"/>
                    <a:pt x="3544" y="757"/>
                    <a:pt x="3552" y="741"/>
                  </a:cubicBezTo>
                  <a:cubicBezTo>
                    <a:pt x="3567" y="726"/>
                    <a:pt x="3552" y="696"/>
                    <a:pt x="3567" y="680"/>
                  </a:cubicBezTo>
                  <a:cubicBezTo>
                    <a:pt x="3575" y="673"/>
                    <a:pt x="3582" y="665"/>
                    <a:pt x="3598" y="665"/>
                  </a:cubicBezTo>
                  <a:cubicBezTo>
                    <a:pt x="3621" y="665"/>
                    <a:pt x="3636" y="688"/>
                    <a:pt x="3651" y="680"/>
                  </a:cubicBezTo>
                  <a:cubicBezTo>
                    <a:pt x="3674" y="680"/>
                    <a:pt x="3682" y="650"/>
                    <a:pt x="3697" y="634"/>
                  </a:cubicBezTo>
                  <a:lnTo>
                    <a:pt x="3697" y="634"/>
                  </a:lnTo>
                  <a:cubicBezTo>
                    <a:pt x="3674" y="627"/>
                    <a:pt x="3636" y="627"/>
                    <a:pt x="3636" y="596"/>
                  </a:cubicBezTo>
                  <a:cubicBezTo>
                    <a:pt x="3628" y="558"/>
                    <a:pt x="3689" y="527"/>
                    <a:pt x="3682" y="482"/>
                  </a:cubicBezTo>
                  <a:cubicBezTo>
                    <a:pt x="3682" y="459"/>
                    <a:pt x="3636" y="466"/>
                    <a:pt x="3621" y="443"/>
                  </a:cubicBezTo>
                  <a:cubicBezTo>
                    <a:pt x="3613" y="436"/>
                    <a:pt x="3613" y="421"/>
                    <a:pt x="3628" y="413"/>
                  </a:cubicBezTo>
                  <a:cubicBezTo>
                    <a:pt x="3674" y="398"/>
                    <a:pt x="3720" y="382"/>
                    <a:pt x="3773" y="367"/>
                  </a:cubicBezTo>
                  <a:cubicBezTo>
                    <a:pt x="3796" y="367"/>
                    <a:pt x="3842" y="398"/>
                    <a:pt x="3842" y="367"/>
                  </a:cubicBezTo>
                  <a:cubicBezTo>
                    <a:pt x="3850" y="336"/>
                    <a:pt x="3812" y="306"/>
                    <a:pt x="3789" y="283"/>
                  </a:cubicBezTo>
                  <a:cubicBezTo>
                    <a:pt x="3773" y="268"/>
                    <a:pt x="3751" y="260"/>
                    <a:pt x="3735" y="245"/>
                  </a:cubicBezTo>
                  <a:lnTo>
                    <a:pt x="3735" y="245"/>
                  </a:lnTo>
                  <a:cubicBezTo>
                    <a:pt x="3697" y="252"/>
                    <a:pt x="3651" y="252"/>
                    <a:pt x="3621" y="268"/>
                  </a:cubicBezTo>
                  <a:cubicBezTo>
                    <a:pt x="3598" y="275"/>
                    <a:pt x="3590" y="313"/>
                    <a:pt x="3567" y="321"/>
                  </a:cubicBezTo>
                  <a:cubicBezTo>
                    <a:pt x="3552" y="329"/>
                    <a:pt x="3521" y="313"/>
                    <a:pt x="3499" y="321"/>
                  </a:cubicBezTo>
                  <a:cubicBezTo>
                    <a:pt x="3476" y="329"/>
                    <a:pt x="3468" y="352"/>
                    <a:pt x="3445" y="359"/>
                  </a:cubicBezTo>
                  <a:cubicBezTo>
                    <a:pt x="3414" y="375"/>
                    <a:pt x="3376" y="375"/>
                    <a:pt x="3346" y="367"/>
                  </a:cubicBezTo>
                  <a:cubicBezTo>
                    <a:pt x="3315" y="367"/>
                    <a:pt x="3277" y="336"/>
                    <a:pt x="3239" y="344"/>
                  </a:cubicBezTo>
                  <a:cubicBezTo>
                    <a:pt x="3216" y="352"/>
                    <a:pt x="3216" y="375"/>
                    <a:pt x="3201" y="390"/>
                  </a:cubicBezTo>
                  <a:cubicBezTo>
                    <a:pt x="3178" y="413"/>
                    <a:pt x="3155" y="443"/>
                    <a:pt x="3132" y="451"/>
                  </a:cubicBezTo>
                  <a:cubicBezTo>
                    <a:pt x="3101" y="466"/>
                    <a:pt x="3071" y="474"/>
                    <a:pt x="3040" y="474"/>
                  </a:cubicBezTo>
                  <a:cubicBezTo>
                    <a:pt x="3025" y="474"/>
                    <a:pt x="3010" y="474"/>
                    <a:pt x="2994" y="466"/>
                  </a:cubicBezTo>
                  <a:cubicBezTo>
                    <a:pt x="2979" y="459"/>
                    <a:pt x="2971" y="436"/>
                    <a:pt x="2971" y="421"/>
                  </a:cubicBezTo>
                  <a:cubicBezTo>
                    <a:pt x="2971" y="405"/>
                    <a:pt x="2994" y="405"/>
                    <a:pt x="2994" y="390"/>
                  </a:cubicBezTo>
                  <a:cubicBezTo>
                    <a:pt x="3002" y="367"/>
                    <a:pt x="2971" y="352"/>
                    <a:pt x="2971" y="329"/>
                  </a:cubicBezTo>
                  <a:cubicBezTo>
                    <a:pt x="2979" y="298"/>
                    <a:pt x="3017" y="283"/>
                    <a:pt x="3017" y="252"/>
                  </a:cubicBezTo>
                  <a:cubicBezTo>
                    <a:pt x="3017" y="237"/>
                    <a:pt x="2994" y="237"/>
                    <a:pt x="2979" y="237"/>
                  </a:cubicBezTo>
                  <a:cubicBezTo>
                    <a:pt x="2956" y="229"/>
                    <a:pt x="2933" y="245"/>
                    <a:pt x="2910" y="229"/>
                  </a:cubicBezTo>
                  <a:cubicBezTo>
                    <a:pt x="2903" y="222"/>
                    <a:pt x="2926" y="199"/>
                    <a:pt x="2910" y="199"/>
                  </a:cubicBezTo>
                  <a:cubicBezTo>
                    <a:pt x="2887" y="184"/>
                    <a:pt x="2849" y="168"/>
                    <a:pt x="2819" y="184"/>
                  </a:cubicBezTo>
                  <a:cubicBezTo>
                    <a:pt x="2803" y="199"/>
                    <a:pt x="2826" y="229"/>
                    <a:pt x="2819" y="252"/>
                  </a:cubicBezTo>
                  <a:cubicBezTo>
                    <a:pt x="2819" y="260"/>
                    <a:pt x="2819" y="283"/>
                    <a:pt x="2803" y="283"/>
                  </a:cubicBezTo>
                  <a:cubicBezTo>
                    <a:pt x="2780" y="283"/>
                    <a:pt x="2757" y="268"/>
                    <a:pt x="2727" y="268"/>
                  </a:cubicBezTo>
                  <a:cubicBezTo>
                    <a:pt x="2719" y="268"/>
                    <a:pt x="2704" y="283"/>
                    <a:pt x="2689" y="275"/>
                  </a:cubicBezTo>
                  <a:cubicBezTo>
                    <a:pt x="2666" y="252"/>
                    <a:pt x="2658" y="222"/>
                    <a:pt x="2643" y="199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191"/>
            <p:cNvSpPr>
              <a:spLocks noChangeArrowheads="1"/>
            </p:cNvSpPr>
            <p:nvPr/>
          </p:nvSpPr>
          <p:spPr bwMode="auto">
            <a:xfrm>
              <a:off x="6043220" y="3697289"/>
              <a:ext cx="547651" cy="530225"/>
            </a:xfrm>
            <a:custGeom>
              <a:avLst/>
              <a:gdLst>
                <a:gd name="T0" fmla="*/ 869 w 1520"/>
                <a:gd name="T1" fmla="*/ 1436 h 1475"/>
                <a:gd name="T2" fmla="*/ 869 w 1520"/>
                <a:gd name="T3" fmla="*/ 1436 h 1475"/>
                <a:gd name="T4" fmla="*/ 801 w 1520"/>
                <a:gd name="T5" fmla="*/ 1336 h 1475"/>
                <a:gd name="T6" fmla="*/ 602 w 1520"/>
                <a:gd name="T7" fmla="*/ 1344 h 1475"/>
                <a:gd name="T8" fmla="*/ 526 w 1520"/>
                <a:gd name="T9" fmla="*/ 1359 h 1475"/>
                <a:gd name="T10" fmla="*/ 449 w 1520"/>
                <a:gd name="T11" fmla="*/ 1390 h 1475"/>
                <a:gd name="T12" fmla="*/ 449 w 1520"/>
                <a:gd name="T13" fmla="*/ 1390 h 1475"/>
                <a:gd name="T14" fmla="*/ 312 w 1520"/>
                <a:gd name="T15" fmla="*/ 1352 h 1475"/>
                <a:gd name="T16" fmla="*/ 296 w 1520"/>
                <a:gd name="T17" fmla="*/ 1291 h 1475"/>
                <a:gd name="T18" fmla="*/ 342 w 1520"/>
                <a:gd name="T19" fmla="*/ 1275 h 1475"/>
                <a:gd name="T20" fmla="*/ 350 w 1520"/>
                <a:gd name="T21" fmla="*/ 1245 h 1475"/>
                <a:gd name="T22" fmla="*/ 327 w 1520"/>
                <a:gd name="T23" fmla="*/ 1169 h 1475"/>
                <a:gd name="T24" fmla="*/ 449 w 1520"/>
                <a:gd name="T25" fmla="*/ 1084 h 1475"/>
                <a:gd name="T26" fmla="*/ 457 w 1520"/>
                <a:gd name="T27" fmla="*/ 1046 h 1475"/>
                <a:gd name="T28" fmla="*/ 358 w 1520"/>
                <a:gd name="T29" fmla="*/ 1077 h 1475"/>
                <a:gd name="T30" fmla="*/ 350 w 1520"/>
                <a:gd name="T31" fmla="*/ 1031 h 1475"/>
                <a:gd name="T32" fmla="*/ 358 w 1520"/>
                <a:gd name="T33" fmla="*/ 993 h 1475"/>
                <a:gd name="T34" fmla="*/ 373 w 1520"/>
                <a:gd name="T35" fmla="*/ 939 h 1475"/>
                <a:gd name="T36" fmla="*/ 175 w 1520"/>
                <a:gd name="T37" fmla="*/ 878 h 1475"/>
                <a:gd name="T38" fmla="*/ 122 w 1520"/>
                <a:gd name="T39" fmla="*/ 779 h 1475"/>
                <a:gd name="T40" fmla="*/ 84 w 1520"/>
                <a:gd name="T41" fmla="*/ 748 h 1475"/>
                <a:gd name="T42" fmla="*/ 45 w 1520"/>
                <a:gd name="T43" fmla="*/ 657 h 1475"/>
                <a:gd name="T44" fmla="*/ 7 w 1520"/>
                <a:gd name="T45" fmla="*/ 611 h 1475"/>
                <a:gd name="T46" fmla="*/ 61 w 1520"/>
                <a:gd name="T47" fmla="*/ 504 h 1475"/>
                <a:gd name="T48" fmla="*/ 45 w 1520"/>
                <a:gd name="T49" fmla="*/ 443 h 1475"/>
                <a:gd name="T50" fmla="*/ 7 w 1520"/>
                <a:gd name="T51" fmla="*/ 405 h 1475"/>
                <a:gd name="T52" fmla="*/ 15 w 1520"/>
                <a:gd name="T53" fmla="*/ 313 h 1475"/>
                <a:gd name="T54" fmla="*/ 15 w 1520"/>
                <a:gd name="T55" fmla="*/ 313 h 1475"/>
                <a:gd name="T56" fmla="*/ 61 w 1520"/>
                <a:gd name="T57" fmla="*/ 252 h 1475"/>
                <a:gd name="T58" fmla="*/ 160 w 1520"/>
                <a:gd name="T59" fmla="*/ 214 h 1475"/>
                <a:gd name="T60" fmla="*/ 153 w 1520"/>
                <a:gd name="T61" fmla="*/ 160 h 1475"/>
                <a:gd name="T62" fmla="*/ 198 w 1520"/>
                <a:gd name="T63" fmla="*/ 175 h 1475"/>
                <a:gd name="T64" fmla="*/ 304 w 1520"/>
                <a:gd name="T65" fmla="*/ 214 h 1475"/>
                <a:gd name="T66" fmla="*/ 365 w 1520"/>
                <a:gd name="T67" fmla="*/ 214 h 1475"/>
                <a:gd name="T68" fmla="*/ 404 w 1520"/>
                <a:gd name="T69" fmla="*/ 267 h 1475"/>
                <a:gd name="T70" fmla="*/ 434 w 1520"/>
                <a:gd name="T71" fmla="*/ 252 h 1475"/>
                <a:gd name="T72" fmla="*/ 449 w 1520"/>
                <a:gd name="T73" fmla="*/ 145 h 1475"/>
                <a:gd name="T74" fmla="*/ 480 w 1520"/>
                <a:gd name="T75" fmla="*/ 76 h 1475"/>
                <a:gd name="T76" fmla="*/ 526 w 1520"/>
                <a:gd name="T77" fmla="*/ 53 h 1475"/>
                <a:gd name="T78" fmla="*/ 717 w 1520"/>
                <a:gd name="T79" fmla="*/ 23 h 1475"/>
                <a:gd name="T80" fmla="*/ 778 w 1520"/>
                <a:gd name="T81" fmla="*/ 0 h 1475"/>
                <a:gd name="T82" fmla="*/ 862 w 1520"/>
                <a:gd name="T83" fmla="*/ 23 h 1475"/>
                <a:gd name="T84" fmla="*/ 915 w 1520"/>
                <a:gd name="T85" fmla="*/ 69 h 1475"/>
                <a:gd name="T86" fmla="*/ 984 w 1520"/>
                <a:gd name="T87" fmla="*/ 69 h 1475"/>
                <a:gd name="T88" fmla="*/ 1038 w 1520"/>
                <a:gd name="T89" fmla="*/ 160 h 1475"/>
                <a:gd name="T90" fmla="*/ 1083 w 1520"/>
                <a:gd name="T91" fmla="*/ 198 h 1475"/>
                <a:gd name="T92" fmla="*/ 1099 w 1520"/>
                <a:gd name="T93" fmla="*/ 260 h 1475"/>
                <a:gd name="T94" fmla="*/ 1129 w 1520"/>
                <a:gd name="T95" fmla="*/ 267 h 1475"/>
                <a:gd name="T96" fmla="*/ 1106 w 1520"/>
                <a:gd name="T97" fmla="*/ 359 h 1475"/>
                <a:gd name="T98" fmla="*/ 1144 w 1520"/>
                <a:gd name="T99" fmla="*/ 481 h 1475"/>
                <a:gd name="T100" fmla="*/ 1190 w 1520"/>
                <a:gd name="T101" fmla="*/ 557 h 1475"/>
                <a:gd name="T102" fmla="*/ 1366 w 1520"/>
                <a:gd name="T103" fmla="*/ 580 h 1475"/>
                <a:gd name="T104" fmla="*/ 1511 w 1520"/>
                <a:gd name="T105" fmla="*/ 672 h 1475"/>
                <a:gd name="T106" fmla="*/ 1511 w 1520"/>
                <a:gd name="T107" fmla="*/ 672 h 1475"/>
                <a:gd name="T108" fmla="*/ 1488 w 1520"/>
                <a:gd name="T109" fmla="*/ 802 h 1475"/>
                <a:gd name="T110" fmla="*/ 1412 w 1520"/>
                <a:gd name="T111" fmla="*/ 939 h 1475"/>
                <a:gd name="T112" fmla="*/ 1182 w 1520"/>
                <a:gd name="T113" fmla="*/ 1237 h 1475"/>
                <a:gd name="T114" fmla="*/ 1022 w 1520"/>
                <a:gd name="T115" fmla="*/ 1413 h 1475"/>
                <a:gd name="T116" fmla="*/ 869 w 1520"/>
                <a:gd name="T117" fmla="*/ 1436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475">
                  <a:moveTo>
                    <a:pt x="869" y="1436"/>
                  </a:moveTo>
                  <a:lnTo>
                    <a:pt x="869" y="1436"/>
                  </a:lnTo>
                  <a:cubicBezTo>
                    <a:pt x="854" y="1413"/>
                    <a:pt x="831" y="1344"/>
                    <a:pt x="801" y="1336"/>
                  </a:cubicBezTo>
                  <a:cubicBezTo>
                    <a:pt x="740" y="1321"/>
                    <a:pt x="671" y="1336"/>
                    <a:pt x="602" y="1344"/>
                  </a:cubicBezTo>
                  <a:cubicBezTo>
                    <a:pt x="571" y="1344"/>
                    <a:pt x="549" y="1352"/>
                    <a:pt x="526" y="1359"/>
                  </a:cubicBezTo>
                  <a:cubicBezTo>
                    <a:pt x="503" y="1367"/>
                    <a:pt x="480" y="1375"/>
                    <a:pt x="449" y="1390"/>
                  </a:cubicBezTo>
                  <a:lnTo>
                    <a:pt x="449" y="1390"/>
                  </a:lnTo>
                  <a:cubicBezTo>
                    <a:pt x="404" y="1375"/>
                    <a:pt x="350" y="1382"/>
                    <a:pt x="312" y="1352"/>
                  </a:cubicBezTo>
                  <a:cubicBezTo>
                    <a:pt x="290" y="1344"/>
                    <a:pt x="282" y="1314"/>
                    <a:pt x="296" y="1291"/>
                  </a:cubicBezTo>
                  <a:cubicBezTo>
                    <a:pt x="296" y="1275"/>
                    <a:pt x="327" y="1291"/>
                    <a:pt x="342" y="1275"/>
                  </a:cubicBezTo>
                  <a:cubicBezTo>
                    <a:pt x="350" y="1275"/>
                    <a:pt x="350" y="1260"/>
                    <a:pt x="350" y="1245"/>
                  </a:cubicBezTo>
                  <a:cubicBezTo>
                    <a:pt x="342" y="1222"/>
                    <a:pt x="312" y="1192"/>
                    <a:pt x="327" y="1169"/>
                  </a:cubicBezTo>
                  <a:cubicBezTo>
                    <a:pt x="350" y="1123"/>
                    <a:pt x="411" y="1115"/>
                    <a:pt x="449" y="1084"/>
                  </a:cubicBezTo>
                  <a:cubicBezTo>
                    <a:pt x="457" y="1077"/>
                    <a:pt x="472" y="1054"/>
                    <a:pt x="457" y="1046"/>
                  </a:cubicBezTo>
                  <a:cubicBezTo>
                    <a:pt x="426" y="1046"/>
                    <a:pt x="388" y="1084"/>
                    <a:pt x="358" y="1077"/>
                  </a:cubicBezTo>
                  <a:cubicBezTo>
                    <a:pt x="342" y="1077"/>
                    <a:pt x="350" y="1046"/>
                    <a:pt x="350" y="1031"/>
                  </a:cubicBezTo>
                  <a:cubicBezTo>
                    <a:pt x="350" y="1016"/>
                    <a:pt x="350" y="1000"/>
                    <a:pt x="358" y="993"/>
                  </a:cubicBezTo>
                  <a:cubicBezTo>
                    <a:pt x="358" y="970"/>
                    <a:pt x="388" y="947"/>
                    <a:pt x="373" y="939"/>
                  </a:cubicBezTo>
                  <a:cubicBezTo>
                    <a:pt x="319" y="901"/>
                    <a:pt x="244" y="901"/>
                    <a:pt x="175" y="878"/>
                  </a:cubicBezTo>
                  <a:cubicBezTo>
                    <a:pt x="114" y="855"/>
                    <a:pt x="122" y="779"/>
                    <a:pt x="122" y="779"/>
                  </a:cubicBezTo>
                  <a:cubicBezTo>
                    <a:pt x="107" y="771"/>
                    <a:pt x="91" y="764"/>
                    <a:pt x="84" y="748"/>
                  </a:cubicBezTo>
                  <a:cubicBezTo>
                    <a:pt x="61" y="725"/>
                    <a:pt x="61" y="687"/>
                    <a:pt x="45" y="657"/>
                  </a:cubicBezTo>
                  <a:cubicBezTo>
                    <a:pt x="38" y="642"/>
                    <a:pt x="7" y="634"/>
                    <a:pt x="7" y="611"/>
                  </a:cubicBezTo>
                  <a:cubicBezTo>
                    <a:pt x="15" y="573"/>
                    <a:pt x="45" y="542"/>
                    <a:pt x="61" y="504"/>
                  </a:cubicBezTo>
                  <a:cubicBezTo>
                    <a:pt x="61" y="481"/>
                    <a:pt x="61" y="458"/>
                    <a:pt x="45" y="443"/>
                  </a:cubicBezTo>
                  <a:cubicBezTo>
                    <a:pt x="38" y="428"/>
                    <a:pt x="7" y="428"/>
                    <a:pt x="7" y="405"/>
                  </a:cubicBezTo>
                  <a:cubicBezTo>
                    <a:pt x="0" y="374"/>
                    <a:pt x="15" y="344"/>
                    <a:pt x="15" y="313"/>
                  </a:cubicBezTo>
                  <a:lnTo>
                    <a:pt x="15" y="313"/>
                  </a:lnTo>
                  <a:cubicBezTo>
                    <a:pt x="30" y="290"/>
                    <a:pt x="45" y="267"/>
                    <a:pt x="61" y="252"/>
                  </a:cubicBezTo>
                  <a:cubicBezTo>
                    <a:pt x="91" y="237"/>
                    <a:pt x="137" y="244"/>
                    <a:pt x="160" y="214"/>
                  </a:cubicBezTo>
                  <a:cubicBezTo>
                    <a:pt x="168" y="198"/>
                    <a:pt x="137" y="168"/>
                    <a:pt x="153" y="160"/>
                  </a:cubicBezTo>
                  <a:cubicBezTo>
                    <a:pt x="160" y="145"/>
                    <a:pt x="183" y="175"/>
                    <a:pt x="198" y="175"/>
                  </a:cubicBezTo>
                  <a:cubicBezTo>
                    <a:pt x="236" y="191"/>
                    <a:pt x="267" y="206"/>
                    <a:pt x="304" y="214"/>
                  </a:cubicBezTo>
                  <a:cubicBezTo>
                    <a:pt x="319" y="214"/>
                    <a:pt x="342" y="206"/>
                    <a:pt x="365" y="214"/>
                  </a:cubicBezTo>
                  <a:cubicBezTo>
                    <a:pt x="381" y="229"/>
                    <a:pt x="381" y="260"/>
                    <a:pt x="404" y="267"/>
                  </a:cubicBezTo>
                  <a:cubicBezTo>
                    <a:pt x="411" y="275"/>
                    <a:pt x="426" y="260"/>
                    <a:pt x="434" y="252"/>
                  </a:cubicBezTo>
                  <a:cubicBezTo>
                    <a:pt x="449" y="214"/>
                    <a:pt x="442" y="175"/>
                    <a:pt x="449" y="145"/>
                  </a:cubicBezTo>
                  <a:cubicBezTo>
                    <a:pt x="457" y="122"/>
                    <a:pt x="465" y="99"/>
                    <a:pt x="480" y="76"/>
                  </a:cubicBezTo>
                  <a:cubicBezTo>
                    <a:pt x="495" y="61"/>
                    <a:pt x="510" y="53"/>
                    <a:pt x="526" y="53"/>
                  </a:cubicBezTo>
                  <a:cubicBezTo>
                    <a:pt x="587" y="38"/>
                    <a:pt x="656" y="31"/>
                    <a:pt x="717" y="23"/>
                  </a:cubicBezTo>
                  <a:cubicBezTo>
                    <a:pt x="740" y="15"/>
                    <a:pt x="755" y="0"/>
                    <a:pt x="778" y="0"/>
                  </a:cubicBezTo>
                  <a:cubicBezTo>
                    <a:pt x="808" y="0"/>
                    <a:pt x="839" y="8"/>
                    <a:pt x="862" y="23"/>
                  </a:cubicBezTo>
                  <a:cubicBezTo>
                    <a:pt x="885" y="31"/>
                    <a:pt x="892" y="61"/>
                    <a:pt x="915" y="69"/>
                  </a:cubicBezTo>
                  <a:cubicBezTo>
                    <a:pt x="930" y="76"/>
                    <a:pt x="961" y="53"/>
                    <a:pt x="984" y="69"/>
                  </a:cubicBezTo>
                  <a:cubicBezTo>
                    <a:pt x="1015" y="92"/>
                    <a:pt x="1015" y="137"/>
                    <a:pt x="1038" y="160"/>
                  </a:cubicBezTo>
                  <a:cubicBezTo>
                    <a:pt x="1045" y="175"/>
                    <a:pt x="1076" y="183"/>
                    <a:pt x="1083" y="198"/>
                  </a:cubicBezTo>
                  <a:cubicBezTo>
                    <a:pt x="1091" y="214"/>
                    <a:pt x="1083" y="244"/>
                    <a:pt x="1099" y="260"/>
                  </a:cubicBezTo>
                  <a:cubicBezTo>
                    <a:pt x="1099" y="275"/>
                    <a:pt x="1129" y="260"/>
                    <a:pt x="1129" y="267"/>
                  </a:cubicBezTo>
                  <a:cubicBezTo>
                    <a:pt x="1129" y="298"/>
                    <a:pt x="1106" y="328"/>
                    <a:pt x="1106" y="359"/>
                  </a:cubicBezTo>
                  <a:cubicBezTo>
                    <a:pt x="1106" y="405"/>
                    <a:pt x="1121" y="443"/>
                    <a:pt x="1144" y="481"/>
                  </a:cubicBezTo>
                  <a:cubicBezTo>
                    <a:pt x="1152" y="512"/>
                    <a:pt x="1167" y="542"/>
                    <a:pt x="1190" y="557"/>
                  </a:cubicBezTo>
                  <a:cubicBezTo>
                    <a:pt x="1244" y="580"/>
                    <a:pt x="1313" y="565"/>
                    <a:pt x="1366" y="580"/>
                  </a:cubicBezTo>
                  <a:cubicBezTo>
                    <a:pt x="1419" y="603"/>
                    <a:pt x="1465" y="642"/>
                    <a:pt x="1511" y="672"/>
                  </a:cubicBezTo>
                  <a:lnTo>
                    <a:pt x="1511" y="672"/>
                  </a:lnTo>
                  <a:cubicBezTo>
                    <a:pt x="1511" y="725"/>
                    <a:pt x="1519" y="771"/>
                    <a:pt x="1488" y="802"/>
                  </a:cubicBezTo>
                  <a:cubicBezTo>
                    <a:pt x="1457" y="825"/>
                    <a:pt x="1358" y="901"/>
                    <a:pt x="1412" y="939"/>
                  </a:cubicBezTo>
                  <a:cubicBezTo>
                    <a:pt x="1496" y="1008"/>
                    <a:pt x="1244" y="1176"/>
                    <a:pt x="1182" y="1237"/>
                  </a:cubicBezTo>
                  <a:cubicBezTo>
                    <a:pt x="1022" y="1413"/>
                    <a:pt x="1022" y="1413"/>
                    <a:pt x="1022" y="1413"/>
                  </a:cubicBezTo>
                  <a:cubicBezTo>
                    <a:pt x="961" y="1474"/>
                    <a:pt x="923" y="1444"/>
                    <a:pt x="869" y="14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Freeform 192"/>
            <p:cNvSpPr>
              <a:spLocks noChangeArrowheads="1"/>
            </p:cNvSpPr>
            <p:nvPr/>
          </p:nvSpPr>
          <p:spPr bwMode="auto">
            <a:xfrm>
              <a:off x="6205134" y="4173538"/>
              <a:ext cx="150802" cy="55562"/>
            </a:xfrm>
            <a:custGeom>
              <a:avLst/>
              <a:gdLst>
                <a:gd name="T0" fmla="*/ 54 w 421"/>
                <a:gd name="T1" fmla="*/ 153 h 154"/>
                <a:gd name="T2" fmla="*/ 54 w 421"/>
                <a:gd name="T3" fmla="*/ 153 h 154"/>
                <a:gd name="T4" fmla="*/ 145 w 421"/>
                <a:gd name="T5" fmla="*/ 146 h 154"/>
                <a:gd name="T6" fmla="*/ 298 w 421"/>
                <a:gd name="T7" fmla="*/ 100 h 154"/>
                <a:gd name="T8" fmla="*/ 375 w 421"/>
                <a:gd name="T9" fmla="*/ 115 h 154"/>
                <a:gd name="T10" fmla="*/ 420 w 421"/>
                <a:gd name="T11" fmla="*/ 115 h 154"/>
                <a:gd name="T12" fmla="*/ 420 w 421"/>
                <a:gd name="T13" fmla="*/ 115 h 154"/>
                <a:gd name="T14" fmla="*/ 352 w 421"/>
                <a:gd name="T15" fmla="*/ 15 h 154"/>
                <a:gd name="T16" fmla="*/ 153 w 421"/>
                <a:gd name="T17" fmla="*/ 23 h 154"/>
                <a:gd name="T18" fmla="*/ 77 w 421"/>
                <a:gd name="T19" fmla="*/ 38 h 154"/>
                <a:gd name="T20" fmla="*/ 0 w 421"/>
                <a:gd name="T21" fmla="*/ 69 h 154"/>
                <a:gd name="T22" fmla="*/ 0 w 421"/>
                <a:gd name="T23" fmla="*/ 69 h 154"/>
                <a:gd name="T24" fmla="*/ 54 w 421"/>
                <a:gd name="T25" fmla="*/ 15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1" h="154">
                  <a:moveTo>
                    <a:pt x="54" y="153"/>
                  </a:moveTo>
                  <a:lnTo>
                    <a:pt x="54" y="153"/>
                  </a:lnTo>
                  <a:cubicBezTo>
                    <a:pt x="77" y="138"/>
                    <a:pt x="107" y="138"/>
                    <a:pt x="145" y="146"/>
                  </a:cubicBezTo>
                  <a:cubicBezTo>
                    <a:pt x="207" y="146"/>
                    <a:pt x="245" y="115"/>
                    <a:pt x="298" y="100"/>
                  </a:cubicBezTo>
                  <a:cubicBezTo>
                    <a:pt x="321" y="92"/>
                    <a:pt x="359" y="123"/>
                    <a:pt x="375" y="115"/>
                  </a:cubicBezTo>
                  <a:cubicBezTo>
                    <a:pt x="390" y="107"/>
                    <a:pt x="405" y="107"/>
                    <a:pt x="420" y="115"/>
                  </a:cubicBezTo>
                  <a:lnTo>
                    <a:pt x="420" y="115"/>
                  </a:lnTo>
                  <a:cubicBezTo>
                    <a:pt x="405" y="92"/>
                    <a:pt x="382" y="23"/>
                    <a:pt x="352" y="15"/>
                  </a:cubicBezTo>
                  <a:cubicBezTo>
                    <a:pt x="291" y="0"/>
                    <a:pt x="222" y="15"/>
                    <a:pt x="153" y="23"/>
                  </a:cubicBezTo>
                  <a:cubicBezTo>
                    <a:pt x="122" y="23"/>
                    <a:pt x="100" y="31"/>
                    <a:pt x="77" y="38"/>
                  </a:cubicBezTo>
                  <a:cubicBezTo>
                    <a:pt x="54" y="46"/>
                    <a:pt x="31" y="54"/>
                    <a:pt x="0" y="69"/>
                  </a:cubicBezTo>
                  <a:lnTo>
                    <a:pt x="0" y="69"/>
                  </a:lnTo>
                  <a:cubicBezTo>
                    <a:pt x="54" y="153"/>
                    <a:pt x="54" y="153"/>
                    <a:pt x="54" y="15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2" name="Freeform 193"/>
            <p:cNvSpPr>
              <a:spLocks noChangeArrowheads="1"/>
            </p:cNvSpPr>
            <p:nvPr/>
          </p:nvSpPr>
          <p:spPr bwMode="auto">
            <a:xfrm>
              <a:off x="5813047" y="2909888"/>
              <a:ext cx="1160387" cy="1028700"/>
            </a:xfrm>
            <a:custGeom>
              <a:avLst/>
              <a:gdLst>
                <a:gd name="T0" fmla="*/ 2695 w 3223"/>
                <a:gd name="T1" fmla="*/ 1391 h 2858"/>
                <a:gd name="T2" fmla="*/ 2481 w 3223"/>
                <a:gd name="T3" fmla="*/ 1368 h 2858"/>
                <a:gd name="T4" fmla="*/ 2481 w 3223"/>
                <a:gd name="T5" fmla="*/ 1658 h 2858"/>
                <a:gd name="T6" fmla="*/ 2466 w 3223"/>
                <a:gd name="T7" fmla="*/ 1765 h 2858"/>
                <a:gd name="T8" fmla="*/ 2558 w 3223"/>
                <a:gd name="T9" fmla="*/ 1772 h 2858"/>
                <a:gd name="T10" fmla="*/ 2733 w 3223"/>
                <a:gd name="T11" fmla="*/ 1772 h 2858"/>
                <a:gd name="T12" fmla="*/ 2520 w 3223"/>
                <a:gd name="T13" fmla="*/ 2185 h 2858"/>
                <a:gd name="T14" fmla="*/ 2153 w 3223"/>
                <a:gd name="T15" fmla="*/ 2857 h 2858"/>
                <a:gd name="T16" fmla="*/ 1832 w 3223"/>
                <a:gd name="T17" fmla="*/ 2742 h 2858"/>
                <a:gd name="T18" fmla="*/ 1771 w 3223"/>
                <a:gd name="T19" fmla="*/ 2452 h 2858"/>
                <a:gd name="T20" fmla="*/ 1680 w 3223"/>
                <a:gd name="T21" fmla="*/ 2345 h 2858"/>
                <a:gd name="T22" fmla="*/ 1504 w 3223"/>
                <a:gd name="T23" fmla="*/ 2208 h 2858"/>
                <a:gd name="T24" fmla="*/ 1168 w 3223"/>
                <a:gd name="T25" fmla="*/ 2238 h 2858"/>
                <a:gd name="T26" fmla="*/ 1076 w 3223"/>
                <a:gd name="T27" fmla="*/ 2437 h 2858"/>
                <a:gd name="T28" fmla="*/ 946 w 3223"/>
                <a:gd name="T29" fmla="*/ 2399 h 2858"/>
                <a:gd name="T30" fmla="*/ 802 w 3223"/>
                <a:gd name="T31" fmla="*/ 2399 h 2858"/>
                <a:gd name="T32" fmla="*/ 657 w 3223"/>
                <a:gd name="T33" fmla="*/ 2498 h 2858"/>
                <a:gd name="T34" fmla="*/ 420 w 3223"/>
                <a:gd name="T35" fmla="*/ 2452 h 2858"/>
                <a:gd name="T36" fmla="*/ 374 w 3223"/>
                <a:gd name="T37" fmla="*/ 2422 h 2858"/>
                <a:gd name="T38" fmla="*/ 214 w 3223"/>
                <a:gd name="T39" fmla="*/ 2330 h 2858"/>
                <a:gd name="T40" fmla="*/ 107 w 3223"/>
                <a:gd name="T41" fmla="*/ 2322 h 2858"/>
                <a:gd name="T42" fmla="*/ 0 w 3223"/>
                <a:gd name="T43" fmla="*/ 2330 h 2858"/>
                <a:gd name="T44" fmla="*/ 84 w 3223"/>
                <a:gd name="T45" fmla="*/ 2040 h 2858"/>
                <a:gd name="T46" fmla="*/ 153 w 3223"/>
                <a:gd name="T47" fmla="*/ 1902 h 2858"/>
                <a:gd name="T48" fmla="*/ 283 w 3223"/>
                <a:gd name="T49" fmla="*/ 1849 h 2858"/>
                <a:gd name="T50" fmla="*/ 474 w 3223"/>
                <a:gd name="T51" fmla="*/ 1841 h 2858"/>
                <a:gd name="T52" fmla="*/ 764 w 3223"/>
                <a:gd name="T53" fmla="*/ 1788 h 2858"/>
                <a:gd name="T54" fmla="*/ 795 w 3223"/>
                <a:gd name="T55" fmla="*/ 1558 h 2858"/>
                <a:gd name="T56" fmla="*/ 1191 w 3223"/>
                <a:gd name="T57" fmla="*/ 1268 h 2858"/>
                <a:gd name="T58" fmla="*/ 1374 w 3223"/>
                <a:gd name="T59" fmla="*/ 1138 h 2858"/>
                <a:gd name="T60" fmla="*/ 1298 w 3223"/>
                <a:gd name="T61" fmla="*/ 886 h 2858"/>
                <a:gd name="T62" fmla="*/ 1366 w 3223"/>
                <a:gd name="T63" fmla="*/ 642 h 2858"/>
                <a:gd name="T64" fmla="*/ 1588 w 3223"/>
                <a:gd name="T65" fmla="*/ 512 h 2858"/>
                <a:gd name="T66" fmla="*/ 1763 w 3223"/>
                <a:gd name="T67" fmla="*/ 604 h 2858"/>
                <a:gd name="T68" fmla="*/ 1824 w 3223"/>
                <a:gd name="T69" fmla="*/ 497 h 2858"/>
                <a:gd name="T70" fmla="*/ 1710 w 3223"/>
                <a:gd name="T71" fmla="*/ 374 h 2858"/>
                <a:gd name="T72" fmla="*/ 1641 w 3223"/>
                <a:gd name="T73" fmla="*/ 69 h 2858"/>
                <a:gd name="T74" fmla="*/ 2367 w 3223"/>
                <a:gd name="T75" fmla="*/ 38 h 2858"/>
                <a:gd name="T76" fmla="*/ 2642 w 3223"/>
                <a:gd name="T77" fmla="*/ 38 h 2858"/>
                <a:gd name="T78" fmla="*/ 2970 w 3223"/>
                <a:gd name="T79" fmla="*/ 107 h 2858"/>
                <a:gd name="T80" fmla="*/ 3116 w 3223"/>
                <a:gd name="T81" fmla="*/ 283 h 2858"/>
                <a:gd name="T82" fmla="*/ 3131 w 3223"/>
                <a:gd name="T83" fmla="*/ 848 h 2858"/>
                <a:gd name="T84" fmla="*/ 2924 w 3223"/>
                <a:gd name="T85" fmla="*/ 1100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23" h="2858">
                  <a:moveTo>
                    <a:pt x="2756" y="1398"/>
                  </a:moveTo>
                  <a:lnTo>
                    <a:pt x="2756" y="1398"/>
                  </a:lnTo>
                  <a:cubicBezTo>
                    <a:pt x="2733" y="1391"/>
                    <a:pt x="2718" y="1383"/>
                    <a:pt x="2695" y="1391"/>
                  </a:cubicBezTo>
                  <a:cubicBezTo>
                    <a:pt x="2672" y="1391"/>
                    <a:pt x="2657" y="1436"/>
                    <a:pt x="2627" y="1436"/>
                  </a:cubicBezTo>
                  <a:cubicBezTo>
                    <a:pt x="2596" y="1429"/>
                    <a:pt x="2588" y="1391"/>
                    <a:pt x="2566" y="1375"/>
                  </a:cubicBezTo>
                  <a:cubicBezTo>
                    <a:pt x="2535" y="1368"/>
                    <a:pt x="2504" y="1352"/>
                    <a:pt x="2481" y="1368"/>
                  </a:cubicBezTo>
                  <a:cubicBezTo>
                    <a:pt x="2459" y="1383"/>
                    <a:pt x="2436" y="1421"/>
                    <a:pt x="2443" y="1459"/>
                  </a:cubicBezTo>
                  <a:cubicBezTo>
                    <a:pt x="2451" y="1505"/>
                    <a:pt x="2504" y="1536"/>
                    <a:pt x="2512" y="1581"/>
                  </a:cubicBezTo>
                  <a:cubicBezTo>
                    <a:pt x="2512" y="1612"/>
                    <a:pt x="2504" y="1643"/>
                    <a:pt x="2481" y="1658"/>
                  </a:cubicBezTo>
                  <a:cubicBezTo>
                    <a:pt x="2443" y="1673"/>
                    <a:pt x="2397" y="1627"/>
                    <a:pt x="2367" y="1650"/>
                  </a:cubicBezTo>
                  <a:cubicBezTo>
                    <a:pt x="2336" y="1681"/>
                    <a:pt x="2329" y="1742"/>
                    <a:pt x="2352" y="1772"/>
                  </a:cubicBezTo>
                  <a:cubicBezTo>
                    <a:pt x="2374" y="1803"/>
                    <a:pt x="2428" y="1742"/>
                    <a:pt x="2466" y="1765"/>
                  </a:cubicBezTo>
                  <a:cubicBezTo>
                    <a:pt x="2481" y="1772"/>
                    <a:pt x="2436" y="1803"/>
                    <a:pt x="2451" y="1818"/>
                  </a:cubicBezTo>
                  <a:cubicBezTo>
                    <a:pt x="2459" y="1833"/>
                    <a:pt x="2481" y="1826"/>
                    <a:pt x="2497" y="1818"/>
                  </a:cubicBezTo>
                  <a:cubicBezTo>
                    <a:pt x="2520" y="1810"/>
                    <a:pt x="2535" y="1788"/>
                    <a:pt x="2558" y="1772"/>
                  </a:cubicBezTo>
                  <a:cubicBezTo>
                    <a:pt x="2604" y="1749"/>
                    <a:pt x="2642" y="1704"/>
                    <a:pt x="2695" y="1711"/>
                  </a:cubicBezTo>
                  <a:cubicBezTo>
                    <a:pt x="2726" y="1711"/>
                    <a:pt x="2718" y="1749"/>
                    <a:pt x="2733" y="1772"/>
                  </a:cubicBezTo>
                  <a:lnTo>
                    <a:pt x="2733" y="1772"/>
                  </a:lnTo>
                  <a:cubicBezTo>
                    <a:pt x="2703" y="1864"/>
                    <a:pt x="2657" y="1963"/>
                    <a:pt x="2596" y="2040"/>
                  </a:cubicBezTo>
                  <a:cubicBezTo>
                    <a:pt x="2604" y="2070"/>
                    <a:pt x="2550" y="2170"/>
                    <a:pt x="2520" y="2177"/>
                  </a:cubicBezTo>
                  <a:cubicBezTo>
                    <a:pt x="2520" y="2177"/>
                    <a:pt x="2520" y="2177"/>
                    <a:pt x="2520" y="2185"/>
                  </a:cubicBezTo>
                  <a:cubicBezTo>
                    <a:pt x="2627" y="2208"/>
                    <a:pt x="2405" y="2552"/>
                    <a:pt x="2382" y="2597"/>
                  </a:cubicBezTo>
                  <a:cubicBezTo>
                    <a:pt x="2329" y="2666"/>
                    <a:pt x="2245" y="2689"/>
                    <a:pt x="2191" y="2750"/>
                  </a:cubicBezTo>
                  <a:cubicBezTo>
                    <a:pt x="2161" y="2781"/>
                    <a:pt x="2153" y="2819"/>
                    <a:pt x="2153" y="2857"/>
                  </a:cubicBezTo>
                  <a:lnTo>
                    <a:pt x="2153" y="2857"/>
                  </a:lnTo>
                  <a:cubicBezTo>
                    <a:pt x="2107" y="2827"/>
                    <a:pt x="2061" y="2788"/>
                    <a:pt x="2008" y="2765"/>
                  </a:cubicBezTo>
                  <a:cubicBezTo>
                    <a:pt x="1955" y="2750"/>
                    <a:pt x="1886" y="2765"/>
                    <a:pt x="1832" y="2742"/>
                  </a:cubicBezTo>
                  <a:cubicBezTo>
                    <a:pt x="1809" y="2727"/>
                    <a:pt x="1794" y="2697"/>
                    <a:pt x="1786" y="2666"/>
                  </a:cubicBezTo>
                  <a:cubicBezTo>
                    <a:pt x="1763" y="2628"/>
                    <a:pt x="1748" y="2590"/>
                    <a:pt x="1748" y="2544"/>
                  </a:cubicBezTo>
                  <a:cubicBezTo>
                    <a:pt x="1748" y="2513"/>
                    <a:pt x="1771" y="2483"/>
                    <a:pt x="1771" y="2452"/>
                  </a:cubicBezTo>
                  <a:cubicBezTo>
                    <a:pt x="1771" y="2445"/>
                    <a:pt x="1741" y="2460"/>
                    <a:pt x="1741" y="2445"/>
                  </a:cubicBezTo>
                  <a:cubicBezTo>
                    <a:pt x="1725" y="2429"/>
                    <a:pt x="1733" y="2399"/>
                    <a:pt x="1725" y="2383"/>
                  </a:cubicBezTo>
                  <a:cubicBezTo>
                    <a:pt x="1718" y="2368"/>
                    <a:pt x="1687" y="2360"/>
                    <a:pt x="1680" y="2345"/>
                  </a:cubicBezTo>
                  <a:cubicBezTo>
                    <a:pt x="1657" y="2322"/>
                    <a:pt x="1657" y="2277"/>
                    <a:pt x="1626" y="2254"/>
                  </a:cubicBezTo>
                  <a:cubicBezTo>
                    <a:pt x="1603" y="2238"/>
                    <a:pt x="1572" y="2261"/>
                    <a:pt x="1557" y="2254"/>
                  </a:cubicBezTo>
                  <a:cubicBezTo>
                    <a:pt x="1534" y="2246"/>
                    <a:pt x="1527" y="2216"/>
                    <a:pt x="1504" y="2208"/>
                  </a:cubicBezTo>
                  <a:cubicBezTo>
                    <a:pt x="1481" y="2193"/>
                    <a:pt x="1450" y="2185"/>
                    <a:pt x="1420" y="2185"/>
                  </a:cubicBezTo>
                  <a:cubicBezTo>
                    <a:pt x="1397" y="2185"/>
                    <a:pt x="1382" y="2200"/>
                    <a:pt x="1359" y="2208"/>
                  </a:cubicBezTo>
                  <a:cubicBezTo>
                    <a:pt x="1298" y="2216"/>
                    <a:pt x="1229" y="2223"/>
                    <a:pt x="1168" y="2238"/>
                  </a:cubicBezTo>
                  <a:cubicBezTo>
                    <a:pt x="1152" y="2238"/>
                    <a:pt x="1137" y="2246"/>
                    <a:pt x="1122" y="2261"/>
                  </a:cubicBezTo>
                  <a:cubicBezTo>
                    <a:pt x="1107" y="2284"/>
                    <a:pt x="1099" y="2307"/>
                    <a:pt x="1091" y="2330"/>
                  </a:cubicBezTo>
                  <a:cubicBezTo>
                    <a:pt x="1084" y="2360"/>
                    <a:pt x="1091" y="2399"/>
                    <a:pt x="1076" y="2437"/>
                  </a:cubicBezTo>
                  <a:cubicBezTo>
                    <a:pt x="1068" y="2445"/>
                    <a:pt x="1053" y="2460"/>
                    <a:pt x="1046" y="2452"/>
                  </a:cubicBezTo>
                  <a:cubicBezTo>
                    <a:pt x="1023" y="2445"/>
                    <a:pt x="1023" y="2414"/>
                    <a:pt x="1007" y="2399"/>
                  </a:cubicBezTo>
                  <a:cubicBezTo>
                    <a:pt x="984" y="2391"/>
                    <a:pt x="961" y="2399"/>
                    <a:pt x="946" y="2399"/>
                  </a:cubicBezTo>
                  <a:cubicBezTo>
                    <a:pt x="909" y="2391"/>
                    <a:pt x="878" y="2376"/>
                    <a:pt x="840" y="2360"/>
                  </a:cubicBezTo>
                  <a:cubicBezTo>
                    <a:pt x="825" y="2360"/>
                    <a:pt x="802" y="2330"/>
                    <a:pt x="795" y="2345"/>
                  </a:cubicBezTo>
                  <a:cubicBezTo>
                    <a:pt x="779" y="2353"/>
                    <a:pt x="810" y="2383"/>
                    <a:pt x="802" y="2399"/>
                  </a:cubicBezTo>
                  <a:cubicBezTo>
                    <a:pt x="779" y="2429"/>
                    <a:pt x="733" y="2422"/>
                    <a:pt x="703" y="2437"/>
                  </a:cubicBezTo>
                  <a:cubicBezTo>
                    <a:pt x="687" y="2452"/>
                    <a:pt x="672" y="2475"/>
                    <a:pt x="657" y="2498"/>
                  </a:cubicBezTo>
                  <a:lnTo>
                    <a:pt x="657" y="2498"/>
                  </a:lnTo>
                  <a:cubicBezTo>
                    <a:pt x="626" y="2483"/>
                    <a:pt x="596" y="2460"/>
                    <a:pt x="565" y="2460"/>
                  </a:cubicBezTo>
                  <a:cubicBezTo>
                    <a:pt x="542" y="2460"/>
                    <a:pt x="535" y="2490"/>
                    <a:pt x="520" y="2490"/>
                  </a:cubicBezTo>
                  <a:cubicBezTo>
                    <a:pt x="481" y="2490"/>
                    <a:pt x="451" y="2452"/>
                    <a:pt x="420" y="2452"/>
                  </a:cubicBezTo>
                  <a:cubicBezTo>
                    <a:pt x="405" y="2445"/>
                    <a:pt x="390" y="2460"/>
                    <a:pt x="374" y="2460"/>
                  </a:cubicBezTo>
                  <a:cubicBezTo>
                    <a:pt x="367" y="2460"/>
                    <a:pt x="374" y="2452"/>
                    <a:pt x="374" y="2445"/>
                  </a:cubicBezTo>
                  <a:cubicBezTo>
                    <a:pt x="374" y="2437"/>
                    <a:pt x="382" y="2429"/>
                    <a:pt x="374" y="2422"/>
                  </a:cubicBezTo>
                  <a:cubicBezTo>
                    <a:pt x="374" y="2391"/>
                    <a:pt x="374" y="2353"/>
                    <a:pt x="344" y="2338"/>
                  </a:cubicBezTo>
                  <a:cubicBezTo>
                    <a:pt x="321" y="2322"/>
                    <a:pt x="290" y="2345"/>
                    <a:pt x="260" y="2345"/>
                  </a:cubicBezTo>
                  <a:cubicBezTo>
                    <a:pt x="245" y="2345"/>
                    <a:pt x="229" y="2322"/>
                    <a:pt x="214" y="2330"/>
                  </a:cubicBezTo>
                  <a:cubicBezTo>
                    <a:pt x="199" y="2338"/>
                    <a:pt x="206" y="2368"/>
                    <a:pt x="191" y="2376"/>
                  </a:cubicBezTo>
                  <a:cubicBezTo>
                    <a:pt x="176" y="2383"/>
                    <a:pt x="153" y="2383"/>
                    <a:pt x="138" y="2376"/>
                  </a:cubicBezTo>
                  <a:cubicBezTo>
                    <a:pt x="122" y="2360"/>
                    <a:pt x="122" y="2330"/>
                    <a:pt x="107" y="2322"/>
                  </a:cubicBezTo>
                  <a:cubicBezTo>
                    <a:pt x="76" y="2322"/>
                    <a:pt x="61" y="2360"/>
                    <a:pt x="38" y="2360"/>
                  </a:cubicBezTo>
                  <a:cubicBezTo>
                    <a:pt x="23" y="2360"/>
                    <a:pt x="15" y="2338"/>
                    <a:pt x="0" y="2330"/>
                  </a:cubicBezTo>
                  <a:lnTo>
                    <a:pt x="0" y="2330"/>
                  </a:lnTo>
                  <a:cubicBezTo>
                    <a:pt x="23" y="2284"/>
                    <a:pt x="53" y="2254"/>
                    <a:pt x="69" y="2208"/>
                  </a:cubicBezTo>
                  <a:cubicBezTo>
                    <a:pt x="84" y="2170"/>
                    <a:pt x="84" y="2124"/>
                    <a:pt x="92" y="2085"/>
                  </a:cubicBezTo>
                  <a:cubicBezTo>
                    <a:pt x="92" y="2070"/>
                    <a:pt x="84" y="2055"/>
                    <a:pt x="84" y="2040"/>
                  </a:cubicBezTo>
                  <a:cubicBezTo>
                    <a:pt x="92" y="2024"/>
                    <a:pt x="107" y="2009"/>
                    <a:pt x="99" y="2002"/>
                  </a:cubicBezTo>
                  <a:cubicBezTo>
                    <a:pt x="99" y="1979"/>
                    <a:pt x="69" y="1956"/>
                    <a:pt x="84" y="1933"/>
                  </a:cubicBezTo>
                  <a:cubicBezTo>
                    <a:pt x="92" y="1910"/>
                    <a:pt x="130" y="1910"/>
                    <a:pt x="153" y="1902"/>
                  </a:cubicBezTo>
                  <a:cubicBezTo>
                    <a:pt x="160" y="1895"/>
                    <a:pt x="168" y="1887"/>
                    <a:pt x="176" y="1879"/>
                  </a:cubicBezTo>
                  <a:lnTo>
                    <a:pt x="176" y="1879"/>
                  </a:lnTo>
                  <a:cubicBezTo>
                    <a:pt x="214" y="1872"/>
                    <a:pt x="245" y="1849"/>
                    <a:pt x="283" y="1849"/>
                  </a:cubicBezTo>
                  <a:cubicBezTo>
                    <a:pt x="290" y="1849"/>
                    <a:pt x="298" y="1864"/>
                    <a:pt x="306" y="1864"/>
                  </a:cubicBezTo>
                  <a:cubicBezTo>
                    <a:pt x="359" y="1856"/>
                    <a:pt x="397" y="1826"/>
                    <a:pt x="443" y="1818"/>
                  </a:cubicBezTo>
                  <a:cubicBezTo>
                    <a:pt x="458" y="1818"/>
                    <a:pt x="458" y="1841"/>
                    <a:pt x="474" y="1841"/>
                  </a:cubicBezTo>
                  <a:cubicBezTo>
                    <a:pt x="512" y="1849"/>
                    <a:pt x="550" y="1841"/>
                    <a:pt x="588" y="1833"/>
                  </a:cubicBezTo>
                  <a:cubicBezTo>
                    <a:pt x="619" y="1826"/>
                    <a:pt x="649" y="1795"/>
                    <a:pt x="687" y="1788"/>
                  </a:cubicBezTo>
                  <a:cubicBezTo>
                    <a:pt x="710" y="1780"/>
                    <a:pt x="741" y="1795"/>
                    <a:pt x="764" y="1788"/>
                  </a:cubicBezTo>
                  <a:cubicBezTo>
                    <a:pt x="787" y="1780"/>
                    <a:pt x="817" y="1765"/>
                    <a:pt x="825" y="1742"/>
                  </a:cubicBezTo>
                  <a:cubicBezTo>
                    <a:pt x="840" y="1704"/>
                    <a:pt x="810" y="1666"/>
                    <a:pt x="802" y="1627"/>
                  </a:cubicBezTo>
                  <a:cubicBezTo>
                    <a:pt x="802" y="1604"/>
                    <a:pt x="779" y="1574"/>
                    <a:pt x="795" y="1558"/>
                  </a:cubicBezTo>
                  <a:cubicBezTo>
                    <a:pt x="840" y="1528"/>
                    <a:pt x="909" y="1543"/>
                    <a:pt x="946" y="1497"/>
                  </a:cubicBezTo>
                  <a:cubicBezTo>
                    <a:pt x="992" y="1452"/>
                    <a:pt x="961" y="1368"/>
                    <a:pt x="1007" y="1322"/>
                  </a:cubicBezTo>
                  <a:cubicBezTo>
                    <a:pt x="1053" y="1276"/>
                    <a:pt x="1130" y="1268"/>
                    <a:pt x="1191" y="1268"/>
                  </a:cubicBezTo>
                  <a:cubicBezTo>
                    <a:pt x="1229" y="1261"/>
                    <a:pt x="1267" y="1314"/>
                    <a:pt x="1298" y="1306"/>
                  </a:cubicBezTo>
                  <a:cubicBezTo>
                    <a:pt x="1336" y="1299"/>
                    <a:pt x="1351" y="1253"/>
                    <a:pt x="1374" y="1222"/>
                  </a:cubicBezTo>
                  <a:cubicBezTo>
                    <a:pt x="1374" y="1222"/>
                    <a:pt x="1374" y="1154"/>
                    <a:pt x="1374" y="1138"/>
                  </a:cubicBezTo>
                  <a:cubicBezTo>
                    <a:pt x="1374" y="1123"/>
                    <a:pt x="1374" y="1024"/>
                    <a:pt x="1374" y="1024"/>
                  </a:cubicBezTo>
                  <a:cubicBezTo>
                    <a:pt x="1382" y="1001"/>
                    <a:pt x="1412" y="986"/>
                    <a:pt x="1405" y="970"/>
                  </a:cubicBezTo>
                  <a:cubicBezTo>
                    <a:pt x="1382" y="932"/>
                    <a:pt x="1298" y="932"/>
                    <a:pt x="1298" y="886"/>
                  </a:cubicBezTo>
                  <a:cubicBezTo>
                    <a:pt x="1290" y="841"/>
                    <a:pt x="1389" y="833"/>
                    <a:pt x="1397" y="787"/>
                  </a:cubicBezTo>
                  <a:cubicBezTo>
                    <a:pt x="1397" y="757"/>
                    <a:pt x="1313" y="780"/>
                    <a:pt x="1305" y="749"/>
                  </a:cubicBezTo>
                  <a:cubicBezTo>
                    <a:pt x="1298" y="711"/>
                    <a:pt x="1336" y="672"/>
                    <a:pt x="1366" y="642"/>
                  </a:cubicBezTo>
                  <a:cubicBezTo>
                    <a:pt x="1389" y="627"/>
                    <a:pt x="1427" y="649"/>
                    <a:pt x="1450" y="634"/>
                  </a:cubicBezTo>
                  <a:cubicBezTo>
                    <a:pt x="1481" y="611"/>
                    <a:pt x="1481" y="558"/>
                    <a:pt x="1511" y="535"/>
                  </a:cubicBezTo>
                  <a:cubicBezTo>
                    <a:pt x="1534" y="520"/>
                    <a:pt x="1565" y="505"/>
                    <a:pt x="1588" y="512"/>
                  </a:cubicBezTo>
                  <a:cubicBezTo>
                    <a:pt x="1618" y="527"/>
                    <a:pt x="1618" y="573"/>
                    <a:pt x="1649" y="588"/>
                  </a:cubicBezTo>
                  <a:cubicBezTo>
                    <a:pt x="1664" y="596"/>
                    <a:pt x="1664" y="558"/>
                    <a:pt x="1672" y="558"/>
                  </a:cubicBezTo>
                  <a:cubicBezTo>
                    <a:pt x="1710" y="558"/>
                    <a:pt x="1733" y="604"/>
                    <a:pt x="1763" y="604"/>
                  </a:cubicBezTo>
                  <a:cubicBezTo>
                    <a:pt x="1794" y="604"/>
                    <a:pt x="1809" y="566"/>
                    <a:pt x="1832" y="550"/>
                  </a:cubicBezTo>
                  <a:cubicBezTo>
                    <a:pt x="1840" y="543"/>
                    <a:pt x="1863" y="535"/>
                    <a:pt x="1863" y="520"/>
                  </a:cubicBezTo>
                  <a:cubicBezTo>
                    <a:pt x="1863" y="505"/>
                    <a:pt x="1840" y="497"/>
                    <a:pt x="1824" y="497"/>
                  </a:cubicBezTo>
                  <a:cubicBezTo>
                    <a:pt x="1809" y="489"/>
                    <a:pt x="1786" y="512"/>
                    <a:pt x="1771" y="505"/>
                  </a:cubicBezTo>
                  <a:cubicBezTo>
                    <a:pt x="1748" y="497"/>
                    <a:pt x="1718" y="489"/>
                    <a:pt x="1702" y="466"/>
                  </a:cubicBezTo>
                  <a:cubicBezTo>
                    <a:pt x="1687" y="436"/>
                    <a:pt x="1725" y="405"/>
                    <a:pt x="1710" y="374"/>
                  </a:cubicBezTo>
                  <a:cubicBezTo>
                    <a:pt x="1687" y="336"/>
                    <a:pt x="1626" y="336"/>
                    <a:pt x="1618" y="298"/>
                  </a:cubicBezTo>
                  <a:cubicBezTo>
                    <a:pt x="1603" y="245"/>
                    <a:pt x="1649" y="199"/>
                    <a:pt x="1657" y="153"/>
                  </a:cubicBezTo>
                  <a:cubicBezTo>
                    <a:pt x="1657" y="107"/>
                    <a:pt x="1649" y="115"/>
                    <a:pt x="1641" y="69"/>
                  </a:cubicBezTo>
                  <a:lnTo>
                    <a:pt x="1641" y="69"/>
                  </a:lnTo>
                  <a:cubicBezTo>
                    <a:pt x="1664" y="77"/>
                    <a:pt x="1687" y="77"/>
                    <a:pt x="1702" y="77"/>
                  </a:cubicBezTo>
                  <a:cubicBezTo>
                    <a:pt x="1817" y="54"/>
                    <a:pt x="2321" y="214"/>
                    <a:pt x="2367" y="38"/>
                  </a:cubicBezTo>
                  <a:lnTo>
                    <a:pt x="2367" y="38"/>
                  </a:lnTo>
                  <a:cubicBezTo>
                    <a:pt x="2405" y="38"/>
                    <a:pt x="2451" y="92"/>
                    <a:pt x="2497" y="92"/>
                  </a:cubicBezTo>
                  <a:cubicBezTo>
                    <a:pt x="2558" y="100"/>
                    <a:pt x="2604" y="92"/>
                    <a:pt x="2642" y="38"/>
                  </a:cubicBezTo>
                  <a:cubicBezTo>
                    <a:pt x="2672" y="0"/>
                    <a:pt x="2672" y="0"/>
                    <a:pt x="2672" y="0"/>
                  </a:cubicBezTo>
                  <a:cubicBezTo>
                    <a:pt x="2711" y="0"/>
                    <a:pt x="2756" y="61"/>
                    <a:pt x="2802" y="77"/>
                  </a:cubicBezTo>
                  <a:cubicBezTo>
                    <a:pt x="2863" y="92"/>
                    <a:pt x="2902" y="107"/>
                    <a:pt x="2970" y="107"/>
                  </a:cubicBezTo>
                  <a:cubicBezTo>
                    <a:pt x="2970" y="107"/>
                    <a:pt x="2970" y="107"/>
                    <a:pt x="2970" y="115"/>
                  </a:cubicBezTo>
                  <a:cubicBezTo>
                    <a:pt x="2993" y="168"/>
                    <a:pt x="2993" y="168"/>
                    <a:pt x="2993" y="168"/>
                  </a:cubicBezTo>
                  <a:cubicBezTo>
                    <a:pt x="3008" y="214"/>
                    <a:pt x="3070" y="268"/>
                    <a:pt x="3116" y="283"/>
                  </a:cubicBezTo>
                  <a:cubicBezTo>
                    <a:pt x="3116" y="367"/>
                    <a:pt x="3123" y="382"/>
                    <a:pt x="3146" y="466"/>
                  </a:cubicBezTo>
                  <a:cubicBezTo>
                    <a:pt x="3169" y="535"/>
                    <a:pt x="3161" y="604"/>
                    <a:pt x="3177" y="672"/>
                  </a:cubicBezTo>
                  <a:cubicBezTo>
                    <a:pt x="3222" y="680"/>
                    <a:pt x="3138" y="818"/>
                    <a:pt x="3131" y="848"/>
                  </a:cubicBezTo>
                  <a:cubicBezTo>
                    <a:pt x="3116" y="871"/>
                    <a:pt x="3085" y="879"/>
                    <a:pt x="3062" y="902"/>
                  </a:cubicBezTo>
                  <a:cubicBezTo>
                    <a:pt x="3039" y="932"/>
                    <a:pt x="3062" y="970"/>
                    <a:pt x="3008" y="993"/>
                  </a:cubicBezTo>
                  <a:cubicBezTo>
                    <a:pt x="3001" y="1016"/>
                    <a:pt x="2940" y="1077"/>
                    <a:pt x="2924" y="1100"/>
                  </a:cubicBezTo>
                  <a:cubicBezTo>
                    <a:pt x="2863" y="1184"/>
                    <a:pt x="2802" y="1291"/>
                    <a:pt x="2756" y="1398"/>
                  </a:cubicBezTo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Freeform 194"/>
            <p:cNvSpPr>
              <a:spLocks noChangeArrowheads="1"/>
            </p:cNvSpPr>
            <p:nvPr/>
          </p:nvSpPr>
          <p:spPr bwMode="auto">
            <a:xfrm>
              <a:off x="4119295" y="1876425"/>
              <a:ext cx="2136636" cy="2298700"/>
            </a:xfrm>
            <a:custGeom>
              <a:avLst/>
              <a:gdLst>
                <a:gd name="T0" fmla="*/ 1039 w 5935"/>
                <a:gd name="T1" fmla="*/ 5240 h 6387"/>
                <a:gd name="T2" fmla="*/ 840 w 5935"/>
                <a:gd name="T3" fmla="*/ 5401 h 6387"/>
                <a:gd name="T4" fmla="*/ 817 w 5935"/>
                <a:gd name="T5" fmla="*/ 4835 h 6387"/>
                <a:gd name="T6" fmla="*/ 321 w 5935"/>
                <a:gd name="T7" fmla="*/ 4767 h 6387"/>
                <a:gd name="T8" fmla="*/ 306 w 5935"/>
                <a:gd name="T9" fmla="*/ 4782 h 6387"/>
                <a:gd name="T10" fmla="*/ 1046 w 5935"/>
                <a:gd name="T11" fmla="*/ 3919 h 6387"/>
                <a:gd name="T12" fmla="*/ 710 w 5935"/>
                <a:gd name="T13" fmla="*/ 2910 h 6387"/>
                <a:gd name="T14" fmla="*/ 535 w 5935"/>
                <a:gd name="T15" fmla="*/ 3506 h 6387"/>
                <a:gd name="T16" fmla="*/ 244 w 5935"/>
                <a:gd name="T17" fmla="*/ 3483 h 6387"/>
                <a:gd name="T18" fmla="*/ 374 w 5935"/>
                <a:gd name="T19" fmla="*/ 3926 h 6387"/>
                <a:gd name="T20" fmla="*/ 794 w 5935"/>
                <a:gd name="T21" fmla="*/ 4392 h 6387"/>
                <a:gd name="T22" fmla="*/ 1482 w 5935"/>
                <a:gd name="T23" fmla="*/ 4430 h 6387"/>
                <a:gd name="T24" fmla="*/ 1772 w 5935"/>
                <a:gd name="T25" fmla="*/ 4194 h 6387"/>
                <a:gd name="T26" fmla="*/ 1260 w 5935"/>
                <a:gd name="T27" fmla="*/ 4094 h 6387"/>
                <a:gd name="T28" fmla="*/ 1268 w 5935"/>
                <a:gd name="T29" fmla="*/ 3552 h 6387"/>
                <a:gd name="T30" fmla="*/ 1115 w 5935"/>
                <a:gd name="T31" fmla="*/ 3743 h 6387"/>
                <a:gd name="T32" fmla="*/ 1268 w 5935"/>
                <a:gd name="T33" fmla="*/ 3308 h 6387"/>
                <a:gd name="T34" fmla="*/ 1253 w 5935"/>
                <a:gd name="T35" fmla="*/ 3399 h 6387"/>
                <a:gd name="T36" fmla="*/ 932 w 5935"/>
                <a:gd name="T37" fmla="*/ 4538 h 6387"/>
                <a:gd name="T38" fmla="*/ 4270 w 5935"/>
                <a:gd name="T39" fmla="*/ 3231 h 6387"/>
                <a:gd name="T40" fmla="*/ 4231 w 5935"/>
                <a:gd name="T41" fmla="*/ 3269 h 6387"/>
                <a:gd name="T42" fmla="*/ 3842 w 5935"/>
                <a:gd name="T43" fmla="*/ 3079 h 6387"/>
                <a:gd name="T44" fmla="*/ 4438 w 5935"/>
                <a:gd name="T45" fmla="*/ 2941 h 6387"/>
                <a:gd name="T46" fmla="*/ 3995 w 5935"/>
                <a:gd name="T47" fmla="*/ 2429 h 6387"/>
                <a:gd name="T48" fmla="*/ 4644 w 5935"/>
                <a:gd name="T49" fmla="*/ 1933 h 6387"/>
                <a:gd name="T50" fmla="*/ 5674 w 5935"/>
                <a:gd name="T51" fmla="*/ 1024 h 6387"/>
                <a:gd name="T52" fmla="*/ 5622 w 5935"/>
                <a:gd name="T53" fmla="*/ 54 h 6387"/>
                <a:gd name="T54" fmla="*/ 4682 w 5935"/>
                <a:gd name="T55" fmla="*/ 313 h 6387"/>
                <a:gd name="T56" fmla="*/ 3712 w 5935"/>
                <a:gd name="T57" fmla="*/ 367 h 6387"/>
                <a:gd name="T58" fmla="*/ 3101 w 5935"/>
                <a:gd name="T59" fmla="*/ 451 h 6387"/>
                <a:gd name="T60" fmla="*/ 2704 w 5935"/>
                <a:gd name="T61" fmla="*/ 619 h 6387"/>
                <a:gd name="T62" fmla="*/ 2696 w 5935"/>
                <a:gd name="T63" fmla="*/ 1253 h 6387"/>
                <a:gd name="T64" fmla="*/ 2368 w 5935"/>
                <a:gd name="T65" fmla="*/ 1650 h 6387"/>
                <a:gd name="T66" fmla="*/ 2475 w 5935"/>
                <a:gd name="T67" fmla="*/ 2246 h 6387"/>
                <a:gd name="T68" fmla="*/ 2436 w 5935"/>
                <a:gd name="T69" fmla="*/ 2468 h 6387"/>
                <a:gd name="T70" fmla="*/ 1871 w 5935"/>
                <a:gd name="T71" fmla="*/ 2674 h 6387"/>
                <a:gd name="T72" fmla="*/ 1535 w 5935"/>
                <a:gd name="T73" fmla="*/ 3025 h 6387"/>
                <a:gd name="T74" fmla="*/ 1772 w 5935"/>
                <a:gd name="T75" fmla="*/ 3384 h 6387"/>
                <a:gd name="T76" fmla="*/ 1467 w 5935"/>
                <a:gd name="T77" fmla="*/ 3667 h 6387"/>
                <a:gd name="T78" fmla="*/ 1978 w 5935"/>
                <a:gd name="T79" fmla="*/ 3911 h 6387"/>
                <a:gd name="T80" fmla="*/ 1803 w 5935"/>
                <a:gd name="T81" fmla="*/ 4232 h 6387"/>
                <a:gd name="T82" fmla="*/ 1688 w 5935"/>
                <a:gd name="T83" fmla="*/ 4835 h 6387"/>
                <a:gd name="T84" fmla="*/ 1421 w 5935"/>
                <a:gd name="T85" fmla="*/ 5301 h 6387"/>
                <a:gd name="T86" fmla="*/ 1062 w 5935"/>
                <a:gd name="T87" fmla="*/ 5630 h 6387"/>
                <a:gd name="T88" fmla="*/ 1444 w 5935"/>
                <a:gd name="T89" fmla="*/ 5912 h 6387"/>
                <a:gd name="T90" fmla="*/ 2253 w 5935"/>
                <a:gd name="T91" fmla="*/ 5889 h 6387"/>
                <a:gd name="T92" fmla="*/ 2482 w 5935"/>
                <a:gd name="T93" fmla="*/ 5805 h 6387"/>
                <a:gd name="T94" fmla="*/ 2482 w 5935"/>
                <a:gd name="T95" fmla="*/ 6111 h 6387"/>
                <a:gd name="T96" fmla="*/ 2673 w 5935"/>
                <a:gd name="T97" fmla="*/ 6218 h 6387"/>
                <a:gd name="T98" fmla="*/ 3124 w 5935"/>
                <a:gd name="T99" fmla="*/ 6187 h 6387"/>
                <a:gd name="T100" fmla="*/ 3261 w 5935"/>
                <a:gd name="T101" fmla="*/ 5989 h 6387"/>
                <a:gd name="T102" fmla="*/ 3544 w 5935"/>
                <a:gd name="T103" fmla="*/ 5637 h 6387"/>
                <a:gd name="T104" fmla="*/ 4041 w 5935"/>
                <a:gd name="T105" fmla="*/ 5408 h 6387"/>
                <a:gd name="T106" fmla="*/ 4407 w 5935"/>
                <a:gd name="T107" fmla="*/ 5294 h 6387"/>
                <a:gd name="T108" fmla="*/ 4659 w 5935"/>
                <a:gd name="T109" fmla="*/ 5187 h 6387"/>
                <a:gd name="T110" fmla="*/ 4858 w 5935"/>
                <a:gd name="T111" fmla="*/ 4774 h 6387"/>
                <a:gd name="T112" fmla="*/ 5347 w 5935"/>
                <a:gd name="T113" fmla="*/ 4377 h 6387"/>
                <a:gd name="T114" fmla="*/ 5301 w 5935"/>
                <a:gd name="T115" fmla="*/ 3697 h 6387"/>
                <a:gd name="T116" fmla="*/ 4904 w 5935"/>
                <a:gd name="T117" fmla="*/ 3399 h 6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35" h="6387">
                  <a:moveTo>
                    <a:pt x="955" y="5294"/>
                  </a:moveTo>
                  <a:lnTo>
                    <a:pt x="955" y="5294"/>
                  </a:lnTo>
                  <a:cubicBezTo>
                    <a:pt x="932" y="5294"/>
                    <a:pt x="901" y="5248"/>
                    <a:pt x="909" y="5225"/>
                  </a:cubicBezTo>
                  <a:cubicBezTo>
                    <a:pt x="917" y="5210"/>
                    <a:pt x="939" y="5202"/>
                    <a:pt x="955" y="5202"/>
                  </a:cubicBezTo>
                  <a:cubicBezTo>
                    <a:pt x="993" y="5202"/>
                    <a:pt x="985" y="5171"/>
                    <a:pt x="993" y="5141"/>
                  </a:cubicBezTo>
                  <a:cubicBezTo>
                    <a:pt x="993" y="5133"/>
                    <a:pt x="993" y="5110"/>
                    <a:pt x="1008" y="5110"/>
                  </a:cubicBezTo>
                  <a:cubicBezTo>
                    <a:pt x="1023" y="5110"/>
                    <a:pt x="1039" y="5103"/>
                    <a:pt x="1046" y="5103"/>
                  </a:cubicBezTo>
                  <a:cubicBezTo>
                    <a:pt x="1054" y="5141"/>
                    <a:pt x="1054" y="5210"/>
                    <a:pt x="1039" y="5240"/>
                  </a:cubicBezTo>
                  <a:cubicBezTo>
                    <a:pt x="1039" y="5248"/>
                    <a:pt x="1031" y="5255"/>
                    <a:pt x="1031" y="5271"/>
                  </a:cubicBezTo>
                  <a:cubicBezTo>
                    <a:pt x="1031" y="5286"/>
                    <a:pt x="1046" y="5294"/>
                    <a:pt x="1031" y="5301"/>
                  </a:cubicBezTo>
                  <a:cubicBezTo>
                    <a:pt x="1016" y="5317"/>
                    <a:pt x="993" y="5317"/>
                    <a:pt x="970" y="5309"/>
                  </a:cubicBezTo>
                  <a:cubicBezTo>
                    <a:pt x="955" y="5294"/>
                    <a:pt x="955" y="5294"/>
                    <a:pt x="955" y="5294"/>
                  </a:cubicBezTo>
                  <a:close/>
                  <a:moveTo>
                    <a:pt x="886" y="5393"/>
                  </a:moveTo>
                  <a:lnTo>
                    <a:pt x="886" y="5393"/>
                  </a:lnTo>
                  <a:cubicBezTo>
                    <a:pt x="878" y="5401"/>
                    <a:pt x="871" y="5393"/>
                    <a:pt x="863" y="5393"/>
                  </a:cubicBezTo>
                  <a:cubicBezTo>
                    <a:pt x="856" y="5393"/>
                    <a:pt x="848" y="5401"/>
                    <a:pt x="840" y="5401"/>
                  </a:cubicBezTo>
                  <a:cubicBezTo>
                    <a:pt x="833" y="5408"/>
                    <a:pt x="840" y="5431"/>
                    <a:pt x="848" y="5439"/>
                  </a:cubicBezTo>
                  <a:cubicBezTo>
                    <a:pt x="863" y="5439"/>
                    <a:pt x="863" y="5439"/>
                    <a:pt x="878" y="5439"/>
                  </a:cubicBezTo>
                  <a:cubicBezTo>
                    <a:pt x="894" y="5439"/>
                    <a:pt x="901" y="5416"/>
                    <a:pt x="909" y="5408"/>
                  </a:cubicBezTo>
                  <a:cubicBezTo>
                    <a:pt x="886" y="5393"/>
                    <a:pt x="886" y="5393"/>
                    <a:pt x="886" y="5393"/>
                  </a:cubicBezTo>
                  <a:close/>
                  <a:moveTo>
                    <a:pt x="550" y="4904"/>
                  </a:moveTo>
                  <a:lnTo>
                    <a:pt x="550" y="4904"/>
                  </a:lnTo>
                  <a:cubicBezTo>
                    <a:pt x="603" y="4889"/>
                    <a:pt x="672" y="4751"/>
                    <a:pt x="733" y="4782"/>
                  </a:cubicBezTo>
                  <a:cubicBezTo>
                    <a:pt x="764" y="4790"/>
                    <a:pt x="802" y="4813"/>
                    <a:pt x="817" y="4835"/>
                  </a:cubicBezTo>
                  <a:cubicBezTo>
                    <a:pt x="871" y="4889"/>
                    <a:pt x="817" y="4858"/>
                    <a:pt x="817" y="4904"/>
                  </a:cubicBezTo>
                  <a:cubicBezTo>
                    <a:pt x="886" y="4919"/>
                    <a:pt x="878" y="4942"/>
                    <a:pt x="863" y="5003"/>
                  </a:cubicBezTo>
                  <a:cubicBezTo>
                    <a:pt x="848" y="5049"/>
                    <a:pt x="825" y="5057"/>
                    <a:pt x="802" y="5095"/>
                  </a:cubicBezTo>
                  <a:cubicBezTo>
                    <a:pt x="779" y="5126"/>
                    <a:pt x="779" y="5156"/>
                    <a:pt x="725" y="5133"/>
                  </a:cubicBezTo>
                  <a:cubicBezTo>
                    <a:pt x="680" y="5110"/>
                    <a:pt x="672" y="5034"/>
                    <a:pt x="634" y="5011"/>
                  </a:cubicBezTo>
                  <a:cubicBezTo>
                    <a:pt x="611" y="4988"/>
                    <a:pt x="558" y="4950"/>
                    <a:pt x="535" y="4927"/>
                  </a:cubicBezTo>
                  <a:cubicBezTo>
                    <a:pt x="550" y="4904"/>
                    <a:pt x="550" y="4904"/>
                    <a:pt x="550" y="4904"/>
                  </a:cubicBezTo>
                  <a:close/>
                  <a:moveTo>
                    <a:pt x="321" y="4767"/>
                  </a:moveTo>
                  <a:lnTo>
                    <a:pt x="321" y="4767"/>
                  </a:lnTo>
                  <a:cubicBezTo>
                    <a:pt x="351" y="4767"/>
                    <a:pt x="389" y="4744"/>
                    <a:pt x="420" y="4744"/>
                  </a:cubicBezTo>
                  <a:cubicBezTo>
                    <a:pt x="435" y="4744"/>
                    <a:pt x="451" y="4744"/>
                    <a:pt x="458" y="4744"/>
                  </a:cubicBezTo>
                  <a:cubicBezTo>
                    <a:pt x="473" y="4751"/>
                    <a:pt x="512" y="4774"/>
                    <a:pt x="466" y="4774"/>
                  </a:cubicBezTo>
                  <a:cubicBezTo>
                    <a:pt x="451" y="4774"/>
                    <a:pt x="428" y="4774"/>
                    <a:pt x="412" y="4774"/>
                  </a:cubicBezTo>
                  <a:cubicBezTo>
                    <a:pt x="389" y="4782"/>
                    <a:pt x="374" y="4805"/>
                    <a:pt x="359" y="4813"/>
                  </a:cubicBezTo>
                  <a:cubicBezTo>
                    <a:pt x="351" y="4813"/>
                    <a:pt x="336" y="4820"/>
                    <a:pt x="321" y="4820"/>
                  </a:cubicBezTo>
                  <a:cubicBezTo>
                    <a:pt x="306" y="4820"/>
                    <a:pt x="306" y="4797"/>
                    <a:pt x="306" y="4782"/>
                  </a:cubicBezTo>
                  <a:cubicBezTo>
                    <a:pt x="321" y="4767"/>
                    <a:pt x="321" y="4767"/>
                    <a:pt x="321" y="4767"/>
                  </a:cubicBezTo>
                  <a:close/>
                  <a:moveTo>
                    <a:pt x="1291" y="4163"/>
                  </a:moveTo>
                  <a:lnTo>
                    <a:pt x="1291" y="4163"/>
                  </a:lnTo>
                  <a:cubicBezTo>
                    <a:pt x="1268" y="4148"/>
                    <a:pt x="1268" y="4148"/>
                    <a:pt x="1268" y="4148"/>
                  </a:cubicBezTo>
                  <a:cubicBezTo>
                    <a:pt x="1237" y="4140"/>
                    <a:pt x="1230" y="4125"/>
                    <a:pt x="1207" y="4125"/>
                  </a:cubicBezTo>
                  <a:cubicBezTo>
                    <a:pt x="1184" y="4125"/>
                    <a:pt x="1169" y="4148"/>
                    <a:pt x="1153" y="4148"/>
                  </a:cubicBezTo>
                  <a:cubicBezTo>
                    <a:pt x="1153" y="4110"/>
                    <a:pt x="1184" y="4010"/>
                    <a:pt x="1108" y="4026"/>
                  </a:cubicBezTo>
                  <a:cubicBezTo>
                    <a:pt x="1023" y="4041"/>
                    <a:pt x="1100" y="3965"/>
                    <a:pt x="1046" y="3919"/>
                  </a:cubicBezTo>
                  <a:cubicBezTo>
                    <a:pt x="1008" y="3873"/>
                    <a:pt x="1039" y="3850"/>
                    <a:pt x="1039" y="3804"/>
                  </a:cubicBezTo>
                  <a:cubicBezTo>
                    <a:pt x="1039" y="3758"/>
                    <a:pt x="939" y="3751"/>
                    <a:pt x="978" y="3728"/>
                  </a:cubicBezTo>
                  <a:cubicBezTo>
                    <a:pt x="1008" y="3713"/>
                    <a:pt x="1008" y="3705"/>
                    <a:pt x="1008" y="3674"/>
                  </a:cubicBezTo>
                  <a:cubicBezTo>
                    <a:pt x="1008" y="3514"/>
                    <a:pt x="1054" y="3254"/>
                    <a:pt x="955" y="3117"/>
                  </a:cubicBezTo>
                  <a:cubicBezTo>
                    <a:pt x="932" y="3079"/>
                    <a:pt x="878" y="3124"/>
                    <a:pt x="878" y="3071"/>
                  </a:cubicBezTo>
                  <a:cubicBezTo>
                    <a:pt x="878" y="2987"/>
                    <a:pt x="794" y="2964"/>
                    <a:pt x="787" y="2895"/>
                  </a:cubicBezTo>
                  <a:cubicBezTo>
                    <a:pt x="787" y="2865"/>
                    <a:pt x="733" y="2910"/>
                    <a:pt x="710" y="2910"/>
                  </a:cubicBezTo>
                  <a:lnTo>
                    <a:pt x="710" y="2910"/>
                  </a:lnTo>
                  <a:cubicBezTo>
                    <a:pt x="710" y="3002"/>
                    <a:pt x="672" y="3033"/>
                    <a:pt x="581" y="3056"/>
                  </a:cubicBezTo>
                  <a:cubicBezTo>
                    <a:pt x="581" y="3079"/>
                    <a:pt x="596" y="3102"/>
                    <a:pt x="603" y="3117"/>
                  </a:cubicBezTo>
                  <a:cubicBezTo>
                    <a:pt x="611" y="3147"/>
                    <a:pt x="611" y="3216"/>
                    <a:pt x="619" y="3231"/>
                  </a:cubicBezTo>
                  <a:cubicBezTo>
                    <a:pt x="642" y="3262"/>
                    <a:pt x="703" y="3246"/>
                    <a:pt x="649" y="3292"/>
                  </a:cubicBezTo>
                  <a:cubicBezTo>
                    <a:pt x="565" y="3361"/>
                    <a:pt x="703" y="3438"/>
                    <a:pt x="718" y="3521"/>
                  </a:cubicBezTo>
                  <a:cubicBezTo>
                    <a:pt x="695" y="3521"/>
                    <a:pt x="603" y="3453"/>
                    <a:pt x="603" y="3422"/>
                  </a:cubicBezTo>
                  <a:cubicBezTo>
                    <a:pt x="596" y="3430"/>
                    <a:pt x="603" y="3483"/>
                    <a:pt x="581" y="3491"/>
                  </a:cubicBezTo>
                  <a:cubicBezTo>
                    <a:pt x="565" y="3499"/>
                    <a:pt x="535" y="3521"/>
                    <a:pt x="535" y="3506"/>
                  </a:cubicBezTo>
                  <a:cubicBezTo>
                    <a:pt x="512" y="3453"/>
                    <a:pt x="473" y="3407"/>
                    <a:pt x="428" y="3377"/>
                  </a:cubicBezTo>
                  <a:cubicBezTo>
                    <a:pt x="351" y="3338"/>
                    <a:pt x="389" y="3331"/>
                    <a:pt x="344" y="3269"/>
                  </a:cubicBezTo>
                  <a:cubicBezTo>
                    <a:pt x="313" y="3224"/>
                    <a:pt x="267" y="3124"/>
                    <a:pt x="244" y="3216"/>
                  </a:cubicBezTo>
                  <a:cubicBezTo>
                    <a:pt x="237" y="3262"/>
                    <a:pt x="199" y="3354"/>
                    <a:pt x="260" y="3354"/>
                  </a:cubicBezTo>
                  <a:cubicBezTo>
                    <a:pt x="290" y="3354"/>
                    <a:pt x="298" y="3407"/>
                    <a:pt x="321" y="3422"/>
                  </a:cubicBezTo>
                  <a:cubicBezTo>
                    <a:pt x="374" y="3468"/>
                    <a:pt x="351" y="3460"/>
                    <a:pt x="351" y="3521"/>
                  </a:cubicBezTo>
                  <a:cubicBezTo>
                    <a:pt x="344" y="3521"/>
                    <a:pt x="313" y="3491"/>
                    <a:pt x="306" y="3483"/>
                  </a:cubicBezTo>
                  <a:cubicBezTo>
                    <a:pt x="283" y="3460"/>
                    <a:pt x="275" y="3483"/>
                    <a:pt x="244" y="3483"/>
                  </a:cubicBezTo>
                  <a:cubicBezTo>
                    <a:pt x="244" y="3567"/>
                    <a:pt x="321" y="3590"/>
                    <a:pt x="260" y="3682"/>
                  </a:cubicBezTo>
                  <a:cubicBezTo>
                    <a:pt x="229" y="3652"/>
                    <a:pt x="69" y="3308"/>
                    <a:pt x="69" y="3537"/>
                  </a:cubicBezTo>
                  <a:cubicBezTo>
                    <a:pt x="69" y="3575"/>
                    <a:pt x="99" y="3613"/>
                    <a:pt x="107" y="3644"/>
                  </a:cubicBezTo>
                  <a:cubicBezTo>
                    <a:pt x="76" y="3644"/>
                    <a:pt x="38" y="3613"/>
                    <a:pt x="8" y="3613"/>
                  </a:cubicBezTo>
                  <a:cubicBezTo>
                    <a:pt x="0" y="3613"/>
                    <a:pt x="0" y="3697"/>
                    <a:pt x="0" y="3720"/>
                  </a:cubicBezTo>
                  <a:cubicBezTo>
                    <a:pt x="61" y="3720"/>
                    <a:pt x="99" y="3667"/>
                    <a:pt x="99" y="3781"/>
                  </a:cubicBezTo>
                  <a:cubicBezTo>
                    <a:pt x="99" y="3850"/>
                    <a:pt x="145" y="3926"/>
                    <a:pt x="229" y="3911"/>
                  </a:cubicBezTo>
                  <a:cubicBezTo>
                    <a:pt x="298" y="3957"/>
                    <a:pt x="367" y="4033"/>
                    <a:pt x="374" y="3926"/>
                  </a:cubicBezTo>
                  <a:cubicBezTo>
                    <a:pt x="374" y="3881"/>
                    <a:pt x="351" y="3781"/>
                    <a:pt x="397" y="3781"/>
                  </a:cubicBezTo>
                  <a:cubicBezTo>
                    <a:pt x="428" y="3781"/>
                    <a:pt x="412" y="3873"/>
                    <a:pt x="451" y="3850"/>
                  </a:cubicBezTo>
                  <a:cubicBezTo>
                    <a:pt x="481" y="3835"/>
                    <a:pt x="489" y="3789"/>
                    <a:pt x="496" y="3865"/>
                  </a:cubicBezTo>
                  <a:cubicBezTo>
                    <a:pt x="504" y="3919"/>
                    <a:pt x="519" y="3965"/>
                    <a:pt x="558" y="3934"/>
                  </a:cubicBezTo>
                  <a:cubicBezTo>
                    <a:pt x="588" y="3919"/>
                    <a:pt x="779" y="4117"/>
                    <a:pt x="657" y="4026"/>
                  </a:cubicBezTo>
                  <a:cubicBezTo>
                    <a:pt x="542" y="3942"/>
                    <a:pt x="443" y="4041"/>
                    <a:pt x="535" y="4163"/>
                  </a:cubicBezTo>
                  <a:cubicBezTo>
                    <a:pt x="642" y="4324"/>
                    <a:pt x="642" y="4324"/>
                    <a:pt x="642" y="4324"/>
                  </a:cubicBezTo>
                  <a:cubicBezTo>
                    <a:pt x="710" y="4415"/>
                    <a:pt x="802" y="4362"/>
                    <a:pt x="794" y="4392"/>
                  </a:cubicBezTo>
                  <a:cubicBezTo>
                    <a:pt x="794" y="4408"/>
                    <a:pt x="733" y="4515"/>
                    <a:pt x="771" y="4484"/>
                  </a:cubicBezTo>
                  <a:cubicBezTo>
                    <a:pt x="802" y="4461"/>
                    <a:pt x="848" y="4453"/>
                    <a:pt x="878" y="4438"/>
                  </a:cubicBezTo>
                  <a:cubicBezTo>
                    <a:pt x="932" y="4408"/>
                    <a:pt x="962" y="4446"/>
                    <a:pt x="1008" y="4423"/>
                  </a:cubicBezTo>
                  <a:cubicBezTo>
                    <a:pt x="1023" y="4415"/>
                    <a:pt x="1039" y="4346"/>
                    <a:pt x="1069" y="4423"/>
                  </a:cubicBezTo>
                  <a:cubicBezTo>
                    <a:pt x="1077" y="4461"/>
                    <a:pt x="1062" y="4599"/>
                    <a:pt x="1115" y="4583"/>
                  </a:cubicBezTo>
                  <a:cubicBezTo>
                    <a:pt x="1138" y="4568"/>
                    <a:pt x="1214" y="4308"/>
                    <a:pt x="1214" y="4316"/>
                  </a:cubicBezTo>
                  <a:cubicBezTo>
                    <a:pt x="1245" y="4362"/>
                    <a:pt x="1237" y="4453"/>
                    <a:pt x="1291" y="4453"/>
                  </a:cubicBezTo>
                  <a:cubicBezTo>
                    <a:pt x="1352" y="4453"/>
                    <a:pt x="1428" y="4430"/>
                    <a:pt x="1482" y="4430"/>
                  </a:cubicBezTo>
                  <a:cubicBezTo>
                    <a:pt x="1321" y="4515"/>
                    <a:pt x="1321" y="4515"/>
                    <a:pt x="1321" y="4515"/>
                  </a:cubicBezTo>
                  <a:cubicBezTo>
                    <a:pt x="1222" y="4560"/>
                    <a:pt x="1275" y="4652"/>
                    <a:pt x="1230" y="4728"/>
                  </a:cubicBezTo>
                  <a:cubicBezTo>
                    <a:pt x="1123" y="4896"/>
                    <a:pt x="1275" y="4919"/>
                    <a:pt x="1367" y="4805"/>
                  </a:cubicBezTo>
                  <a:cubicBezTo>
                    <a:pt x="1398" y="4767"/>
                    <a:pt x="1474" y="4621"/>
                    <a:pt x="1505" y="4621"/>
                  </a:cubicBezTo>
                  <a:cubicBezTo>
                    <a:pt x="1535" y="4621"/>
                    <a:pt x="1596" y="4538"/>
                    <a:pt x="1581" y="4507"/>
                  </a:cubicBezTo>
                  <a:cubicBezTo>
                    <a:pt x="1528" y="4408"/>
                    <a:pt x="1581" y="4469"/>
                    <a:pt x="1642" y="4438"/>
                  </a:cubicBezTo>
                  <a:cubicBezTo>
                    <a:pt x="1665" y="4430"/>
                    <a:pt x="1696" y="4392"/>
                    <a:pt x="1719" y="4377"/>
                  </a:cubicBezTo>
                  <a:cubicBezTo>
                    <a:pt x="1787" y="4331"/>
                    <a:pt x="1772" y="4270"/>
                    <a:pt x="1772" y="4194"/>
                  </a:cubicBezTo>
                  <a:cubicBezTo>
                    <a:pt x="1780" y="4171"/>
                    <a:pt x="1619" y="4140"/>
                    <a:pt x="1581" y="4156"/>
                  </a:cubicBezTo>
                  <a:cubicBezTo>
                    <a:pt x="1444" y="4232"/>
                    <a:pt x="1421" y="4263"/>
                    <a:pt x="1291" y="4163"/>
                  </a:cubicBezTo>
                  <a:close/>
                  <a:moveTo>
                    <a:pt x="1329" y="4026"/>
                  </a:moveTo>
                  <a:lnTo>
                    <a:pt x="1329" y="4026"/>
                  </a:lnTo>
                  <a:cubicBezTo>
                    <a:pt x="1360" y="4056"/>
                    <a:pt x="1360" y="4056"/>
                    <a:pt x="1360" y="4056"/>
                  </a:cubicBezTo>
                  <a:cubicBezTo>
                    <a:pt x="1360" y="4079"/>
                    <a:pt x="1367" y="4110"/>
                    <a:pt x="1360" y="4133"/>
                  </a:cubicBezTo>
                  <a:cubicBezTo>
                    <a:pt x="1344" y="4148"/>
                    <a:pt x="1321" y="4140"/>
                    <a:pt x="1306" y="4140"/>
                  </a:cubicBezTo>
                  <a:cubicBezTo>
                    <a:pt x="1306" y="4125"/>
                    <a:pt x="1268" y="4102"/>
                    <a:pt x="1260" y="4094"/>
                  </a:cubicBezTo>
                  <a:cubicBezTo>
                    <a:pt x="1245" y="4079"/>
                    <a:pt x="1207" y="4056"/>
                    <a:pt x="1214" y="4041"/>
                  </a:cubicBezTo>
                  <a:cubicBezTo>
                    <a:pt x="1214" y="4026"/>
                    <a:pt x="1222" y="4018"/>
                    <a:pt x="1237" y="4010"/>
                  </a:cubicBezTo>
                  <a:cubicBezTo>
                    <a:pt x="1253" y="4010"/>
                    <a:pt x="1283" y="4003"/>
                    <a:pt x="1298" y="4010"/>
                  </a:cubicBezTo>
                  <a:cubicBezTo>
                    <a:pt x="1306" y="4010"/>
                    <a:pt x="1321" y="4026"/>
                    <a:pt x="1329" y="4026"/>
                  </a:cubicBezTo>
                  <a:close/>
                  <a:moveTo>
                    <a:pt x="1253" y="3499"/>
                  </a:moveTo>
                  <a:lnTo>
                    <a:pt x="1253" y="3499"/>
                  </a:lnTo>
                  <a:cubicBezTo>
                    <a:pt x="1260" y="3468"/>
                    <a:pt x="1260" y="3468"/>
                    <a:pt x="1260" y="3468"/>
                  </a:cubicBezTo>
                  <a:cubicBezTo>
                    <a:pt x="1314" y="3476"/>
                    <a:pt x="1268" y="3514"/>
                    <a:pt x="1268" y="3552"/>
                  </a:cubicBezTo>
                  <a:cubicBezTo>
                    <a:pt x="1268" y="3613"/>
                    <a:pt x="1222" y="3636"/>
                    <a:pt x="1199" y="3690"/>
                  </a:cubicBezTo>
                  <a:cubicBezTo>
                    <a:pt x="1184" y="3735"/>
                    <a:pt x="1199" y="3774"/>
                    <a:pt x="1214" y="3812"/>
                  </a:cubicBezTo>
                  <a:cubicBezTo>
                    <a:pt x="1214" y="3835"/>
                    <a:pt x="1298" y="3934"/>
                    <a:pt x="1245" y="3957"/>
                  </a:cubicBezTo>
                  <a:cubicBezTo>
                    <a:pt x="1230" y="3957"/>
                    <a:pt x="1184" y="3995"/>
                    <a:pt x="1176" y="3995"/>
                  </a:cubicBezTo>
                  <a:cubicBezTo>
                    <a:pt x="1146" y="3995"/>
                    <a:pt x="1146" y="3957"/>
                    <a:pt x="1138" y="3942"/>
                  </a:cubicBezTo>
                  <a:cubicBezTo>
                    <a:pt x="1130" y="3926"/>
                    <a:pt x="1123" y="3919"/>
                    <a:pt x="1115" y="3911"/>
                  </a:cubicBezTo>
                  <a:cubicBezTo>
                    <a:pt x="1115" y="3896"/>
                    <a:pt x="1123" y="3888"/>
                    <a:pt x="1123" y="3873"/>
                  </a:cubicBezTo>
                  <a:cubicBezTo>
                    <a:pt x="1123" y="3827"/>
                    <a:pt x="1130" y="3781"/>
                    <a:pt x="1115" y="3743"/>
                  </a:cubicBezTo>
                  <a:cubicBezTo>
                    <a:pt x="1108" y="3690"/>
                    <a:pt x="1130" y="3652"/>
                    <a:pt x="1130" y="3613"/>
                  </a:cubicBezTo>
                  <a:cubicBezTo>
                    <a:pt x="1169" y="3606"/>
                    <a:pt x="1161" y="3636"/>
                    <a:pt x="1192" y="3636"/>
                  </a:cubicBezTo>
                  <a:cubicBezTo>
                    <a:pt x="1214" y="3636"/>
                    <a:pt x="1222" y="3583"/>
                    <a:pt x="1222" y="3560"/>
                  </a:cubicBezTo>
                  <a:cubicBezTo>
                    <a:pt x="1222" y="3529"/>
                    <a:pt x="1230" y="3537"/>
                    <a:pt x="1245" y="3521"/>
                  </a:cubicBezTo>
                  <a:cubicBezTo>
                    <a:pt x="1253" y="3514"/>
                    <a:pt x="1245" y="3506"/>
                    <a:pt x="1253" y="3499"/>
                  </a:cubicBezTo>
                  <a:close/>
                  <a:moveTo>
                    <a:pt x="1253" y="3399"/>
                  </a:moveTo>
                  <a:lnTo>
                    <a:pt x="1253" y="3399"/>
                  </a:lnTo>
                  <a:cubicBezTo>
                    <a:pt x="1260" y="3369"/>
                    <a:pt x="1268" y="3338"/>
                    <a:pt x="1268" y="3308"/>
                  </a:cubicBezTo>
                  <a:cubicBezTo>
                    <a:pt x="1275" y="3285"/>
                    <a:pt x="1268" y="3246"/>
                    <a:pt x="1298" y="3246"/>
                  </a:cubicBezTo>
                  <a:cubicBezTo>
                    <a:pt x="1306" y="3254"/>
                    <a:pt x="1306" y="3254"/>
                    <a:pt x="1306" y="3262"/>
                  </a:cubicBezTo>
                  <a:cubicBezTo>
                    <a:pt x="1306" y="3285"/>
                    <a:pt x="1306" y="3308"/>
                    <a:pt x="1306" y="3331"/>
                  </a:cubicBezTo>
                  <a:cubicBezTo>
                    <a:pt x="1298" y="3346"/>
                    <a:pt x="1298" y="3369"/>
                    <a:pt x="1298" y="3392"/>
                  </a:cubicBezTo>
                  <a:cubicBezTo>
                    <a:pt x="1291" y="3407"/>
                    <a:pt x="1291" y="3422"/>
                    <a:pt x="1291" y="3438"/>
                  </a:cubicBezTo>
                  <a:lnTo>
                    <a:pt x="1291" y="3438"/>
                  </a:lnTo>
                  <a:cubicBezTo>
                    <a:pt x="1275" y="3438"/>
                    <a:pt x="1260" y="3445"/>
                    <a:pt x="1253" y="3430"/>
                  </a:cubicBezTo>
                  <a:cubicBezTo>
                    <a:pt x="1253" y="3399"/>
                    <a:pt x="1253" y="3399"/>
                    <a:pt x="1253" y="3399"/>
                  </a:cubicBezTo>
                  <a:close/>
                  <a:moveTo>
                    <a:pt x="871" y="4553"/>
                  </a:moveTo>
                  <a:lnTo>
                    <a:pt x="871" y="4553"/>
                  </a:lnTo>
                  <a:cubicBezTo>
                    <a:pt x="863" y="4538"/>
                    <a:pt x="856" y="4522"/>
                    <a:pt x="863" y="4507"/>
                  </a:cubicBezTo>
                  <a:cubicBezTo>
                    <a:pt x="863" y="4499"/>
                    <a:pt x="871" y="4507"/>
                    <a:pt x="878" y="4507"/>
                  </a:cubicBezTo>
                  <a:cubicBezTo>
                    <a:pt x="894" y="4499"/>
                    <a:pt x="894" y="4492"/>
                    <a:pt x="901" y="4484"/>
                  </a:cubicBezTo>
                  <a:cubicBezTo>
                    <a:pt x="917" y="4469"/>
                    <a:pt x="939" y="4461"/>
                    <a:pt x="955" y="4476"/>
                  </a:cubicBezTo>
                  <a:cubicBezTo>
                    <a:pt x="970" y="4492"/>
                    <a:pt x="962" y="4492"/>
                    <a:pt x="947" y="4492"/>
                  </a:cubicBezTo>
                  <a:cubicBezTo>
                    <a:pt x="917" y="4499"/>
                    <a:pt x="932" y="4522"/>
                    <a:pt x="932" y="4538"/>
                  </a:cubicBezTo>
                  <a:cubicBezTo>
                    <a:pt x="932" y="4545"/>
                    <a:pt x="924" y="4560"/>
                    <a:pt x="917" y="4560"/>
                  </a:cubicBezTo>
                  <a:cubicBezTo>
                    <a:pt x="909" y="4568"/>
                    <a:pt x="894" y="4568"/>
                    <a:pt x="878" y="4560"/>
                  </a:cubicBezTo>
                  <a:cubicBezTo>
                    <a:pt x="871" y="4553"/>
                    <a:pt x="871" y="4553"/>
                    <a:pt x="871" y="4553"/>
                  </a:cubicBezTo>
                  <a:close/>
                  <a:moveTo>
                    <a:pt x="4812" y="3056"/>
                  </a:moveTo>
                  <a:lnTo>
                    <a:pt x="4812" y="3056"/>
                  </a:lnTo>
                  <a:cubicBezTo>
                    <a:pt x="4766" y="3094"/>
                    <a:pt x="4728" y="3147"/>
                    <a:pt x="4682" y="3178"/>
                  </a:cubicBezTo>
                  <a:cubicBezTo>
                    <a:pt x="4552" y="3254"/>
                    <a:pt x="4529" y="3216"/>
                    <a:pt x="4407" y="3193"/>
                  </a:cubicBezTo>
                  <a:cubicBezTo>
                    <a:pt x="4361" y="3185"/>
                    <a:pt x="4331" y="3231"/>
                    <a:pt x="4270" y="3231"/>
                  </a:cubicBezTo>
                  <a:cubicBezTo>
                    <a:pt x="4270" y="3269"/>
                    <a:pt x="4361" y="3277"/>
                    <a:pt x="4323" y="3323"/>
                  </a:cubicBezTo>
                  <a:cubicBezTo>
                    <a:pt x="4208" y="3438"/>
                    <a:pt x="4208" y="3438"/>
                    <a:pt x="4208" y="3438"/>
                  </a:cubicBezTo>
                  <a:cubicBezTo>
                    <a:pt x="4178" y="3468"/>
                    <a:pt x="4147" y="3422"/>
                    <a:pt x="4147" y="3483"/>
                  </a:cubicBezTo>
                  <a:cubicBezTo>
                    <a:pt x="4140" y="3560"/>
                    <a:pt x="4079" y="3506"/>
                    <a:pt x="4048" y="3506"/>
                  </a:cubicBezTo>
                  <a:cubicBezTo>
                    <a:pt x="3979" y="3506"/>
                    <a:pt x="3911" y="3537"/>
                    <a:pt x="3834" y="3537"/>
                  </a:cubicBezTo>
                  <a:cubicBezTo>
                    <a:pt x="3789" y="3537"/>
                    <a:pt x="3781" y="3491"/>
                    <a:pt x="3743" y="3483"/>
                  </a:cubicBezTo>
                  <a:cubicBezTo>
                    <a:pt x="3758" y="3422"/>
                    <a:pt x="3979" y="3514"/>
                    <a:pt x="4041" y="3468"/>
                  </a:cubicBezTo>
                  <a:cubicBezTo>
                    <a:pt x="4125" y="3392"/>
                    <a:pt x="4056" y="3269"/>
                    <a:pt x="4231" y="3269"/>
                  </a:cubicBezTo>
                  <a:cubicBezTo>
                    <a:pt x="4201" y="3178"/>
                    <a:pt x="4293" y="3102"/>
                    <a:pt x="4354" y="3025"/>
                  </a:cubicBezTo>
                  <a:cubicBezTo>
                    <a:pt x="4377" y="3017"/>
                    <a:pt x="4430" y="2979"/>
                    <a:pt x="4392" y="2964"/>
                  </a:cubicBezTo>
                  <a:cubicBezTo>
                    <a:pt x="4346" y="2949"/>
                    <a:pt x="4346" y="2941"/>
                    <a:pt x="4300" y="2964"/>
                  </a:cubicBezTo>
                  <a:cubicBezTo>
                    <a:pt x="4254" y="2994"/>
                    <a:pt x="4186" y="3048"/>
                    <a:pt x="4125" y="2994"/>
                  </a:cubicBezTo>
                  <a:cubicBezTo>
                    <a:pt x="4079" y="2941"/>
                    <a:pt x="3911" y="3102"/>
                    <a:pt x="3872" y="3140"/>
                  </a:cubicBezTo>
                  <a:cubicBezTo>
                    <a:pt x="3827" y="3185"/>
                    <a:pt x="3773" y="3224"/>
                    <a:pt x="3727" y="3269"/>
                  </a:cubicBezTo>
                  <a:cubicBezTo>
                    <a:pt x="3735" y="3231"/>
                    <a:pt x="3743" y="3193"/>
                    <a:pt x="3766" y="3162"/>
                  </a:cubicBezTo>
                  <a:cubicBezTo>
                    <a:pt x="3789" y="3132"/>
                    <a:pt x="3827" y="3117"/>
                    <a:pt x="3842" y="3079"/>
                  </a:cubicBezTo>
                  <a:cubicBezTo>
                    <a:pt x="3857" y="3048"/>
                    <a:pt x="3872" y="3048"/>
                    <a:pt x="3903" y="3025"/>
                  </a:cubicBezTo>
                  <a:cubicBezTo>
                    <a:pt x="3941" y="3002"/>
                    <a:pt x="3926" y="2972"/>
                    <a:pt x="3987" y="2956"/>
                  </a:cubicBezTo>
                  <a:cubicBezTo>
                    <a:pt x="4155" y="2926"/>
                    <a:pt x="4155" y="2926"/>
                    <a:pt x="4155" y="2926"/>
                  </a:cubicBezTo>
                  <a:cubicBezTo>
                    <a:pt x="4224" y="2918"/>
                    <a:pt x="4224" y="2857"/>
                    <a:pt x="4270" y="2827"/>
                  </a:cubicBezTo>
                  <a:cubicBezTo>
                    <a:pt x="4293" y="2811"/>
                    <a:pt x="4323" y="2819"/>
                    <a:pt x="4354" y="2819"/>
                  </a:cubicBezTo>
                  <a:cubicBezTo>
                    <a:pt x="4354" y="2811"/>
                    <a:pt x="4384" y="2788"/>
                    <a:pt x="4384" y="2796"/>
                  </a:cubicBezTo>
                  <a:cubicBezTo>
                    <a:pt x="4384" y="2834"/>
                    <a:pt x="4354" y="2872"/>
                    <a:pt x="4354" y="2903"/>
                  </a:cubicBezTo>
                  <a:cubicBezTo>
                    <a:pt x="4354" y="2918"/>
                    <a:pt x="4438" y="2979"/>
                    <a:pt x="4438" y="2941"/>
                  </a:cubicBezTo>
                  <a:cubicBezTo>
                    <a:pt x="4438" y="2918"/>
                    <a:pt x="4468" y="2888"/>
                    <a:pt x="4476" y="2865"/>
                  </a:cubicBezTo>
                  <a:cubicBezTo>
                    <a:pt x="4514" y="2781"/>
                    <a:pt x="4583" y="2689"/>
                    <a:pt x="4636" y="2613"/>
                  </a:cubicBezTo>
                  <a:cubicBezTo>
                    <a:pt x="4667" y="2567"/>
                    <a:pt x="4843" y="2360"/>
                    <a:pt x="4690" y="2437"/>
                  </a:cubicBezTo>
                  <a:cubicBezTo>
                    <a:pt x="4629" y="2460"/>
                    <a:pt x="4675" y="2529"/>
                    <a:pt x="4568" y="2529"/>
                  </a:cubicBezTo>
                  <a:cubicBezTo>
                    <a:pt x="4476" y="2529"/>
                    <a:pt x="4499" y="2437"/>
                    <a:pt x="4392" y="2513"/>
                  </a:cubicBezTo>
                  <a:cubicBezTo>
                    <a:pt x="4331" y="2559"/>
                    <a:pt x="4331" y="2529"/>
                    <a:pt x="4270" y="2506"/>
                  </a:cubicBezTo>
                  <a:cubicBezTo>
                    <a:pt x="4224" y="2490"/>
                    <a:pt x="4147" y="2506"/>
                    <a:pt x="4117" y="2468"/>
                  </a:cubicBezTo>
                  <a:cubicBezTo>
                    <a:pt x="4071" y="2429"/>
                    <a:pt x="4048" y="2437"/>
                    <a:pt x="3995" y="2429"/>
                  </a:cubicBezTo>
                  <a:cubicBezTo>
                    <a:pt x="3956" y="2422"/>
                    <a:pt x="3842" y="2383"/>
                    <a:pt x="3842" y="2337"/>
                  </a:cubicBezTo>
                  <a:cubicBezTo>
                    <a:pt x="3857" y="2376"/>
                    <a:pt x="4132" y="2422"/>
                    <a:pt x="4186" y="2429"/>
                  </a:cubicBezTo>
                  <a:cubicBezTo>
                    <a:pt x="4231" y="2445"/>
                    <a:pt x="4254" y="2422"/>
                    <a:pt x="4293" y="2406"/>
                  </a:cubicBezTo>
                  <a:cubicBezTo>
                    <a:pt x="4369" y="2383"/>
                    <a:pt x="4377" y="2460"/>
                    <a:pt x="4377" y="2337"/>
                  </a:cubicBezTo>
                  <a:cubicBezTo>
                    <a:pt x="4377" y="2223"/>
                    <a:pt x="4445" y="2261"/>
                    <a:pt x="4331" y="2193"/>
                  </a:cubicBezTo>
                  <a:cubicBezTo>
                    <a:pt x="4262" y="2147"/>
                    <a:pt x="4369" y="2177"/>
                    <a:pt x="4377" y="2185"/>
                  </a:cubicBezTo>
                  <a:cubicBezTo>
                    <a:pt x="4407" y="2215"/>
                    <a:pt x="4415" y="2139"/>
                    <a:pt x="4430" y="2108"/>
                  </a:cubicBezTo>
                  <a:cubicBezTo>
                    <a:pt x="4537" y="2040"/>
                    <a:pt x="4606" y="2070"/>
                    <a:pt x="4644" y="1933"/>
                  </a:cubicBezTo>
                  <a:cubicBezTo>
                    <a:pt x="4659" y="1879"/>
                    <a:pt x="4888" y="1719"/>
                    <a:pt x="4942" y="1696"/>
                  </a:cubicBezTo>
                  <a:cubicBezTo>
                    <a:pt x="4995" y="1666"/>
                    <a:pt x="5072" y="1551"/>
                    <a:pt x="5117" y="1543"/>
                  </a:cubicBezTo>
                  <a:cubicBezTo>
                    <a:pt x="5125" y="1528"/>
                    <a:pt x="5194" y="1490"/>
                    <a:pt x="5209" y="1452"/>
                  </a:cubicBezTo>
                  <a:cubicBezTo>
                    <a:pt x="5263" y="1345"/>
                    <a:pt x="5263" y="1345"/>
                    <a:pt x="5263" y="1345"/>
                  </a:cubicBezTo>
                  <a:cubicBezTo>
                    <a:pt x="5278" y="1306"/>
                    <a:pt x="5415" y="1199"/>
                    <a:pt x="5415" y="1192"/>
                  </a:cubicBezTo>
                  <a:cubicBezTo>
                    <a:pt x="5431" y="1192"/>
                    <a:pt x="5461" y="1177"/>
                    <a:pt x="5477" y="1169"/>
                  </a:cubicBezTo>
                  <a:cubicBezTo>
                    <a:pt x="5515" y="1161"/>
                    <a:pt x="5568" y="1108"/>
                    <a:pt x="5614" y="1100"/>
                  </a:cubicBezTo>
                  <a:cubicBezTo>
                    <a:pt x="5643" y="1100"/>
                    <a:pt x="5659" y="1047"/>
                    <a:pt x="5674" y="1024"/>
                  </a:cubicBezTo>
                  <a:cubicBezTo>
                    <a:pt x="5712" y="993"/>
                    <a:pt x="5804" y="924"/>
                    <a:pt x="5819" y="879"/>
                  </a:cubicBezTo>
                  <a:cubicBezTo>
                    <a:pt x="5827" y="833"/>
                    <a:pt x="5842" y="779"/>
                    <a:pt x="5857" y="734"/>
                  </a:cubicBezTo>
                  <a:cubicBezTo>
                    <a:pt x="5880" y="665"/>
                    <a:pt x="5850" y="657"/>
                    <a:pt x="5827" y="611"/>
                  </a:cubicBezTo>
                  <a:cubicBezTo>
                    <a:pt x="5781" y="543"/>
                    <a:pt x="5743" y="512"/>
                    <a:pt x="5758" y="413"/>
                  </a:cubicBezTo>
                  <a:cubicBezTo>
                    <a:pt x="5857" y="359"/>
                    <a:pt x="5934" y="184"/>
                    <a:pt x="5934" y="69"/>
                  </a:cubicBezTo>
                  <a:cubicBezTo>
                    <a:pt x="5804" y="54"/>
                    <a:pt x="5804" y="54"/>
                    <a:pt x="5804" y="54"/>
                  </a:cubicBezTo>
                  <a:cubicBezTo>
                    <a:pt x="5781" y="46"/>
                    <a:pt x="5758" y="69"/>
                    <a:pt x="5743" y="115"/>
                  </a:cubicBezTo>
                  <a:cubicBezTo>
                    <a:pt x="5697" y="115"/>
                    <a:pt x="5697" y="38"/>
                    <a:pt x="5622" y="54"/>
                  </a:cubicBezTo>
                  <a:cubicBezTo>
                    <a:pt x="5561" y="61"/>
                    <a:pt x="5492" y="84"/>
                    <a:pt x="5431" y="69"/>
                  </a:cubicBezTo>
                  <a:cubicBezTo>
                    <a:pt x="5408" y="61"/>
                    <a:pt x="5362" y="0"/>
                    <a:pt x="5354" y="16"/>
                  </a:cubicBezTo>
                  <a:cubicBezTo>
                    <a:pt x="5331" y="46"/>
                    <a:pt x="5301" y="107"/>
                    <a:pt x="5347" y="122"/>
                  </a:cubicBezTo>
                  <a:cubicBezTo>
                    <a:pt x="5415" y="153"/>
                    <a:pt x="5400" y="199"/>
                    <a:pt x="5385" y="252"/>
                  </a:cubicBezTo>
                  <a:cubicBezTo>
                    <a:pt x="5339" y="245"/>
                    <a:pt x="5270" y="153"/>
                    <a:pt x="5186" y="176"/>
                  </a:cubicBezTo>
                  <a:cubicBezTo>
                    <a:pt x="5049" y="230"/>
                    <a:pt x="5186" y="122"/>
                    <a:pt x="5049" y="153"/>
                  </a:cubicBezTo>
                  <a:cubicBezTo>
                    <a:pt x="5003" y="168"/>
                    <a:pt x="4934" y="161"/>
                    <a:pt x="4896" y="191"/>
                  </a:cubicBezTo>
                  <a:cubicBezTo>
                    <a:pt x="4843" y="245"/>
                    <a:pt x="4758" y="306"/>
                    <a:pt x="4682" y="313"/>
                  </a:cubicBezTo>
                  <a:cubicBezTo>
                    <a:pt x="4636" y="313"/>
                    <a:pt x="4377" y="329"/>
                    <a:pt x="4361" y="260"/>
                  </a:cubicBezTo>
                  <a:cubicBezTo>
                    <a:pt x="4346" y="138"/>
                    <a:pt x="4293" y="374"/>
                    <a:pt x="4231" y="344"/>
                  </a:cubicBezTo>
                  <a:cubicBezTo>
                    <a:pt x="4163" y="306"/>
                    <a:pt x="4155" y="382"/>
                    <a:pt x="4086" y="382"/>
                  </a:cubicBezTo>
                  <a:cubicBezTo>
                    <a:pt x="4033" y="382"/>
                    <a:pt x="4056" y="405"/>
                    <a:pt x="4025" y="436"/>
                  </a:cubicBezTo>
                  <a:cubicBezTo>
                    <a:pt x="3995" y="459"/>
                    <a:pt x="3934" y="413"/>
                    <a:pt x="3911" y="405"/>
                  </a:cubicBezTo>
                  <a:cubicBezTo>
                    <a:pt x="3834" y="359"/>
                    <a:pt x="3674" y="611"/>
                    <a:pt x="3659" y="672"/>
                  </a:cubicBezTo>
                  <a:cubicBezTo>
                    <a:pt x="3659" y="649"/>
                    <a:pt x="3674" y="520"/>
                    <a:pt x="3682" y="505"/>
                  </a:cubicBezTo>
                  <a:cubicBezTo>
                    <a:pt x="3727" y="451"/>
                    <a:pt x="3735" y="436"/>
                    <a:pt x="3712" y="367"/>
                  </a:cubicBezTo>
                  <a:cubicBezTo>
                    <a:pt x="3689" y="306"/>
                    <a:pt x="3628" y="298"/>
                    <a:pt x="3567" y="291"/>
                  </a:cubicBezTo>
                  <a:cubicBezTo>
                    <a:pt x="3338" y="252"/>
                    <a:pt x="3529" y="428"/>
                    <a:pt x="3399" y="474"/>
                  </a:cubicBezTo>
                  <a:cubicBezTo>
                    <a:pt x="3322" y="497"/>
                    <a:pt x="3300" y="634"/>
                    <a:pt x="3216" y="665"/>
                  </a:cubicBezTo>
                  <a:cubicBezTo>
                    <a:pt x="3193" y="672"/>
                    <a:pt x="3216" y="619"/>
                    <a:pt x="3223" y="611"/>
                  </a:cubicBezTo>
                  <a:cubicBezTo>
                    <a:pt x="3254" y="566"/>
                    <a:pt x="3322" y="482"/>
                    <a:pt x="3338" y="428"/>
                  </a:cubicBezTo>
                  <a:cubicBezTo>
                    <a:pt x="3376" y="329"/>
                    <a:pt x="3200" y="313"/>
                    <a:pt x="3170" y="222"/>
                  </a:cubicBezTo>
                  <a:cubicBezTo>
                    <a:pt x="3162" y="222"/>
                    <a:pt x="3162" y="291"/>
                    <a:pt x="3155" y="306"/>
                  </a:cubicBezTo>
                  <a:cubicBezTo>
                    <a:pt x="3101" y="451"/>
                    <a:pt x="3101" y="451"/>
                    <a:pt x="3101" y="451"/>
                  </a:cubicBezTo>
                  <a:cubicBezTo>
                    <a:pt x="3109" y="420"/>
                    <a:pt x="3116" y="382"/>
                    <a:pt x="3116" y="352"/>
                  </a:cubicBezTo>
                  <a:cubicBezTo>
                    <a:pt x="3116" y="336"/>
                    <a:pt x="3086" y="313"/>
                    <a:pt x="3078" y="283"/>
                  </a:cubicBezTo>
                  <a:cubicBezTo>
                    <a:pt x="3070" y="191"/>
                    <a:pt x="3017" y="161"/>
                    <a:pt x="2925" y="161"/>
                  </a:cubicBezTo>
                  <a:cubicBezTo>
                    <a:pt x="2880" y="161"/>
                    <a:pt x="2811" y="107"/>
                    <a:pt x="2811" y="168"/>
                  </a:cubicBezTo>
                  <a:cubicBezTo>
                    <a:pt x="2811" y="230"/>
                    <a:pt x="2803" y="321"/>
                    <a:pt x="2765" y="367"/>
                  </a:cubicBezTo>
                  <a:cubicBezTo>
                    <a:pt x="2742" y="405"/>
                    <a:pt x="2696" y="390"/>
                    <a:pt x="2673" y="420"/>
                  </a:cubicBezTo>
                  <a:cubicBezTo>
                    <a:pt x="2643" y="459"/>
                    <a:pt x="2650" y="505"/>
                    <a:pt x="2628" y="550"/>
                  </a:cubicBezTo>
                  <a:cubicBezTo>
                    <a:pt x="2612" y="573"/>
                    <a:pt x="2681" y="604"/>
                    <a:pt x="2704" y="619"/>
                  </a:cubicBezTo>
                  <a:cubicBezTo>
                    <a:pt x="2788" y="665"/>
                    <a:pt x="2689" y="672"/>
                    <a:pt x="2650" y="703"/>
                  </a:cubicBezTo>
                  <a:cubicBezTo>
                    <a:pt x="2582" y="787"/>
                    <a:pt x="2704" y="795"/>
                    <a:pt x="2719" y="833"/>
                  </a:cubicBezTo>
                  <a:cubicBezTo>
                    <a:pt x="2650" y="833"/>
                    <a:pt x="2643" y="787"/>
                    <a:pt x="2605" y="787"/>
                  </a:cubicBezTo>
                  <a:cubicBezTo>
                    <a:pt x="2566" y="779"/>
                    <a:pt x="2612" y="871"/>
                    <a:pt x="2528" y="863"/>
                  </a:cubicBezTo>
                  <a:cubicBezTo>
                    <a:pt x="2482" y="863"/>
                    <a:pt x="2490" y="902"/>
                    <a:pt x="2528" y="902"/>
                  </a:cubicBezTo>
                  <a:cubicBezTo>
                    <a:pt x="2574" y="902"/>
                    <a:pt x="2543" y="932"/>
                    <a:pt x="2543" y="963"/>
                  </a:cubicBezTo>
                  <a:cubicBezTo>
                    <a:pt x="2543" y="1024"/>
                    <a:pt x="2582" y="1039"/>
                    <a:pt x="2582" y="1093"/>
                  </a:cubicBezTo>
                  <a:cubicBezTo>
                    <a:pt x="2582" y="1192"/>
                    <a:pt x="2673" y="1199"/>
                    <a:pt x="2696" y="1253"/>
                  </a:cubicBezTo>
                  <a:cubicBezTo>
                    <a:pt x="2643" y="1253"/>
                    <a:pt x="2635" y="1207"/>
                    <a:pt x="2582" y="1230"/>
                  </a:cubicBezTo>
                  <a:cubicBezTo>
                    <a:pt x="2543" y="1253"/>
                    <a:pt x="2490" y="1268"/>
                    <a:pt x="2444" y="1245"/>
                  </a:cubicBezTo>
                  <a:cubicBezTo>
                    <a:pt x="2406" y="1230"/>
                    <a:pt x="2375" y="1207"/>
                    <a:pt x="2414" y="1261"/>
                  </a:cubicBezTo>
                  <a:cubicBezTo>
                    <a:pt x="2429" y="1283"/>
                    <a:pt x="2345" y="1314"/>
                    <a:pt x="2322" y="1306"/>
                  </a:cubicBezTo>
                  <a:cubicBezTo>
                    <a:pt x="2253" y="1276"/>
                    <a:pt x="2253" y="1207"/>
                    <a:pt x="2200" y="1276"/>
                  </a:cubicBezTo>
                  <a:cubicBezTo>
                    <a:pt x="2169" y="1322"/>
                    <a:pt x="2192" y="1306"/>
                    <a:pt x="2223" y="1329"/>
                  </a:cubicBezTo>
                  <a:cubicBezTo>
                    <a:pt x="2299" y="1368"/>
                    <a:pt x="2284" y="1536"/>
                    <a:pt x="2345" y="1566"/>
                  </a:cubicBezTo>
                  <a:cubicBezTo>
                    <a:pt x="2436" y="1604"/>
                    <a:pt x="2330" y="1574"/>
                    <a:pt x="2368" y="1650"/>
                  </a:cubicBezTo>
                  <a:cubicBezTo>
                    <a:pt x="2383" y="1673"/>
                    <a:pt x="2398" y="1795"/>
                    <a:pt x="2360" y="1810"/>
                  </a:cubicBezTo>
                  <a:cubicBezTo>
                    <a:pt x="2345" y="1818"/>
                    <a:pt x="2238" y="1795"/>
                    <a:pt x="2223" y="1780"/>
                  </a:cubicBezTo>
                  <a:cubicBezTo>
                    <a:pt x="2200" y="1765"/>
                    <a:pt x="2161" y="1704"/>
                    <a:pt x="2139" y="1696"/>
                  </a:cubicBezTo>
                  <a:cubicBezTo>
                    <a:pt x="2139" y="1734"/>
                    <a:pt x="2078" y="1780"/>
                    <a:pt x="2116" y="1803"/>
                  </a:cubicBezTo>
                  <a:cubicBezTo>
                    <a:pt x="2169" y="1841"/>
                    <a:pt x="2139" y="1856"/>
                    <a:pt x="2139" y="1902"/>
                  </a:cubicBezTo>
                  <a:cubicBezTo>
                    <a:pt x="2223" y="1902"/>
                    <a:pt x="2276" y="1948"/>
                    <a:pt x="2307" y="2017"/>
                  </a:cubicBezTo>
                  <a:cubicBezTo>
                    <a:pt x="2353" y="2124"/>
                    <a:pt x="2421" y="2085"/>
                    <a:pt x="2505" y="2139"/>
                  </a:cubicBezTo>
                  <a:cubicBezTo>
                    <a:pt x="2566" y="2170"/>
                    <a:pt x="2467" y="2238"/>
                    <a:pt x="2475" y="2246"/>
                  </a:cubicBezTo>
                  <a:cubicBezTo>
                    <a:pt x="2543" y="2299"/>
                    <a:pt x="2543" y="2299"/>
                    <a:pt x="2543" y="2299"/>
                  </a:cubicBezTo>
                  <a:cubicBezTo>
                    <a:pt x="2589" y="2345"/>
                    <a:pt x="2696" y="2475"/>
                    <a:pt x="2696" y="2544"/>
                  </a:cubicBezTo>
                  <a:cubicBezTo>
                    <a:pt x="2666" y="2544"/>
                    <a:pt x="2628" y="2399"/>
                    <a:pt x="2589" y="2376"/>
                  </a:cubicBezTo>
                  <a:cubicBezTo>
                    <a:pt x="2414" y="2269"/>
                    <a:pt x="2414" y="2269"/>
                    <a:pt x="2414" y="2269"/>
                  </a:cubicBezTo>
                  <a:cubicBezTo>
                    <a:pt x="2360" y="2238"/>
                    <a:pt x="2307" y="2292"/>
                    <a:pt x="2261" y="2231"/>
                  </a:cubicBezTo>
                  <a:cubicBezTo>
                    <a:pt x="2238" y="2200"/>
                    <a:pt x="2230" y="2215"/>
                    <a:pt x="2192" y="2215"/>
                  </a:cubicBezTo>
                  <a:cubicBezTo>
                    <a:pt x="2192" y="2292"/>
                    <a:pt x="2269" y="2284"/>
                    <a:pt x="2307" y="2337"/>
                  </a:cubicBezTo>
                  <a:cubicBezTo>
                    <a:pt x="2322" y="2360"/>
                    <a:pt x="2490" y="2483"/>
                    <a:pt x="2436" y="2468"/>
                  </a:cubicBezTo>
                  <a:cubicBezTo>
                    <a:pt x="2391" y="2460"/>
                    <a:pt x="2368" y="2422"/>
                    <a:pt x="2322" y="2422"/>
                  </a:cubicBezTo>
                  <a:cubicBezTo>
                    <a:pt x="2291" y="2414"/>
                    <a:pt x="2253" y="2345"/>
                    <a:pt x="2207" y="2322"/>
                  </a:cubicBezTo>
                  <a:cubicBezTo>
                    <a:pt x="2078" y="2269"/>
                    <a:pt x="2177" y="2391"/>
                    <a:pt x="2078" y="2437"/>
                  </a:cubicBezTo>
                  <a:cubicBezTo>
                    <a:pt x="1955" y="2452"/>
                    <a:pt x="1932" y="2360"/>
                    <a:pt x="1932" y="2261"/>
                  </a:cubicBezTo>
                  <a:cubicBezTo>
                    <a:pt x="1894" y="2254"/>
                    <a:pt x="1825" y="2208"/>
                    <a:pt x="1818" y="2269"/>
                  </a:cubicBezTo>
                  <a:cubicBezTo>
                    <a:pt x="1818" y="2307"/>
                    <a:pt x="1780" y="2368"/>
                    <a:pt x="1810" y="2399"/>
                  </a:cubicBezTo>
                  <a:cubicBezTo>
                    <a:pt x="1894" y="2468"/>
                    <a:pt x="1894" y="2513"/>
                    <a:pt x="1864" y="2605"/>
                  </a:cubicBezTo>
                  <a:cubicBezTo>
                    <a:pt x="1856" y="2628"/>
                    <a:pt x="1864" y="2658"/>
                    <a:pt x="1871" y="2674"/>
                  </a:cubicBezTo>
                  <a:cubicBezTo>
                    <a:pt x="1894" y="2727"/>
                    <a:pt x="1787" y="2689"/>
                    <a:pt x="1772" y="2628"/>
                  </a:cubicBezTo>
                  <a:cubicBezTo>
                    <a:pt x="1764" y="2582"/>
                    <a:pt x="1764" y="2559"/>
                    <a:pt x="1749" y="2521"/>
                  </a:cubicBezTo>
                  <a:cubicBezTo>
                    <a:pt x="1734" y="2483"/>
                    <a:pt x="1749" y="2391"/>
                    <a:pt x="1696" y="2406"/>
                  </a:cubicBezTo>
                  <a:cubicBezTo>
                    <a:pt x="1634" y="2422"/>
                    <a:pt x="1604" y="2437"/>
                    <a:pt x="1543" y="2437"/>
                  </a:cubicBezTo>
                  <a:cubicBezTo>
                    <a:pt x="1543" y="2475"/>
                    <a:pt x="1550" y="2742"/>
                    <a:pt x="1566" y="2750"/>
                  </a:cubicBezTo>
                  <a:cubicBezTo>
                    <a:pt x="1642" y="2819"/>
                    <a:pt x="1742" y="2788"/>
                    <a:pt x="1742" y="2910"/>
                  </a:cubicBezTo>
                  <a:cubicBezTo>
                    <a:pt x="1726" y="2910"/>
                    <a:pt x="1703" y="2880"/>
                    <a:pt x="1673" y="2880"/>
                  </a:cubicBezTo>
                  <a:cubicBezTo>
                    <a:pt x="1558" y="2880"/>
                    <a:pt x="1589" y="2949"/>
                    <a:pt x="1535" y="3025"/>
                  </a:cubicBezTo>
                  <a:cubicBezTo>
                    <a:pt x="1489" y="3109"/>
                    <a:pt x="1604" y="3071"/>
                    <a:pt x="1627" y="3140"/>
                  </a:cubicBezTo>
                  <a:cubicBezTo>
                    <a:pt x="1634" y="3162"/>
                    <a:pt x="1657" y="3224"/>
                    <a:pt x="1680" y="3239"/>
                  </a:cubicBezTo>
                  <a:cubicBezTo>
                    <a:pt x="1742" y="3292"/>
                    <a:pt x="1711" y="3338"/>
                    <a:pt x="1803" y="3338"/>
                  </a:cubicBezTo>
                  <a:cubicBezTo>
                    <a:pt x="1894" y="3338"/>
                    <a:pt x="1902" y="3331"/>
                    <a:pt x="1978" y="3369"/>
                  </a:cubicBezTo>
                  <a:cubicBezTo>
                    <a:pt x="1978" y="3384"/>
                    <a:pt x="1978" y="3384"/>
                    <a:pt x="1978" y="3384"/>
                  </a:cubicBezTo>
                  <a:cubicBezTo>
                    <a:pt x="1940" y="3392"/>
                    <a:pt x="1909" y="3377"/>
                    <a:pt x="1864" y="3384"/>
                  </a:cubicBezTo>
                  <a:cubicBezTo>
                    <a:pt x="1848" y="3384"/>
                    <a:pt x="1848" y="3407"/>
                    <a:pt x="1825" y="3392"/>
                  </a:cubicBezTo>
                  <a:cubicBezTo>
                    <a:pt x="1810" y="3377"/>
                    <a:pt x="1787" y="3377"/>
                    <a:pt x="1772" y="3384"/>
                  </a:cubicBezTo>
                  <a:cubicBezTo>
                    <a:pt x="1772" y="3407"/>
                    <a:pt x="1787" y="3415"/>
                    <a:pt x="1787" y="3438"/>
                  </a:cubicBezTo>
                  <a:cubicBezTo>
                    <a:pt x="1787" y="3476"/>
                    <a:pt x="1726" y="3407"/>
                    <a:pt x="1726" y="3399"/>
                  </a:cubicBezTo>
                  <a:cubicBezTo>
                    <a:pt x="1696" y="3377"/>
                    <a:pt x="1719" y="3361"/>
                    <a:pt x="1696" y="3338"/>
                  </a:cubicBezTo>
                  <a:lnTo>
                    <a:pt x="1696" y="3338"/>
                  </a:lnTo>
                  <a:cubicBezTo>
                    <a:pt x="1680" y="3407"/>
                    <a:pt x="1543" y="3254"/>
                    <a:pt x="1512" y="3246"/>
                  </a:cubicBezTo>
                  <a:lnTo>
                    <a:pt x="1497" y="3246"/>
                  </a:lnTo>
                  <a:cubicBezTo>
                    <a:pt x="1497" y="3246"/>
                    <a:pt x="1497" y="3246"/>
                    <a:pt x="1489" y="3246"/>
                  </a:cubicBezTo>
                  <a:cubicBezTo>
                    <a:pt x="1459" y="3369"/>
                    <a:pt x="1444" y="3544"/>
                    <a:pt x="1467" y="3667"/>
                  </a:cubicBezTo>
                  <a:cubicBezTo>
                    <a:pt x="1482" y="3674"/>
                    <a:pt x="1512" y="3667"/>
                    <a:pt x="1520" y="3674"/>
                  </a:cubicBezTo>
                  <a:cubicBezTo>
                    <a:pt x="1528" y="3697"/>
                    <a:pt x="1512" y="3743"/>
                    <a:pt x="1520" y="3774"/>
                  </a:cubicBezTo>
                  <a:cubicBezTo>
                    <a:pt x="1520" y="3781"/>
                    <a:pt x="1558" y="3911"/>
                    <a:pt x="1566" y="3919"/>
                  </a:cubicBezTo>
                  <a:cubicBezTo>
                    <a:pt x="1596" y="3965"/>
                    <a:pt x="1665" y="3904"/>
                    <a:pt x="1696" y="3881"/>
                  </a:cubicBezTo>
                  <a:cubicBezTo>
                    <a:pt x="1726" y="3865"/>
                    <a:pt x="1795" y="3796"/>
                    <a:pt x="1825" y="3796"/>
                  </a:cubicBezTo>
                  <a:cubicBezTo>
                    <a:pt x="1833" y="3796"/>
                    <a:pt x="1818" y="3842"/>
                    <a:pt x="1848" y="3865"/>
                  </a:cubicBezTo>
                  <a:cubicBezTo>
                    <a:pt x="1971" y="3972"/>
                    <a:pt x="1994" y="3789"/>
                    <a:pt x="2078" y="3758"/>
                  </a:cubicBezTo>
                  <a:cubicBezTo>
                    <a:pt x="2039" y="3812"/>
                    <a:pt x="2039" y="3873"/>
                    <a:pt x="1978" y="3911"/>
                  </a:cubicBezTo>
                  <a:cubicBezTo>
                    <a:pt x="1948" y="3934"/>
                    <a:pt x="1856" y="3995"/>
                    <a:pt x="1818" y="3965"/>
                  </a:cubicBezTo>
                  <a:cubicBezTo>
                    <a:pt x="1757" y="3919"/>
                    <a:pt x="1734" y="4003"/>
                    <a:pt x="1703" y="4049"/>
                  </a:cubicBezTo>
                  <a:cubicBezTo>
                    <a:pt x="1642" y="4125"/>
                    <a:pt x="1719" y="4133"/>
                    <a:pt x="1780" y="4125"/>
                  </a:cubicBezTo>
                  <a:cubicBezTo>
                    <a:pt x="1886" y="4110"/>
                    <a:pt x="1978" y="4148"/>
                    <a:pt x="2055" y="4201"/>
                  </a:cubicBezTo>
                  <a:cubicBezTo>
                    <a:pt x="2085" y="4224"/>
                    <a:pt x="2108" y="4255"/>
                    <a:pt x="2139" y="4278"/>
                  </a:cubicBezTo>
                  <a:cubicBezTo>
                    <a:pt x="2184" y="4308"/>
                    <a:pt x="2108" y="4285"/>
                    <a:pt x="2085" y="4270"/>
                  </a:cubicBezTo>
                  <a:cubicBezTo>
                    <a:pt x="2039" y="4247"/>
                    <a:pt x="1994" y="4148"/>
                    <a:pt x="1940" y="4171"/>
                  </a:cubicBezTo>
                  <a:cubicBezTo>
                    <a:pt x="1894" y="4186"/>
                    <a:pt x="1825" y="4194"/>
                    <a:pt x="1803" y="4232"/>
                  </a:cubicBezTo>
                  <a:cubicBezTo>
                    <a:pt x="1772" y="4301"/>
                    <a:pt x="1864" y="4270"/>
                    <a:pt x="1825" y="4339"/>
                  </a:cubicBezTo>
                  <a:cubicBezTo>
                    <a:pt x="1764" y="4446"/>
                    <a:pt x="1657" y="4507"/>
                    <a:pt x="1864" y="4522"/>
                  </a:cubicBezTo>
                  <a:cubicBezTo>
                    <a:pt x="1932" y="4530"/>
                    <a:pt x="1902" y="4637"/>
                    <a:pt x="2024" y="4637"/>
                  </a:cubicBezTo>
                  <a:cubicBezTo>
                    <a:pt x="2093" y="4637"/>
                    <a:pt x="2009" y="4675"/>
                    <a:pt x="1971" y="4667"/>
                  </a:cubicBezTo>
                  <a:cubicBezTo>
                    <a:pt x="1917" y="4660"/>
                    <a:pt x="1902" y="4599"/>
                    <a:pt x="1841" y="4606"/>
                  </a:cubicBezTo>
                  <a:cubicBezTo>
                    <a:pt x="1833" y="4606"/>
                    <a:pt x="1688" y="4568"/>
                    <a:pt x="1680" y="4606"/>
                  </a:cubicBezTo>
                  <a:cubicBezTo>
                    <a:pt x="1680" y="4644"/>
                    <a:pt x="1596" y="4728"/>
                    <a:pt x="1573" y="4751"/>
                  </a:cubicBezTo>
                  <a:cubicBezTo>
                    <a:pt x="1573" y="4805"/>
                    <a:pt x="1642" y="4858"/>
                    <a:pt x="1688" y="4835"/>
                  </a:cubicBezTo>
                  <a:cubicBezTo>
                    <a:pt x="1749" y="4813"/>
                    <a:pt x="1734" y="4866"/>
                    <a:pt x="1749" y="4904"/>
                  </a:cubicBezTo>
                  <a:cubicBezTo>
                    <a:pt x="1757" y="4927"/>
                    <a:pt x="1871" y="5011"/>
                    <a:pt x="1841" y="5011"/>
                  </a:cubicBezTo>
                  <a:cubicBezTo>
                    <a:pt x="1764" y="5019"/>
                    <a:pt x="1696" y="4996"/>
                    <a:pt x="1673" y="4912"/>
                  </a:cubicBezTo>
                  <a:cubicBezTo>
                    <a:pt x="1642" y="4912"/>
                    <a:pt x="1581" y="4919"/>
                    <a:pt x="1550" y="4912"/>
                  </a:cubicBezTo>
                  <a:cubicBezTo>
                    <a:pt x="1497" y="4896"/>
                    <a:pt x="1505" y="5042"/>
                    <a:pt x="1482" y="5088"/>
                  </a:cubicBezTo>
                  <a:cubicBezTo>
                    <a:pt x="1467" y="5110"/>
                    <a:pt x="1451" y="5126"/>
                    <a:pt x="1436" y="5149"/>
                  </a:cubicBezTo>
                  <a:cubicBezTo>
                    <a:pt x="1413" y="5187"/>
                    <a:pt x="1512" y="5202"/>
                    <a:pt x="1428" y="5225"/>
                  </a:cubicBezTo>
                  <a:cubicBezTo>
                    <a:pt x="1390" y="5240"/>
                    <a:pt x="1337" y="5317"/>
                    <a:pt x="1421" y="5301"/>
                  </a:cubicBezTo>
                  <a:cubicBezTo>
                    <a:pt x="1505" y="5286"/>
                    <a:pt x="1566" y="5255"/>
                    <a:pt x="1650" y="5255"/>
                  </a:cubicBezTo>
                  <a:cubicBezTo>
                    <a:pt x="1650" y="5278"/>
                    <a:pt x="1558" y="5317"/>
                    <a:pt x="1581" y="5340"/>
                  </a:cubicBezTo>
                  <a:cubicBezTo>
                    <a:pt x="1589" y="5347"/>
                    <a:pt x="1696" y="5362"/>
                    <a:pt x="1657" y="5378"/>
                  </a:cubicBezTo>
                  <a:cubicBezTo>
                    <a:pt x="1619" y="5393"/>
                    <a:pt x="1474" y="5424"/>
                    <a:pt x="1467" y="5454"/>
                  </a:cubicBezTo>
                  <a:cubicBezTo>
                    <a:pt x="1459" y="5492"/>
                    <a:pt x="1413" y="5546"/>
                    <a:pt x="1421" y="5584"/>
                  </a:cubicBezTo>
                  <a:cubicBezTo>
                    <a:pt x="1421" y="5599"/>
                    <a:pt x="1421" y="5676"/>
                    <a:pt x="1405" y="5676"/>
                  </a:cubicBezTo>
                  <a:cubicBezTo>
                    <a:pt x="1352" y="5676"/>
                    <a:pt x="1352" y="5553"/>
                    <a:pt x="1291" y="5599"/>
                  </a:cubicBezTo>
                  <a:cubicBezTo>
                    <a:pt x="1230" y="5645"/>
                    <a:pt x="1138" y="5630"/>
                    <a:pt x="1062" y="5630"/>
                  </a:cubicBezTo>
                  <a:cubicBezTo>
                    <a:pt x="962" y="5660"/>
                    <a:pt x="840" y="5683"/>
                    <a:pt x="932" y="5821"/>
                  </a:cubicBezTo>
                  <a:cubicBezTo>
                    <a:pt x="970" y="5897"/>
                    <a:pt x="1130" y="5828"/>
                    <a:pt x="1214" y="5859"/>
                  </a:cubicBezTo>
                  <a:cubicBezTo>
                    <a:pt x="1283" y="5882"/>
                    <a:pt x="1344" y="5859"/>
                    <a:pt x="1413" y="5874"/>
                  </a:cubicBezTo>
                  <a:cubicBezTo>
                    <a:pt x="1512" y="5897"/>
                    <a:pt x="1558" y="5782"/>
                    <a:pt x="1673" y="5782"/>
                  </a:cubicBezTo>
                  <a:cubicBezTo>
                    <a:pt x="1742" y="5782"/>
                    <a:pt x="1818" y="5851"/>
                    <a:pt x="1909" y="5851"/>
                  </a:cubicBezTo>
                  <a:lnTo>
                    <a:pt x="1909" y="5851"/>
                  </a:lnTo>
                  <a:cubicBezTo>
                    <a:pt x="1825" y="5874"/>
                    <a:pt x="1787" y="5874"/>
                    <a:pt x="1703" y="5836"/>
                  </a:cubicBezTo>
                  <a:cubicBezTo>
                    <a:pt x="1596" y="5782"/>
                    <a:pt x="1535" y="5966"/>
                    <a:pt x="1444" y="5912"/>
                  </a:cubicBezTo>
                  <a:cubicBezTo>
                    <a:pt x="1382" y="5874"/>
                    <a:pt x="1291" y="5958"/>
                    <a:pt x="1230" y="5958"/>
                  </a:cubicBezTo>
                  <a:lnTo>
                    <a:pt x="1230" y="5958"/>
                  </a:lnTo>
                  <a:cubicBezTo>
                    <a:pt x="1230" y="5966"/>
                    <a:pt x="1230" y="5966"/>
                    <a:pt x="1230" y="5966"/>
                  </a:cubicBezTo>
                  <a:cubicBezTo>
                    <a:pt x="1283" y="5989"/>
                    <a:pt x="1352" y="6180"/>
                    <a:pt x="1421" y="6226"/>
                  </a:cubicBezTo>
                  <a:cubicBezTo>
                    <a:pt x="1482" y="6271"/>
                    <a:pt x="1566" y="6287"/>
                    <a:pt x="1642" y="6310"/>
                  </a:cubicBezTo>
                  <a:cubicBezTo>
                    <a:pt x="1673" y="6317"/>
                    <a:pt x="1726" y="6378"/>
                    <a:pt x="1734" y="6378"/>
                  </a:cubicBezTo>
                  <a:cubicBezTo>
                    <a:pt x="1886" y="6386"/>
                    <a:pt x="2017" y="6126"/>
                    <a:pt x="2093" y="6027"/>
                  </a:cubicBezTo>
                  <a:cubicBezTo>
                    <a:pt x="2146" y="6012"/>
                    <a:pt x="2207" y="5928"/>
                    <a:pt x="2253" y="5889"/>
                  </a:cubicBezTo>
                  <a:cubicBezTo>
                    <a:pt x="2284" y="5859"/>
                    <a:pt x="2291" y="5821"/>
                    <a:pt x="2322" y="5798"/>
                  </a:cubicBezTo>
                  <a:cubicBezTo>
                    <a:pt x="2337" y="5775"/>
                    <a:pt x="2353" y="5821"/>
                    <a:pt x="2391" y="5790"/>
                  </a:cubicBezTo>
                  <a:cubicBezTo>
                    <a:pt x="2406" y="5775"/>
                    <a:pt x="2414" y="5729"/>
                    <a:pt x="2429" y="5706"/>
                  </a:cubicBezTo>
                  <a:cubicBezTo>
                    <a:pt x="2452" y="5660"/>
                    <a:pt x="2658" y="5446"/>
                    <a:pt x="2597" y="5416"/>
                  </a:cubicBezTo>
                  <a:cubicBezTo>
                    <a:pt x="2513" y="5385"/>
                    <a:pt x="2398" y="5401"/>
                    <a:pt x="2299" y="5378"/>
                  </a:cubicBezTo>
                  <a:cubicBezTo>
                    <a:pt x="2345" y="5347"/>
                    <a:pt x="2673" y="5385"/>
                    <a:pt x="2650" y="5431"/>
                  </a:cubicBezTo>
                  <a:cubicBezTo>
                    <a:pt x="2612" y="5523"/>
                    <a:pt x="2551" y="5614"/>
                    <a:pt x="2498" y="5699"/>
                  </a:cubicBezTo>
                  <a:cubicBezTo>
                    <a:pt x="2459" y="5752"/>
                    <a:pt x="2391" y="5798"/>
                    <a:pt x="2482" y="5805"/>
                  </a:cubicBezTo>
                  <a:cubicBezTo>
                    <a:pt x="2521" y="5813"/>
                    <a:pt x="2421" y="5889"/>
                    <a:pt x="2414" y="5897"/>
                  </a:cubicBezTo>
                  <a:cubicBezTo>
                    <a:pt x="2322" y="5951"/>
                    <a:pt x="2322" y="5951"/>
                    <a:pt x="2322" y="5951"/>
                  </a:cubicBezTo>
                  <a:cubicBezTo>
                    <a:pt x="2276" y="5974"/>
                    <a:pt x="2337" y="5958"/>
                    <a:pt x="2345" y="5981"/>
                  </a:cubicBezTo>
                  <a:cubicBezTo>
                    <a:pt x="2345" y="5996"/>
                    <a:pt x="2330" y="6012"/>
                    <a:pt x="2322" y="6027"/>
                  </a:cubicBezTo>
                  <a:lnTo>
                    <a:pt x="2322" y="6027"/>
                  </a:lnTo>
                  <a:cubicBezTo>
                    <a:pt x="2337" y="6050"/>
                    <a:pt x="2345" y="6080"/>
                    <a:pt x="2368" y="6103"/>
                  </a:cubicBezTo>
                  <a:cubicBezTo>
                    <a:pt x="2383" y="6111"/>
                    <a:pt x="2398" y="6096"/>
                    <a:pt x="2406" y="6096"/>
                  </a:cubicBezTo>
                  <a:cubicBezTo>
                    <a:pt x="2436" y="6096"/>
                    <a:pt x="2459" y="6111"/>
                    <a:pt x="2482" y="6111"/>
                  </a:cubicBezTo>
                  <a:cubicBezTo>
                    <a:pt x="2498" y="6111"/>
                    <a:pt x="2498" y="6088"/>
                    <a:pt x="2498" y="6080"/>
                  </a:cubicBezTo>
                  <a:cubicBezTo>
                    <a:pt x="2505" y="6057"/>
                    <a:pt x="2482" y="6027"/>
                    <a:pt x="2498" y="6012"/>
                  </a:cubicBezTo>
                  <a:cubicBezTo>
                    <a:pt x="2528" y="5996"/>
                    <a:pt x="2566" y="6012"/>
                    <a:pt x="2589" y="6027"/>
                  </a:cubicBezTo>
                  <a:cubicBezTo>
                    <a:pt x="2605" y="6027"/>
                    <a:pt x="2582" y="6050"/>
                    <a:pt x="2589" y="6057"/>
                  </a:cubicBezTo>
                  <a:cubicBezTo>
                    <a:pt x="2612" y="6073"/>
                    <a:pt x="2635" y="6057"/>
                    <a:pt x="2658" y="6065"/>
                  </a:cubicBezTo>
                  <a:cubicBezTo>
                    <a:pt x="2673" y="6065"/>
                    <a:pt x="2696" y="6065"/>
                    <a:pt x="2696" y="6080"/>
                  </a:cubicBezTo>
                  <a:cubicBezTo>
                    <a:pt x="2696" y="6111"/>
                    <a:pt x="2658" y="6126"/>
                    <a:pt x="2650" y="6157"/>
                  </a:cubicBezTo>
                  <a:cubicBezTo>
                    <a:pt x="2650" y="6180"/>
                    <a:pt x="2681" y="6195"/>
                    <a:pt x="2673" y="6218"/>
                  </a:cubicBezTo>
                  <a:cubicBezTo>
                    <a:pt x="2673" y="6233"/>
                    <a:pt x="2650" y="6233"/>
                    <a:pt x="2650" y="6249"/>
                  </a:cubicBezTo>
                  <a:cubicBezTo>
                    <a:pt x="2650" y="6264"/>
                    <a:pt x="2658" y="6287"/>
                    <a:pt x="2673" y="6294"/>
                  </a:cubicBezTo>
                  <a:cubicBezTo>
                    <a:pt x="2689" y="6302"/>
                    <a:pt x="2704" y="6302"/>
                    <a:pt x="2719" y="6302"/>
                  </a:cubicBezTo>
                  <a:cubicBezTo>
                    <a:pt x="2750" y="6302"/>
                    <a:pt x="2780" y="6294"/>
                    <a:pt x="2811" y="6279"/>
                  </a:cubicBezTo>
                  <a:cubicBezTo>
                    <a:pt x="2834" y="6271"/>
                    <a:pt x="2857" y="6241"/>
                    <a:pt x="2880" y="6218"/>
                  </a:cubicBezTo>
                  <a:cubicBezTo>
                    <a:pt x="2895" y="6203"/>
                    <a:pt x="2895" y="6180"/>
                    <a:pt x="2918" y="6172"/>
                  </a:cubicBezTo>
                  <a:cubicBezTo>
                    <a:pt x="2956" y="6164"/>
                    <a:pt x="2994" y="6195"/>
                    <a:pt x="3025" y="6195"/>
                  </a:cubicBezTo>
                  <a:cubicBezTo>
                    <a:pt x="3055" y="6203"/>
                    <a:pt x="3093" y="6203"/>
                    <a:pt x="3124" y="6187"/>
                  </a:cubicBezTo>
                  <a:cubicBezTo>
                    <a:pt x="3147" y="6180"/>
                    <a:pt x="3155" y="6157"/>
                    <a:pt x="3178" y="6149"/>
                  </a:cubicBezTo>
                  <a:cubicBezTo>
                    <a:pt x="3200" y="6141"/>
                    <a:pt x="3231" y="6157"/>
                    <a:pt x="3246" y="6149"/>
                  </a:cubicBezTo>
                  <a:cubicBezTo>
                    <a:pt x="3269" y="6141"/>
                    <a:pt x="3277" y="6103"/>
                    <a:pt x="3300" y="6096"/>
                  </a:cubicBezTo>
                  <a:cubicBezTo>
                    <a:pt x="3330" y="6080"/>
                    <a:pt x="3376" y="6080"/>
                    <a:pt x="3414" y="6073"/>
                  </a:cubicBezTo>
                  <a:lnTo>
                    <a:pt x="3414" y="6073"/>
                  </a:lnTo>
                  <a:cubicBezTo>
                    <a:pt x="3414" y="6042"/>
                    <a:pt x="3437" y="5996"/>
                    <a:pt x="3414" y="5966"/>
                  </a:cubicBezTo>
                  <a:cubicBezTo>
                    <a:pt x="3399" y="5951"/>
                    <a:pt x="3368" y="5996"/>
                    <a:pt x="3345" y="6004"/>
                  </a:cubicBezTo>
                  <a:cubicBezTo>
                    <a:pt x="3322" y="6004"/>
                    <a:pt x="3284" y="6012"/>
                    <a:pt x="3261" y="5989"/>
                  </a:cubicBezTo>
                  <a:cubicBezTo>
                    <a:pt x="3246" y="5966"/>
                    <a:pt x="3239" y="5920"/>
                    <a:pt x="3261" y="5905"/>
                  </a:cubicBezTo>
                  <a:cubicBezTo>
                    <a:pt x="3292" y="5882"/>
                    <a:pt x="3338" y="5905"/>
                    <a:pt x="3376" y="5897"/>
                  </a:cubicBezTo>
                  <a:cubicBezTo>
                    <a:pt x="3414" y="5889"/>
                    <a:pt x="3445" y="5882"/>
                    <a:pt x="3475" y="5866"/>
                  </a:cubicBezTo>
                  <a:cubicBezTo>
                    <a:pt x="3483" y="5859"/>
                    <a:pt x="3475" y="5844"/>
                    <a:pt x="3475" y="5828"/>
                  </a:cubicBezTo>
                  <a:cubicBezTo>
                    <a:pt x="3468" y="5821"/>
                    <a:pt x="3445" y="5821"/>
                    <a:pt x="3452" y="5813"/>
                  </a:cubicBezTo>
                  <a:cubicBezTo>
                    <a:pt x="3452" y="5782"/>
                    <a:pt x="3475" y="5767"/>
                    <a:pt x="3483" y="5737"/>
                  </a:cubicBezTo>
                  <a:cubicBezTo>
                    <a:pt x="3491" y="5714"/>
                    <a:pt x="3475" y="5691"/>
                    <a:pt x="3483" y="5668"/>
                  </a:cubicBezTo>
                  <a:cubicBezTo>
                    <a:pt x="3498" y="5645"/>
                    <a:pt x="3529" y="5653"/>
                    <a:pt x="3544" y="5637"/>
                  </a:cubicBezTo>
                  <a:cubicBezTo>
                    <a:pt x="3567" y="5614"/>
                    <a:pt x="3559" y="5561"/>
                    <a:pt x="3590" y="5546"/>
                  </a:cubicBezTo>
                  <a:cubicBezTo>
                    <a:pt x="3613" y="5538"/>
                    <a:pt x="3628" y="5576"/>
                    <a:pt x="3643" y="5592"/>
                  </a:cubicBezTo>
                  <a:cubicBezTo>
                    <a:pt x="3666" y="5607"/>
                    <a:pt x="3682" y="5653"/>
                    <a:pt x="3704" y="5637"/>
                  </a:cubicBezTo>
                  <a:cubicBezTo>
                    <a:pt x="3766" y="5599"/>
                    <a:pt x="3773" y="5515"/>
                    <a:pt x="3827" y="5477"/>
                  </a:cubicBezTo>
                  <a:cubicBezTo>
                    <a:pt x="3842" y="5462"/>
                    <a:pt x="3865" y="5507"/>
                    <a:pt x="3880" y="5500"/>
                  </a:cubicBezTo>
                  <a:cubicBezTo>
                    <a:pt x="3903" y="5485"/>
                    <a:pt x="3903" y="5446"/>
                    <a:pt x="3926" y="5424"/>
                  </a:cubicBezTo>
                  <a:cubicBezTo>
                    <a:pt x="3941" y="5408"/>
                    <a:pt x="3972" y="5408"/>
                    <a:pt x="3987" y="5408"/>
                  </a:cubicBezTo>
                  <a:cubicBezTo>
                    <a:pt x="4010" y="5408"/>
                    <a:pt x="4025" y="5416"/>
                    <a:pt x="4041" y="5408"/>
                  </a:cubicBezTo>
                  <a:cubicBezTo>
                    <a:pt x="4056" y="5401"/>
                    <a:pt x="4064" y="5385"/>
                    <a:pt x="4079" y="5370"/>
                  </a:cubicBezTo>
                  <a:cubicBezTo>
                    <a:pt x="4086" y="5362"/>
                    <a:pt x="4102" y="5362"/>
                    <a:pt x="4109" y="5347"/>
                  </a:cubicBezTo>
                  <a:cubicBezTo>
                    <a:pt x="4109" y="5332"/>
                    <a:pt x="4086" y="5324"/>
                    <a:pt x="4086" y="5309"/>
                  </a:cubicBezTo>
                  <a:cubicBezTo>
                    <a:pt x="4094" y="5294"/>
                    <a:pt x="4102" y="5271"/>
                    <a:pt x="4117" y="5271"/>
                  </a:cubicBezTo>
                  <a:cubicBezTo>
                    <a:pt x="4170" y="5271"/>
                    <a:pt x="4208" y="5309"/>
                    <a:pt x="4254" y="5309"/>
                  </a:cubicBezTo>
                  <a:cubicBezTo>
                    <a:pt x="4285" y="5317"/>
                    <a:pt x="4316" y="5294"/>
                    <a:pt x="4346" y="5294"/>
                  </a:cubicBezTo>
                  <a:cubicBezTo>
                    <a:pt x="4361" y="5294"/>
                    <a:pt x="4361" y="5324"/>
                    <a:pt x="4369" y="5324"/>
                  </a:cubicBezTo>
                  <a:cubicBezTo>
                    <a:pt x="4384" y="5324"/>
                    <a:pt x="4392" y="5301"/>
                    <a:pt x="4407" y="5294"/>
                  </a:cubicBezTo>
                  <a:cubicBezTo>
                    <a:pt x="4415" y="5294"/>
                    <a:pt x="4422" y="5317"/>
                    <a:pt x="4438" y="5309"/>
                  </a:cubicBezTo>
                  <a:cubicBezTo>
                    <a:pt x="4453" y="5301"/>
                    <a:pt x="4453" y="5278"/>
                    <a:pt x="4461" y="5255"/>
                  </a:cubicBezTo>
                  <a:cubicBezTo>
                    <a:pt x="4461" y="5232"/>
                    <a:pt x="4445" y="5210"/>
                    <a:pt x="4453" y="5187"/>
                  </a:cubicBezTo>
                  <a:cubicBezTo>
                    <a:pt x="4461" y="5171"/>
                    <a:pt x="4476" y="5156"/>
                    <a:pt x="4491" y="5156"/>
                  </a:cubicBezTo>
                  <a:cubicBezTo>
                    <a:pt x="4514" y="5164"/>
                    <a:pt x="4529" y="5187"/>
                    <a:pt x="4545" y="5202"/>
                  </a:cubicBezTo>
                  <a:cubicBezTo>
                    <a:pt x="4560" y="5210"/>
                    <a:pt x="4568" y="5225"/>
                    <a:pt x="4583" y="5232"/>
                  </a:cubicBezTo>
                  <a:cubicBezTo>
                    <a:pt x="4598" y="5232"/>
                    <a:pt x="4613" y="5232"/>
                    <a:pt x="4629" y="5225"/>
                  </a:cubicBezTo>
                  <a:cubicBezTo>
                    <a:pt x="4644" y="5217"/>
                    <a:pt x="4644" y="5187"/>
                    <a:pt x="4659" y="5187"/>
                  </a:cubicBezTo>
                  <a:cubicBezTo>
                    <a:pt x="4675" y="5179"/>
                    <a:pt x="4690" y="5194"/>
                    <a:pt x="4705" y="5202"/>
                  </a:cubicBezTo>
                  <a:lnTo>
                    <a:pt x="4705" y="5202"/>
                  </a:lnTo>
                  <a:cubicBezTo>
                    <a:pt x="4728" y="5156"/>
                    <a:pt x="4758" y="5126"/>
                    <a:pt x="4774" y="5080"/>
                  </a:cubicBezTo>
                  <a:cubicBezTo>
                    <a:pt x="4789" y="5042"/>
                    <a:pt x="4789" y="4996"/>
                    <a:pt x="4797" y="4957"/>
                  </a:cubicBezTo>
                  <a:cubicBezTo>
                    <a:pt x="4797" y="4942"/>
                    <a:pt x="4789" y="4927"/>
                    <a:pt x="4789" y="4912"/>
                  </a:cubicBezTo>
                  <a:cubicBezTo>
                    <a:pt x="4797" y="4896"/>
                    <a:pt x="4812" y="4881"/>
                    <a:pt x="4804" y="4874"/>
                  </a:cubicBezTo>
                  <a:cubicBezTo>
                    <a:pt x="4804" y="4851"/>
                    <a:pt x="4774" y="4828"/>
                    <a:pt x="4789" y="4805"/>
                  </a:cubicBezTo>
                  <a:cubicBezTo>
                    <a:pt x="4797" y="4782"/>
                    <a:pt x="4835" y="4782"/>
                    <a:pt x="4858" y="4774"/>
                  </a:cubicBezTo>
                  <a:cubicBezTo>
                    <a:pt x="4865" y="4767"/>
                    <a:pt x="4873" y="4759"/>
                    <a:pt x="4881" y="4751"/>
                  </a:cubicBezTo>
                  <a:lnTo>
                    <a:pt x="4881" y="4751"/>
                  </a:lnTo>
                  <a:cubicBezTo>
                    <a:pt x="4919" y="4705"/>
                    <a:pt x="4957" y="4652"/>
                    <a:pt x="5003" y="4621"/>
                  </a:cubicBezTo>
                  <a:cubicBezTo>
                    <a:pt x="5026" y="4606"/>
                    <a:pt x="5056" y="4629"/>
                    <a:pt x="5087" y="4614"/>
                  </a:cubicBezTo>
                  <a:cubicBezTo>
                    <a:pt x="5117" y="4606"/>
                    <a:pt x="5148" y="4583"/>
                    <a:pt x="5179" y="4553"/>
                  </a:cubicBezTo>
                  <a:cubicBezTo>
                    <a:pt x="5194" y="4530"/>
                    <a:pt x="5179" y="4492"/>
                    <a:pt x="5202" y="4476"/>
                  </a:cubicBezTo>
                  <a:cubicBezTo>
                    <a:pt x="5240" y="4446"/>
                    <a:pt x="5293" y="4476"/>
                    <a:pt x="5324" y="4453"/>
                  </a:cubicBezTo>
                  <a:cubicBezTo>
                    <a:pt x="5347" y="4438"/>
                    <a:pt x="5339" y="4400"/>
                    <a:pt x="5347" y="4377"/>
                  </a:cubicBezTo>
                  <a:cubicBezTo>
                    <a:pt x="5354" y="4346"/>
                    <a:pt x="5369" y="4316"/>
                    <a:pt x="5362" y="4285"/>
                  </a:cubicBezTo>
                  <a:cubicBezTo>
                    <a:pt x="5362" y="4270"/>
                    <a:pt x="5324" y="4285"/>
                    <a:pt x="5316" y="4263"/>
                  </a:cubicBezTo>
                  <a:cubicBezTo>
                    <a:pt x="5308" y="4224"/>
                    <a:pt x="5347" y="4171"/>
                    <a:pt x="5331" y="4125"/>
                  </a:cubicBezTo>
                  <a:cubicBezTo>
                    <a:pt x="5324" y="4102"/>
                    <a:pt x="5263" y="4117"/>
                    <a:pt x="5263" y="4087"/>
                  </a:cubicBezTo>
                  <a:cubicBezTo>
                    <a:pt x="5263" y="4049"/>
                    <a:pt x="5308" y="4026"/>
                    <a:pt x="5331" y="3988"/>
                  </a:cubicBezTo>
                  <a:cubicBezTo>
                    <a:pt x="5362" y="3942"/>
                    <a:pt x="5415" y="3904"/>
                    <a:pt x="5423" y="3850"/>
                  </a:cubicBezTo>
                  <a:cubicBezTo>
                    <a:pt x="5431" y="3804"/>
                    <a:pt x="5408" y="3766"/>
                    <a:pt x="5377" y="3728"/>
                  </a:cubicBezTo>
                  <a:cubicBezTo>
                    <a:pt x="5362" y="3705"/>
                    <a:pt x="5324" y="3713"/>
                    <a:pt x="5301" y="3697"/>
                  </a:cubicBezTo>
                  <a:cubicBezTo>
                    <a:pt x="5278" y="3674"/>
                    <a:pt x="5270" y="3629"/>
                    <a:pt x="5247" y="3621"/>
                  </a:cubicBezTo>
                  <a:cubicBezTo>
                    <a:pt x="5225" y="3613"/>
                    <a:pt x="5217" y="3644"/>
                    <a:pt x="5194" y="3652"/>
                  </a:cubicBezTo>
                  <a:cubicBezTo>
                    <a:pt x="5156" y="3659"/>
                    <a:pt x="5110" y="3644"/>
                    <a:pt x="5072" y="3659"/>
                  </a:cubicBezTo>
                  <a:cubicBezTo>
                    <a:pt x="5049" y="3667"/>
                    <a:pt x="5056" y="3713"/>
                    <a:pt x="5033" y="3713"/>
                  </a:cubicBezTo>
                  <a:cubicBezTo>
                    <a:pt x="5003" y="3720"/>
                    <a:pt x="4957" y="3713"/>
                    <a:pt x="4942" y="3690"/>
                  </a:cubicBezTo>
                  <a:cubicBezTo>
                    <a:pt x="4919" y="3667"/>
                    <a:pt x="4942" y="3636"/>
                    <a:pt x="4942" y="3613"/>
                  </a:cubicBezTo>
                  <a:cubicBezTo>
                    <a:pt x="4942" y="3552"/>
                    <a:pt x="4942" y="3491"/>
                    <a:pt x="4927" y="3438"/>
                  </a:cubicBezTo>
                  <a:cubicBezTo>
                    <a:pt x="4927" y="3422"/>
                    <a:pt x="4904" y="3415"/>
                    <a:pt x="4904" y="3399"/>
                  </a:cubicBezTo>
                  <a:cubicBezTo>
                    <a:pt x="4904" y="3369"/>
                    <a:pt x="4919" y="3331"/>
                    <a:pt x="4911" y="3300"/>
                  </a:cubicBezTo>
                  <a:cubicBezTo>
                    <a:pt x="4904" y="3269"/>
                    <a:pt x="4865" y="3254"/>
                    <a:pt x="4858" y="3231"/>
                  </a:cubicBezTo>
                  <a:cubicBezTo>
                    <a:pt x="4835" y="3178"/>
                    <a:pt x="4827" y="3117"/>
                    <a:pt x="4812" y="305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Freeform 195"/>
            <p:cNvSpPr>
              <a:spLocks noChangeArrowheads="1"/>
            </p:cNvSpPr>
            <p:nvPr/>
          </p:nvSpPr>
          <p:spPr bwMode="auto">
            <a:xfrm>
              <a:off x="3624027" y="2027238"/>
              <a:ext cx="866719" cy="1846262"/>
            </a:xfrm>
            <a:custGeom>
              <a:avLst/>
              <a:gdLst>
                <a:gd name="T0" fmla="*/ 764 w 2407"/>
                <a:gd name="T1" fmla="*/ 2368 h 5127"/>
                <a:gd name="T2" fmla="*/ 772 w 2407"/>
                <a:gd name="T3" fmla="*/ 2429 h 5127"/>
                <a:gd name="T4" fmla="*/ 710 w 2407"/>
                <a:gd name="T5" fmla="*/ 2414 h 5127"/>
                <a:gd name="T6" fmla="*/ 191 w 2407"/>
                <a:gd name="T7" fmla="*/ 4645 h 5127"/>
                <a:gd name="T8" fmla="*/ 390 w 2407"/>
                <a:gd name="T9" fmla="*/ 4354 h 5127"/>
                <a:gd name="T10" fmla="*/ 275 w 2407"/>
                <a:gd name="T11" fmla="*/ 4698 h 5127"/>
                <a:gd name="T12" fmla="*/ 61 w 2407"/>
                <a:gd name="T13" fmla="*/ 5072 h 5127"/>
                <a:gd name="T14" fmla="*/ 46 w 2407"/>
                <a:gd name="T15" fmla="*/ 5019 h 5127"/>
                <a:gd name="T16" fmla="*/ 0 w 2407"/>
                <a:gd name="T17" fmla="*/ 5065 h 5127"/>
                <a:gd name="T18" fmla="*/ 53 w 2407"/>
                <a:gd name="T19" fmla="*/ 5110 h 5127"/>
                <a:gd name="T20" fmla="*/ 611 w 2407"/>
                <a:gd name="T21" fmla="*/ 4262 h 5127"/>
                <a:gd name="T22" fmla="*/ 558 w 2407"/>
                <a:gd name="T23" fmla="*/ 4285 h 5127"/>
                <a:gd name="T24" fmla="*/ 581 w 2407"/>
                <a:gd name="T25" fmla="*/ 4370 h 5127"/>
                <a:gd name="T26" fmla="*/ 611 w 2407"/>
                <a:gd name="T27" fmla="*/ 4262 h 5127"/>
                <a:gd name="T28" fmla="*/ 947 w 2407"/>
                <a:gd name="T29" fmla="*/ 2651 h 5127"/>
                <a:gd name="T30" fmla="*/ 833 w 2407"/>
                <a:gd name="T31" fmla="*/ 2926 h 5127"/>
                <a:gd name="T32" fmla="*/ 710 w 2407"/>
                <a:gd name="T33" fmla="*/ 3262 h 5127"/>
                <a:gd name="T34" fmla="*/ 710 w 2407"/>
                <a:gd name="T35" fmla="*/ 3568 h 5127"/>
                <a:gd name="T36" fmla="*/ 619 w 2407"/>
                <a:gd name="T37" fmla="*/ 3850 h 5127"/>
                <a:gd name="T38" fmla="*/ 703 w 2407"/>
                <a:gd name="T39" fmla="*/ 4194 h 5127"/>
                <a:gd name="T40" fmla="*/ 382 w 2407"/>
                <a:gd name="T41" fmla="*/ 3942 h 5127"/>
                <a:gd name="T42" fmla="*/ 390 w 2407"/>
                <a:gd name="T43" fmla="*/ 3476 h 5127"/>
                <a:gd name="T44" fmla="*/ 413 w 2407"/>
                <a:gd name="T45" fmla="*/ 3170 h 5127"/>
                <a:gd name="T46" fmla="*/ 298 w 2407"/>
                <a:gd name="T47" fmla="*/ 2597 h 5127"/>
                <a:gd name="T48" fmla="*/ 611 w 2407"/>
                <a:gd name="T49" fmla="*/ 2559 h 5127"/>
                <a:gd name="T50" fmla="*/ 657 w 2407"/>
                <a:gd name="T51" fmla="*/ 2300 h 5127"/>
                <a:gd name="T52" fmla="*/ 665 w 2407"/>
                <a:gd name="T53" fmla="*/ 2238 h 5127"/>
                <a:gd name="T54" fmla="*/ 718 w 2407"/>
                <a:gd name="T55" fmla="*/ 2300 h 5127"/>
                <a:gd name="T56" fmla="*/ 1031 w 2407"/>
                <a:gd name="T57" fmla="*/ 1834 h 5127"/>
                <a:gd name="T58" fmla="*/ 947 w 2407"/>
                <a:gd name="T59" fmla="*/ 1895 h 5127"/>
                <a:gd name="T60" fmla="*/ 978 w 2407"/>
                <a:gd name="T61" fmla="*/ 1917 h 5127"/>
                <a:gd name="T62" fmla="*/ 1054 w 2407"/>
                <a:gd name="T63" fmla="*/ 1849 h 5127"/>
                <a:gd name="T64" fmla="*/ 2047 w 2407"/>
                <a:gd name="T65" fmla="*/ 1543 h 5127"/>
                <a:gd name="T66" fmla="*/ 2039 w 2407"/>
                <a:gd name="T67" fmla="*/ 1177 h 5127"/>
                <a:gd name="T68" fmla="*/ 2169 w 2407"/>
                <a:gd name="T69" fmla="*/ 986 h 5127"/>
                <a:gd name="T70" fmla="*/ 2406 w 2407"/>
                <a:gd name="T71" fmla="*/ 810 h 5127"/>
                <a:gd name="T72" fmla="*/ 2208 w 2407"/>
                <a:gd name="T73" fmla="*/ 955 h 5127"/>
                <a:gd name="T74" fmla="*/ 2231 w 2407"/>
                <a:gd name="T75" fmla="*/ 718 h 5127"/>
                <a:gd name="T76" fmla="*/ 2337 w 2407"/>
                <a:gd name="T77" fmla="*/ 291 h 5127"/>
                <a:gd name="T78" fmla="*/ 2162 w 2407"/>
                <a:gd name="T79" fmla="*/ 130 h 5127"/>
                <a:gd name="T80" fmla="*/ 1619 w 2407"/>
                <a:gd name="T81" fmla="*/ 566 h 5127"/>
                <a:gd name="T82" fmla="*/ 1444 w 2407"/>
                <a:gd name="T83" fmla="*/ 963 h 5127"/>
                <a:gd name="T84" fmla="*/ 1314 w 2407"/>
                <a:gd name="T85" fmla="*/ 871 h 5127"/>
                <a:gd name="T86" fmla="*/ 1260 w 2407"/>
                <a:gd name="T87" fmla="*/ 963 h 5127"/>
                <a:gd name="T88" fmla="*/ 978 w 2407"/>
                <a:gd name="T89" fmla="*/ 909 h 5127"/>
                <a:gd name="T90" fmla="*/ 886 w 2407"/>
                <a:gd name="T91" fmla="*/ 1138 h 5127"/>
                <a:gd name="T92" fmla="*/ 939 w 2407"/>
                <a:gd name="T93" fmla="*/ 1429 h 5127"/>
                <a:gd name="T94" fmla="*/ 840 w 2407"/>
                <a:gd name="T95" fmla="*/ 1574 h 5127"/>
                <a:gd name="T96" fmla="*/ 1283 w 2407"/>
                <a:gd name="T97" fmla="*/ 1849 h 5127"/>
                <a:gd name="T98" fmla="*/ 886 w 2407"/>
                <a:gd name="T99" fmla="*/ 2093 h 5127"/>
                <a:gd name="T100" fmla="*/ 1085 w 2407"/>
                <a:gd name="T101" fmla="*/ 2391 h 5127"/>
                <a:gd name="T102" fmla="*/ 1360 w 2407"/>
                <a:gd name="T103" fmla="*/ 2162 h 5127"/>
                <a:gd name="T104" fmla="*/ 1398 w 2407"/>
                <a:gd name="T105" fmla="*/ 1979 h 5127"/>
                <a:gd name="T106" fmla="*/ 1551 w 2407"/>
                <a:gd name="T107" fmla="*/ 2017 h 5127"/>
                <a:gd name="T108" fmla="*/ 1658 w 2407"/>
                <a:gd name="T109" fmla="*/ 1811 h 5127"/>
                <a:gd name="T110" fmla="*/ 1902 w 2407"/>
                <a:gd name="T111" fmla="*/ 1612 h 5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7" h="5127">
                  <a:moveTo>
                    <a:pt x="710" y="2414"/>
                  </a:moveTo>
                  <a:lnTo>
                    <a:pt x="710" y="2414"/>
                  </a:lnTo>
                  <a:cubicBezTo>
                    <a:pt x="718" y="2407"/>
                    <a:pt x="749" y="2368"/>
                    <a:pt x="764" y="2368"/>
                  </a:cubicBezTo>
                  <a:cubicBezTo>
                    <a:pt x="779" y="2368"/>
                    <a:pt x="810" y="2368"/>
                    <a:pt x="810" y="2384"/>
                  </a:cubicBezTo>
                  <a:cubicBezTo>
                    <a:pt x="810" y="2399"/>
                    <a:pt x="817" y="2407"/>
                    <a:pt x="802" y="2414"/>
                  </a:cubicBezTo>
                  <a:cubicBezTo>
                    <a:pt x="795" y="2414"/>
                    <a:pt x="779" y="2422"/>
                    <a:pt x="772" y="2429"/>
                  </a:cubicBezTo>
                  <a:cubicBezTo>
                    <a:pt x="764" y="2437"/>
                    <a:pt x="764" y="2445"/>
                    <a:pt x="749" y="2452"/>
                  </a:cubicBezTo>
                  <a:cubicBezTo>
                    <a:pt x="733" y="2460"/>
                    <a:pt x="710" y="2475"/>
                    <a:pt x="695" y="2452"/>
                  </a:cubicBezTo>
                  <a:cubicBezTo>
                    <a:pt x="710" y="2414"/>
                    <a:pt x="710" y="2414"/>
                    <a:pt x="710" y="2414"/>
                  </a:cubicBezTo>
                  <a:close/>
                  <a:moveTo>
                    <a:pt x="191" y="4759"/>
                  </a:moveTo>
                  <a:lnTo>
                    <a:pt x="191" y="4759"/>
                  </a:lnTo>
                  <a:cubicBezTo>
                    <a:pt x="184" y="4721"/>
                    <a:pt x="153" y="4668"/>
                    <a:pt x="191" y="4645"/>
                  </a:cubicBezTo>
                  <a:cubicBezTo>
                    <a:pt x="245" y="4606"/>
                    <a:pt x="267" y="4522"/>
                    <a:pt x="313" y="4476"/>
                  </a:cubicBezTo>
                  <a:cubicBezTo>
                    <a:pt x="328" y="4461"/>
                    <a:pt x="336" y="4423"/>
                    <a:pt x="336" y="4393"/>
                  </a:cubicBezTo>
                  <a:cubicBezTo>
                    <a:pt x="336" y="4362"/>
                    <a:pt x="351" y="4362"/>
                    <a:pt x="390" y="4354"/>
                  </a:cubicBezTo>
                  <a:cubicBezTo>
                    <a:pt x="390" y="4400"/>
                    <a:pt x="336" y="4446"/>
                    <a:pt x="382" y="4484"/>
                  </a:cubicBezTo>
                  <a:cubicBezTo>
                    <a:pt x="481" y="4560"/>
                    <a:pt x="359" y="4583"/>
                    <a:pt x="328" y="4652"/>
                  </a:cubicBezTo>
                  <a:cubicBezTo>
                    <a:pt x="321" y="4683"/>
                    <a:pt x="290" y="4675"/>
                    <a:pt x="275" y="4698"/>
                  </a:cubicBezTo>
                  <a:cubicBezTo>
                    <a:pt x="267" y="4721"/>
                    <a:pt x="260" y="4744"/>
                    <a:pt x="237" y="4767"/>
                  </a:cubicBezTo>
                  <a:cubicBezTo>
                    <a:pt x="191" y="4759"/>
                    <a:pt x="191" y="4759"/>
                    <a:pt x="191" y="4759"/>
                  </a:cubicBezTo>
                  <a:close/>
                  <a:moveTo>
                    <a:pt x="61" y="5072"/>
                  </a:moveTo>
                  <a:lnTo>
                    <a:pt x="61" y="5072"/>
                  </a:lnTo>
                  <a:cubicBezTo>
                    <a:pt x="69" y="5057"/>
                    <a:pt x="69" y="5034"/>
                    <a:pt x="61" y="5011"/>
                  </a:cubicBezTo>
                  <a:cubicBezTo>
                    <a:pt x="61" y="5011"/>
                    <a:pt x="53" y="5019"/>
                    <a:pt x="46" y="5019"/>
                  </a:cubicBezTo>
                  <a:cubicBezTo>
                    <a:pt x="38" y="5019"/>
                    <a:pt x="38" y="5019"/>
                    <a:pt x="31" y="5026"/>
                  </a:cubicBezTo>
                  <a:cubicBezTo>
                    <a:pt x="15" y="5026"/>
                    <a:pt x="0" y="5034"/>
                    <a:pt x="0" y="5042"/>
                  </a:cubicBezTo>
                  <a:cubicBezTo>
                    <a:pt x="0" y="5049"/>
                    <a:pt x="0" y="5057"/>
                    <a:pt x="0" y="5065"/>
                  </a:cubicBezTo>
                  <a:cubicBezTo>
                    <a:pt x="0" y="5072"/>
                    <a:pt x="0" y="5072"/>
                    <a:pt x="8" y="5080"/>
                  </a:cubicBezTo>
                  <a:cubicBezTo>
                    <a:pt x="8" y="5087"/>
                    <a:pt x="8" y="5103"/>
                    <a:pt x="8" y="5110"/>
                  </a:cubicBezTo>
                  <a:cubicBezTo>
                    <a:pt x="15" y="5126"/>
                    <a:pt x="38" y="5110"/>
                    <a:pt x="53" y="5110"/>
                  </a:cubicBezTo>
                  <a:cubicBezTo>
                    <a:pt x="61" y="5072"/>
                    <a:pt x="61" y="5072"/>
                    <a:pt x="61" y="5072"/>
                  </a:cubicBezTo>
                  <a:close/>
                  <a:moveTo>
                    <a:pt x="611" y="4262"/>
                  </a:moveTo>
                  <a:lnTo>
                    <a:pt x="611" y="4262"/>
                  </a:lnTo>
                  <a:cubicBezTo>
                    <a:pt x="603" y="4262"/>
                    <a:pt x="596" y="4262"/>
                    <a:pt x="588" y="4262"/>
                  </a:cubicBezTo>
                  <a:cubicBezTo>
                    <a:pt x="581" y="4262"/>
                    <a:pt x="565" y="4262"/>
                    <a:pt x="558" y="4262"/>
                  </a:cubicBezTo>
                  <a:cubicBezTo>
                    <a:pt x="558" y="4270"/>
                    <a:pt x="558" y="4270"/>
                    <a:pt x="558" y="4285"/>
                  </a:cubicBezTo>
                  <a:cubicBezTo>
                    <a:pt x="558" y="4293"/>
                    <a:pt x="550" y="4293"/>
                    <a:pt x="558" y="4301"/>
                  </a:cubicBezTo>
                  <a:cubicBezTo>
                    <a:pt x="558" y="4316"/>
                    <a:pt x="565" y="4324"/>
                    <a:pt x="565" y="4339"/>
                  </a:cubicBezTo>
                  <a:cubicBezTo>
                    <a:pt x="565" y="4347"/>
                    <a:pt x="565" y="4377"/>
                    <a:pt x="581" y="4370"/>
                  </a:cubicBezTo>
                  <a:cubicBezTo>
                    <a:pt x="596" y="4370"/>
                    <a:pt x="596" y="4354"/>
                    <a:pt x="596" y="4347"/>
                  </a:cubicBezTo>
                  <a:cubicBezTo>
                    <a:pt x="603" y="4331"/>
                    <a:pt x="603" y="4316"/>
                    <a:pt x="611" y="4293"/>
                  </a:cubicBezTo>
                  <a:cubicBezTo>
                    <a:pt x="611" y="4262"/>
                    <a:pt x="611" y="4262"/>
                    <a:pt x="611" y="4262"/>
                  </a:cubicBezTo>
                  <a:close/>
                  <a:moveTo>
                    <a:pt x="833" y="2536"/>
                  </a:moveTo>
                  <a:lnTo>
                    <a:pt x="833" y="2536"/>
                  </a:lnTo>
                  <a:cubicBezTo>
                    <a:pt x="924" y="2582"/>
                    <a:pt x="1008" y="2529"/>
                    <a:pt x="947" y="2651"/>
                  </a:cubicBezTo>
                  <a:cubicBezTo>
                    <a:pt x="894" y="2742"/>
                    <a:pt x="924" y="2727"/>
                    <a:pt x="825" y="2758"/>
                  </a:cubicBezTo>
                  <a:cubicBezTo>
                    <a:pt x="833" y="2788"/>
                    <a:pt x="878" y="2788"/>
                    <a:pt x="871" y="2826"/>
                  </a:cubicBezTo>
                  <a:cubicBezTo>
                    <a:pt x="863" y="2857"/>
                    <a:pt x="856" y="2895"/>
                    <a:pt x="833" y="2926"/>
                  </a:cubicBezTo>
                  <a:cubicBezTo>
                    <a:pt x="810" y="2964"/>
                    <a:pt x="795" y="3094"/>
                    <a:pt x="787" y="3147"/>
                  </a:cubicBezTo>
                  <a:cubicBezTo>
                    <a:pt x="772" y="3216"/>
                    <a:pt x="710" y="3140"/>
                    <a:pt x="726" y="3209"/>
                  </a:cubicBezTo>
                  <a:cubicBezTo>
                    <a:pt x="733" y="3232"/>
                    <a:pt x="703" y="3254"/>
                    <a:pt x="710" y="3262"/>
                  </a:cubicBezTo>
                  <a:cubicBezTo>
                    <a:pt x="733" y="3315"/>
                    <a:pt x="779" y="3384"/>
                    <a:pt x="710" y="3430"/>
                  </a:cubicBezTo>
                  <a:cubicBezTo>
                    <a:pt x="695" y="3445"/>
                    <a:pt x="619" y="3430"/>
                    <a:pt x="634" y="3461"/>
                  </a:cubicBezTo>
                  <a:cubicBezTo>
                    <a:pt x="657" y="3491"/>
                    <a:pt x="703" y="3529"/>
                    <a:pt x="710" y="3568"/>
                  </a:cubicBezTo>
                  <a:cubicBezTo>
                    <a:pt x="687" y="3613"/>
                    <a:pt x="749" y="3636"/>
                    <a:pt x="741" y="3667"/>
                  </a:cubicBezTo>
                  <a:cubicBezTo>
                    <a:pt x="741" y="3690"/>
                    <a:pt x="680" y="3713"/>
                    <a:pt x="665" y="3743"/>
                  </a:cubicBezTo>
                  <a:cubicBezTo>
                    <a:pt x="649" y="3781"/>
                    <a:pt x="642" y="3820"/>
                    <a:pt x="619" y="3850"/>
                  </a:cubicBezTo>
                  <a:cubicBezTo>
                    <a:pt x="588" y="3896"/>
                    <a:pt x="581" y="3873"/>
                    <a:pt x="619" y="3911"/>
                  </a:cubicBezTo>
                  <a:cubicBezTo>
                    <a:pt x="657" y="3942"/>
                    <a:pt x="665" y="4049"/>
                    <a:pt x="642" y="4095"/>
                  </a:cubicBezTo>
                  <a:cubicBezTo>
                    <a:pt x="626" y="4110"/>
                    <a:pt x="695" y="4171"/>
                    <a:pt x="703" y="4194"/>
                  </a:cubicBezTo>
                  <a:cubicBezTo>
                    <a:pt x="726" y="4285"/>
                    <a:pt x="642" y="4217"/>
                    <a:pt x="611" y="4209"/>
                  </a:cubicBezTo>
                  <a:cubicBezTo>
                    <a:pt x="550" y="4194"/>
                    <a:pt x="443" y="4270"/>
                    <a:pt x="420" y="4163"/>
                  </a:cubicBezTo>
                  <a:cubicBezTo>
                    <a:pt x="405" y="4095"/>
                    <a:pt x="405" y="4010"/>
                    <a:pt x="382" y="3942"/>
                  </a:cubicBezTo>
                  <a:cubicBezTo>
                    <a:pt x="374" y="3919"/>
                    <a:pt x="367" y="3888"/>
                    <a:pt x="351" y="3873"/>
                  </a:cubicBezTo>
                  <a:cubicBezTo>
                    <a:pt x="344" y="3865"/>
                    <a:pt x="420" y="3629"/>
                    <a:pt x="428" y="3590"/>
                  </a:cubicBezTo>
                  <a:cubicBezTo>
                    <a:pt x="428" y="3552"/>
                    <a:pt x="413" y="3506"/>
                    <a:pt x="390" y="3476"/>
                  </a:cubicBezTo>
                  <a:cubicBezTo>
                    <a:pt x="336" y="3407"/>
                    <a:pt x="405" y="3438"/>
                    <a:pt x="428" y="3369"/>
                  </a:cubicBezTo>
                  <a:cubicBezTo>
                    <a:pt x="451" y="3346"/>
                    <a:pt x="458" y="3323"/>
                    <a:pt x="451" y="3300"/>
                  </a:cubicBezTo>
                  <a:cubicBezTo>
                    <a:pt x="420" y="3300"/>
                    <a:pt x="390" y="3193"/>
                    <a:pt x="413" y="3170"/>
                  </a:cubicBezTo>
                  <a:cubicBezTo>
                    <a:pt x="504" y="3094"/>
                    <a:pt x="451" y="2964"/>
                    <a:pt x="359" y="2911"/>
                  </a:cubicBezTo>
                  <a:cubicBezTo>
                    <a:pt x="336" y="2895"/>
                    <a:pt x="206" y="2804"/>
                    <a:pt x="214" y="2796"/>
                  </a:cubicBezTo>
                  <a:cubicBezTo>
                    <a:pt x="252" y="2750"/>
                    <a:pt x="260" y="2659"/>
                    <a:pt x="298" y="2597"/>
                  </a:cubicBezTo>
                  <a:cubicBezTo>
                    <a:pt x="344" y="2536"/>
                    <a:pt x="359" y="2590"/>
                    <a:pt x="413" y="2597"/>
                  </a:cubicBezTo>
                  <a:cubicBezTo>
                    <a:pt x="451" y="2605"/>
                    <a:pt x="474" y="2559"/>
                    <a:pt x="497" y="2536"/>
                  </a:cubicBezTo>
                  <a:cubicBezTo>
                    <a:pt x="542" y="2498"/>
                    <a:pt x="565" y="2613"/>
                    <a:pt x="611" y="2559"/>
                  </a:cubicBezTo>
                  <a:cubicBezTo>
                    <a:pt x="642" y="2536"/>
                    <a:pt x="726" y="2483"/>
                    <a:pt x="772" y="2521"/>
                  </a:cubicBezTo>
                  <a:cubicBezTo>
                    <a:pt x="833" y="2536"/>
                    <a:pt x="833" y="2536"/>
                    <a:pt x="833" y="2536"/>
                  </a:cubicBezTo>
                  <a:close/>
                  <a:moveTo>
                    <a:pt x="657" y="2300"/>
                  </a:moveTo>
                  <a:lnTo>
                    <a:pt x="657" y="2300"/>
                  </a:lnTo>
                  <a:cubicBezTo>
                    <a:pt x="649" y="2300"/>
                    <a:pt x="634" y="2277"/>
                    <a:pt x="634" y="2269"/>
                  </a:cubicBezTo>
                  <a:cubicBezTo>
                    <a:pt x="634" y="2246"/>
                    <a:pt x="642" y="2246"/>
                    <a:pt x="665" y="2238"/>
                  </a:cubicBezTo>
                  <a:cubicBezTo>
                    <a:pt x="672" y="2231"/>
                    <a:pt x="695" y="2223"/>
                    <a:pt x="703" y="2223"/>
                  </a:cubicBezTo>
                  <a:cubicBezTo>
                    <a:pt x="726" y="2231"/>
                    <a:pt x="733" y="2261"/>
                    <a:pt x="733" y="2277"/>
                  </a:cubicBezTo>
                  <a:cubicBezTo>
                    <a:pt x="733" y="2292"/>
                    <a:pt x="733" y="2292"/>
                    <a:pt x="718" y="2300"/>
                  </a:cubicBezTo>
                  <a:cubicBezTo>
                    <a:pt x="710" y="2300"/>
                    <a:pt x="687" y="2300"/>
                    <a:pt x="672" y="2300"/>
                  </a:cubicBezTo>
                  <a:cubicBezTo>
                    <a:pt x="657" y="2300"/>
                    <a:pt x="657" y="2300"/>
                    <a:pt x="657" y="2300"/>
                  </a:cubicBezTo>
                  <a:close/>
                  <a:moveTo>
                    <a:pt x="1031" y="1834"/>
                  </a:moveTo>
                  <a:lnTo>
                    <a:pt x="1031" y="1834"/>
                  </a:lnTo>
                  <a:cubicBezTo>
                    <a:pt x="1016" y="1841"/>
                    <a:pt x="993" y="1841"/>
                    <a:pt x="985" y="1864"/>
                  </a:cubicBezTo>
                  <a:cubicBezTo>
                    <a:pt x="978" y="1879"/>
                    <a:pt x="962" y="1887"/>
                    <a:pt x="947" y="1895"/>
                  </a:cubicBezTo>
                  <a:cubicBezTo>
                    <a:pt x="939" y="1902"/>
                    <a:pt x="924" y="1887"/>
                    <a:pt x="924" y="1910"/>
                  </a:cubicBezTo>
                  <a:cubicBezTo>
                    <a:pt x="917" y="1917"/>
                    <a:pt x="909" y="1979"/>
                    <a:pt x="932" y="1956"/>
                  </a:cubicBezTo>
                  <a:cubicBezTo>
                    <a:pt x="939" y="1940"/>
                    <a:pt x="955" y="1917"/>
                    <a:pt x="978" y="1917"/>
                  </a:cubicBezTo>
                  <a:cubicBezTo>
                    <a:pt x="993" y="1917"/>
                    <a:pt x="993" y="1917"/>
                    <a:pt x="1008" y="1933"/>
                  </a:cubicBezTo>
                  <a:cubicBezTo>
                    <a:pt x="1024" y="1956"/>
                    <a:pt x="1047" y="1940"/>
                    <a:pt x="1047" y="1917"/>
                  </a:cubicBezTo>
                  <a:cubicBezTo>
                    <a:pt x="1054" y="1895"/>
                    <a:pt x="1054" y="1879"/>
                    <a:pt x="1054" y="1849"/>
                  </a:cubicBezTo>
                  <a:cubicBezTo>
                    <a:pt x="1031" y="1834"/>
                    <a:pt x="1031" y="1834"/>
                    <a:pt x="1031" y="1834"/>
                  </a:cubicBezTo>
                  <a:close/>
                  <a:moveTo>
                    <a:pt x="2047" y="1543"/>
                  </a:moveTo>
                  <a:lnTo>
                    <a:pt x="2047" y="1543"/>
                  </a:lnTo>
                  <a:cubicBezTo>
                    <a:pt x="2047" y="1505"/>
                    <a:pt x="2047" y="1505"/>
                    <a:pt x="2047" y="1505"/>
                  </a:cubicBezTo>
                  <a:cubicBezTo>
                    <a:pt x="2070" y="1467"/>
                    <a:pt x="2024" y="1253"/>
                    <a:pt x="1986" y="1230"/>
                  </a:cubicBezTo>
                  <a:cubicBezTo>
                    <a:pt x="1978" y="1223"/>
                    <a:pt x="2032" y="1184"/>
                    <a:pt x="2039" y="1177"/>
                  </a:cubicBezTo>
                  <a:cubicBezTo>
                    <a:pt x="2062" y="1146"/>
                    <a:pt x="2039" y="1062"/>
                    <a:pt x="2032" y="1032"/>
                  </a:cubicBezTo>
                  <a:cubicBezTo>
                    <a:pt x="2017" y="963"/>
                    <a:pt x="2123" y="1100"/>
                    <a:pt x="2123" y="1009"/>
                  </a:cubicBezTo>
                  <a:cubicBezTo>
                    <a:pt x="2123" y="971"/>
                    <a:pt x="2139" y="986"/>
                    <a:pt x="2169" y="986"/>
                  </a:cubicBezTo>
                  <a:lnTo>
                    <a:pt x="2169" y="986"/>
                  </a:lnTo>
                  <a:cubicBezTo>
                    <a:pt x="2208" y="1138"/>
                    <a:pt x="2345" y="993"/>
                    <a:pt x="2368" y="909"/>
                  </a:cubicBezTo>
                  <a:cubicBezTo>
                    <a:pt x="2375" y="886"/>
                    <a:pt x="2406" y="825"/>
                    <a:pt x="2406" y="810"/>
                  </a:cubicBezTo>
                  <a:cubicBezTo>
                    <a:pt x="2406" y="802"/>
                    <a:pt x="2375" y="818"/>
                    <a:pt x="2368" y="810"/>
                  </a:cubicBezTo>
                  <a:cubicBezTo>
                    <a:pt x="2353" y="841"/>
                    <a:pt x="2307" y="841"/>
                    <a:pt x="2292" y="879"/>
                  </a:cubicBezTo>
                  <a:cubicBezTo>
                    <a:pt x="2276" y="917"/>
                    <a:pt x="2246" y="948"/>
                    <a:pt x="2208" y="955"/>
                  </a:cubicBezTo>
                  <a:cubicBezTo>
                    <a:pt x="2116" y="993"/>
                    <a:pt x="2085" y="909"/>
                    <a:pt x="2108" y="841"/>
                  </a:cubicBezTo>
                  <a:cubicBezTo>
                    <a:pt x="2108" y="779"/>
                    <a:pt x="2162" y="825"/>
                    <a:pt x="2169" y="779"/>
                  </a:cubicBezTo>
                  <a:cubicBezTo>
                    <a:pt x="2185" y="734"/>
                    <a:pt x="2177" y="734"/>
                    <a:pt x="2231" y="718"/>
                  </a:cubicBezTo>
                  <a:cubicBezTo>
                    <a:pt x="2253" y="718"/>
                    <a:pt x="2299" y="581"/>
                    <a:pt x="2353" y="566"/>
                  </a:cubicBezTo>
                  <a:cubicBezTo>
                    <a:pt x="2353" y="558"/>
                    <a:pt x="2353" y="558"/>
                    <a:pt x="2353" y="558"/>
                  </a:cubicBezTo>
                  <a:cubicBezTo>
                    <a:pt x="2185" y="520"/>
                    <a:pt x="2360" y="367"/>
                    <a:pt x="2337" y="291"/>
                  </a:cubicBezTo>
                  <a:cubicBezTo>
                    <a:pt x="2314" y="245"/>
                    <a:pt x="2337" y="252"/>
                    <a:pt x="2337" y="207"/>
                  </a:cubicBezTo>
                  <a:cubicBezTo>
                    <a:pt x="2330" y="176"/>
                    <a:pt x="2261" y="130"/>
                    <a:pt x="2246" y="92"/>
                  </a:cubicBezTo>
                  <a:cubicBezTo>
                    <a:pt x="2200" y="0"/>
                    <a:pt x="2192" y="92"/>
                    <a:pt x="2162" y="130"/>
                  </a:cubicBezTo>
                  <a:cubicBezTo>
                    <a:pt x="2100" y="207"/>
                    <a:pt x="1978" y="237"/>
                    <a:pt x="1910" y="306"/>
                  </a:cubicBezTo>
                  <a:cubicBezTo>
                    <a:pt x="1871" y="344"/>
                    <a:pt x="1803" y="459"/>
                    <a:pt x="1764" y="482"/>
                  </a:cubicBezTo>
                  <a:cubicBezTo>
                    <a:pt x="1742" y="512"/>
                    <a:pt x="1665" y="573"/>
                    <a:pt x="1619" y="566"/>
                  </a:cubicBezTo>
                  <a:cubicBezTo>
                    <a:pt x="1543" y="566"/>
                    <a:pt x="1566" y="573"/>
                    <a:pt x="1497" y="611"/>
                  </a:cubicBezTo>
                  <a:cubicBezTo>
                    <a:pt x="1398" y="665"/>
                    <a:pt x="1299" y="680"/>
                    <a:pt x="1345" y="818"/>
                  </a:cubicBezTo>
                  <a:cubicBezTo>
                    <a:pt x="1360" y="848"/>
                    <a:pt x="1444" y="955"/>
                    <a:pt x="1444" y="963"/>
                  </a:cubicBezTo>
                  <a:cubicBezTo>
                    <a:pt x="1428" y="963"/>
                    <a:pt x="1406" y="963"/>
                    <a:pt x="1390" y="963"/>
                  </a:cubicBezTo>
                  <a:cubicBezTo>
                    <a:pt x="1390" y="963"/>
                    <a:pt x="1390" y="963"/>
                    <a:pt x="1383" y="963"/>
                  </a:cubicBezTo>
                  <a:cubicBezTo>
                    <a:pt x="1383" y="940"/>
                    <a:pt x="1329" y="886"/>
                    <a:pt x="1314" y="871"/>
                  </a:cubicBezTo>
                  <a:cubicBezTo>
                    <a:pt x="1299" y="856"/>
                    <a:pt x="1245" y="764"/>
                    <a:pt x="1230" y="779"/>
                  </a:cubicBezTo>
                  <a:cubicBezTo>
                    <a:pt x="1222" y="787"/>
                    <a:pt x="1207" y="833"/>
                    <a:pt x="1214" y="848"/>
                  </a:cubicBezTo>
                  <a:cubicBezTo>
                    <a:pt x="1237" y="879"/>
                    <a:pt x="1260" y="925"/>
                    <a:pt x="1260" y="963"/>
                  </a:cubicBezTo>
                  <a:cubicBezTo>
                    <a:pt x="1237" y="963"/>
                    <a:pt x="1199" y="986"/>
                    <a:pt x="1192" y="986"/>
                  </a:cubicBezTo>
                  <a:cubicBezTo>
                    <a:pt x="1176" y="940"/>
                    <a:pt x="1153" y="902"/>
                    <a:pt x="1100" y="909"/>
                  </a:cubicBezTo>
                  <a:cubicBezTo>
                    <a:pt x="1024" y="925"/>
                    <a:pt x="1008" y="833"/>
                    <a:pt x="978" y="909"/>
                  </a:cubicBezTo>
                  <a:cubicBezTo>
                    <a:pt x="970" y="932"/>
                    <a:pt x="939" y="971"/>
                    <a:pt x="955" y="1001"/>
                  </a:cubicBezTo>
                  <a:cubicBezTo>
                    <a:pt x="993" y="1070"/>
                    <a:pt x="909" y="1024"/>
                    <a:pt x="894" y="1047"/>
                  </a:cubicBezTo>
                  <a:cubicBezTo>
                    <a:pt x="886" y="1070"/>
                    <a:pt x="894" y="1116"/>
                    <a:pt x="886" y="1138"/>
                  </a:cubicBezTo>
                  <a:cubicBezTo>
                    <a:pt x="878" y="1161"/>
                    <a:pt x="848" y="1192"/>
                    <a:pt x="848" y="1215"/>
                  </a:cubicBezTo>
                  <a:cubicBezTo>
                    <a:pt x="848" y="1246"/>
                    <a:pt x="886" y="1268"/>
                    <a:pt x="863" y="1307"/>
                  </a:cubicBezTo>
                  <a:cubicBezTo>
                    <a:pt x="833" y="1375"/>
                    <a:pt x="924" y="1398"/>
                    <a:pt x="939" y="1429"/>
                  </a:cubicBezTo>
                  <a:cubicBezTo>
                    <a:pt x="939" y="1429"/>
                    <a:pt x="978" y="1513"/>
                    <a:pt x="978" y="1536"/>
                  </a:cubicBezTo>
                  <a:cubicBezTo>
                    <a:pt x="978" y="1566"/>
                    <a:pt x="917" y="1528"/>
                    <a:pt x="901" y="1528"/>
                  </a:cubicBezTo>
                  <a:cubicBezTo>
                    <a:pt x="817" y="1490"/>
                    <a:pt x="733" y="1528"/>
                    <a:pt x="840" y="1574"/>
                  </a:cubicBezTo>
                  <a:cubicBezTo>
                    <a:pt x="901" y="1597"/>
                    <a:pt x="886" y="1589"/>
                    <a:pt x="917" y="1643"/>
                  </a:cubicBezTo>
                  <a:cubicBezTo>
                    <a:pt x="947" y="1711"/>
                    <a:pt x="1008" y="1734"/>
                    <a:pt x="1077" y="1750"/>
                  </a:cubicBezTo>
                  <a:cubicBezTo>
                    <a:pt x="1138" y="1757"/>
                    <a:pt x="1283" y="1765"/>
                    <a:pt x="1283" y="1849"/>
                  </a:cubicBezTo>
                  <a:cubicBezTo>
                    <a:pt x="1276" y="1917"/>
                    <a:pt x="1146" y="1788"/>
                    <a:pt x="1115" y="1948"/>
                  </a:cubicBezTo>
                  <a:cubicBezTo>
                    <a:pt x="1108" y="1986"/>
                    <a:pt x="1054" y="2025"/>
                    <a:pt x="1031" y="2055"/>
                  </a:cubicBezTo>
                  <a:cubicBezTo>
                    <a:pt x="993" y="2109"/>
                    <a:pt x="939" y="2147"/>
                    <a:pt x="886" y="2093"/>
                  </a:cubicBezTo>
                  <a:cubicBezTo>
                    <a:pt x="825" y="2032"/>
                    <a:pt x="863" y="2131"/>
                    <a:pt x="894" y="2170"/>
                  </a:cubicBezTo>
                  <a:cubicBezTo>
                    <a:pt x="1031" y="2330"/>
                    <a:pt x="1031" y="2330"/>
                    <a:pt x="1031" y="2330"/>
                  </a:cubicBezTo>
                  <a:cubicBezTo>
                    <a:pt x="1047" y="2345"/>
                    <a:pt x="1077" y="2376"/>
                    <a:pt x="1085" y="2391"/>
                  </a:cubicBezTo>
                  <a:cubicBezTo>
                    <a:pt x="1085" y="2391"/>
                    <a:pt x="1085" y="2399"/>
                    <a:pt x="1092" y="2399"/>
                  </a:cubicBezTo>
                  <a:cubicBezTo>
                    <a:pt x="1161" y="2399"/>
                    <a:pt x="1253" y="2185"/>
                    <a:pt x="1299" y="2147"/>
                  </a:cubicBezTo>
                  <a:cubicBezTo>
                    <a:pt x="1322" y="2131"/>
                    <a:pt x="1345" y="2170"/>
                    <a:pt x="1360" y="2162"/>
                  </a:cubicBezTo>
                  <a:cubicBezTo>
                    <a:pt x="1367" y="2147"/>
                    <a:pt x="1375" y="2131"/>
                    <a:pt x="1398" y="2116"/>
                  </a:cubicBezTo>
                  <a:cubicBezTo>
                    <a:pt x="1421" y="2101"/>
                    <a:pt x="1482" y="2124"/>
                    <a:pt x="1444" y="2078"/>
                  </a:cubicBezTo>
                  <a:cubicBezTo>
                    <a:pt x="1428" y="2063"/>
                    <a:pt x="1398" y="2002"/>
                    <a:pt x="1398" y="1979"/>
                  </a:cubicBezTo>
                  <a:cubicBezTo>
                    <a:pt x="1337" y="1971"/>
                    <a:pt x="1390" y="1925"/>
                    <a:pt x="1398" y="1902"/>
                  </a:cubicBezTo>
                  <a:cubicBezTo>
                    <a:pt x="1436" y="1902"/>
                    <a:pt x="1482" y="1940"/>
                    <a:pt x="1520" y="1940"/>
                  </a:cubicBezTo>
                  <a:cubicBezTo>
                    <a:pt x="1528" y="1971"/>
                    <a:pt x="1512" y="2002"/>
                    <a:pt x="1551" y="2017"/>
                  </a:cubicBezTo>
                  <a:cubicBezTo>
                    <a:pt x="1635" y="2055"/>
                    <a:pt x="1596" y="1956"/>
                    <a:pt x="1574" y="1902"/>
                  </a:cubicBezTo>
                  <a:cubicBezTo>
                    <a:pt x="1535" y="1795"/>
                    <a:pt x="1635" y="1887"/>
                    <a:pt x="1658" y="1811"/>
                  </a:cubicBezTo>
                  <a:lnTo>
                    <a:pt x="1658" y="1811"/>
                  </a:lnTo>
                  <a:cubicBezTo>
                    <a:pt x="1665" y="1818"/>
                    <a:pt x="1688" y="1834"/>
                    <a:pt x="1688" y="1849"/>
                  </a:cubicBezTo>
                  <a:cubicBezTo>
                    <a:pt x="1742" y="1849"/>
                    <a:pt x="1772" y="1895"/>
                    <a:pt x="1795" y="1811"/>
                  </a:cubicBezTo>
                  <a:cubicBezTo>
                    <a:pt x="1933" y="1788"/>
                    <a:pt x="1887" y="1696"/>
                    <a:pt x="1902" y="1612"/>
                  </a:cubicBezTo>
                  <a:cubicBezTo>
                    <a:pt x="1994" y="1589"/>
                    <a:pt x="1956" y="1658"/>
                    <a:pt x="2047" y="154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" name="Freeform 196"/>
            <p:cNvSpPr>
              <a:spLocks noChangeArrowheads="1"/>
            </p:cNvSpPr>
            <p:nvPr/>
          </p:nvSpPr>
          <p:spPr bwMode="auto">
            <a:xfrm>
              <a:off x="6024171" y="1084264"/>
              <a:ext cx="593686" cy="727075"/>
            </a:xfrm>
            <a:custGeom>
              <a:avLst/>
              <a:gdLst>
                <a:gd name="T0" fmla="*/ 207 w 1650"/>
                <a:gd name="T1" fmla="*/ 1482 h 2018"/>
                <a:gd name="T2" fmla="*/ 84 w 1650"/>
                <a:gd name="T3" fmla="*/ 1612 h 2018"/>
                <a:gd name="T4" fmla="*/ 321 w 1650"/>
                <a:gd name="T5" fmla="*/ 1887 h 2018"/>
                <a:gd name="T6" fmla="*/ 358 w 1650"/>
                <a:gd name="T7" fmla="*/ 1627 h 2018"/>
                <a:gd name="T8" fmla="*/ 442 w 1650"/>
                <a:gd name="T9" fmla="*/ 1857 h 2018"/>
                <a:gd name="T10" fmla="*/ 344 w 1650"/>
                <a:gd name="T11" fmla="*/ 1818 h 2018"/>
                <a:gd name="T12" fmla="*/ 534 w 1650"/>
                <a:gd name="T13" fmla="*/ 1666 h 2018"/>
                <a:gd name="T14" fmla="*/ 473 w 1650"/>
                <a:gd name="T15" fmla="*/ 1765 h 2018"/>
                <a:gd name="T16" fmla="*/ 534 w 1650"/>
                <a:gd name="T17" fmla="*/ 1734 h 2018"/>
                <a:gd name="T18" fmla="*/ 534 w 1650"/>
                <a:gd name="T19" fmla="*/ 1666 h 2018"/>
                <a:gd name="T20" fmla="*/ 763 w 1650"/>
                <a:gd name="T21" fmla="*/ 1742 h 2018"/>
                <a:gd name="T22" fmla="*/ 702 w 1650"/>
                <a:gd name="T23" fmla="*/ 1887 h 2018"/>
                <a:gd name="T24" fmla="*/ 809 w 1650"/>
                <a:gd name="T25" fmla="*/ 1941 h 2018"/>
                <a:gd name="T26" fmla="*/ 855 w 1650"/>
                <a:gd name="T27" fmla="*/ 1711 h 2018"/>
                <a:gd name="T28" fmla="*/ 801 w 1650"/>
                <a:gd name="T29" fmla="*/ 1612 h 2018"/>
                <a:gd name="T30" fmla="*/ 824 w 1650"/>
                <a:gd name="T31" fmla="*/ 1666 h 2018"/>
                <a:gd name="T32" fmla="*/ 855 w 1650"/>
                <a:gd name="T33" fmla="*/ 1589 h 2018"/>
                <a:gd name="T34" fmla="*/ 595 w 1650"/>
                <a:gd name="T35" fmla="*/ 1085 h 2018"/>
                <a:gd name="T36" fmla="*/ 824 w 1650"/>
                <a:gd name="T37" fmla="*/ 1291 h 2018"/>
                <a:gd name="T38" fmla="*/ 984 w 1650"/>
                <a:gd name="T39" fmla="*/ 1429 h 2018"/>
                <a:gd name="T40" fmla="*/ 641 w 1650"/>
                <a:gd name="T41" fmla="*/ 1406 h 2018"/>
                <a:gd name="T42" fmla="*/ 329 w 1650"/>
                <a:gd name="T43" fmla="*/ 1253 h 2018"/>
                <a:gd name="T44" fmla="*/ 229 w 1650"/>
                <a:gd name="T45" fmla="*/ 1146 h 2018"/>
                <a:gd name="T46" fmla="*/ 130 w 1650"/>
                <a:gd name="T47" fmla="*/ 1116 h 2018"/>
                <a:gd name="T48" fmla="*/ 321 w 1650"/>
                <a:gd name="T49" fmla="*/ 749 h 2018"/>
                <a:gd name="T50" fmla="*/ 618 w 1650"/>
                <a:gd name="T51" fmla="*/ 894 h 2018"/>
                <a:gd name="T52" fmla="*/ 1000 w 1650"/>
                <a:gd name="T53" fmla="*/ 1368 h 2018"/>
                <a:gd name="T54" fmla="*/ 1137 w 1650"/>
                <a:gd name="T55" fmla="*/ 1444 h 2018"/>
                <a:gd name="T56" fmla="*/ 1137 w 1650"/>
                <a:gd name="T57" fmla="*/ 1299 h 2018"/>
                <a:gd name="T58" fmla="*/ 954 w 1650"/>
                <a:gd name="T59" fmla="*/ 978 h 2018"/>
                <a:gd name="T60" fmla="*/ 817 w 1650"/>
                <a:gd name="T61" fmla="*/ 1032 h 2018"/>
                <a:gd name="T62" fmla="*/ 977 w 1650"/>
                <a:gd name="T63" fmla="*/ 1116 h 2018"/>
                <a:gd name="T64" fmla="*/ 992 w 1650"/>
                <a:gd name="T65" fmla="*/ 940 h 2018"/>
                <a:gd name="T66" fmla="*/ 1328 w 1650"/>
                <a:gd name="T67" fmla="*/ 787 h 2018"/>
                <a:gd name="T68" fmla="*/ 1259 w 1650"/>
                <a:gd name="T69" fmla="*/ 818 h 2018"/>
                <a:gd name="T70" fmla="*/ 1275 w 1650"/>
                <a:gd name="T71" fmla="*/ 894 h 2018"/>
                <a:gd name="T72" fmla="*/ 1389 w 1650"/>
                <a:gd name="T73" fmla="*/ 863 h 2018"/>
                <a:gd name="T74" fmla="*/ 610 w 1650"/>
                <a:gd name="T75" fmla="*/ 642 h 2018"/>
                <a:gd name="T76" fmla="*/ 580 w 1650"/>
                <a:gd name="T77" fmla="*/ 795 h 2018"/>
                <a:gd name="T78" fmla="*/ 740 w 1650"/>
                <a:gd name="T79" fmla="*/ 634 h 2018"/>
                <a:gd name="T80" fmla="*/ 824 w 1650"/>
                <a:gd name="T81" fmla="*/ 711 h 2018"/>
                <a:gd name="T82" fmla="*/ 786 w 1650"/>
                <a:gd name="T83" fmla="*/ 749 h 2018"/>
                <a:gd name="T84" fmla="*/ 832 w 1650"/>
                <a:gd name="T85" fmla="*/ 741 h 2018"/>
                <a:gd name="T86" fmla="*/ 1084 w 1650"/>
                <a:gd name="T87" fmla="*/ 505 h 2018"/>
                <a:gd name="T88" fmla="*/ 969 w 1650"/>
                <a:gd name="T89" fmla="*/ 619 h 2018"/>
                <a:gd name="T90" fmla="*/ 1069 w 1650"/>
                <a:gd name="T91" fmla="*/ 764 h 2018"/>
                <a:gd name="T92" fmla="*/ 809 w 1650"/>
                <a:gd name="T93" fmla="*/ 275 h 2018"/>
                <a:gd name="T94" fmla="*/ 679 w 1650"/>
                <a:gd name="T95" fmla="*/ 191 h 2018"/>
                <a:gd name="T96" fmla="*/ 717 w 1650"/>
                <a:gd name="T97" fmla="*/ 375 h 2018"/>
                <a:gd name="T98" fmla="*/ 900 w 1650"/>
                <a:gd name="T99" fmla="*/ 367 h 2018"/>
                <a:gd name="T100" fmla="*/ 878 w 1650"/>
                <a:gd name="T101" fmla="*/ 153 h 2018"/>
                <a:gd name="T102" fmla="*/ 839 w 1650"/>
                <a:gd name="T103" fmla="*/ 77 h 2018"/>
                <a:gd name="T104" fmla="*/ 878 w 1650"/>
                <a:gd name="T105" fmla="*/ 153 h 2018"/>
                <a:gd name="T106" fmla="*/ 1397 w 1650"/>
                <a:gd name="T107" fmla="*/ 283 h 2018"/>
                <a:gd name="T108" fmla="*/ 1214 w 1650"/>
                <a:gd name="T109" fmla="*/ 482 h 2018"/>
                <a:gd name="T110" fmla="*/ 1344 w 1650"/>
                <a:gd name="T111" fmla="*/ 466 h 2018"/>
                <a:gd name="T112" fmla="*/ 1588 w 1650"/>
                <a:gd name="T113" fmla="*/ 291 h 2018"/>
                <a:gd name="T114" fmla="*/ 1565 w 1650"/>
                <a:gd name="T115" fmla="*/ 62 h 2018"/>
                <a:gd name="T116" fmla="*/ 1634 w 1650"/>
                <a:gd name="T117" fmla="*/ 23 h 2018"/>
                <a:gd name="T118" fmla="*/ 1557 w 1650"/>
                <a:gd name="T119" fmla="*/ 77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50" h="2018">
                  <a:moveTo>
                    <a:pt x="358" y="1627"/>
                  </a:moveTo>
                  <a:lnTo>
                    <a:pt x="358" y="1627"/>
                  </a:lnTo>
                  <a:cubicBezTo>
                    <a:pt x="306" y="1597"/>
                    <a:pt x="344" y="1521"/>
                    <a:pt x="268" y="1498"/>
                  </a:cubicBezTo>
                  <a:cubicBezTo>
                    <a:pt x="252" y="1498"/>
                    <a:pt x="214" y="1498"/>
                    <a:pt x="207" y="1482"/>
                  </a:cubicBezTo>
                  <a:cubicBezTo>
                    <a:pt x="176" y="1467"/>
                    <a:pt x="168" y="1398"/>
                    <a:pt x="130" y="1413"/>
                  </a:cubicBezTo>
                  <a:cubicBezTo>
                    <a:pt x="99" y="1429"/>
                    <a:pt x="46" y="1444"/>
                    <a:pt x="31" y="1467"/>
                  </a:cubicBezTo>
                  <a:cubicBezTo>
                    <a:pt x="15" y="1490"/>
                    <a:pt x="0" y="1543"/>
                    <a:pt x="0" y="1574"/>
                  </a:cubicBezTo>
                  <a:cubicBezTo>
                    <a:pt x="0" y="1597"/>
                    <a:pt x="61" y="1589"/>
                    <a:pt x="84" y="1612"/>
                  </a:cubicBezTo>
                  <a:cubicBezTo>
                    <a:pt x="92" y="1627"/>
                    <a:pt x="92" y="1673"/>
                    <a:pt x="99" y="1696"/>
                  </a:cubicBezTo>
                  <a:cubicBezTo>
                    <a:pt x="107" y="1734"/>
                    <a:pt x="168" y="1765"/>
                    <a:pt x="191" y="1803"/>
                  </a:cubicBezTo>
                  <a:cubicBezTo>
                    <a:pt x="207" y="1826"/>
                    <a:pt x="214" y="1872"/>
                    <a:pt x="245" y="1872"/>
                  </a:cubicBezTo>
                  <a:cubicBezTo>
                    <a:pt x="260" y="1864"/>
                    <a:pt x="313" y="1895"/>
                    <a:pt x="321" y="1887"/>
                  </a:cubicBezTo>
                  <a:cubicBezTo>
                    <a:pt x="321" y="1857"/>
                    <a:pt x="290" y="1849"/>
                    <a:pt x="313" y="1811"/>
                  </a:cubicBezTo>
                  <a:cubicBezTo>
                    <a:pt x="329" y="1795"/>
                    <a:pt x="366" y="1788"/>
                    <a:pt x="381" y="1765"/>
                  </a:cubicBezTo>
                  <a:cubicBezTo>
                    <a:pt x="389" y="1734"/>
                    <a:pt x="366" y="1696"/>
                    <a:pt x="366" y="1666"/>
                  </a:cubicBezTo>
                  <a:cubicBezTo>
                    <a:pt x="358" y="1627"/>
                    <a:pt x="358" y="1627"/>
                    <a:pt x="358" y="1627"/>
                  </a:cubicBezTo>
                  <a:close/>
                  <a:moveTo>
                    <a:pt x="458" y="1795"/>
                  </a:moveTo>
                  <a:lnTo>
                    <a:pt x="458" y="1795"/>
                  </a:lnTo>
                  <a:cubicBezTo>
                    <a:pt x="465" y="1818"/>
                    <a:pt x="465" y="1818"/>
                    <a:pt x="465" y="1818"/>
                  </a:cubicBezTo>
                  <a:cubicBezTo>
                    <a:pt x="465" y="1834"/>
                    <a:pt x="458" y="1849"/>
                    <a:pt x="442" y="1857"/>
                  </a:cubicBezTo>
                  <a:cubicBezTo>
                    <a:pt x="427" y="1864"/>
                    <a:pt x="404" y="1857"/>
                    <a:pt x="396" y="1864"/>
                  </a:cubicBezTo>
                  <a:cubicBezTo>
                    <a:pt x="381" y="1872"/>
                    <a:pt x="373" y="1887"/>
                    <a:pt x="366" y="1872"/>
                  </a:cubicBezTo>
                  <a:cubicBezTo>
                    <a:pt x="358" y="1872"/>
                    <a:pt x="336" y="1849"/>
                    <a:pt x="336" y="1841"/>
                  </a:cubicBezTo>
                  <a:cubicBezTo>
                    <a:pt x="336" y="1834"/>
                    <a:pt x="344" y="1818"/>
                    <a:pt x="344" y="1818"/>
                  </a:cubicBezTo>
                  <a:cubicBezTo>
                    <a:pt x="358" y="1803"/>
                    <a:pt x="381" y="1811"/>
                    <a:pt x="404" y="1811"/>
                  </a:cubicBezTo>
                  <a:cubicBezTo>
                    <a:pt x="419" y="1811"/>
                    <a:pt x="427" y="1803"/>
                    <a:pt x="442" y="1803"/>
                  </a:cubicBezTo>
                  <a:cubicBezTo>
                    <a:pt x="450" y="1803"/>
                    <a:pt x="450" y="1803"/>
                    <a:pt x="458" y="1795"/>
                  </a:cubicBezTo>
                  <a:close/>
                  <a:moveTo>
                    <a:pt x="534" y="1666"/>
                  </a:moveTo>
                  <a:lnTo>
                    <a:pt x="534" y="1666"/>
                  </a:lnTo>
                  <a:cubicBezTo>
                    <a:pt x="519" y="1666"/>
                    <a:pt x="511" y="1673"/>
                    <a:pt x="503" y="1673"/>
                  </a:cubicBezTo>
                  <a:cubicBezTo>
                    <a:pt x="480" y="1681"/>
                    <a:pt x="465" y="1696"/>
                    <a:pt x="458" y="1719"/>
                  </a:cubicBezTo>
                  <a:cubicBezTo>
                    <a:pt x="450" y="1734"/>
                    <a:pt x="465" y="1750"/>
                    <a:pt x="473" y="1765"/>
                  </a:cubicBezTo>
                  <a:cubicBezTo>
                    <a:pt x="480" y="1773"/>
                    <a:pt x="503" y="1765"/>
                    <a:pt x="511" y="1773"/>
                  </a:cubicBezTo>
                  <a:cubicBezTo>
                    <a:pt x="519" y="1773"/>
                    <a:pt x="534" y="1773"/>
                    <a:pt x="542" y="1765"/>
                  </a:cubicBezTo>
                  <a:cubicBezTo>
                    <a:pt x="549" y="1765"/>
                    <a:pt x="549" y="1757"/>
                    <a:pt x="549" y="1750"/>
                  </a:cubicBezTo>
                  <a:cubicBezTo>
                    <a:pt x="557" y="1742"/>
                    <a:pt x="542" y="1734"/>
                    <a:pt x="534" y="1734"/>
                  </a:cubicBezTo>
                  <a:cubicBezTo>
                    <a:pt x="526" y="1734"/>
                    <a:pt x="519" y="1719"/>
                    <a:pt x="511" y="1719"/>
                  </a:cubicBezTo>
                  <a:cubicBezTo>
                    <a:pt x="511" y="1711"/>
                    <a:pt x="503" y="1711"/>
                    <a:pt x="511" y="1704"/>
                  </a:cubicBezTo>
                  <a:cubicBezTo>
                    <a:pt x="519" y="1696"/>
                    <a:pt x="526" y="1688"/>
                    <a:pt x="534" y="1681"/>
                  </a:cubicBezTo>
                  <a:cubicBezTo>
                    <a:pt x="534" y="1666"/>
                    <a:pt x="534" y="1666"/>
                    <a:pt x="534" y="1666"/>
                  </a:cubicBezTo>
                  <a:close/>
                  <a:moveTo>
                    <a:pt x="855" y="1711"/>
                  </a:moveTo>
                  <a:lnTo>
                    <a:pt x="855" y="1711"/>
                  </a:lnTo>
                  <a:cubicBezTo>
                    <a:pt x="839" y="1719"/>
                    <a:pt x="839" y="1704"/>
                    <a:pt x="824" y="1704"/>
                  </a:cubicBezTo>
                  <a:cubicBezTo>
                    <a:pt x="801" y="1711"/>
                    <a:pt x="794" y="1742"/>
                    <a:pt x="763" y="1742"/>
                  </a:cubicBezTo>
                  <a:cubicBezTo>
                    <a:pt x="755" y="1742"/>
                    <a:pt x="740" y="1727"/>
                    <a:pt x="732" y="1719"/>
                  </a:cubicBezTo>
                  <a:cubicBezTo>
                    <a:pt x="725" y="1719"/>
                    <a:pt x="679" y="1727"/>
                    <a:pt x="664" y="1727"/>
                  </a:cubicBezTo>
                  <a:cubicBezTo>
                    <a:pt x="648" y="1727"/>
                    <a:pt x="694" y="1765"/>
                    <a:pt x="694" y="1780"/>
                  </a:cubicBezTo>
                  <a:cubicBezTo>
                    <a:pt x="618" y="1803"/>
                    <a:pt x="702" y="1834"/>
                    <a:pt x="702" y="1887"/>
                  </a:cubicBezTo>
                  <a:cubicBezTo>
                    <a:pt x="702" y="1902"/>
                    <a:pt x="694" y="1910"/>
                    <a:pt x="702" y="1933"/>
                  </a:cubicBezTo>
                  <a:cubicBezTo>
                    <a:pt x="702" y="1948"/>
                    <a:pt x="717" y="1956"/>
                    <a:pt x="732" y="1963"/>
                  </a:cubicBezTo>
                  <a:cubicBezTo>
                    <a:pt x="755" y="1986"/>
                    <a:pt x="740" y="2017"/>
                    <a:pt x="786" y="2009"/>
                  </a:cubicBezTo>
                  <a:cubicBezTo>
                    <a:pt x="817" y="2009"/>
                    <a:pt x="809" y="1956"/>
                    <a:pt x="809" y="1941"/>
                  </a:cubicBezTo>
                  <a:cubicBezTo>
                    <a:pt x="809" y="1910"/>
                    <a:pt x="801" y="1902"/>
                    <a:pt x="794" y="1880"/>
                  </a:cubicBezTo>
                  <a:cubicBezTo>
                    <a:pt x="786" y="1857"/>
                    <a:pt x="809" y="1834"/>
                    <a:pt x="824" y="1811"/>
                  </a:cubicBezTo>
                  <a:cubicBezTo>
                    <a:pt x="839" y="1795"/>
                    <a:pt x="847" y="1773"/>
                    <a:pt x="855" y="1742"/>
                  </a:cubicBezTo>
                  <a:cubicBezTo>
                    <a:pt x="855" y="1711"/>
                    <a:pt x="855" y="1711"/>
                    <a:pt x="855" y="1711"/>
                  </a:cubicBezTo>
                  <a:close/>
                  <a:moveTo>
                    <a:pt x="855" y="1589"/>
                  </a:moveTo>
                  <a:lnTo>
                    <a:pt x="855" y="1589"/>
                  </a:lnTo>
                  <a:cubicBezTo>
                    <a:pt x="847" y="1597"/>
                    <a:pt x="839" y="1597"/>
                    <a:pt x="824" y="1605"/>
                  </a:cubicBezTo>
                  <a:cubicBezTo>
                    <a:pt x="817" y="1605"/>
                    <a:pt x="809" y="1605"/>
                    <a:pt x="801" y="1612"/>
                  </a:cubicBezTo>
                  <a:cubicBezTo>
                    <a:pt x="786" y="1627"/>
                    <a:pt x="763" y="1627"/>
                    <a:pt x="748" y="1643"/>
                  </a:cubicBezTo>
                  <a:cubicBezTo>
                    <a:pt x="748" y="1643"/>
                    <a:pt x="748" y="1650"/>
                    <a:pt x="748" y="1658"/>
                  </a:cubicBezTo>
                  <a:cubicBezTo>
                    <a:pt x="763" y="1666"/>
                    <a:pt x="778" y="1673"/>
                    <a:pt x="794" y="1673"/>
                  </a:cubicBezTo>
                  <a:cubicBezTo>
                    <a:pt x="801" y="1666"/>
                    <a:pt x="817" y="1666"/>
                    <a:pt x="824" y="1666"/>
                  </a:cubicBezTo>
                  <a:cubicBezTo>
                    <a:pt x="839" y="1666"/>
                    <a:pt x="847" y="1681"/>
                    <a:pt x="862" y="1673"/>
                  </a:cubicBezTo>
                  <a:cubicBezTo>
                    <a:pt x="870" y="1666"/>
                    <a:pt x="862" y="1658"/>
                    <a:pt x="862" y="1650"/>
                  </a:cubicBezTo>
                  <a:cubicBezTo>
                    <a:pt x="862" y="1635"/>
                    <a:pt x="862" y="1627"/>
                    <a:pt x="870" y="1627"/>
                  </a:cubicBezTo>
                  <a:cubicBezTo>
                    <a:pt x="855" y="1589"/>
                    <a:pt x="855" y="1589"/>
                    <a:pt x="855" y="1589"/>
                  </a:cubicBezTo>
                  <a:close/>
                  <a:moveTo>
                    <a:pt x="618" y="894"/>
                  </a:moveTo>
                  <a:lnTo>
                    <a:pt x="618" y="894"/>
                  </a:lnTo>
                  <a:cubicBezTo>
                    <a:pt x="641" y="948"/>
                    <a:pt x="679" y="971"/>
                    <a:pt x="664" y="1039"/>
                  </a:cubicBezTo>
                  <a:cubicBezTo>
                    <a:pt x="648" y="1131"/>
                    <a:pt x="587" y="1001"/>
                    <a:pt x="595" y="1085"/>
                  </a:cubicBezTo>
                  <a:cubicBezTo>
                    <a:pt x="595" y="1123"/>
                    <a:pt x="549" y="1138"/>
                    <a:pt x="519" y="1146"/>
                  </a:cubicBezTo>
                  <a:cubicBezTo>
                    <a:pt x="519" y="1184"/>
                    <a:pt x="641" y="1200"/>
                    <a:pt x="671" y="1192"/>
                  </a:cubicBezTo>
                  <a:cubicBezTo>
                    <a:pt x="732" y="1169"/>
                    <a:pt x="771" y="1161"/>
                    <a:pt x="832" y="1215"/>
                  </a:cubicBezTo>
                  <a:cubicBezTo>
                    <a:pt x="855" y="1238"/>
                    <a:pt x="817" y="1253"/>
                    <a:pt x="824" y="1291"/>
                  </a:cubicBezTo>
                  <a:cubicBezTo>
                    <a:pt x="824" y="1383"/>
                    <a:pt x="923" y="1261"/>
                    <a:pt x="939" y="1261"/>
                  </a:cubicBezTo>
                  <a:cubicBezTo>
                    <a:pt x="962" y="1261"/>
                    <a:pt x="1000" y="1238"/>
                    <a:pt x="992" y="1276"/>
                  </a:cubicBezTo>
                  <a:cubicBezTo>
                    <a:pt x="984" y="1314"/>
                    <a:pt x="946" y="1299"/>
                    <a:pt x="946" y="1345"/>
                  </a:cubicBezTo>
                  <a:cubicBezTo>
                    <a:pt x="946" y="1391"/>
                    <a:pt x="939" y="1413"/>
                    <a:pt x="984" y="1429"/>
                  </a:cubicBezTo>
                  <a:cubicBezTo>
                    <a:pt x="1030" y="1444"/>
                    <a:pt x="984" y="1658"/>
                    <a:pt x="916" y="1543"/>
                  </a:cubicBezTo>
                  <a:cubicBezTo>
                    <a:pt x="878" y="1475"/>
                    <a:pt x="817" y="1521"/>
                    <a:pt x="786" y="1490"/>
                  </a:cubicBezTo>
                  <a:cubicBezTo>
                    <a:pt x="732" y="1429"/>
                    <a:pt x="740" y="1375"/>
                    <a:pt x="725" y="1307"/>
                  </a:cubicBezTo>
                  <a:cubicBezTo>
                    <a:pt x="710" y="1314"/>
                    <a:pt x="671" y="1391"/>
                    <a:pt x="641" y="1406"/>
                  </a:cubicBezTo>
                  <a:cubicBezTo>
                    <a:pt x="595" y="1421"/>
                    <a:pt x="564" y="1406"/>
                    <a:pt x="519" y="1436"/>
                  </a:cubicBezTo>
                  <a:cubicBezTo>
                    <a:pt x="488" y="1459"/>
                    <a:pt x="458" y="1444"/>
                    <a:pt x="419" y="1444"/>
                  </a:cubicBezTo>
                  <a:cubicBezTo>
                    <a:pt x="343" y="1452"/>
                    <a:pt x="373" y="1452"/>
                    <a:pt x="336" y="1391"/>
                  </a:cubicBezTo>
                  <a:cubicBezTo>
                    <a:pt x="306" y="1352"/>
                    <a:pt x="298" y="1299"/>
                    <a:pt x="329" y="1253"/>
                  </a:cubicBezTo>
                  <a:cubicBezTo>
                    <a:pt x="350" y="1223"/>
                    <a:pt x="344" y="1200"/>
                    <a:pt x="358" y="1161"/>
                  </a:cubicBezTo>
                  <a:cubicBezTo>
                    <a:pt x="358" y="1146"/>
                    <a:pt x="321" y="1039"/>
                    <a:pt x="298" y="1055"/>
                  </a:cubicBezTo>
                  <a:cubicBezTo>
                    <a:pt x="275" y="1062"/>
                    <a:pt x="313" y="1169"/>
                    <a:pt x="313" y="1184"/>
                  </a:cubicBezTo>
                  <a:cubicBezTo>
                    <a:pt x="290" y="1184"/>
                    <a:pt x="245" y="1123"/>
                    <a:pt x="229" y="1146"/>
                  </a:cubicBezTo>
                  <a:cubicBezTo>
                    <a:pt x="222" y="1169"/>
                    <a:pt x="290" y="1261"/>
                    <a:pt x="268" y="1291"/>
                  </a:cubicBezTo>
                  <a:cubicBezTo>
                    <a:pt x="252" y="1322"/>
                    <a:pt x="207" y="1337"/>
                    <a:pt x="176" y="1337"/>
                  </a:cubicBezTo>
                  <a:cubicBezTo>
                    <a:pt x="115" y="1337"/>
                    <a:pt x="130" y="1314"/>
                    <a:pt x="122" y="1269"/>
                  </a:cubicBezTo>
                  <a:cubicBezTo>
                    <a:pt x="107" y="1207"/>
                    <a:pt x="122" y="1177"/>
                    <a:pt x="130" y="1116"/>
                  </a:cubicBezTo>
                  <a:cubicBezTo>
                    <a:pt x="138" y="1093"/>
                    <a:pt x="145" y="1070"/>
                    <a:pt x="145" y="1039"/>
                  </a:cubicBezTo>
                  <a:cubicBezTo>
                    <a:pt x="153" y="994"/>
                    <a:pt x="138" y="948"/>
                    <a:pt x="138" y="902"/>
                  </a:cubicBezTo>
                  <a:cubicBezTo>
                    <a:pt x="161" y="848"/>
                    <a:pt x="145" y="825"/>
                    <a:pt x="214" y="787"/>
                  </a:cubicBezTo>
                  <a:cubicBezTo>
                    <a:pt x="245" y="772"/>
                    <a:pt x="290" y="757"/>
                    <a:pt x="321" y="749"/>
                  </a:cubicBezTo>
                  <a:cubicBezTo>
                    <a:pt x="389" y="726"/>
                    <a:pt x="404" y="772"/>
                    <a:pt x="458" y="795"/>
                  </a:cubicBezTo>
                  <a:cubicBezTo>
                    <a:pt x="480" y="810"/>
                    <a:pt x="503" y="810"/>
                    <a:pt x="526" y="818"/>
                  </a:cubicBezTo>
                  <a:cubicBezTo>
                    <a:pt x="549" y="833"/>
                    <a:pt x="572" y="848"/>
                    <a:pt x="595" y="863"/>
                  </a:cubicBezTo>
                  <a:cubicBezTo>
                    <a:pt x="618" y="894"/>
                    <a:pt x="618" y="894"/>
                    <a:pt x="618" y="894"/>
                  </a:cubicBezTo>
                  <a:close/>
                  <a:moveTo>
                    <a:pt x="1122" y="1299"/>
                  </a:moveTo>
                  <a:lnTo>
                    <a:pt x="1122" y="1299"/>
                  </a:lnTo>
                  <a:cubicBezTo>
                    <a:pt x="1107" y="1314"/>
                    <a:pt x="1084" y="1322"/>
                    <a:pt x="1069" y="1337"/>
                  </a:cubicBezTo>
                  <a:cubicBezTo>
                    <a:pt x="1053" y="1345"/>
                    <a:pt x="984" y="1337"/>
                    <a:pt x="1000" y="1368"/>
                  </a:cubicBezTo>
                  <a:cubicBezTo>
                    <a:pt x="1023" y="1391"/>
                    <a:pt x="1030" y="1421"/>
                    <a:pt x="1038" y="1459"/>
                  </a:cubicBezTo>
                  <a:lnTo>
                    <a:pt x="1038" y="1459"/>
                  </a:lnTo>
                  <a:cubicBezTo>
                    <a:pt x="1046" y="1459"/>
                    <a:pt x="1053" y="1452"/>
                    <a:pt x="1061" y="1444"/>
                  </a:cubicBezTo>
                  <a:cubicBezTo>
                    <a:pt x="1084" y="1436"/>
                    <a:pt x="1114" y="1444"/>
                    <a:pt x="1137" y="1444"/>
                  </a:cubicBezTo>
                  <a:cubicBezTo>
                    <a:pt x="1137" y="1436"/>
                    <a:pt x="1137" y="1429"/>
                    <a:pt x="1137" y="1429"/>
                  </a:cubicBezTo>
                  <a:cubicBezTo>
                    <a:pt x="1145" y="1406"/>
                    <a:pt x="1130" y="1383"/>
                    <a:pt x="1130" y="1360"/>
                  </a:cubicBezTo>
                  <a:cubicBezTo>
                    <a:pt x="1130" y="1352"/>
                    <a:pt x="1137" y="1337"/>
                    <a:pt x="1137" y="1330"/>
                  </a:cubicBezTo>
                  <a:cubicBezTo>
                    <a:pt x="1145" y="1314"/>
                    <a:pt x="1137" y="1314"/>
                    <a:pt x="1137" y="1299"/>
                  </a:cubicBezTo>
                  <a:cubicBezTo>
                    <a:pt x="1122" y="1299"/>
                    <a:pt x="1122" y="1299"/>
                    <a:pt x="1122" y="1299"/>
                  </a:cubicBezTo>
                  <a:close/>
                  <a:moveTo>
                    <a:pt x="992" y="940"/>
                  </a:moveTo>
                  <a:lnTo>
                    <a:pt x="992" y="940"/>
                  </a:lnTo>
                  <a:cubicBezTo>
                    <a:pt x="969" y="940"/>
                    <a:pt x="969" y="963"/>
                    <a:pt x="954" y="978"/>
                  </a:cubicBezTo>
                  <a:cubicBezTo>
                    <a:pt x="946" y="1001"/>
                    <a:pt x="931" y="1024"/>
                    <a:pt x="900" y="1024"/>
                  </a:cubicBezTo>
                  <a:cubicBezTo>
                    <a:pt x="878" y="1024"/>
                    <a:pt x="839" y="1001"/>
                    <a:pt x="832" y="978"/>
                  </a:cubicBezTo>
                  <a:lnTo>
                    <a:pt x="832" y="978"/>
                  </a:lnTo>
                  <a:cubicBezTo>
                    <a:pt x="832" y="1001"/>
                    <a:pt x="824" y="1009"/>
                    <a:pt x="817" y="1032"/>
                  </a:cubicBezTo>
                  <a:cubicBezTo>
                    <a:pt x="809" y="1039"/>
                    <a:pt x="794" y="1062"/>
                    <a:pt x="809" y="1077"/>
                  </a:cubicBezTo>
                  <a:cubicBezTo>
                    <a:pt x="824" y="1085"/>
                    <a:pt x="839" y="1085"/>
                    <a:pt x="855" y="1093"/>
                  </a:cubicBezTo>
                  <a:cubicBezTo>
                    <a:pt x="885" y="1100"/>
                    <a:pt x="900" y="1108"/>
                    <a:pt x="923" y="1131"/>
                  </a:cubicBezTo>
                  <a:cubicBezTo>
                    <a:pt x="946" y="1146"/>
                    <a:pt x="962" y="1138"/>
                    <a:pt x="977" y="1116"/>
                  </a:cubicBezTo>
                  <a:cubicBezTo>
                    <a:pt x="992" y="1093"/>
                    <a:pt x="969" y="1062"/>
                    <a:pt x="969" y="1039"/>
                  </a:cubicBezTo>
                  <a:cubicBezTo>
                    <a:pt x="969" y="1024"/>
                    <a:pt x="977" y="1016"/>
                    <a:pt x="977" y="1009"/>
                  </a:cubicBezTo>
                  <a:cubicBezTo>
                    <a:pt x="984" y="1001"/>
                    <a:pt x="992" y="986"/>
                    <a:pt x="1000" y="971"/>
                  </a:cubicBezTo>
                  <a:cubicBezTo>
                    <a:pt x="992" y="940"/>
                    <a:pt x="992" y="940"/>
                    <a:pt x="992" y="940"/>
                  </a:cubicBezTo>
                  <a:close/>
                  <a:moveTo>
                    <a:pt x="1389" y="841"/>
                  </a:moveTo>
                  <a:lnTo>
                    <a:pt x="1389" y="841"/>
                  </a:lnTo>
                  <a:cubicBezTo>
                    <a:pt x="1367" y="856"/>
                    <a:pt x="1282" y="856"/>
                    <a:pt x="1298" y="818"/>
                  </a:cubicBezTo>
                  <a:cubicBezTo>
                    <a:pt x="1305" y="795"/>
                    <a:pt x="1305" y="802"/>
                    <a:pt x="1328" y="787"/>
                  </a:cubicBezTo>
                  <a:cubicBezTo>
                    <a:pt x="1336" y="780"/>
                    <a:pt x="1328" y="764"/>
                    <a:pt x="1321" y="764"/>
                  </a:cubicBezTo>
                  <a:cubicBezTo>
                    <a:pt x="1305" y="764"/>
                    <a:pt x="1282" y="772"/>
                    <a:pt x="1282" y="757"/>
                  </a:cubicBezTo>
                  <a:cubicBezTo>
                    <a:pt x="1282" y="734"/>
                    <a:pt x="1252" y="688"/>
                    <a:pt x="1244" y="734"/>
                  </a:cubicBezTo>
                  <a:cubicBezTo>
                    <a:pt x="1244" y="757"/>
                    <a:pt x="1252" y="795"/>
                    <a:pt x="1259" y="818"/>
                  </a:cubicBezTo>
                  <a:cubicBezTo>
                    <a:pt x="1275" y="879"/>
                    <a:pt x="1236" y="833"/>
                    <a:pt x="1206" y="871"/>
                  </a:cubicBezTo>
                  <a:cubicBezTo>
                    <a:pt x="1198" y="879"/>
                    <a:pt x="1175" y="932"/>
                    <a:pt x="1168" y="948"/>
                  </a:cubicBezTo>
                  <a:cubicBezTo>
                    <a:pt x="1168" y="971"/>
                    <a:pt x="1198" y="971"/>
                    <a:pt x="1206" y="948"/>
                  </a:cubicBezTo>
                  <a:cubicBezTo>
                    <a:pt x="1214" y="917"/>
                    <a:pt x="1236" y="886"/>
                    <a:pt x="1275" y="894"/>
                  </a:cubicBezTo>
                  <a:cubicBezTo>
                    <a:pt x="1321" y="894"/>
                    <a:pt x="1321" y="940"/>
                    <a:pt x="1313" y="971"/>
                  </a:cubicBezTo>
                  <a:cubicBezTo>
                    <a:pt x="1328" y="971"/>
                    <a:pt x="1336" y="955"/>
                    <a:pt x="1359" y="948"/>
                  </a:cubicBezTo>
                  <a:cubicBezTo>
                    <a:pt x="1367" y="948"/>
                    <a:pt x="1428" y="948"/>
                    <a:pt x="1405" y="932"/>
                  </a:cubicBezTo>
                  <a:cubicBezTo>
                    <a:pt x="1397" y="917"/>
                    <a:pt x="1367" y="879"/>
                    <a:pt x="1389" y="863"/>
                  </a:cubicBezTo>
                  <a:cubicBezTo>
                    <a:pt x="1389" y="841"/>
                    <a:pt x="1389" y="841"/>
                    <a:pt x="1389" y="841"/>
                  </a:cubicBezTo>
                  <a:close/>
                  <a:moveTo>
                    <a:pt x="710" y="642"/>
                  </a:moveTo>
                  <a:lnTo>
                    <a:pt x="710" y="642"/>
                  </a:lnTo>
                  <a:cubicBezTo>
                    <a:pt x="679" y="665"/>
                    <a:pt x="641" y="673"/>
                    <a:pt x="610" y="642"/>
                  </a:cubicBezTo>
                  <a:cubicBezTo>
                    <a:pt x="587" y="611"/>
                    <a:pt x="618" y="596"/>
                    <a:pt x="572" y="581"/>
                  </a:cubicBezTo>
                  <a:cubicBezTo>
                    <a:pt x="534" y="573"/>
                    <a:pt x="542" y="589"/>
                    <a:pt x="534" y="619"/>
                  </a:cubicBezTo>
                  <a:cubicBezTo>
                    <a:pt x="519" y="642"/>
                    <a:pt x="496" y="650"/>
                    <a:pt x="496" y="688"/>
                  </a:cubicBezTo>
                  <a:cubicBezTo>
                    <a:pt x="503" y="719"/>
                    <a:pt x="557" y="772"/>
                    <a:pt x="580" y="795"/>
                  </a:cubicBezTo>
                  <a:cubicBezTo>
                    <a:pt x="610" y="818"/>
                    <a:pt x="633" y="818"/>
                    <a:pt x="664" y="810"/>
                  </a:cubicBezTo>
                  <a:cubicBezTo>
                    <a:pt x="687" y="810"/>
                    <a:pt x="717" y="810"/>
                    <a:pt x="717" y="795"/>
                  </a:cubicBezTo>
                  <a:cubicBezTo>
                    <a:pt x="732" y="764"/>
                    <a:pt x="710" y="726"/>
                    <a:pt x="725" y="703"/>
                  </a:cubicBezTo>
                  <a:cubicBezTo>
                    <a:pt x="732" y="688"/>
                    <a:pt x="763" y="657"/>
                    <a:pt x="740" y="634"/>
                  </a:cubicBezTo>
                  <a:cubicBezTo>
                    <a:pt x="710" y="642"/>
                    <a:pt x="710" y="642"/>
                    <a:pt x="710" y="642"/>
                  </a:cubicBezTo>
                  <a:close/>
                  <a:moveTo>
                    <a:pt x="832" y="741"/>
                  </a:moveTo>
                  <a:lnTo>
                    <a:pt x="832" y="741"/>
                  </a:lnTo>
                  <a:cubicBezTo>
                    <a:pt x="832" y="734"/>
                    <a:pt x="824" y="719"/>
                    <a:pt x="824" y="711"/>
                  </a:cubicBezTo>
                  <a:cubicBezTo>
                    <a:pt x="817" y="703"/>
                    <a:pt x="824" y="696"/>
                    <a:pt x="817" y="688"/>
                  </a:cubicBezTo>
                  <a:cubicBezTo>
                    <a:pt x="809" y="680"/>
                    <a:pt x="794" y="673"/>
                    <a:pt x="778" y="680"/>
                  </a:cubicBezTo>
                  <a:cubicBezTo>
                    <a:pt x="771" y="688"/>
                    <a:pt x="763" y="711"/>
                    <a:pt x="771" y="719"/>
                  </a:cubicBezTo>
                  <a:cubicBezTo>
                    <a:pt x="771" y="734"/>
                    <a:pt x="778" y="741"/>
                    <a:pt x="786" y="749"/>
                  </a:cubicBezTo>
                  <a:cubicBezTo>
                    <a:pt x="786" y="764"/>
                    <a:pt x="794" y="780"/>
                    <a:pt x="794" y="787"/>
                  </a:cubicBezTo>
                  <a:cubicBezTo>
                    <a:pt x="794" y="795"/>
                    <a:pt x="794" y="802"/>
                    <a:pt x="801" y="802"/>
                  </a:cubicBezTo>
                  <a:cubicBezTo>
                    <a:pt x="809" y="802"/>
                    <a:pt x="824" y="787"/>
                    <a:pt x="824" y="780"/>
                  </a:cubicBezTo>
                  <a:cubicBezTo>
                    <a:pt x="832" y="741"/>
                    <a:pt x="832" y="741"/>
                    <a:pt x="832" y="741"/>
                  </a:cubicBezTo>
                  <a:close/>
                  <a:moveTo>
                    <a:pt x="1069" y="657"/>
                  </a:moveTo>
                  <a:lnTo>
                    <a:pt x="1069" y="657"/>
                  </a:lnTo>
                  <a:cubicBezTo>
                    <a:pt x="1053" y="611"/>
                    <a:pt x="1076" y="581"/>
                    <a:pt x="1084" y="543"/>
                  </a:cubicBezTo>
                  <a:cubicBezTo>
                    <a:pt x="1092" y="520"/>
                    <a:pt x="1107" y="520"/>
                    <a:pt x="1084" y="505"/>
                  </a:cubicBezTo>
                  <a:cubicBezTo>
                    <a:pt x="1076" y="489"/>
                    <a:pt x="1061" y="466"/>
                    <a:pt x="1061" y="451"/>
                  </a:cubicBezTo>
                  <a:cubicBezTo>
                    <a:pt x="1023" y="451"/>
                    <a:pt x="1038" y="535"/>
                    <a:pt x="1038" y="558"/>
                  </a:cubicBezTo>
                  <a:cubicBezTo>
                    <a:pt x="1030" y="573"/>
                    <a:pt x="1023" y="627"/>
                    <a:pt x="1023" y="634"/>
                  </a:cubicBezTo>
                  <a:cubicBezTo>
                    <a:pt x="1007" y="650"/>
                    <a:pt x="977" y="634"/>
                    <a:pt x="969" y="619"/>
                  </a:cubicBezTo>
                  <a:cubicBezTo>
                    <a:pt x="954" y="596"/>
                    <a:pt x="962" y="634"/>
                    <a:pt x="962" y="642"/>
                  </a:cubicBezTo>
                  <a:cubicBezTo>
                    <a:pt x="969" y="665"/>
                    <a:pt x="984" y="680"/>
                    <a:pt x="992" y="696"/>
                  </a:cubicBezTo>
                  <a:cubicBezTo>
                    <a:pt x="1000" y="711"/>
                    <a:pt x="1000" y="741"/>
                    <a:pt x="1000" y="757"/>
                  </a:cubicBezTo>
                  <a:cubicBezTo>
                    <a:pt x="1023" y="757"/>
                    <a:pt x="1046" y="764"/>
                    <a:pt x="1069" y="764"/>
                  </a:cubicBezTo>
                  <a:cubicBezTo>
                    <a:pt x="1069" y="734"/>
                    <a:pt x="1061" y="711"/>
                    <a:pt x="1061" y="680"/>
                  </a:cubicBezTo>
                  <a:cubicBezTo>
                    <a:pt x="1069" y="657"/>
                    <a:pt x="1069" y="657"/>
                    <a:pt x="1069" y="657"/>
                  </a:cubicBezTo>
                  <a:close/>
                  <a:moveTo>
                    <a:pt x="809" y="275"/>
                  </a:moveTo>
                  <a:lnTo>
                    <a:pt x="809" y="275"/>
                  </a:lnTo>
                  <a:cubicBezTo>
                    <a:pt x="786" y="260"/>
                    <a:pt x="732" y="237"/>
                    <a:pt x="717" y="214"/>
                  </a:cubicBezTo>
                  <a:cubicBezTo>
                    <a:pt x="710" y="207"/>
                    <a:pt x="732" y="199"/>
                    <a:pt x="740" y="184"/>
                  </a:cubicBezTo>
                  <a:cubicBezTo>
                    <a:pt x="740" y="169"/>
                    <a:pt x="740" y="146"/>
                    <a:pt x="740" y="130"/>
                  </a:cubicBezTo>
                  <a:cubicBezTo>
                    <a:pt x="725" y="130"/>
                    <a:pt x="694" y="184"/>
                    <a:pt x="679" y="191"/>
                  </a:cubicBezTo>
                  <a:cubicBezTo>
                    <a:pt x="641" y="207"/>
                    <a:pt x="618" y="184"/>
                    <a:pt x="580" y="184"/>
                  </a:cubicBezTo>
                  <a:cubicBezTo>
                    <a:pt x="580" y="199"/>
                    <a:pt x="625" y="230"/>
                    <a:pt x="625" y="252"/>
                  </a:cubicBezTo>
                  <a:cubicBezTo>
                    <a:pt x="641" y="298"/>
                    <a:pt x="610" y="321"/>
                    <a:pt x="656" y="352"/>
                  </a:cubicBezTo>
                  <a:cubicBezTo>
                    <a:pt x="687" y="367"/>
                    <a:pt x="710" y="428"/>
                    <a:pt x="717" y="375"/>
                  </a:cubicBezTo>
                  <a:cubicBezTo>
                    <a:pt x="732" y="306"/>
                    <a:pt x="786" y="329"/>
                    <a:pt x="824" y="359"/>
                  </a:cubicBezTo>
                  <a:cubicBezTo>
                    <a:pt x="862" y="390"/>
                    <a:pt x="855" y="428"/>
                    <a:pt x="870" y="474"/>
                  </a:cubicBezTo>
                  <a:cubicBezTo>
                    <a:pt x="878" y="474"/>
                    <a:pt x="885" y="436"/>
                    <a:pt x="893" y="428"/>
                  </a:cubicBezTo>
                  <a:cubicBezTo>
                    <a:pt x="908" y="413"/>
                    <a:pt x="939" y="390"/>
                    <a:pt x="900" y="367"/>
                  </a:cubicBezTo>
                  <a:cubicBezTo>
                    <a:pt x="878" y="352"/>
                    <a:pt x="855" y="321"/>
                    <a:pt x="847" y="291"/>
                  </a:cubicBezTo>
                  <a:cubicBezTo>
                    <a:pt x="809" y="275"/>
                    <a:pt x="809" y="275"/>
                    <a:pt x="809" y="275"/>
                  </a:cubicBezTo>
                  <a:close/>
                  <a:moveTo>
                    <a:pt x="878" y="153"/>
                  </a:moveTo>
                  <a:lnTo>
                    <a:pt x="878" y="153"/>
                  </a:lnTo>
                  <a:cubicBezTo>
                    <a:pt x="870" y="184"/>
                    <a:pt x="870" y="184"/>
                    <a:pt x="870" y="184"/>
                  </a:cubicBezTo>
                  <a:cubicBezTo>
                    <a:pt x="839" y="230"/>
                    <a:pt x="847" y="138"/>
                    <a:pt x="817" y="130"/>
                  </a:cubicBezTo>
                  <a:cubicBezTo>
                    <a:pt x="817" y="123"/>
                    <a:pt x="809" y="115"/>
                    <a:pt x="817" y="107"/>
                  </a:cubicBezTo>
                  <a:cubicBezTo>
                    <a:pt x="824" y="92"/>
                    <a:pt x="832" y="85"/>
                    <a:pt x="839" y="77"/>
                  </a:cubicBezTo>
                  <a:cubicBezTo>
                    <a:pt x="847" y="62"/>
                    <a:pt x="855" y="31"/>
                    <a:pt x="878" y="31"/>
                  </a:cubicBezTo>
                  <a:lnTo>
                    <a:pt x="878" y="31"/>
                  </a:lnTo>
                  <a:cubicBezTo>
                    <a:pt x="885" y="54"/>
                    <a:pt x="885" y="69"/>
                    <a:pt x="870" y="85"/>
                  </a:cubicBezTo>
                  <a:cubicBezTo>
                    <a:pt x="862" y="100"/>
                    <a:pt x="862" y="138"/>
                    <a:pt x="878" y="153"/>
                  </a:cubicBezTo>
                  <a:close/>
                  <a:moveTo>
                    <a:pt x="1580" y="260"/>
                  </a:moveTo>
                  <a:lnTo>
                    <a:pt x="1580" y="260"/>
                  </a:lnTo>
                  <a:cubicBezTo>
                    <a:pt x="1527" y="275"/>
                    <a:pt x="1450" y="405"/>
                    <a:pt x="1397" y="405"/>
                  </a:cubicBezTo>
                  <a:cubicBezTo>
                    <a:pt x="1290" y="405"/>
                    <a:pt x="1397" y="344"/>
                    <a:pt x="1397" y="283"/>
                  </a:cubicBezTo>
                  <a:cubicBezTo>
                    <a:pt x="1374" y="291"/>
                    <a:pt x="1367" y="314"/>
                    <a:pt x="1328" y="314"/>
                  </a:cubicBezTo>
                  <a:cubicBezTo>
                    <a:pt x="1313" y="314"/>
                    <a:pt x="1328" y="344"/>
                    <a:pt x="1328" y="359"/>
                  </a:cubicBezTo>
                  <a:cubicBezTo>
                    <a:pt x="1321" y="390"/>
                    <a:pt x="1305" y="390"/>
                    <a:pt x="1282" y="398"/>
                  </a:cubicBezTo>
                  <a:cubicBezTo>
                    <a:pt x="1236" y="421"/>
                    <a:pt x="1229" y="451"/>
                    <a:pt x="1214" y="482"/>
                  </a:cubicBezTo>
                  <a:cubicBezTo>
                    <a:pt x="1206" y="512"/>
                    <a:pt x="1160" y="520"/>
                    <a:pt x="1160" y="535"/>
                  </a:cubicBezTo>
                  <a:cubicBezTo>
                    <a:pt x="1160" y="550"/>
                    <a:pt x="1160" y="627"/>
                    <a:pt x="1175" y="604"/>
                  </a:cubicBezTo>
                  <a:cubicBezTo>
                    <a:pt x="1191" y="566"/>
                    <a:pt x="1244" y="466"/>
                    <a:pt x="1298" y="482"/>
                  </a:cubicBezTo>
                  <a:cubicBezTo>
                    <a:pt x="1321" y="489"/>
                    <a:pt x="1328" y="474"/>
                    <a:pt x="1344" y="466"/>
                  </a:cubicBezTo>
                  <a:cubicBezTo>
                    <a:pt x="1382" y="444"/>
                    <a:pt x="1389" y="497"/>
                    <a:pt x="1420" y="444"/>
                  </a:cubicBezTo>
                  <a:cubicBezTo>
                    <a:pt x="1443" y="413"/>
                    <a:pt x="1450" y="413"/>
                    <a:pt x="1481" y="398"/>
                  </a:cubicBezTo>
                  <a:cubicBezTo>
                    <a:pt x="1519" y="375"/>
                    <a:pt x="1519" y="344"/>
                    <a:pt x="1565" y="344"/>
                  </a:cubicBezTo>
                  <a:cubicBezTo>
                    <a:pt x="1641" y="344"/>
                    <a:pt x="1603" y="337"/>
                    <a:pt x="1588" y="291"/>
                  </a:cubicBezTo>
                  <a:cubicBezTo>
                    <a:pt x="1580" y="260"/>
                    <a:pt x="1580" y="260"/>
                    <a:pt x="1580" y="260"/>
                  </a:cubicBezTo>
                  <a:close/>
                  <a:moveTo>
                    <a:pt x="1557" y="77"/>
                  </a:moveTo>
                  <a:lnTo>
                    <a:pt x="1557" y="77"/>
                  </a:lnTo>
                  <a:cubicBezTo>
                    <a:pt x="1565" y="77"/>
                    <a:pt x="1565" y="69"/>
                    <a:pt x="1565" y="62"/>
                  </a:cubicBezTo>
                  <a:cubicBezTo>
                    <a:pt x="1573" y="54"/>
                    <a:pt x="1573" y="16"/>
                    <a:pt x="1588" y="16"/>
                  </a:cubicBezTo>
                  <a:cubicBezTo>
                    <a:pt x="1603" y="16"/>
                    <a:pt x="1611" y="16"/>
                    <a:pt x="1626" y="8"/>
                  </a:cubicBezTo>
                  <a:cubicBezTo>
                    <a:pt x="1626" y="8"/>
                    <a:pt x="1649" y="0"/>
                    <a:pt x="1649" y="8"/>
                  </a:cubicBezTo>
                  <a:cubicBezTo>
                    <a:pt x="1649" y="8"/>
                    <a:pt x="1641" y="16"/>
                    <a:pt x="1634" y="23"/>
                  </a:cubicBezTo>
                  <a:cubicBezTo>
                    <a:pt x="1626" y="31"/>
                    <a:pt x="1611" y="39"/>
                    <a:pt x="1611" y="46"/>
                  </a:cubicBezTo>
                  <a:cubicBezTo>
                    <a:pt x="1611" y="62"/>
                    <a:pt x="1634" y="85"/>
                    <a:pt x="1619" y="100"/>
                  </a:cubicBezTo>
                  <a:cubicBezTo>
                    <a:pt x="1603" y="123"/>
                    <a:pt x="1588" y="92"/>
                    <a:pt x="1565" y="100"/>
                  </a:cubicBezTo>
                  <a:lnTo>
                    <a:pt x="1557" y="77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" name="Freeform 197"/>
            <p:cNvSpPr>
              <a:spLocks noChangeArrowheads="1"/>
            </p:cNvSpPr>
            <p:nvPr/>
          </p:nvSpPr>
          <p:spPr bwMode="auto">
            <a:xfrm>
              <a:off x="8000479" y="1116013"/>
              <a:ext cx="773063" cy="1122362"/>
            </a:xfrm>
            <a:custGeom>
              <a:avLst/>
              <a:gdLst>
                <a:gd name="T0" fmla="*/ 8 w 2147"/>
                <a:gd name="T1" fmla="*/ 2260 h 3117"/>
                <a:gd name="T2" fmla="*/ 107 w 2147"/>
                <a:gd name="T3" fmla="*/ 2306 h 3117"/>
                <a:gd name="T4" fmla="*/ 1971 w 2147"/>
                <a:gd name="T5" fmla="*/ 442 h 3117"/>
                <a:gd name="T6" fmla="*/ 2055 w 2147"/>
                <a:gd name="T7" fmla="*/ 259 h 3117"/>
                <a:gd name="T8" fmla="*/ 2100 w 2147"/>
                <a:gd name="T9" fmla="*/ 61 h 3117"/>
                <a:gd name="T10" fmla="*/ 1948 w 2147"/>
                <a:gd name="T11" fmla="*/ 7 h 3117"/>
                <a:gd name="T12" fmla="*/ 1856 w 2147"/>
                <a:gd name="T13" fmla="*/ 267 h 3117"/>
                <a:gd name="T14" fmla="*/ 1803 w 2147"/>
                <a:gd name="T15" fmla="*/ 504 h 3117"/>
                <a:gd name="T16" fmla="*/ 2017 w 2147"/>
                <a:gd name="T17" fmla="*/ 511 h 3117"/>
                <a:gd name="T18" fmla="*/ 1742 w 2147"/>
                <a:gd name="T19" fmla="*/ 909 h 3117"/>
                <a:gd name="T20" fmla="*/ 1665 w 2147"/>
                <a:gd name="T21" fmla="*/ 1138 h 3117"/>
                <a:gd name="T22" fmla="*/ 1489 w 2147"/>
                <a:gd name="T23" fmla="*/ 1031 h 3117"/>
                <a:gd name="T24" fmla="*/ 1497 w 2147"/>
                <a:gd name="T25" fmla="*/ 626 h 3117"/>
                <a:gd name="T26" fmla="*/ 1688 w 2147"/>
                <a:gd name="T27" fmla="*/ 366 h 3117"/>
                <a:gd name="T28" fmla="*/ 1719 w 2147"/>
                <a:gd name="T29" fmla="*/ 649 h 3117"/>
                <a:gd name="T30" fmla="*/ 1726 w 2147"/>
                <a:gd name="T31" fmla="*/ 748 h 3117"/>
                <a:gd name="T32" fmla="*/ 1902 w 2147"/>
                <a:gd name="T33" fmla="*/ 870 h 3117"/>
                <a:gd name="T34" fmla="*/ 1887 w 2147"/>
                <a:gd name="T35" fmla="*/ 702 h 3117"/>
                <a:gd name="T36" fmla="*/ 2062 w 2147"/>
                <a:gd name="T37" fmla="*/ 786 h 3117"/>
                <a:gd name="T38" fmla="*/ 2093 w 2147"/>
                <a:gd name="T39" fmla="*/ 855 h 3117"/>
                <a:gd name="T40" fmla="*/ 1978 w 2147"/>
                <a:gd name="T41" fmla="*/ 878 h 3117"/>
                <a:gd name="T42" fmla="*/ 932 w 2147"/>
                <a:gd name="T43" fmla="*/ 1168 h 3117"/>
                <a:gd name="T44" fmla="*/ 1054 w 2147"/>
                <a:gd name="T45" fmla="*/ 1260 h 3117"/>
                <a:gd name="T46" fmla="*/ 1100 w 2147"/>
                <a:gd name="T47" fmla="*/ 1474 h 3117"/>
                <a:gd name="T48" fmla="*/ 1153 w 2147"/>
                <a:gd name="T49" fmla="*/ 1405 h 3117"/>
                <a:gd name="T50" fmla="*/ 1230 w 2147"/>
                <a:gd name="T51" fmla="*/ 1145 h 3117"/>
                <a:gd name="T52" fmla="*/ 1253 w 2147"/>
                <a:gd name="T53" fmla="*/ 824 h 3117"/>
                <a:gd name="T54" fmla="*/ 1123 w 2147"/>
                <a:gd name="T55" fmla="*/ 748 h 3117"/>
                <a:gd name="T56" fmla="*/ 1046 w 2147"/>
                <a:gd name="T57" fmla="*/ 1084 h 3117"/>
                <a:gd name="T58" fmla="*/ 856 w 2147"/>
                <a:gd name="T59" fmla="*/ 1092 h 3117"/>
                <a:gd name="T60" fmla="*/ 856 w 2147"/>
                <a:gd name="T61" fmla="*/ 1153 h 3117"/>
                <a:gd name="T62" fmla="*/ 1436 w 2147"/>
                <a:gd name="T63" fmla="*/ 2719 h 3117"/>
                <a:gd name="T64" fmla="*/ 1436 w 2147"/>
                <a:gd name="T65" fmla="*/ 2482 h 3117"/>
                <a:gd name="T66" fmla="*/ 1505 w 2147"/>
                <a:gd name="T67" fmla="*/ 2222 h 3117"/>
                <a:gd name="T68" fmla="*/ 1428 w 2147"/>
                <a:gd name="T69" fmla="*/ 1985 h 3117"/>
                <a:gd name="T70" fmla="*/ 1535 w 2147"/>
                <a:gd name="T71" fmla="*/ 1901 h 3117"/>
                <a:gd name="T72" fmla="*/ 1619 w 2147"/>
                <a:gd name="T73" fmla="*/ 1680 h 3117"/>
                <a:gd name="T74" fmla="*/ 1627 w 2147"/>
                <a:gd name="T75" fmla="*/ 1565 h 3117"/>
                <a:gd name="T76" fmla="*/ 1680 w 2147"/>
                <a:gd name="T77" fmla="*/ 1275 h 3117"/>
                <a:gd name="T78" fmla="*/ 1428 w 2147"/>
                <a:gd name="T79" fmla="*/ 1328 h 3117"/>
                <a:gd name="T80" fmla="*/ 1329 w 2147"/>
                <a:gd name="T81" fmla="*/ 1168 h 3117"/>
                <a:gd name="T82" fmla="*/ 1245 w 2147"/>
                <a:gd name="T83" fmla="*/ 1527 h 3117"/>
                <a:gd name="T84" fmla="*/ 1023 w 2147"/>
                <a:gd name="T85" fmla="*/ 1703 h 3117"/>
                <a:gd name="T86" fmla="*/ 672 w 2147"/>
                <a:gd name="T87" fmla="*/ 1787 h 3117"/>
                <a:gd name="T88" fmla="*/ 856 w 2147"/>
                <a:gd name="T89" fmla="*/ 2039 h 3117"/>
                <a:gd name="T90" fmla="*/ 901 w 2147"/>
                <a:gd name="T91" fmla="*/ 2054 h 3117"/>
                <a:gd name="T92" fmla="*/ 1046 w 2147"/>
                <a:gd name="T93" fmla="*/ 2222 h 3117"/>
                <a:gd name="T94" fmla="*/ 1138 w 2147"/>
                <a:gd name="T95" fmla="*/ 2085 h 3117"/>
                <a:gd name="T96" fmla="*/ 1306 w 2147"/>
                <a:gd name="T97" fmla="*/ 2123 h 3117"/>
                <a:gd name="T98" fmla="*/ 1298 w 2147"/>
                <a:gd name="T99" fmla="*/ 2482 h 3117"/>
                <a:gd name="T100" fmla="*/ 1199 w 2147"/>
                <a:gd name="T101" fmla="*/ 2864 h 3117"/>
                <a:gd name="T102" fmla="*/ 1291 w 2147"/>
                <a:gd name="T103" fmla="*/ 3085 h 3117"/>
                <a:gd name="T104" fmla="*/ 1329 w 2147"/>
                <a:gd name="T105" fmla="*/ 2910 h 3117"/>
                <a:gd name="T106" fmla="*/ 1581 w 2147"/>
                <a:gd name="T107" fmla="*/ 2245 h 3117"/>
                <a:gd name="T108" fmla="*/ 1612 w 2147"/>
                <a:gd name="T109" fmla="*/ 2146 h 3117"/>
                <a:gd name="T110" fmla="*/ 1749 w 2147"/>
                <a:gd name="T111" fmla="*/ 2237 h 3117"/>
                <a:gd name="T112" fmla="*/ 1612 w 2147"/>
                <a:gd name="T113" fmla="*/ 2345 h 3117"/>
                <a:gd name="T114" fmla="*/ 1787 w 2147"/>
                <a:gd name="T115" fmla="*/ 1649 h 3117"/>
                <a:gd name="T116" fmla="*/ 1764 w 2147"/>
                <a:gd name="T117" fmla="*/ 1542 h 3117"/>
                <a:gd name="T118" fmla="*/ 1879 w 2147"/>
                <a:gd name="T119" fmla="*/ 1481 h 3117"/>
                <a:gd name="T120" fmla="*/ 1787 w 2147"/>
                <a:gd name="T121" fmla="*/ 1649 h 3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7" h="3117">
                  <a:moveTo>
                    <a:pt x="53" y="2329"/>
                  </a:moveTo>
                  <a:lnTo>
                    <a:pt x="53" y="2329"/>
                  </a:lnTo>
                  <a:cubicBezTo>
                    <a:pt x="53" y="2314"/>
                    <a:pt x="38" y="2299"/>
                    <a:pt x="31" y="2291"/>
                  </a:cubicBezTo>
                  <a:cubicBezTo>
                    <a:pt x="23" y="2283"/>
                    <a:pt x="0" y="2276"/>
                    <a:pt x="8" y="2260"/>
                  </a:cubicBezTo>
                  <a:cubicBezTo>
                    <a:pt x="15" y="2253"/>
                    <a:pt x="23" y="2245"/>
                    <a:pt x="31" y="2237"/>
                  </a:cubicBezTo>
                  <a:cubicBezTo>
                    <a:pt x="38" y="2222"/>
                    <a:pt x="38" y="2222"/>
                    <a:pt x="46" y="2214"/>
                  </a:cubicBezTo>
                  <a:cubicBezTo>
                    <a:pt x="61" y="2199"/>
                    <a:pt x="84" y="2207"/>
                    <a:pt x="92" y="2222"/>
                  </a:cubicBezTo>
                  <a:cubicBezTo>
                    <a:pt x="114" y="2253"/>
                    <a:pt x="107" y="2276"/>
                    <a:pt x="107" y="2306"/>
                  </a:cubicBezTo>
                  <a:cubicBezTo>
                    <a:pt x="107" y="2322"/>
                    <a:pt x="107" y="2329"/>
                    <a:pt x="107" y="2337"/>
                  </a:cubicBezTo>
                  <a:cubicBezTo>
                    <a:pt x="107" y="2360"/>
                    <a:pt x="76" y="2345"/>
                    <a:pt x="69" y="2345"/>
                  </a:cubicBezTo>
                  <a:cubicBezTo>
                    <a:pt x="53" y="2329"/>
                    <a:pt x="53" y="2329"/>
                    <a:pt x="53" y="2329"/>
                  </a:cubicBezTo>
                  <a:close/>
                  <a:moveTo>
                    <a:pt x="1971" y="442"/>
                  </a:moveTo>
                  <a:lnTo>
                    <a:pt x="1971" y="442"/>
                  </a:lnTo>
                  <a:cubicBezTo>
                    <a:pt x="1986" y="397"/>
                    <a:pt x="2032" y="374"/>
                    <a:pt x="2055" y="336"/>
                  </a:cubicBezTo>
                  <a:cubicBezTo>
                    <a:pt x="2078" y="282"/>
                    <a:pt x="1986" y="290"/>
                    <a:pt x="1994" y="282"/>
                  </a:cubicBezTo>
                  <a:cubicBezTo>
                    <a:pt x="2001" y="274"/>
                    <a:pt x="2039" y="267"/>
                    <a:pt x="2055" y="259"/>
                  </a:cubicBezTo>
                  <a:cubicBezTo>
                    <a:pt x="2085" y="252"/>
                    <a:pt x="2047" y="206"/>
                    <a:pt x="2032" y="198"/>
                  </a:cubicBezTo>
                  <a:cubicBezTo>
                    <a:pt x="2032" y="190"/>
                    <a:pt x="2146" y="221"/>
                    <a:pt x="2100" y="145"/>
                  </a:cubicBezTo>
                  <a:cubicBezTo>
                    <a:pt x="2093" y="122"/>
                    <a:pt x="2039" y="106"/>
                    <a:pt x="2100" y="91"/>
                  </a:cubicBezTo>
                  <a:cubicBezTo>
                    <a:pt x="2139" y="91"/>
                    <a:pt x="2131" y="76"/>
                    <a:pt x="2100" y="61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1986" y="7"/>
                    <a:pt x="1986" y="114"/>
                    <a:pt x="1963" y="122"/>
                  </a:cubicBezTo>
                  <a:cubicBezTo>
                    <a:pt x="1963" y="99"/>
                    <a:pt x="1963" y="76"/>
                    <a:pt x="1963" y="61"/>
                  </a:cubicBezTo>
                  <a:cubicBezTo>
                    <a:pt x="1963" y="53"/>
                    <a:pt x="1963" y="0"/>
                    <a:pt x="1948" y="7"/>
                  </a:cubicBezTo>
                  <a:cubicBezTo>
                    <a:pt x="1925" y="15"/>
                    <a:pt x="1902" y="68"/>
                    <a:pt x="1894" y="91"/>
                  </a:cubicBezTo>
                  <a:cubicBezTo>
                    <a:pt x="1879" y="114"/>
                    <a:pt x="1841" y="152"/>
                    <a:pt x="1841" y="167"/>
                  </a:cubicBezTo>
                  <a:cubicBezTo>
                    <a:pt x="1841" y="175"/>
                    <a:pt x="1856" y="198"/>
                    <a:pt x="1856" y="213"/>
                  </a:cubicBezTo>
                  <a:cubicBezTo>
                    <a:pt x="1864" y="229"/>
                    <a:pt x="1864" y="252"/>
                    <a:pt x="1856" y="267"/>
                  </a:cubicBezTo>
                  <a:cubicBezTo>
                    <a:pt x="1856" y="320"/>
                    <a:pt x="1810" y="351"/>
                    <a:pt x="1825" y="404"/>
                  </a:cubicBezTo>
                  <a:cubicBezTo>
                    <a:pt x="1833" y="427"/>
                    <a:pt x="1803" y="404"/>
                    <a:pt x="1810" y="427"/>
                  </a:cubicBezTo>
                  <a:cubicBezTo>
                    <a:pt x="1810" y="442"/>
                    <a:pt x="1818" y="458"/>
                    <a:pt x="1810" y="473"/>
                  </a:cubicBezTo>
                  <a:cubicBezTo>
                    <a:pt x="1803" y="488"/>
                    <a:pt x="1795" y="488"/>
                    <a:pt x="1803" y="504"/>
                  </a:cubicBezTo>
                  <a:cubicBezTo>
                    <a:pt x="1818" y="542"/>
                    <a:pt x="1825" y="542"/>
                    <a:pt x="1864" y="519"/>
                  </a:cubicBezTo>
                  <a:cubicBezTo>
                    <a:pt x="1879" y="511"/>
                    <a:pt x="1902" y="511"/>
                    <a:pt x="1925" y="519"/>
                  </a:cubicBezTo>
                  <a:cubicBezTo>
                    <a:pt x="1932" y="526"/>
                    <a:pt x="1948" y="534"/>
                    <a:pt x="1955" y="534"/>
                  </a:cubicBezTo>
                  <a:cubicBezTo>
                    <a:pt x="1971" y="534"/>
                    <a:pt x="2009" y="526"/>
                    <a:pt x="2017" y="511"/>
                  </a:cubicBezTo>
                  <a:cubicBezTo>
                    <a:pt x="2024" y="504"/>
                    <a:pt x="1971" y="481"/>
                    <a:pt x="1971" y="465"/>
                  </a:cubicBezTo>
                  <a:cubicBezTo>
                    <a:pt x="1971" y="442"/>
                    <a:pt x="1971" y="442"/>
                    <a:pt x="1971" y="442"/>
                  </a:cubicBezTo>
                  <a:close/>
                  <a:moveTo>
                    <a:pt x="1742" y="909"/>
                  </a:moveTo>
                  <a:lnTo>
                    <a:pt x="1742" y="909"/>
                  </a:lnTo>
                  <a:cubicBezTo>
                    <a:pt x="1742" y="924"/>
                    <a:pt x="1742" y="924"/>
                    <a:pt x="1742" y="924"/>
                  </a:cubicBezTo>
                  <a:cubicBezTo>
                    <a:pt x="1742" y="947"/>
                    <a:pt x="1719" y="962"/>
                    <a:pt x="1696" y="970"/>
                  </a:cubicBezTo>
                  <a:cubicBezTo>
                    <a:pt x="1680" y="985"/>
                    <a:pt x="1711" y="1023"/>
                    <a:pt x="1719" y="1038"/>
                  </a:cubicBezTo>
                  <a:cubicBezTo>
                    <a:pt x="1734" y="1069"/>
                    <a:pt x="1711" y="1138"/>
                    <a:pt x="1665" y="1138"/>
                  </a:cubicBezTo>
                  <a:cubicBezTo>
                    <a:pt x="1650" y="1138"/>
                    <a:pt x="1604" y="1115"/>
                    <a:pt x="1596" y="1122"/>
                  </a:cubicBezTo>
                  <a:cubicBezTo>
                    <a:pt x="1581" y="1130"/>
                    <a:pt x="1604" y="1145"/>
                    <a:pt x="1596" y="1161"/>
                  </a:cubicBezTo>
                  <a:lnTo>
                    <a:pt x="1596" y="1161"/>
                  </a:lnTo>
                  <a:cubicBezTo>
                    <a:pt x="1535" y="1122"/>
                    <a:pt x="1497" y="1115"/>
                    <a:pt x="1489" y="1031"/>
                  </a:cubicBezTo>
                  <a:cubicBezTo>
                    <a:pt x="1489" y="1015"/>
                    <a:pt x="1474" y="1000"/>
                    <a:pt x="1474" y="977"/>
                  </a:cubicBezTo>
                  <a:cubicBezTo>
                    <a:pt x="1467" y="954"/>
                    <a:pt x="1467" y="924"/>
                    <a:pt x="1467" y="893"/>
                  </a:cubicBezTo>
                  <a:cubicBezTo>
                    <a:pt x="1467" y="832"/>
                    <a:pt x="1428" y="817"/>
                    <a:pt x="1444" y="748"/>
                  </a:cubicBezTo>
                  <a:cubicBezTo>
                    <a:pt x="1459" y="710"/>
                    <a:pt x="1489" y="664"/>
                    <a:pt x="1497" y="626"/>
                  </a:cubicBezTo>
                  <a:cubicBezTo>
                    <a:pt x="1505" y="588"/>
                    <a:pt x="1535" y="618"/>
                    <a:pt x="1543" y="595"/>
                  </a:cubicBezTo>
                  <a:cubicBezTo>
                    <a:pt x="1558" y="557"/>
                    <a:pt x="1550" y="504"/>
                    <a:pt x="1558" y="465"/>
                  </a:cubicBezTo>
                  <a:cubicBezTo>
                    <a:pt x="1581" y="404"/>
                    <a:pt x="1558" y="366"/>
                    <a:pt x="1635" y="381"/>
                  </a:cubicBezTo>
                  <a:cubicBezTo>
                    <a:pt x="1658" y="381"/>
                    <a:pt x="1673" y="366"/>
                    <a:pt x="1688" y="366"/>
                  </a:cubicBezTo>
                  <a:cubicBezTo>
                    <a:pt x="1787" y="389"/>
                    <a:pt x="1734" y="465"/>
                    <a:pt x="1764" y="526"/>
                  </a:cubicBezTo>
                  <a:cubicBezTo>
                    <a:pt x="1772" y="549"/>
                    <a:pt x="1772" y="572"/>
                    <a:pt x="1772" y="595"/>
                  </a:cubicBezTo>
                  <a:cubicBezTo>
                    <a:pt x="1772" y="618"/>
                    <a:pt x="1772" y="641"/>
                    <a:pt x="1780" y="656"/>
                  </a:cubicBezTo>
                  <a:cubicBezTo>
                    <a:pt x="1795" y="695"/>
                    <a:pt x="1734" y="664"/>
                    <a:pt x="1719" y="649"/>
                  </a:cubicBezTo>
                  <a:cubicBezTo>
                    <a:pt x="1703" y="641"/>
                    <a:pt x="1688" y="595"/>
                    <a:pt x="1673" y="595"/>
                  </a:cubicBezTo>
                  <a:cubicBezTo>
                    <a:pt x="1665" y="595"/>
                    <a:pt x="1665" y="595"/>
                    <a:pt x="1665" y="595"/>
                  </a:cubicBezTo>
                  <a:cubicBezTo>
                    <a:pt x="1665" y="611"/>
                    <a:pt x="1703" y="687"/>
                    <a:pt x="1711" y="695"/>
                  </a:cubicBezTo>
                  <a:cubicBezTo>
                    <a:pt x="1726" y="710"/>
                    <a:pt x="1749" y="725"/>
                    <a:pt x="1726" y="748"/>
                  </a:cubicBezTo>
                  <a:cubicBezTo>
                    <a:pt x="1719" y="763"/>
                    <a:pt x="1688" y="763"/>
                    <a:pt x="1680" y="771"/>
                  </a:cubicBezTo>
                  <a:cubicBezTo>
                    <a:pt x="1665" y="786"/>
                    <a:pt x="1719" y="817"/>
                    <a:pt x="1734" y="824"/>
                  </a:cubicBezTo>
                  <a:cubicBezTo>
                    <a:pt x="1757" y="855"/>
                    <a:pt x="1757" y="878"/>
                    <a:pt x="1742" y="909"/>
                  </a:cubicBezTo>
                  <a:close/>
                  <a:moveTo>
                    <a:pt x="1902" y="870"/>
                  </a:moveTo>
                  <a:lnTo>
                    <a:pt x="1902" y="870"/>
                  </a:lnTo>
                  <a:cubicBezTo>
                    <a:pt x="1894" y="840"/>
                    <a:pt x="1879" y="817"/>
                    <a:pt x="1871" y="786"/>
                  </a:cubicBezTo>
                  <a:cubicBezTo>
                    <a:pt x="1871" y="771"/>
                    <a:pt x="1848" y="740"/>
                    <a:pt x="1848" y="733"/>
                  </a:cubicBezTo>
                  <a:cubicBezTo>
                    <a:pt x="1856" y="725"/>
                    <a:pt x="1879" y="702"/>
                    <a:pt x="1887" y="702"/>
                  </a:cubicBezTo>
                  <a:cubicBezTo>
                    <a:pt x="1917" y="702"/>
                    <a:pt x="1925" y="740"/>
                    <a:pt x="1955" y="695"/>
                  </a:cubicBezTo>
                  <a:cubicBezTo>
                    <a:pt x="1971" y="679"/>
                    <a:pt x="2017" y="695"/>
                    <a:pt x="2032" y="702"/>
                  </a:cubicBezTo>
                  <a:cubicBezTo>
                    <a:pt x="2032" y="717"/>
                    <a:pt x="2039" y="733"/>
                    <a:pt x="2039" y="748"/>
                  </a:cubicBezTo>
                  <a:cubicBezTo>
                    <a:pt x="2047" y="763"/>
                    <a:pt x="2062" y="771"/>
                    <a:pt x="2062" y="786"/>
                  </a:cubicBezTo>
                  <a:cubicBezTo>
                    <a:pt x="2070" y="786"/>
                    <a:pt x="2078" y="763"/>
                    <a:pt x="2093" y="756"/>
                  </a:cubicBezTo>
                  <a:cubicBezTo>
                    <a:pt x="2100" y="748"/>
                    <a:pt x="2116" y="740"/>
                    <a:pt x="2123" y="740"/>
                  </a:cubicBezTo>
                  <a:lnTo>
                    <a:pt x="2123" y="740"/>
                  </a:lnTo>
                  <a:cubicBezTo>
                    <a:pt x="2123" y="786"/>
                    <a:pt x="2093" y="817"/>
                    <a:pt x="2093" y="855"/>
                  </a:cubicBezTo>
                  <a:cubicBezTo>
                    <a:pt x="2093" y="916"/>
                    <a:pt x="2039" y="863"/>
                    <a:pt x="2024" y="840"/>
                  </a:cubicBezTo>
                  <a:cubicBezTo>
                    <a:pt x="2001" y="824"/>
                    <a:pt x="1994" y="832"/>
                    <a:pt x="1971" y="824"/>
                  </a:cubicBezTo>
                  <a:cubicBezTo>
                    <a:pt x="1948" y="809"/>
                    <a:pt x="1948" y="809"/>
                    <a:pt x="1948" y="809"/>
                  </a:cubicBezTo>
                  <a:cubicBezTo>
                    <a:pt x="1910" y="801"/>
                    <a:pt x="1978" y="870"/>
                    <a:pt x="1978" y="878"/>
                  </a:cubicBezTo>
                  <a:cubicBezTo>
                    <a:pt x="1986" y="893"/>
                    <a:pt x="1925" y="924"/>
                    <a:pt x="1910" y="886"/>
                  </a:cubicBezTo>
                  <a:cubicBezTo>
                    <a:pt x="1902" y="870"/>
                    <a:pt x="1902" y="870"/>
                    <a:pt x="1902" y="870"/>
                  </a:cubicBezTo>
                  <a:close/>
                  <a:moveTo>
                    <a:pt x="932" y="1168"/>
                  </a:moveTo>
                  <a:lnTo>
                    <a:pt x="932" y="1168"/>
                  </a:lnTo>
                  <a:cubicBezTo>
                    <a:pt x="1001" y="1168"/>
                    <a:pt x="970" y="1184"/>
                    <a:pt x="970" y="1229"/>
                  </a:cubicBezTo>
                  <a:cubicBezTo>
                    <a:pt x="970" y="1283"/>
                    <a:pt x="1008" y="1222"/>
                    <a:pt x="1016" y="1206"/>
                  </a:cubicBezTo>
                  <a:cubicBezTo>
                    <a:pt x="1016" y="1199"/>
                    <a:pt x="1023" y="1145"/>
                    <a:pt x="1031" y="1153"/>
                  </a:cubicBezTo>
                  <a:cubicBezTo>
                    <a:pt x="1031" y="1168"/>
                    <a:pt x="1046" y="1252"/>
                    <a:pt x="1054" y="1260"/>
                  </a:cubicBezTo>
                  <a:cubicBezTo>
                    <a:pt x="1077" y="1290"/>
                    <a:pt x="1031" y="1328"/>
                    <a:pt x="1062" y="1367"/>
                  </a:cubicBezTo>
                  <a:cubicBezTo>
                    <a:pt x="1085" y="1397"/>
                    <a:pt x="1092" y="1382"/>
                    <a:pt x="1123" y="1390"/>
                  </a:cubicBezTo>
                  <a:cubicBezTo>
                    <a:pt x="1123" y="1405"/>
                    <a:pt x="1108" y="1420"/>
                    <a:pt x="1108" y="1443"/>
                  </a:cubicBezTo>
                  <a:cubicBezTo>
                    <a:pt x="1115" y="1458"/>
                    <a:pt x="1123" y="1481"/>
                    <a:pt x="1100" y="1474"/>
                  </a:cubicBezTo>
                  <a:cubicBezTo>
                    <a:pt x="1054" y="1466"/>
                    <a:pt x="1031" y="1497"/>
                    <a:pt x="1039" y="1542"/>
                  </a:cubicBezTo>
                  <a:cubicBezTo>
                    <a:pt x="1039" y="1611"/>
                    <a:pt x="1161" y="1619"/>
                    <a:pt x="1161" y="1550"/>
                  </a:cubicBezTo>
                  <a:cubicBezTo>
                    <a:pt x="1161" y="1520"/>
                    <a:pt x="1184" y="1458"/>
                    <a:pt x="1161" y="1443"/>
                  </a:cubicBezTo>
                  <a:cubicBezTo>
                    <a:pt x="1161" y="1436"/>
                    <a:pt x="1146" y="1413"/>
                    <a:pt x="1153" y="1405"/>
                  </a:cubicBezTo>
                  <a:cubicBezTo>
                    <a:pt x="1169" y="1397"/>
                    <a:pt x="1184" y="1390"/>
                    <a:pt x="1192" y="1374"/>
                  </a:cubicBezTo>
                  <a:cubicBezTo>
                    <a:pt x="1214" y="1344"/>
                    <a:pt x="1207" y="1290"/>
                    <a:pt x="1230" y="1252"/>
                  </a:cubicBezTo>
                  <a:cubicBezTo>
                    <a:pt x="1245" y="1222"/>
                    <a:pt x="1268" y="1222"/>
                    <a:pt x="1245" y="1184"/>
                  </a:cubicBezTo>
                  <a:cubicBezTo>
                    <a:pt x="1222" y="1168"/>
                    <a:pt x="1230" y="1168"/>
                    <a:pt x="1230" y="1145"/>
                  </a:cubicBezTo>
                  <a:cubicBezTo>
                    <a:pt x="1230" y="1122"/>
                    <a:pt x="1253" y="1061"/>
                    <a:pt x="1237" y="1046"/>
                  </a:cubicBezTo>
                  <a:cubicBezTo>
                    <a:pt x="1230" y="1031"/>
                    <a:pt x="1192" y="1008"/>
                    <a:pt x="1222" y="992"/>
                  </a:cubicBezTo>
                  <a:cubicBezTo>
                    <a:pt x="1268" y="962"/>
                    <a:pt x="1268" y="977"/>
                    <a:pt x="1268" y="924"/>
                  </a:cubicBezTo>
                  <a:cubicBezTo>
                    <a:pt x="1268" y="870"/>
                    <a:pt x="1199" y="847"/>
                    <a:pt x="1253" y="824"/>
                  </a:cubicBezTo>
                  <a:cubicBezTo>
                    <a:pt x="1283" y="817"/>
                    <a:pt x="1275" y="786"/>
                    <a:pt x="1283" y="763"/>
                  </a:cubicBezTo>
                  <a:cubicBezTo>
                    <a:pt x="1283" y="740"/>
                    <a:pt x="1291" y="679"/>
                    <a:pt x="1268" y="695"/>
                  </a:cubicBezTo>
                  <a:cubicBezTo>
                    <a:pt x="1199" y="725"/>
                    <a:pt x="1237" y="717"/>
                    <a:pt x="1230" y="771"/>
                  </a:cubicBezTo>
                  <a:cubicBezTo>
                    <a:pt x="1199" y="771"/>
                    <a:pt x="1153" y="748"/>
                    <a:pt x="1123" y="748"/>
                  </a:cubicBezTo>
                  <a:cubicBezTo>
                    <a:pt x="1108" y="740"/>
                    <a:pt x="1062" y="801"/>
                    <a:pt x="1069" y="817"/>
                  </a:cubicBezTo>
                  <a:cubicBezTo>
                    <a:pt x="1069" y="855"/>
                    <a:pt x="1077" y="855"/>
                    <a:pt x="1054" y="893"/>
                  </a:cubicBezTo>
                  <a:cubicBezTo>
                    <a:pt x="1031" y="909"/>
                    <a:pt x="993" y="947"/>
                    <a:pt x="993" y="970"/>
                  </a:cubicBezTo>
                  <a:cubicBezTo>
                    <a:pt x="993" y="1008"/>
                    <a:pt x="1046" y="1061"/>
                    <a:pt x="1046" y="1084"/>
                  </a:cubicBezTo>
                  <a:cubicBezTo>
                    <a:pt x="1031" y="1084"/>
                    <a:pt x="947" y="992"/>
                    <a:pt x="939" y="985"/>
                  </a:cubicBezTo>
                  <a:cubicBezTo>
                    <a:pt x="939" y="970"/>
                    <a:pt x="939" y="931"/>
                    <a:pt x="924" y="931"/>
                  </a:cubicBezTo>
                  <a:cubicBezTo>
                    <a:pt x="909" y="931"/>
                    <a:pt x="878" y="977"/>
                    <a:pt x="871" y="992"/>
                  </a:cubicBezTo>
                  <a:cubicBezTo>
                    <a:pt x="863" y="1015"/>
                    <a:pt x="856" y="1061"/>
                    <a:pt x="856" y="1092"/>
                  </a:cubicBezTo>
                  <a:cubicBezTo>
                    <a:pt x="833" y="1099"/>
                    <a:pt x="825" y="1061"/>
                    <a:pt x="802" y="1084"/>
                  </a:cubicBezTo>
                  <a:cubicBezTo>
                    <a:pt x="787" y="1099"/>
                    <a:pt x="787" y="1107"/>
                    <a:pt x="787" y="1130"/>
                  </a:cubicBezTo>
                  <a:cubicBezTo>
                    <a:pt x="779" y="1153"/>
                    <a:pt x="771" y="1161"/>
                    <a:pt x="794" y="1176"/>
                  </a:cubicBezTo>
                  <a:cubicBezTo>
                    <a:pt x="817" y="1191"/>
                    <a:pt x="840" y="1161"/>
                    <a:pt x="856" y="1153"/>
                  </a:cubicBezTo>
                  <a:cubicBezTo>
                    <a:pt x="878" y="1145"/>
                    <a:pt x="901" y="1153"/>
                    <a:pt x="917" y="1161"/>
                  </a:cubicBezTo>
                  <a:cubicBezTo>
                    <a:pt x="932" y="1168"/>
                    <a:pt x="932" y="1168"/>
                    <a:pt x="932" y="1168"/>
                  </a:cubicBezTo>
                  <a:close/>
                  <a:moveTo>
                    <a:pt x="1436" y="2719"/>
                  </a:moveTo>
                  <a:lnTo>
                    <a:pt x="1436" y="2719"/>
                  </a:lnTo>
                  <a:cubicBezTo>
                    <a:pt x="1459" y="2681"/>
                    <a:pt x="1352" y="2627"/>
                    <a:pt x="1413" y="2574"/>
                  </a:cubicBezTo>
                  <a:cubicBezTo>
                    <a:pt x="1428" y="2566"/>
                    <a:pt x="1451" y="2566"/>
                    <a:pt x="1467" y="2558"/>
                  </a:cubicBezTo>
                  <a:cubicBezTo>
                    <a:pt x="1467" y="2551"/>
                    <a:pt x="1451" y="2528"/>
                    <a:pt x="1444" y="2520"/>
                  </a:cubicBezTo>
                  <a:cubicBezTo>
                    <a:pt x="1436" y="2512"/>
                    <a:pt x="1436" y="2489"/>
                    <a:pt x="1436" y="2482"/>
                  </a:cubicBezTo>
                  <a:cubicBezTo>
                    <a:pt x="1436" y="2444"/>
                    <a:pt x="1421" y="2413"/>
                    <a:pt x="1421" y="2367"/>
                  </a:cubicBezTo>
                  <a:cubicBezTo>
                    <a:pt x="1428" y="2360"/>
                    <a:pt x="1444" y="2337"/>
                    <a:pt x="1444" y="2329"/>
                  </a:cubicBezTo>
                  <a:cubicBezTo>
                    <a:pt x="1451" y="2314"/>
                    <a:pt x="1436" y="2306"/>
                    <a:pt x="1444" y="2291"/>
                  </a:cubicBezTo>
                  <a:cubicBezTo>
                    <a:pt x="1467" y="2260"/>
                    <a:pt x="1505" y="2268"/>
                    <a:pt x="1505" y="2222"/>
                  </a:cubicBezTo>
                  <a:cubicBezTo>
                    <a:pt x="1505" y="2199"/>
                    <a:pt x="1512" y="2176"/>
                    <a:pt x="1505" y="2153"/>
                  </a:cubicBezTo>
                  <a:cubicBezTo>
                    <a:pt x="1505" y="2131"/>
                    <a:pt x="1467" y="2123"/>
                    <a:pt x="1474" y="2100"/>
                  </a:cubicBezTo>
                  <a:cubicBezTo>
                    <a:pt x="1489" y="2062"/>
                    <a:pt x="1505" y="2054"/>
                    <a:pt x="1467" y="2024"/>
                  </a:cubicBezTo>
                  <a:cubicBezTo>
                    <a:pt x="1451" y="2008"/>
                    <a:pt x="1444" y="2008"/>
                    <a:pt x="1428" y="1985"/>
                  </a:cubicBezTo>
                  <a:cubicBezTo>
                    <a:pt x="1428" y="1970"/>
                    <a:pt x="1406" y="1955"/>
                    <a:pt x="1421" y="1940"/>
                  </a:cubicBezTo>
                  <a:cubicBezTo>
                    <a:pt x="1428" y="1924"/>
                    <a:pt x="1444" y="1917"/>
                    <a:pt x="1451" y="1901"/>
                  </a:cubicBezTo>
                  <a:cubicBezTo>
                    <a:pt x="1474" y="1863"/>
                    <a:pt x="1467" y="1917"/>
                    <a:pt x="1497" y="1932"/>
                  </a:cubicBezTo>
                  <a:cubicBezTo>
                    <a:pt x="1512" y="1932"/>
                    <a:pt x="1528" y="1909"/>
                    <a:pt x="1535" y="1901"/>
                  </a:cubicBezTo>
                  <a:cubicBezTo>
                    <a:pt x="1535" y="1863"/>
                    <a:pt x="1581" y="1871"/>
                    <a:pt x="1581" y="1856"/>
                  </a:cubicBezTo>
                  <a:cubicBezTo>
                    <a:pt x="1596" y="1817"/>
                    <a:pt x="1550" y="1833"/>
                    <a:pt x="1528" y="1810"/>
                  </a:cubicBezTo>
                  <a:cubicBezTo>
                    <a:pt x="1505" y="1787"/>
                    <a:pt x="1589" y="1733"/>
                    <a:pt x="1612" y="1733"/>
                  </a:cubicBezTo>
                  <a:cubicBezTo>
                    <a:pt x="1635" y="1733"/>
                    <a:pt x="1619" y="1695"/>
                    <a:pt x="1619" y="1680"/>
                  </a:cubicBezTo>
                  <a:cubicBezTo>
                    <a:pt x="1627" y="1649"/>
                    <a:pt x="1581" y="1672"/>
                    <a:pt x="1558" y="1665"/>
                  </a:cubicBezTo>
                  <a:cubicBezTo>
                    <a:pt x="1520" y="1649"/>
                    <a:pt x="1528" y="1642"/>
                    <a:pt x="1482" y="1642"/>
                  </a:cubicBezTo>
                  <a:cubicBezTo>
                    <a:pt x="1482" y="1626"/>
                    <a:pt x="1489" y="1596"/>
                    <a:pt x="1505" y="1588"/>
                  </a:cubicBezTo>
                  <a:cubicBezTo>
                    <a:pt x="1535" y="1581"/>
                    <a:pt x="1612" y="1611"/>
                    <a:pt x="1627" y="1565"/>
                  </a:cubicBezTo>
                  <a:cubicBezTo>
                    <a:pt x="1635" y="1542"/>
                    <a:pt x="1635" y="1489"/>
                    <a:pt x="1635" y="1466"/>
                  </a:cubicBezTo>
                  <a:cubicBezTo>
                    <a:pt x="1604" y="1466"/>
                    <a:pt x="1589" y="1474"/>
                    <a:pt x="1566" y="1497"/>
                  </a:cubicBezTo>
                  <a:cubicBezTo>
                    <a:pt x="1535" y="1535"/>
                    <a:pt x="1573" y="1458"/>
                    <a:pt x="1573" y="1451"/>
                  </a:cubicBezTo>
                  <a:cubicBezTo>
                    <a:pt x="1596" y="1420"/>
                    <a:pt x="1680" y="1298"/>
                    <a:pt x="1680" y="1275"/>
                  </a:cubicBezTo>
                  <a:cubicBezTo>
                    <a:pt x="1642" y="1275"/>
                    <a:pt x="1589" y="1351"/>
                    <a:pt x="1581" y="1382"/>
                  </a:cubicBezTo>
                  <a:cubicBezTo>
                    <a:pt x="1573" y="1413"/>
                    <a:pt x="1489" y="1512"/>
                    <a:pt x="1489" y="1420"/>
                  </a:cubicBezTo>
                  <a:cubicBezTo>
                    <a:pt x="1489" y="1367"/>
                    <a:pt x="1451" y="1390"/>
                    <a:pt x="1413" y="1374"/>
                  </a:cubicBezTo>
                  <a:cubicBezTo>
                    <a:pt x="1406" y="1374"/>
                    <a:pt x="1428" y="1336"/>
                    <a:pt x="1428" y="1328"/>
                  </a:cubicBezTo>
                  <a:cubicBezTo>
                    <a:pt x="1451" y="1306"/>
                    <a:pt x="1489" y="1245"/>
                    <a:pt x="1459" y="1222"/>
                  </a:cubicBezTo>
                  <a:cubicBezTo>
                    <a:pt x="1421" y="1199"/>
                    <a:pt x="1436" y="1184"/>
                    <a:pt x="1428" y="1153"/>
                  </a:cubicBezTo>
                  <a:cubicBezTo>
                    <a:pt x="1413" y="1092"/>
                    <a:pt x="1383" y="1145"/>
                    <a:pt x="1360" y="1168"/>
                  </a:cubicBezTo>
                  <a:cubicBezTo>
                    <a:pt x="1352" y="1184"/>
                    <a:pt x="1344" y="1168"/>
                    <a:pt x="1329" y="1168"/>
                  </a:cubicBezTo>
                  <a:cubicBezTo>
                    <a:pt x="1314" y="1168"/>
                    <a:pt x="1314" y="1199"/>
                    <a:pt x="1306" y="1206"/>
                  </a:cubicBezTo>
                  <a:cubicBezTo>
                    <a:pt x="1268" y="1252"/>
                    <a:pt x="1360" y="1260"/>
                    <a:pt x="1337" y="1283"/>
                  </a:cubicBezTo>
                  <a:cubicBezTo>
                    <a:pt x="1291" y="1321"/>
                    <a:pt x="1245" y="1275"/>
                    <a:pt x="1237" y="1367"/>
                  </a:cubicBezTo>
                  <a:cubicBezTo>
                    <a:pt x="1222" y="1420"/>
                    <a:pt x="1184" y="1489"/>
                    <a:pt x="1245" y="1527"/>
                  </a:cubicBezTo>
                  <a:cubicBezTo>
                    <a:pt x="1291" y="1558"/>
                    <a:pt x="1268" y="1542"/>
                    <a:pt x="1245" y="1565"/>
                  </a:cubicBezTo>
                  <a:cubicBezTo>
                    <a:pt x="1214" y="1596"/>
                    <a:pt x="1214" y="1642"/>
                    <a:pt x="1169" y="1672"/>
                  </a:cubicBezTo>
                  <a:cubicBezTo>
                    <a:pt x="1115" y="1703"/>
                    <a:pt x="1077" y="1634"/>
                    <a:pt x="1039" y="1634"/>
                  </a:cubicBezTo>
                  <a:cubicBezTo>
                    <a:pt x="1039" y="1649"/>
                    <a:pt x="1054" y="1695"/>
                    <a:pt x="1023" y="1703"/>
                  </a:cubicBezTo>
                  <a:cubicBezTo>
                    <a:pt x="1008" y="1703"/>
                    <a:pt x="985" y="1688"/>
                    <a:pt x="962" y="1688"/>
                  </a:cubicBezTo>
                  <a:cubicBezTo>
                    <a:pt x="947" y="1688"/>
                    <a:pt x="924" y="1733"/>
                    <a:pt x="901" y="1741"/>
                  </a:cubicBezTo>
                  <a:cubicBezTo>
                    <a:pt x="856" y="1779"/>
                    <a:pt x="833" y="1726"/>
                    <a:pt x="787" y="1718"/>
                  </a:cubicBezTo>
                  <a:cubicBezTo>
                    <a:pt x="764" y="1726"/>
                    <a:pt x="611" y="1733"/>
                    <a:pt x="672" y="1787"/>
                  </a:cubicBezTo>
                  <a:cubicBezTo>
                    <a:pt x="695" y="1810"/>
                    <a:pt x="687" y="1817"/>
                    <a:pt x="672" y="1848"/>
                  </a:cubicBezTo>
                  <a:cubicBezTo>
                    <a:pt x="664" y="1886"/>
                    <a:pt x="672" y="1947"/>
                    <a:pt x="710" y="1962"/>
                  </a:cubicBezTo>
                  <a:cubicBezTo>
                    <a:pt x="726" y="1970"/>
                    <a:pt x="749" y="1970"/>
                    <a:pt x="756" y="1985"/>
                  </a:cubicBezTo>
                  <a:cubicBezTo>
                    <a:pt x="794" y="2077"/>
                    <a:pt x="833" y="1962"/>
                    <a:pt x="856" y="2039"/>
                  </a:cubicBezTo>
                  <a:cubicBezTo>
                    <a:pt x="863" y="2070"/>
                    <a:pt x="886" y="2054"/>
                    <a:pt x="901" y="2031"/>
                  </a:cubicBezTo>
                  <a:cubicBezTo>
                    <a:pt x="917" y="2016"/>
                    <a:pt x="939" y="2001"/>
                    <a:pt x="955" y="1978"/>
                  </a:cubicBezTo>
                  <a:cubicBezTo>
                    <a:pt x="955" y="1978"/>
                    <a:pt x="955" y="1978"/>
                    <a:pt x="962" y="1978"/>
                  </a:cubicBezTo>
                  <a:cubicBezTo>
                    <a:pt x="962" y="2024"/>
                    <a:pt x="932" y="2031"/>
                    <a:pt x="901" y="2054"/>
                  </a:cubicBezTo>
                  <a:cubicBezTo>
                    <a:pt x="894" y="2070"/>
                    <a:pt x="886" y="2092"/>
                    <a:pt x="894" y="2100"/>
                  </a:cubicBezTo>
                  <a:cubicBezTo>
                    <a:pt x="901" y="2131"/>
                    <a:pt x="924" y="2115"/>
                    <a:pt x="947" y="2123"/>
                  </a:cubicBezTo>
                  <a:cubicBezTo>
                    <a:pt x="978" y="2153"/>
                    <a:pt x="955" y="2161"/>
                    <a:pt x="1001" y="2176"/>
                  </a:cubicBezTo>
                  <a:cubicBezTo>
                    <a:pt x="1008" y="2176"/>
                    <a:pt x="1046" y="2214"/>
                    <a:pt x="1046" y="2222"/>
                  </a:cubicBezTo>
                  <a:lnTo>
                    <a:pt x="1046" y="2222"/>
                  </a:lnTo>
                  <a:cubicBezTo>
                    <a:pt x="1046" y="2214"/>
                    <a:pt x="1039" y="2138"/>
                    <a:pt x="1062" y="2138"/>
                  </a:cubicBezTo>
                  <a:cubicBezTo>
                    <a:pt x="1077" y="2146"/>
                    <a:pt x="1108" y="2192"/>
                    <a:pt x="1115" y="2161"/>
                  </a:cubicBezTo>
                  <a:cubicBezTo>
                    <a:pt x="1123" y="2131"/>
                    <a:pt x="1115" y="2100"/>
                    <a:pt x="1138" y="2085"/>
                  </a:cubicBezTo>
                  <a:cubicBezTo>
                    <a:pt x="1153" y="2062"/>
                    <a:pt x="1169" y="2085"/>
                    <a:pt x="1192" y="2077"/>
                  </a:cubicBezTo>
                  <a:cubicBezTo>
                    <a:pt x="1222" y="2062"/>
                    <a:pt x="1253" y="2008"/>
                    <a:pt x="1275" y="1978"/>
                  </a:cubicBezTo>
                  <a:cubicBezTo>
                    <a:pt x="1298" y="1940"/>
                    <a:pt x="1291" y="1993"/>
                    <a:pt x="1291" y="2008"/>
                  </a:cubicBezTo>
                  <a:cubicBezTo>
                    <a:pt x="1291" y="2054"/>
                    <a:pt x="1306" y="2085"/>
                    <a:pt x="1306" y="2123"/>
                  </a:cubicBezTo>
                  <a:cubicBezTo>
                    <a:pt x="1306" y="2169"/>
                    <a:pt x="1291" y="2222"/>
                    <a:pt x="1298" y="2268"/>
                  </a:cubicBezTo>
                  <a:cubicBezTo>
                    <a:pt x="1298" y="2283"/>
                    <a:pt x="1283" y="2322"/>
                    <a:pt x="1283" y="2337"/>
                  </a:cubicBezTo>
                  <a:cubicBezTo>
                    <a:pt x="1329" y="2306"/>
                    <a:pt x="1329" y="2306"/>
                    <a:pt x="1329" y="2306"/>
                  </a:cubicBezTo>
                  <a:cubicBezTo>
                    <a:pt x="1344" y="2329"/>
                    <a:pt x="1314" y="2451"/>
                    <a:pt x="1298" y="2482"/>
                  </a:cubicBezTo>
                  <a:cubicBezTo>
                    <a:pt x="1275" y="2589"/>
                    <a:pt x="1275" y="2589"/>
                    <a:pt x="1275" y="2589"/>
                  </a:cubicBezTo>
                  <a:cubicBezTo>
                    <a:pt x="1260" y="2627"/>
                    <a:pt x="1237" y="2658"/>
                    <a:pt x="1230" y="2696"/>
                  </a:cubicBezTo>
                  <a:cubicBezTo>
                    <a:pt x="1222" y="2749"/>
                    <a:pt x="1245" y="2787"/>
                    <a:pt x="1245" y="2841"/>
                  </a:cubicBezTo>
                  <a:cubicBezTo>
                    <a:pt x="1245" y="2864"/>
                    <a:pt x="1214" y="2856"/>
                    <a:pt x="1199" y="2864"/>
                  </a:cubicBezTo>
                  <a:cubicBezTo>
                    <a:pt x="1176" y="2872"/>
                    <a:pt x="1207" y="2933"/>
                    <a:pt x="1169" y="2948"/>
                  </a:cubicBezTo>
                  <a:cubicBezTo>
                    <a:pt x="1153" y="2956"/>
                    <a:pt x="1138" y="2948"/>
                    <a:pt x="1153" y="2971"/>
                  </a:cubicBezTo>
                  <a:cubicBezTo>
                    <a:pt x="1169" y="2994"/>
                    <a:pt x="1169" y="3062"/>
                    <a:pt x="1199" y="3039"/>
                  </a:cubicBezTo>
                  <a:cubicBezTo>
                    <a:pt x="1253" y="2994"/>
                    <a:pt x="1268" y="3039"/>
                    <a:pt x="1291" y="3085"/>
                  </a:cubicBezTo>
                  <a:cubicBezTo>
                    <a:pt x="1291" y="3093"/>
                    <a:pt x="1306" y="3116"/>
                    <a:pt x="1321" y="3116"/>
                  </a:cubicBezTo>
                  <a:cubicBezTo>
                    <a:pt x="1321" y="3116"/>
                    <a:pt x="1314" y="3078"/>
                    <a:pt x="1314" y="3070"/>
                  </a:cubicBezTo>
                  <a:cubicBezTo>
                    <a:pt x="1314" y="3062"/>
                    <a:pt x="1329" y="3039"/>
                    <a:pt x="1337" y="3024"/>
                  </a:cubicBezTo>
                  <a:cubicBezTo>
                    <a:pt x="1344" y="2986"/>
                    <a:pt x="1321" y="2940"/>
                    <a:pt x="1329" y="2910"/>
                  </a:cubicBezTo>
                  <a:cubicBezTo>
                    <a:pt x="1352" y="2841"/>
                    <a:pt x="1344" y="2818"/>
                    <a:pt x="1344" y="2757"/>
                  </a:cubicBezTo>
                  <a:cubicBezTo>
                    <a:pt x="1344" y="2688"/>
                    <a:pt x="1398" y="2742"/>
                    <a:pt x="1428" y="2734"/>
                  </a:cubicBezTo>
                  <a:cubicBezTo>
                    <a:pt x="1436" y="2719"/>
                    <a:pt x="1436" y="2719"/>
                    <a:pt x="1436" y="2719"/>
                  </a:cubicBezTo>
                  <a:close/>
                  <a:moveTo>
                    <a:pt x="1581" y="2245"/>
                  </a:moveTo>
                  <a:lnTo>
                    <a:pt x="1581" y="2245"/>
                  </a:lnTo>
                  <a:cubicBezTo>
                    <a:pt x="1596" y="2222"/>
                    <a:pt x="1550" y="2176"/>
                    <a:pt x="1550" y="2146"/>
                  </a:cubicBezTo>
                  <a:cubicBezTo>
                    <a:pt x="1550" y="2138"/>
                    <a:pt x="1550" y="2108"/>
                    <a:pt x="1566" y="2115"/>
                  </a:cubicBezTo>
                  <a:cubicBezTo>
                    <a:pt x="1581" y="2131"/>
                    <a:pt x="1596" y="2146"/>
                    <a:pt x="1612" y="2146"/>
                  </a:cubicBezTo>
                  <a:cubicBezTo>
                    <a:pt x="1627" y="2146"/>
                    <a:pt x="1665" y="2100"/>
                    <a:pt x="1658" y="2146"/>
                  </a:cubicBezTo>
                  <a:cubicBezTo>
                    <a:pt x="1658" y="2184"/>
                    <a:pt x="1650" y="2184"/>
                    <a:pt x="1688" y="2192"/>
                  </a:cubicBezTo>
                  <a:cubicBezTo>
                    <a:pt x="1703" y="2199"/>
                    <a:pt x="1703" y="2214"/>
                    <a:pt x="1726" y="2214"/>
                  </a:cubicBezTo>
                  <a:cubicBezTo>
                    <a:pt x="1749" y="2214"/>
                    <a:pt x="1749" y="2214"/>
                    <a:pt x="1749" y="2237"/>
                  </a:cubicBezTo>
                  <a:cubicBezTo>
                    <a:pt x="1749" y="2253"/>
                    <a:pt x="1749" y="2283"/>
                    <a:pt x="1726" y="2268"/>
                  </a:cubicBezTo>
                  <a:cubicBezTo>
                    <a:pt x="1703" y="2245"/>
                    <a:pt x="1696" y="2199"/>
                    <a:pt x="1673" y="2245"/>
                  </a:cubicBezTo>
                  <a:cubicBezTo>
                    <a:pt x="1665" y="2268"/>
                    <a:pt x="1650" y="2283"/>
                    <a:pt x="1658" y="2306"/>
                  </a:cubicBezTo>
                  <a:cubicBezTo>
                    <a:pt x="1658" y="2337"/>
                    <a:pt x="1642" y="2390"/>
                    <a:pt x="1612" y="2345"/>
                  </a:cubicBezTo>
                  <a:cubicBezTo>
                    <a:pt x="1604" y="2329"/>
                    <a:pt x="1604" y="2314"/>
                    <a:pt x="1589" y="2306"/>
                  </a:cubicBezTo>
                  <a:cubicBezTo>
                    <a:pt x="1573" y="2299"/>
                    <a:pt x="1558" y="2283"/>
                    <a:pt x="1573" y="2260"/>
                  </a:cubicBezTo>
                  <a:cubicBezTo>
                    <a:pt x="1581" y="2245"/>
                    <a:pt x="1581" y="2245"/>
                    <a:pt x="1581" y="2245"/>
                  </a:cubicBezTo>
                  <a:close/>
                  <a:moveTo>
                    <a:pt x="1787" y="1649"/>
                  </a:moveTo>
                  <a:lnTo>
                    <a:pt x="1787" y="1649"/>
                  </a:lnTo>
                  <a:cubicBezTo>
                    <a:pt x="1772" y="1665"/>
                    <a:pt x="1742" y="1657"/>
                    <a:pt x="1726" y="1642"/>
                  </a:cubicBezTo>
                  <a:cubicBezTo>
                    <a:pt x="1711" y="1619"/>
                    <a:pt x="1742" y="1611"/>
                    <a:pt x="1742" y="1596"/>
                  </a:cubicBezTo>
                  <a:cubicBezTo>
                    <a:pt x="1749" y="1581"/>
                    <a:pt x="1757" y="1558"/>
                    <a:pt x="1764" y="1542"/>
                  </a:cubicBezTo>
                  <a:cubicBezTo>
                    <a:pt x="1780" y="1535"/>
                    <a:pt x="1787" y="1535"/>
                    <a:pt x="1803" y="1520"/>
                  </a:cubicBezTo>
                  <a:cubicBezTo>
                    <a:pt x="1810" y="1512"/>
                    <a:pt x="1818" y="1497"/>
                    <a:pt x="1825" y="1489"/>
                  </a:cubicBezTo>
                  <a:cubicBezTo>
                    <a:pt x="1833" y="1481"/>
                    <a:pt x="1841" y="1489"/>
                    <a:pt x="1848" y="1489"/>
                  </a:cubicBezTo>
                  <a:cubicBezTo>
                    <a:pt x="1864" y="1489"/>
                    <a:pt x="1871" y="1481"/>
                    <a:pt x="1879" y="1481"/>
                  </a:cubicBezTo>
                  <a:cubicBezTo>
                    <a:pt x="1910" y="1474"/>
                    <a:pt x="1917" y="1474"/>
                    <a:pt x="1894" y="1497"/>
                  </a:cubicBezTo>
                  <a:cubicBezTo>
                    <a:pt x="1879" y="1520"/>
                    <a:pt x="1856" y="1542"/>
                    <a:pt x="1841" y="1565"/>
                  </a:cubicBezTo>
                  <a:cubicBezTo>
                    <a:pt x="1825" y="1588"/>
                    <a:pt x="1810" y="1611"/>
                    <a:pt x="1795" y="1634"/>
                  </a:cubicBezTo>
                  <a:lnTo>
                    <a:pt x="1787" y="1649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" name="Freeform 198"/>
            <p:cNvSpPr>
              <a:spLocks noChangeArrowheads="1"/>
            </p:cNvSpPr>
            <p:nvPr/>
          </p:nvSpPr>
          <p:spPr bwMode="auto">
            <a:xfrm>
              <a:off x="5851144" y="2886076"/>
              <a:ext cx="631784" cy="701675"/>
            </a:xfrm>
            <a:custGeom>
              <a:avLst/>
              <a:gdLst>
                <a:gd name="T0" fmla="*/ 69 w 1757"/>
                <a:gd name="T1" fmla="*/ 1947 h 1948"/>
                <a:gd name="T2" fmla="*/ 199 w 1757"/>
                <a:gd name="T3" fmla="*/ 1932 h 1948"/>
                <a:gd name="T4" fmla="*/ 367 w 1757"/>
                <a:gd name="T5" fmla="*/ 1909 h 1948"/>
                <a:gd name="T6" fmla="*/ 580 w 1757"/>
                <a:gd name="T7" fmla="*/ 1856 h 1948"/>
                <a:gd name="T8" fmla="*/ 718 w 1757"/>
                <a:gd name="T9" fmla="*/ 1810 h 1948"/>
                <a:gd name="T10" fmla="*/ 688 w 1757"/>
                <a:gd name="T11" fmla="*/ 1626 h 1948"/>
                <a:gd name="T12" fmla="*/ 900 w 1757"/>
                <a:gd name="T13" fmla="*/ 1390 h 1948"/>
                <a:gd name="T14" fmla="*/ 1191 w 1757"/>
                <a:gd name="T15" fmla="*/ 1374 h 1948"/>
                <a:gd name="T16" fmla="*/ 1267 w 1757"/>
                <a:gd name="T17" fmla="*/ 1206 h 1948"/>
                <a:gd name="T18" fmla="*/ 1298 w 1757"/>
                <a:gd name="T19" fmla="*/ 1038 h 1948"/>
                <a:gd name="T20" fmla="*/ 1290 w 1757"/>
                <a:gd name="T21" fmla="*/ 855 h 1948"/>
                <a:gd name="T22" fmla="*/ 1259 w 1757"/>
                <a:gd name="T23" fmla="*/ 710 h 1948"/>
                <a:gd name="T24" fmla="*/ 1404 w 1757"/>
                <a:gd name="T25" fmla="*/ 603 h 1948"/>
                <a:gd name="T26" fmla="*/ 1542 w 1757"/>
                <a:gd name="T27" fmla="*/ 656 h 1948"/>
                <a:gd name="T28" fmla="*/ 1656 w 1757"/>
                <a:gd name="T29" fmla="*/ 672 h 1948"/>
                <a:gd name="T30" fmla="*/ 1756 w 1757"/>
                <a:gd name="T31" fmla="*/ 588 h 1948"/>
                <a:gd name="T32" fmla="*/ 1664 w 1757"/>
                <a:gd name="T33" fmla="*/ 573 h 1948"/>
                <a:gd name="T34" fmla="*/ 1603 w 1757"/>
                <a:gd name="T35" fmla="*/ 442 h 1948"/>
                <a:gd name="T36" fmla="*/ 1550 w 1757"/>
                <a:gd name="T37" fmla="*/ 221 h 1948"/>
                <a:gd name="T38" fmla="*/ 1534 w 1757"/>
                <a:gd name="T39" fmla="*/ 137 h 1948"/>
                <a:gd name="T40" fmla="*/ 1175 w 1757"/>
                <a:gd name="T41" fmla="*/ 183 h 1948"/>
                <a:gd name="T42" fmla="*/ 611 w 1757"/>
                <a:gd name="T43" fmla="*/ 23 h 1948"/>
                <a:gd name="T44" fmla="*/ 290 w 1757"/>
                <a:gd name="T45" fmla="*/ 213 h 1948"/>
                <a:gd name="T46" fmla="*/ 145 w 1757"/>
                <a:gd name="T47" fmla="*/ 213 h 1948"/>
                <a:gd name="T48" fmla="*/ 0 w 1757"/>
                <a:gd name="T49" fmla="*/ 252 h 1948"/>
                <a:gd name="T50" fmla="*/ 46 w 1757"/>
                <a:gd name="T51" fmla="*/ 427 h 1948"/>
                <a:gd name="T52" fmla="*/ 92 w 1757"/>
                <a:gd name="T53" fmla="*/ 595 h 1948"/>
                <a:gd name="T54" fmla="*/ 130 w 1757"/>
                <a:gd name="T55" fmla="*/ 809 h 1948"/>
                <a:gd name="T56" fmla="*/ 221 w 1757"/>
                <a:gd name="T57" fmla="*/ 909 h 1948"/>
                <a:gd name="T58" fmla="*/ 382 w 1757"/>
                <a:gd name="T59" fmla="*/ 848 h 1948"/>
                <a:gd name="T60" fmla="*/ 489 w 1757"/>
                <a:gd name="T61" fmla="*/ 893 h 1948"/>
                <a:gd name="T62" fmla="*/ 611 w 1757"/>
                <a:gd name="T63" fmla="*/ 1046 h 1948"/>
                <a:gd name="T64" fmla="*/ 451 w 1757"/>
                <a:gd name="T65" fmla="*/ 1283 h 1948"/>
                <a:gd name="T66" fmla="*/ 504 w 1757"/>
                <a:gd name="T67" fmla="*/ 1459 h 1948"/>
                <a:gd name="T68" fmla="*/ 535 w 1757"/>
                <a:gd name="T69" fmla="*/ 1573 h 1948"/>
                <a:gd name="T70" fmla="*/ 390 w 1757"/>
                <a:gd name="T71" fmla="*/ 1672 h 1948"/>
                <a:gd name="T72" fmla="*/ 275 w 1757"/>
                <a:gd name="T73" fmla="*/ 1810 h 1948"/>
                <a:gd name="T74" fmla="*/ 69 w 1757"/>
                <a:gd name="T75" fmla="*/ 1947 h 1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57" h="1948">
                  <a:moveTo>
                    <a:pt x="69" y="1947"/>
                  </a:moveTo>
                  <a:lnTo>
                    <a:pt x="69" y="1947"/>
                  </a:lnTo>
                  <a:cubicBezTo>
                    <a:pt x="107" y="1940"/>
                    <a:pt x="138" y="1917"/>
                    <a:pt x="176" y="1917"/>
                  </a:cubicBezTo>
                  <a:cubicBezTo>
                    <a:pt x="183" y="1917"/>
                    <a:pt x="191" y="1932"/>
                    <a:pt x="199" y="1932"/>
                  </a:cubicBezTo>
                  <a:cubicBezTo>
                    <a:pt x="252" y="1924"/>
                    <a:pt x="290" y="1894"/>
                    <a:pt x="336" y="1886"/>
                  </a:cubicBezTo>
                  <a:cubicBezTo>
                    <a:pt x="351" y="1886"/>
                    <a:pt x="351" y="1909"/>
                    <a:pt x="367" y="1909"/>
                  </a:cubicBezTo>
                  <a:cubicBezTo>
                    <a:pt x="405" y="1917"/>
                    <a:pt x="443" y="1909"/>
                    <a:pt x="481" y="1901"/>
                  </a:cubicBezTo>
                  <a:cubicBezTo>
                    <a:pt x="512" y="1894"/>
                    <a:pt x="542" y="1863"/>
                    <a:pt x="580" y="1856"/>
                  </a:cubicBezTo>
                  <a:cubicBezTo>
                    <a:pt x="603" y="1848"/>
                    <a:pt x="634" y="1863"/>
                    <a:pt x="657" y="1856"/>
                  </a:cubicBezTo>
                  <a:cubicBezTo>
                    <a:pt x="680" y="1848"/>
                    <a:pt x="710" y="1833"/>
                    <a:pt x="718" y="1810"/>
                  </a:cubicBezTo>
                  <a:cubicBezTo>
                    <a:pt x="733" y="1772"/>
                    <a:pt x="703" y="1734"/>
                    <a:pt x="695" y="1695"/>
                  </a:cubicBezTo>
                  <a:cubicBezTo>
                    <a:pt x="695" y="1672"/>
                    <a:pt x="672" y="1642"/>
                    <a:pt x="688" y="1626"/>
                  </a:cubicBezTo>
                  <a:cubicBezTo>
                    <a:pt x="733" y="1596"/>
                    <a:pt x="802" y="1611"/>
                    <a:pt x="839" y="1565"/>
                  </a:cubicBezTo>
                  <a:cubicBezTo>
                    <a:pt x="885" y="1520"/>
                    <a:pt x="854" y="1436"/>
                    <a:pt x="900" y="1390"/>
                  </a:cubicBezTo>
                  <a:cubicBezTo>
                    <a:pt x="946" y="1344"/>
                    <a:pt x="1023" y="1336"/>
                    <a:pt x="1084" y="1336"/>
                  </a:cubicBezTo>
                  <a:cubicBezTo>
                    <a:pt x="1122" y="1329"/>
                    <a:pt x="1160" y="1382"/>
                    <a:pt x="1191" y="1374"/>
                  </a:cubicBezTo>
                  <a:cubicBezTo>
                    <a:pt x="1229" y="1367"/>
                    <a:pt x="1244" y="1321"/>
                    <a:pt x="1267" y="1290"/>
                  </a:cubicBezTo>
                  <a:cubicBezTo>
                    <a:pt x="1267" y="1290"/>
                    <a:pt x="1267" y="1222"/>
                    <a:pt x="1267" y="1206"/>
                  </a:cubicBezTo>
                  <a:cubicBezTo>
                    <a:pt x="1267" y="1191"/>
                    <a:pt x="1267" y="1092"/>
                    <a:pt x="1267" y="1092"/>
                  </a:cubicBezTo>
                  <a:cubicBezTo>
                    <a:pt x="1275" y="1069"/>
                    <a:pt x="1305" y="1054"/>
                    <a:pt x="1298" y="1038"/>
                  </a:cubicBezTo>
                  <a:cubicBezTo>
                    <a:pt x="1275" y="1000"/>
                    <a:pt x="1191" y="1000"/>
                    <a:pt x="1191" y="954"/>
                  </a:cubicBezTo>
                  <a:cubicBezTo>
                    <a:pt x="1183" y="909"/>
                    <a:pt x="1282" y="901"/>
                    <a:pt x="1290" y="855"/>
                  </a:cubicBezTo>
                  <a:cubicBezTo>
                    <a:pt x="1290" y="825"/>
                    <a:pt x="1206" y="848"/>
                    <a:pt x="1198" y="817"/>
                  </a:cubicBezTo>
                  <a:cubicBezTo>
                    <a:pt x="1191" y="779"/>
                    <a:pt x="1229" y="740"/>
                    <a:pt x="1259" y="710"/>
                  </a:cubicBezTo>
                  <a:cubicBezTo>
                    <a:pt x="1282" y="695"/>
                    <a:pt x="1320" y="717"/>
                    <a:pt x="1343" y="702"/>
                  </a:cubicBezTo>
                  <a:cubicBezTo>
                    <a:pt x="1374" y="679"/>
                    <a:pt x="1374" y="626"/>
                    <a:pt x="1404" y="603"/>
                  </a:cubicBezTo>
                  <a:cubicBezTo>
                    <a:pt x="1427" y="588"/>
                    <a:pt x="1458" y="573"/>
                    <a:pt x="1481" y="580"/>
                  </a:cubicBezTo>
                  <a:cubicBezTo>
                    <a:pt x="1511" y="595"/>
                    <a:pt x="1511" y="641"/>
                    <a:pt x="1542" y="656"/>
                  </a:cubicBezTo>
                  <a:cubicBezTo>
                    <a:pt x="1557" y="664"/>
                    <a:pt x="1557" y="626"/>
                    <a:pt x="1565" y="626"/>
                  </a:cubicBezTo>
                  <a:cubicBezTo>
                    <a:pt x="1603" y="626"/>
                    <a:pt x="1626" y="672"/>
                    <a:pt x="1656" y="672"/>
                  </a:cubicBezTo>
                  <a:cubicBezTo>
                    <a:pt x="1687" y="672"/>
                    <a:pt x="1702" y="634"/>
                    <a:pt x="1725" y="618"/>
                  </a:cubicBezTo>
                  <a:cubicBezTo>
                    <a:pt x="1733" y="611"/>
                    <a:pt x="1756" y="603"/>
                    <a:pt x="1756" y="588"/>
                  </a:cubicBezTo>
                  <a:cubicBezTo>
                    <a:pt x="1756" y="573"/>
                    <a:pt x="1733" y="565"/>
                    <a:pt x="1717" y="565"/>
                  </a:cubicBezTo>
                  <a:cubicBezTo>
                    <a:pt x="1702" y="557"/>
                    <a:pt x="1679" y="580"/>
                    <a:pt x="1664" y="573"/>
                  </a:cubicBezTo>
                  <a:cubicBezTo>
                    <a:pt x="1641" y="565"/>
                    <a:pt x="1611" y="557"/>
                    <a:pt x="1595" y="534"/>
                  </a:cubicBezTo>
                  <a:cubicBezTo>
                    <a:pt x="1580" y="504"/>
                    <a:pt x="1618" y="473"/>
                    <a:pt x="1603" y="442"/>
                  </a:cubicBezTo>
                  <a:cubicBezTo>
                    <a:pt x="1580" y="404"/>
                    <a:pt x="1519" y="404"/>
                    <a:pt x="1511" y="366"/>
                  </a:cubicBezTo>
                  <a:cubicBezTo>
                    <a:pt x="1496" y="313"/>
                    <a:pt x="1542" y="267"/>
                    <a:pt x="1550" y="221"/>
                  </a:cubicBezTo>
                  <a:cubicBezTo>
                    <a:pt x="1550" y="175"/>
                    <a:pt x="1542" y="183"/>
                    <a:pt x="1534" y="137"/>
                  </a:cubicBezTo>
                  <a:lnTo>
                    <a:pt x="1534" y="137"/>
                  </a:lnTo>
                  <a:cubicBezTo>
                    <a:pt x="1481" y="122"/>
                    <a:pt x="1420" y="91"/>
                    <a:pt x="1374" y="91"/>
                  </a:cubicBezTo>
                  <a:cubicBezTo>
                    <a:pt x="1290" y="122"/>
                    <a:pt x="1252" y="122"/>
                    <a:pt x="1175" y="183"/>
                  </a:cubicBezTo>
                  <a:cubicBezTo>
                    <a:pt x="1114" y="229"/>
                    <a:pt x="1015" y="175"/>
                    <a:pt x="954" y="152"/>
                  </a:cubicBezTo>
                  <a:cubicBezTo>
                    <a:pt x="877" y="129"/>
                    <a:pt x="672" y="0"/>
                    <a:pt x="611" y="23"/>
                  </a:cubicBezTo>
                  <a:cubicBezTo>
                    <a:pt x="535" y="61"/>
                    <a:pt x="443" y="91"/>
                    <a:pt x="367" y="91"/>
                  </a:cubicBezTo>
                  <a:cubicBezTo>
                    <a:pt x="382" y="145"/>
                    <a:pt x="367" y="213"/>
                    <a:pt x="290" y="213"/>
                  </a:cubicBezTo>
                  <a:cubicBezTo>
                    <a:pt x="206" y="213"/>
                    <a:pt x="183" y="183"/>
                    <a:pt x="183" y="275"/>
                  </a:cubicBezTo>
                  <a:cubicBezTo>
                    <a:pt x="168" y="275"/>
                    <a:pt x="168" y="213"/>
                    <a:pt x="145" y="213"/>
                  </a:cubicBezTo>
                  <a:cubicBezTo>
                    <a:pt x="99" y="213"/>
                    <a:pt x="61" y="221"/>
                    <a:pt x="15" y="244"/>
                  </a:cubicBezTo>
                  <a:cubicBezTo>
                    <a:pt x="15" y="244"/>
                    <a:pt x="8" y="252"/>
                    <a:pt x="0" y="252"/>
                  </a:cubicBezTo>
                  <a:lnTo>
                    <a:pt x="0" y="252"/>
                  </a:lnTo>
                  <a:cubicBezTo>
                    <a:pt x="15" y="313"/>
                    <a:pt x="23" y="374"/>
                    <a:pt x="46" y="427"/>
                  </a:cubicBezTo>
                  <a:cubicBezTo>
                    <a:pt x="53" y="450"/>
                    <a:pt x="92" y="465"/>
                    <a:pt x="99" y="496"/>
                  </a:cubicBezTo>
                  <a:cubicBezTo>
                    <a:pt x="107" y="527"/>
                    <a:pt x="92" y="565"/>
                    <a:pt x="92" y="595"/>
                  </a:cubicBezTo>
                  <a:cubicBezTo>
                    <a:pt x="92" y="611"/>
                    <a:pt x="115" y="618"/>
                    <a:pt x="115" y="634"/>
                  </a:cubicBezTo>
                  <a:cubicBezTo>
                    <a:pt x="130" y="687"/>
                    <a:pt x="130" y="748"/>
                    <a:pt x="130" y="809"/>
                  </a:cubicBezTo>
                  <a:cubicBezTo>
                    <a:pt x="130" y="832"/>
                    <a:pt x="107" y="863"/>
                    <a:pt x="130" y="886"/>
                  </a:cubicBezTo>
                  <a:cubicBezTo>
                    <a:pt x="145" y="909"/>
                    <a:pt x="191" y="916"/>
                    <a:pt x="221" y="909"/>
                  </a:cubicBezTo>
                  <a:cubicBezTo>
                    <a:pt x="244" y="909"/>
                    <a:pt x="237" y="863"/>
                    <a:pt x="260" y="855"/>
                  </a:cubicBezTo>
                  <a:cubicBezTo>
                    <a:pt x="298" y="840"/>
                    <a:pt x="344" y="855"/>
                    <a:pt x="382" y="848"/>
                  </a:cubicBezTo>
                  <a:cubicBezTo>
                    <a:pt x="405" y="840"/>
                    <a:pt x="413" y="809"/>
                    <a:pt x="435" y="817"/>
                  </a:cubicBezTo>
                  <a:cubicBezTo>
                    <a:pt x="458" y="825"/>
                    <a:pt x="466" y="870"/>
                    <a:pt x="489" y="893"/>
                  </a:cubicBezTo>
                  <a:cubicBezTo>
                    <a:pt x="512" y="909"/>
                    <a:pt x="550" y="901"/>
                    <a:pt x="565" y="924"/>
                  </a:cubicBezTo>
                  <a:cubicBezTo>
                    <a:pt x="596" y="962"/>
                    <a:pt x="619" y="1000"/>
                    <a:pt x="611" y="1046"/>
                  </a:cubicBezTo>
                  <a:cubicBezTo>
                    <a:pt x="603" y="1100"/>
                    <a:pt x="550" y="1138"/>
                    <a:pt x="519" y="1184"/>
                  </a:cubicBezTo>
                  <a:cubicBezTo>
                    <a:pt x="496" y="1222"/>
                    <a:pt x="451" y="1245"/>
                    <a:pt x="451" y="1283"/>
                  </a:cubicBezTo>
                  <a:cubicBezTo>
                    <a:pt x="451" y="1313"/>
                    <a:pt x="512" y="1298"/>
                    <a:pt x="519" y="1321"/>
                  </a:cubicBezTo>
                  <a:cubicBezTo>
                    <a:pt x="535" y="1367"/>
                    <a:pt x="496" y="1420"/>
                    <a:pt x="504" y="1459"/>
                  </a:cubicBezTo>
                  <a:cubicBezTo>
                    <a:pt x="512" y="1481"/>
                    <a:pt x="550" y="1466"/>
                    <a:pt x="550" y="1481"/>
                  </a:cubicBezTo>
                  <a:cubicBezTo>
                    <a:pt x="557" y="1512"/>
                    <a:pt x="542" y="1542"/>
                    <a:pt x="535" y="1573"/>
                  </a:cubicBezTo>
                  <a:cubicBezTo>
                    <a:pt x="527" y="1596"/>
                    <a:pt x="535" y="1634"/>
                    <a:pt x="512" y="1649"/>
                  </a:cubicBezTo>
                  <a:cubicBezTo>
                    <a:pt x="481" y="1672"/>
                    <a:pt x="428" y="1642"/>
                    <a:pt x="390" y="1672"/>
                  </a:cubicBezTo>
                  <a:cubicBezTo>
                    <a:pt x="367" y="1688"/>
                    <a:pt x="382" y="1726"/>
                    <a:pt x="367" y="1749"/>
                  </a:cubicBezTo>
                  <a:cubicBezTo>
                    <a:pt x="336" y="1779"/>
                    <a:pt x="305" y="1802"/>
                    <a:pt x="275" y="1810"/>
                  </a:cubicBezTo>
                  <a:cubicBezTo>
                    <a:pt x="244" y="1825"/>
                    <a:pt x="214" y="1802"/>
                    <a:pt x="191" y="1817"/>
                  </a:cubicBezTo>
                  <a:cubicBezTo>
                    <a:pt x="145" y="1848"/>
                    <a:pt x="107" y="1901"/>
                    <a:pt x="69" y="194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8" name="TextBox 217"/>
          <p:cNvSpPr txBox="1"/>
          <p:nvPr/>
        </p:nvSpPr>
        <p:spPr>
          <a:xfrm>
            <a:off x="1763420" y="4371438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0" name="Straight Connector 219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Rectangle 220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22" name="Shape 2627"/>
          <p:cNvSpPr/>
          <p:nvPr/>
        </p:nvSpPr>
        <p:spPr>
          <a:xfrm>
            <a:off x="11899260" y="1951854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3" name="Shape 2628"/>
          <p:cNvSpPr/>
          <p:nvPr/>
        </p:nvSpPr>
        <p:spPr>
          <a:xfrm>
            <a:off x="11861771" y="3463123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4" name="Shape 2630"/>
          <p:cNvSpPr/>
          <p:nvPr/>
        </p:nvSpPr>
        <p:spPr>
          <a:xfrm>
            <a:off x="11899260" y="4874844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12671718" y="169930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6" name="Rectangle 225"/>
          <p:cNvSpPr/>
          <p:nvPr/>
        </p:nvSpPr>
        <p:spPr>
          <a:xfrm>
            <a:off x="12671718" y="316579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7" name="Rectangle 226"/>
          <p:cNvSpPr/>
          <p:nvPr/>
        </p:nvSpPr>
        <p:spPr>
          <a:xfrm>
            <a:off x="12671718" y="4632288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8" name="Footer Placeholder 2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9" name="Slide Number Placeholder 2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22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15" grpId="0"/>
          <p:bldP spid="16" grpId="0"/>
          <p:bldP spid="17" grpId="0"/>
          <p:bldP spid="18" grpId="0"/>
          <p:bldP spid="222" grpId="0" animBg="1"/>
          <p:bldP spid="223" grpId="0" animBg="1"/>
          <p:bldP spid="224" grpId="0" animBg="1"/>
          <p:bldP spid="225" grpId="0"/>
          <p:bldP spid="226" grpId="0"/>
          <p:bldP spid="227" grpId="0"/>
        </p:bldLst>
      </p:timing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7193349" cy="7315200"/>
            <a:chOff x="3342265" y="3367081"/>
            <a:chExt cx="7055977" cy="7175501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8"/>
            <p:cNvSpPr>
              <a:spLocks noChangeArrowheads="1"/>
            </p:cNvSpPr>
            <p:nvPr/>
          </p:nvSpPr>
          <p:spPr bwMode="auto">
            <a:xfrm>
              <a:off x="8299704" y="6091233"/>
              <a:ext cx="1588984" cy="1825625"/>
            </a:xfrm>
            <a:custGeom>
              <a:avLst/>
              <a:gdLst>
                <a:gd name="T0" fmla="*/ 4327 w 4414"/>
                <a:gd name="T1" fmla="*/ 1702 h 5072"/>
                <a:gd name="T2" fmla="*/ 4070 w 4414"/>
                <a:gd name="T3" fmla="*/ 2078 h 5072"/>
                <a:gd name="T4" fmla="*/ 3760 w 4414"/>
                <a:gd name="T5" fmla="*/ 2328 h 5072"/>
                <a:gd name="T6" fmla="*/ 3766 w 4414"/>
                <a:gd name="T7" fmla="*/ 2177 h 5072"/>
                <a:gd name="T8" fmla="*/ 3628 w 4414"/>
                <a:gd name="T9" fmla="*/ 2164 h 5072"/>
                <a:gd name="T10" fmla="*/ 3542 w 4414"/>
                <a:gd name="T11" fmla="*/ 2420 h 5072"/>
                <a:gd name="T12" fmla="*/ 3417 w 4414"/>
                <a:gd name="T13" fmla="*/ 2743 h 5072"/>
                <a:gd name="T14" fmla="*/ 3502 w 4414"/>
                <a:gd name="T15" fmla="*/ 2862 h 5072"/>
                <a:gd name="T16" fmla="*/ 3450 w 4414"/>
                <a:gd name="T17" fmla="*/ 3218 h 5072"/>
                <a:gd name="T18" fmla="*/ 3403 w 4414"/>
                <a:gd name="T19" fmla="*/ 3811 h 5072"/>
                <a:gd name="T20" fmla="*/ 3291 w 4414"/>
                <a:gd name="T21" fmla="*/ 4201 h 5072"/>
                <a:gd name="T22" fmla="*/ 3192 w 4414"/>
                <a:gd name="T23" fmla="*/ 4544 h 5072"/>
                <a:gd name="T24" fmla="*/ 3159 w 4414"/>
                <a:gd name="T25" fmla="*/ 4834 h 5072"/>
                <a:gd name="T26" fmla="*/ 2902 w 4414"/>
                <a:gd name="T27" fmla="*/ 5071 h 5072"/>
                <a:gd name="T28" fmla="*/ 2678 w 4414"/>
                <a:gd name="T29" fmla="*/ 4966 h 5072"/>
                <a:gd name="T30" fmla="*/ 2638 w 4414"/>
                <a:gd name="T31" fmla="*/ 4840 h 5072"/>
                <a:gd name="T32" fmla="*/ 2757 w 4414"/>
                <a:gd name="T33" fmla="*/ 4484 h 5072"/>
                <a:gd name="T34" fmla="*/ 2784 w 4414"/>
                <a:gd name="T35" fmla="*/ 3798 h 5072"/>
                <a:gd name="T36" fmla="*/ 2454 w 4414"/>
                <a:gd name="T37" fmla="*/ 3666 h 5072"/>
                <a:gd name="T38" fmla="*/ 2282 w 4414"/>
                <a:gd name="T39" fmla="*/ 3580 h 5072"/>
                <a:gd name="T40" fmla="*/ 1913 w 4414"/>
                <a:gd name="T41" fmla="*/ 3343 h 5072"/>
                <a:gd name="T42" fmla="*/ 1741 w 4414"/>
                <a:gd name="T43" fmla="*/ 3191 h 5072"/>
                <a:gd name="T44" fmla="*/ 1280 w 4414"/>
                <a:gd name="T45" fmla="*/ 3033 h 5072"/>
                <a:gd name="T46" fmla="*/ 1134 w 4414"/>
                <a:gd name="T47" fmla="*/ 2835 h 5072"/>
                <a:gd name="T48" fmla="*/ 1049 w 4414"/>
                <a:gd name="T49" fmla="*/ 2717 h 5072"/>
                <a:gd name="T50" fmla="*/ 825 w 4414"/>
                <a:gd name="T51" fmla="*/ 2736 h 5072"/>
                <a:gd name="T52" fmla="*/ 482 w 4414"/>
                <a:gd name="T53" fmla="*/ 2947 h 5072"/>
                <a:gd name="T54" fmla="*/ 0 w 4414"/>
                <a:gd name="T55" fmla="*/ 2974 h 5072"/>
                <a:gd name="T56" fmla="*/ 7 w 4414"/>
                <a:gd name="T57" fmla="*/ 2453 h 5072"/>
                <a:gd name="T58" fmla="*/ 73 w 4414"/>
                <a:gd name="T59" fmla="*/ 2038 h 5072"/>
                <a:gd name="T60" fmla="*/ 99 w 4414"/>
                <a:gd name="T61" fmla="*/ 1840 h 5072"/>
                <a:gd name="T62" fmla="*/ 132 w 4414"/>
                <a:gd name="T63" fmla="*/ 1451 h 5072"/>
                <a:gd name="T64" fmla="*/ 86 w 4414"/>
                <a:gd name="T65" fmla="*/ 1194 h 5072"/>
                <a:gd name="T66" fmla="*/ 198 w 4414"/>
                <a:gd name="T67" fmla="*/ 877 h 5072"/>
                <a:gd name="T68" fmla="*/ 383 w 4414"/>
                <a:gd name="T69" fmla="*/ 594 h 5072"/>
                <a:gd name="T70" fmla="*/ 455 w 4414"/>
                <a:gd name="T71" fmla="*/ 620 h 5072"/>
                <a:gd name="T72" fmla="*/ 983 w 4414"/>
                <a:gd name="T73" fmla="*/ 818 h 5072"/>
                <a:gd name="T74" fmla="*/ 1372 w 4414"/>
                <a:gd name="T75" fmla="*/ 462 h 5072"/>
                <a:gd name="T76" fmla="*/ 1365 w 4414"/>
                <a:gd name="T77" fmla="*/ 198 h 5072"/>
                <a:gd name="T78" fmla="*/ 1695 w 4414"/>
                <a:gd name="T79" fmla="*/ 264 h 5072"/>
                <a:gd name="T80" fmla="*/ 2137 w 4414"/>
                <a:gd name="T81" fmla="*/ 264 h 5072"/>
                <a:gd name="T82" fmla="*/ 2467 w 4414"/>
                <a:gd name="T83" fmla="*/ 145 h 5072"/>
                <a:gd name="T84" fmla="*/ 2638 w 4414"/>
                <a:gd name="T85" fmla="*/ 0 h 5072"/>
                <a:gd name="T86" fmla="*/ 2790 w 4414"/>
                <a:gd name="T87" fmla="*/ 244 h 5072"/>
                <a:gd name="T88" fmla="*/ 2962 w 4414"/>
                <a:gd name="T89" fmla="*/ 429 h 5072"/>
                <a:gd name="T90" fmla="*/ 3153 w 4414"/>
                <a:gd name="T91" fmla="*/ 310 h 5072"/>
                <a:gd name="T92" fmla="*/ 3529 w 4414"/>
                <a:gd name="T93" fmla="*/ 46 h 5072"/>
                <a:gd name="T94" fmla="*/ 4096 w 4414"/>
                <a:gd name="T95" fmla="*/ 370 h 5072"/>
                <a:gd name="T96" fmla="*/ 4182 w 4414"/>
                <a:gd name="T97" fmla="*/ 581 h 5072"/>
                <a:gd name="T98" fmla="*/ 4261 w 4414"/>
                <a:gd name="T99" fmla="*/ 930 h 5072"/>
                <a:gd name="T100" fmla="*/ 4096 w 4414"/>
                <a:gd name="T101" fmla="*/ 1451 h 5072"/>
                <a:gd name="T102" fmla="*/ 4261 w 4414"/>
                <a:gd name="T103" fmla="*/ 1596 h 5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14" h="5072">
                  <a:moveTo>
                    <a:pt x="4413" y="1603"/>
                  </a:moveTo>
                  <a:lnTo>
                    <a:pt x="4413" y="1603"/>
                  </a:lnTo>
                  <a:cubicBezTo>
                    <a:pt x="4386" y="1629"/>
                    <a:pt x="4360" y="1662"/>
                    <a:pt x="4327" y="1702"/>
                  </a:cubicBezTo>
                  <a:cubicBezTo>
                    <a:pt x="4274" y="1774"/>
                    <a:pt x="4287" y="1840"/>
                    <a:pt x="4248" y="1926"/>
                  </a:cubicBezTo>
                  <a:cubicBezTo>
                    <a:pt x="4221" y="1972"/>
                    <a:pt x="4175" y="1972"/>
                    <a:pt x="4142" y="2012"/>
                  </a:cubicBezTo>
                  <a:cubicBezTo>
                    <a:pt x="4123" y="2045"/>
                    <a:pt x="4096" y="2051"/>
                    <a:pt x="4070" y="2078"/>
                  </a:cubicBezTo>
                  <a:cubicBezTo>
                    <a:pt x="4024" y="2124"/>
                    <a:pt x="3991" y="2144"/>
                    <a:pt x="3944" y="2190"/>
                  </a:cubicBezTo>
                  <a:cubicBezTo>
                    <a:pt x="3905" y="2229"/>
                    <a:pt x="3878" y="2243"/>
                    <a:pt x="3832" y="2282"/>
                  </a:cubicBezTo>
                  <a:cubicBezTo>
                    <a:pt x="3806" y="2302"/>
                    <a:pt x="3793" y="2328"/>
                    <a:pt x="3760" y="2328"/>
                  </a:cubicBezTo>
                  <a:cubicBezTo>
                    <a:pt x="3753" y="2328"/>
                    <a:pt x="3746" y="2328"/>
                    <a:pt x="3733" y="2328"/>
                  </a:cubicBezTo>
                  <a:cubicBezTo>
                    <a:pt x="3740" y="2295"/>
                    <a:pt x="3766" y="2282"/>
                    <a:pt x="3766" y="2243"/>
                  </a:cubicBezTo>
                  <a:cubicBezTo>
                    <a:pt x="3766" y="2216"/>
                    <a:pt x="3766" y="2203"/>
                    <a:pt x="3766" y="2177"/>
                  </a:cubicBezTo>
                  <a:cubicBezTo>
                    <a:pt x="3760" y="2170"/>
                    <a:pt x="3753" y="2157"/>
                    <a:pt x="3740" y="2157"/>
                  </a:cubicBezTo>
                  <a:cubicBezTo>
                    <a:pt x="3733" y="2157"/>
                    <a:pt x="3733" y="2164"/>
                    <a:pt x="3727" y="2164"/>
                  </a:cubicBezTo>
                  <a:cubicBezTo>
                    <a:pt x="3687" y="2164"/>
                    <a:pt x="3667" y="2164"/>
                    <a:pt x="3628" y="2164"/>
                  </a:cubicBezTo>
                  <a:cubicBezTo>
                    <a:pt x="3615" y="2164"/>
                    <a:pt x="3601" y="2170"/>
                    <a:pt x="3582" y="2177"/>
                  </a:cubicBezTo>
                  <a:cubicBezTo>
                    <a:pt x="3615" y="2223"/>
                    <a:pt x="3661" y="2243"/>
                    <a:pt x="3661" y="2302"/>
                  </a:cubicBezTo>
                  <a:cubicBezTo>
                    <a:pt x="3661" y="2368"/>
                    <a:pt x="3569" y="2361"/>
                    <a:pt x="3542" y="2420"/>
                  </a:cubicBezTo>
                  <a:cubicBezTo>
                    <a:pt x="3516" y="2472"/>
                    <a:pt x="3509" y="2506"/>
                    <a:pt x="3509" y="2565"/>
                  </a:cubicBezTo>
                  <a:cubicBezTo>
                    <a:pt x="3509" y="2585"/>
                    <a:pt x="3509" y="2598"/>
                    <a:pt x="3509" y="2618"/>
                  </a:cubicBezTo>
                  <a:cubicBezTo>
                    <a:pt x="3509" y="2677"/>
                    <a:pt x="3437" y="2690"/>
                    <a:pt x="3417" y="2743"/>
                  </a:cubicBezTo>
                  <a:cubicBezTo>
                    <a:pt x="3397" y="2802"/>
                    <a:pt x="3403" y="2835"/>
                    <a:pt x="3397" y="2895"/>
                  </a:cubicBezTo>
                  <a:cubicBezTo>
                    <a:pt x="3423" y="2901"/>
                    <a:pt x="3423" y="2901"/>
                    <a:pt x="3423" y="2901"/>
                  </a:cubicBezTo>
                  <a:cubicBezTo>
                    <a:pt x="3450" y="2888"/>
                    <a:pt x="3470" y="2875"/>
                    <a:pt x="3502" y="2862"/>
                  </a:cubicBezTo>
                  <a:cubicBezTo>
                    <a:pt x="3463" y="2934"/>
                    <a:pt x="3450" y="2987"/>
                    <a:pt x="3450" y="3066"/>
                  </a:cubicBezTo>
                  <a:cubicBezTo>
                    <a:pt x="3450" y="3125"/>
                    <a:pt x="3450" y="3158"/>
                    <a:pt x="3450" y="3218"/>
                  </a:cubicBezTo>
                  <a:lnTo>
                    <a:pt x="3450" y="3218"/>
                  </a:lnTo>
                  <a:cubicBezTo>
                    <a:pt x="3403" y="3587"/>
                    <a:pt x="3403" y="3587"/>
                    <a:pt x="3403" y="3587"/>
                  </a:cubicBezTo>
                  <a:lnTo>
                    <a:pt x="3403" y="3587"/>
                  </a:lnTo>
                  <a:cubicBezTo>
                    <a:pt x="3403" y="3673"/>
                    <a:pt x="3403" y="3719"/>
                    <a:pt x="3403" y="3811"/>
                  </a:cubicBezTo>
                  <a:cubicBezTo>
                    <a:pt x="3403" y="3831"/>
                    <a:pt x="3384" y="3844"/>
                    <a:pt x="3377" y="3864"/>
                  </a:cubicBezTo>
                  <a:cubicBezTo>
                    <a:pt x="3364" y="3897"/>
                    <a:pt x="3357" y="3923"/>
                    <a:pt x="3351" y="3957"/>
                  </a:cubicBezTo>
                  <a:cubicBezTo>
                    <a:pt x="3318" y="4049"/>
                    <a:pt x="3324" y="4108"/>
                    <a:pt x="3291" y="4201"/>
                  </a:cubicBezTo>
                  <a:cubicBezTo>
                    <a:pt x="3252" y="4286"/>
                    <a:pt x="3232" y="4339"/>
                    <a:pt x="3212" y="4438"/>
                  </a:cubicBezTo>
                  <a:cubicBezTo>
                    <a:pt x="3206" y="4464"/>
                    <a:pt x="3199" y="4477"/>
                    <a:pt x="3199" y="4504"/>
                  </a:cubicBezTo>
                  <a:cubicBezTo>
                    <a:pt x="3199" y="4517"/>
                    <a:pt x="3192" y="4530"/>
                    <a:pt x="3192" y="4544"/>
                  </a:cubicBezTo>
                  <a:cubicBezTo>
                    <a:pt x="3192" y="4570"/>
                    <a:pt x="3192" y="4583"/>
                    <a:pt x="3192" y="4609"/>
                  </a:cubicBezTo>
                  <a:cubicBezTo>
                    <a:pt x="3192" y="4662"/>
                    <a:pt x="3186" y="4689"/>
                    <a:pt x="3179" y="4741"/>
                  </a:cubicBezTo>
                  <a:cubicBezTo>
                    <a:pt x="3179" y="4781"/>
                    <a:pt x="3186" y="4807"/>
                    <a:pt x="3159" y="4834"/>
                  </a:cubicBezTo>
                  <a:cubicBezTo>
                    <a:pt x="3153" y="4847"/>
                    <a:pt x="3140" y="4847"/>
                    <a:pt x="3133" y="4847"/>
                  </a:cubicBezTo>
                  <a:cubicBezTo>
                    <a:pt x="3113" y="4860"/>
                    <a:pt x="3107" y="4873"/>
                    <a:pt x="3087" y="4886"/>
                  </a:cubicBezTo>
                  <a:cubicBezTo>
                    <a:pt x="2995" y="4933"/>
                    <a:pt x="2929" y="4985"/>
                    <a:pt x="2902" y="5071"/>
                  </a:cubicBezTo>
                  <a:lnTo>
                    <a:pt x="2902" y="5071"/>
                  </a:lnTo>
                  <a:cubicBezTo>
                    <a:pt x="2830" y="5045"/>
                    <a:pt x="2790" y="5005"/>
                    <a:pt x="2718" y="4979"/>
                  </a:cubicBezTo>
                  <a:cubicBezTo>
                    <a:pt x="2704" y="4972"/>
                    <a:pt x="2685" y="4972"/>
                    <a:pt x="2678" y="4966"/>
                  </a:cubicBezTo>
                  <a:cubicBezTo>
                    <a:pt x="2638" y="4939"/>
                    <a:pt x="2645" y="4900"/>
                    <a:pt x="2645" y="4860"/>
                  </a:cubicBezTo>
                  <a:lnTo>
                    <a:pt x="2645" y="4860"/>
                  </a:lnTo>
                  <a:cubicBezTo>
                    <a:pt x="2645" y="4847"/>
                    <a:pt x="2638" y="4854"/>
                    <a:pt x="2638" y="4840"/>
                  </a:cubicBezTo>
                  <a:cubicBezTo>
                    <a:pt x="2638" y="4768"/>
                    <a:pt x="2711" y="4735"/>
                    <a:pt x="2711" y="4656"/>
                  </a:cubicBezTo>
                  <a:cubicBezTo>
                    <a:pt x="2711" y="4629"/>
                    <a:pt x="2698" y="4616"/>
                    <a:pt x="2698" y="4596"/>
                  </a:cubicBezTo>
                  <a:cubicBezTo>
                    <a:pt x="2698" y="4544"/>
                    <a:pt x="2744" y="4530"/>
                    <a:pt x="2757" y="4484"/>
                  </a:cubicBezTo>
                  <a:cubicBezTo>
                    <a:pt x="2790" y="4385"/>
                    <a:pt x="2784" y="4326"/>
                    <a:pt x="2823" y="4233"/>
                  </a:cubicBezTo>
                  <a:cubicBezTo>
                    <a:pt x="2863" y="4141"/>
                    <a:pt x="2922" y="4095"/>
                    <a:pt x="2922" y="3996"/>
                  </a:cubicBezTo>
                  <a:cubicBezTo>
                    <a:pt x="2922" y="3904"/>
                    <a:pt x="2843" y="3871"/>
                    <a:pt x="2784" y="3798"/>
                  </a:cubicBezTo>
                  <a:cubicBezTo>
                    <a:pt x="2751" y="3765"/>
                    <a:pt x="2737" y="3726"/>
                    <a:pt x="2685" y="3719"/>
                  </a:cubicBezTo>
                  <a:cubicBezTo>
                    <a:pt x="2632" y="3706"/>
                    <a:pt x="2599" y="3726"/>
                    <a:pt x="2546" y="3699"/>
                  </a:cubicBezTo>
                  <a:cubicBezTo>
                    <a:pt x="2513" y="3686"/>
                    <a:pt x="2493" y="3666"/>
                    <a:pt x="2454" y="3666"/>
                  </a:cubicBezTo>
                  <a:cubicBezTo>
                    <a:pt x="2408" y="3666"/>
                    <a:pt x="2388" y="3693"/>
                    <a:pt x="2342" y="3693"/>
                  </a:cubicBezTo>
                  <a:cubicBezTo>
                    <a:pt x="2329" y="3693"/>
                    <a:pt x="2329" y="3673"/>
                    <a:pt x="2322" y="3653"/>
                  </a:cubicBezTo>
                  <a:cubicBezTo>
                    <a:pt x="2315" y="3620"/>
                    <a:pt x="2302" y="3607"/>
                    <a:pt x="2282" y="3580"/>
                  </a:cubicBezTo>
                  <a:cubicBezTo>
                    <a:pt x="2249" y="3528"/>
                    <a:pt x="2230" y="3488"/>
                    <a:pt x="2183" y="3442"/>
                  </a:cubicBezTo>
                  <a:cubicBezTo>
                    <a:pt x="2137" y="3389"/>
                    <a:pt x="2078" y="3409"/>
                    <a:pt x="2012" y="3383"/>
                  </a:cubicBezTo>
                  <a:cubicBezTo>
                    <a:pt x="1972" y="3369"/>
                    <a:pt x="1952" y="3356"/>
                    <a:pt x="1913" y="3343"/>
                  </a:cubicBezTo>
                  <a:cubicBezTo>
                    <a:pt x="1887" y="3330"/>
                    <a:pt x="1867" y="3310"/>
                    <a:pt x="1840" y="3304"/>
                  </a:cubicBezTo>
                  <a:cubicBezTo>
                    <a:pt x="1820" y="3290"/>
                    <a:pt x="1801" y="3290"/>
                    <a:pt x="1788" y="3271"/>
                  </a:cubicBezTo>
                  <a:cubicBezTo>
                    <a:pt x="1768" y="3244"/>
                    <a:pt x="1768" y="3218"/>
                    <a:pt x="1741" y="3191"/>
                  </a:cubicBezTo>
                  <a:cubicBezTo>
                    <a:pt x="1662" y="3112"/>
                    <a:pt x="1603" y="3086"/>
                    <a:pt x="1511" y="3046"/>
                  </a:cubicBezTo>
                  <a:cubicBezTo>
                    <a:pt x="1471" y="3026"/>
                    <a:pt x="1458" y="2987"/>
                    <a:pt x="1418" y="2987"/>
                  </a:cubicBezTo>
                  <a:cubicBezTo>
                    <a:pt x="1359" y="2987"/>
                    <a:pt x="1332" y="3033"/>
                    <a:pt x="1280" y="3033"/>
                  </a:cubicBezTo>
                  <a:cubicBezTo>
                    <a:pt x="1240" y="3033"/>
                    <a:pt x="1227" y="2993"/>
                    <a:pt x="1187" y="2974"/>
                  </a:cubicBezTo>
                  <a:cubicBezTo>
                    <a:pt x="1161" y="2954"/>
                    <a:pt x="1115" y="2954"/>
                    <a:pt x="1115" y="2921"/>
                  </a:cubicBezTo>
                  <a:cubicBezTo>
                    <a:pt x="1115" y="2888"/>
                    <a:pt x="1121" y="2862"/>
                    <a:pt x="1134" y="2835"/>
                  </a:cubicBezTo>
                  <a:cubicBezTo>
                    <a:pt x="1141" y="2809"/>
                    <a:pt x="1161" y="2802"/>
                    <a:pt x="1161" y="2776"/>
                  </a:cubicBezTo>
                  <a:cubicBezTo>
                    <a:pt x="1161" y="2750"/>
                    <a:pt x="1128" y="2750"/>
                    <a:pt x="1102" y="2743"/>
                  </a:cubicBezTo>
                  <a:cubicBezTo>
                    <a:pt x="1082" y="2736"/>
                    <a:pt x="1069" y="2717"/>
                    <a:pt x="1049" y="2717"/>
                  </a:cubicBezTo>
                  <a:cubicBezTo>
                    <a:pt x="1016" y="2717"/>
                    <a:pt x="996" y="2717"/>
                    <a:pt x="963" y="2717"/>
                  </a:cubicBezTo>
                  <a:cubicBezTo>
                    <a:pt x="937" y="2717"/>
                    <a:pt x="923" y="2736"/>
                    <a:pt x="890" y="2736"/>
                  </a:cubicBezTo>
                  <a:cubicBezTo>
                    <a:pt x="864" y="2736"/>
                    <a:pt x="851" y="2736"/>
                    <a:pt x="825" y="2736"/>
                  </a:cubicBezTo>
                  <a:cubicBezTo>
                    <a:pt x="798" y="2736"/>
                    <a:pt x="785" y="2756"/>
                    <a:pt x="759" y="2776"/>
                  </a:cubicBezTo>
                  <a:cubicBezTo>
                    <a:pt x="719" y="2802"/>
                    <a:pt x="699" y="2822"/>
                    <a:pt x="666" y="2849"/>
                  </a:cubicBezTo>
                  <a:cubicBezTo>
                    <a:pt x="600" y="2908"/>
                    <a:pt x="554" y="2914"/>
                    <a:pt x="482" y="2947"/>
                  </a:cubicBezTo>
                  <a:cubicBezTo>
                    <a:pt x="363" y="2993"/>
                    <a:pt x="310" y="3060"/>
                    <a:pt x="191" y="3086"/>
                  </a:cubicBezTo>
                  <a:cubicBezTo>
                    <a:pt x="158" y="3092"/>
                    <a:pt x="145" y="3119"/>
                    <a:pt x="112" y="3119"/>
                  </a:cubicBezTo>
                  <a:cubicBezTo>
                    <a:pt x="40" y="3119"/>
                    <a:pt x="26" y="3046"/>
                    <a:pt x="0" y="2974"/>
                  </a:cubicBezTo>
                  <a:lnTo>
                    <a:pt x="0" y="2974"/>
                  </a:lnTo>
                  <a:cubicBezTo>
                    <a:pt x="40" y="2868"/>
                    <a:pt x="73" y="2809"/>
                    <a:pt x="73" y="2697"/>
                  </a:cubicBezTo>
                  <a:cubicBezTo>
                    <a:pt x="73" y="2598"/>
                    <a:pt x="7" y="2552"/>
                    <a:pt x="7" y="2453"/>
                  </a:cubicBezTo>
                  <a:cubicBezTo>
                    <a:pt x="7" y="2394"/>
                    <a:pt x="7" y="2361"/>
                    <a:pt x="7" y="2302"/>
                  </a:cubicBezTo>
                  <a:cubicBezTo>
                    <a:pt x="7" y="2229"/>
                    <a:pt x="73" y="2196"/>
                    <a:pt x="73" y="2124"/>
                  </a:cubicBezTo>
                  <a:cubicBezTo>
                    <a:pt x="73" y="2091"/>
                    <a:pt x="73" y="2071"/>
                    <a:pt x="73" y="2038"/>
                  </a:cubicBezTo>
                  <a:cubicBezTo>
                    <a:pt x="73" y="1999"/>
                    <a:pt x="112" y="1979"/>
                    <a:pt x="112" y="1939"/>
                  </a:cubicBezTo>
                  <a:lnTo>
                    <a:pt x="112" y="1939"/>
                  </a:lnTo>
                  <a:cubicBezTo>
                    <a:pt x="99" y="1906"/>
                    <a:pt x="99" y="1880"/>
                    <a:pt x="99" y="1840"/>
                  </a:cubicBezTo>
                  <a:cubicBezTo>
                    <a:pt x="99" y="1774"/>
                    <a:pt x="112" y="1735"/>
                    <a:pt x="112" y="1669"/>
                  </a:cubicBezTo>
                  <a:cubicBezTo>
                    <a:pt x="112" y="1616"/>
                    <a:pt x="86" y="1596"/>
                    <a:pt x="86" y="1543"/>
                  </a:cubicBezTo>
                  <a:cubicBezTo>
                    <a:pt x="86" y="1504"/>
                    <a:pt x="132" y="1491"/>
                    <a:pt x="132" y="1451"/>
                  </a:cubicBezTo>
                  <a:cubicBezTo>
                    <a:pt x="132" y="1412"/>
                    <a:pt x="92" y="1398"/>
                    <a:pt x="92" y="1359"/>
                  </a:cubicBezTo>
                  <a:cubicBezTo>
                    <a:pt x="92" y="1313"/>
                    <a:pt x="145" y="1299"/>
                    <a:pt x="145" y="1253"/>
                  </a:cubicBezTo>
                  <a:cubicBezTo>
                    <a:pt x="145" y="1220"/>
                    <a:pt x="86" y="1227"/>
                    <a:pt x="86" y="1194"/>
                  </a:cubicBezTo>
                  <a:cubicBezTo>
                    <a:pt x="86" y="1148"/>
                    <a:pt x="112" y="1128"/>
                    <a:pt x="125" y="1088"/>
                  </a:cubicBezTo>
                  <a:cubicBezTo>
                    <a:pt x="145" y="1042"/>
                    <a:pt x="139" y="1016"/>
                    <a:pt x="152" y="970"/>
                  </a:cubicBezTo>
                  <a:cubicBezTo>
                    <a:pt x="165" y="937"/>
                    <a:pt x="185" y="917"/>
                    <a:pt x="198" y="877"/>
                  </a:cubicBezTo>
                  <a:cubicBezTo>
                    <a:pt x="218" y="818"/>
                    <a:pt x="218" y="785"/>
                    <a:pt x="244" y="726"/>
                  </a:cubicBezTo>
                  <a:cubicBezTo>
                    <a:pt x="257" y="686"/>
                    <a:pt x="277" y="660"/>
                    <a:pt x="317" y="640"/>
                  </a:cubicBezTo>
                  <a:cubicBezTo>
                    <a:pt x="343" y="620"/>
                    <a:pt x="383" y="627"/>
                    <a:pt x="383" y="594"/>
                  </a:cubicBezTo>
                  <a:cubicBezTo>
                    <a:pt x="383" y="567"/>
                    <a:pt x="356" y="561"/>
                    <a:pt x="356" y="534"/>
                  </a:cubicBezTo>
                  <a:lnTo>
                    <a:pt x="356" y="534"/>
                  </a:lnTo>
                  <a:cubicBezTo>
                    <a:pt x="396" y="561"/>
                    <a:pt x="416" y="594"/>
                    <a:pt x="455" y="620"/>
                  </a:cubicBezTo>
                  <a:cubicBezTo>
                    <a:pt x="521" y="660"/>
                    <a:pt x="567" y="660"/>
                    <a:pt x="633" y="679"/>
                  </a:cubicBezTo>
                  <a:cubicBezTo>
                    <a:pt x="745" y="719"/>
                    <a:pt x="765" y="851"/>
                    <a:pt x="884" y="851"/>
                  </a:cubicBezTo>
                  <a:cubicBezTo>
                    <a:pt x="923" y="851"/>
                    <a:pt x="943" y="831"/>
                    <a:pt x="983" y="818"/>
                  </a:cubicBezTo>
                  <a:cubicBezTo>
                    <a:pt x="1049" y="792"/>
                    <a:pt x="1082" y="785"/>
                    <a:pt x="1148" y="752"/>
                  </a:cubicBezTo>
                  <a:cubicBezTo>
                    <a:pt x="1181" y="739"/>
                    <a:pt x="1194" y="713"/>
                    <a:pt x="1227" y="693"/>
                  </a:cubicBezTo>
                  <a:cubicBezTo>
                    <a:pt x="1313" y="627"/>
                    <a:pt x="1372" y="567"/>
                    <a:pt x="1372" y="462"/>
                  </a:cubicBezTo>
                  <a:cubicBezTo>
                    <a:pt x="1372" y="383"/>
                    <a:pt x="1293" y="356"/>
                    <a:pt x="1293" y="277"/>
                  </a:cubicBezTo>
                  <a:cubicBezTo>
                    <a:pt x="1293" y="251"/>
                    <a:pt x="1286" y="224"/>
                    <a:pt x="1306" y="205"/>
                  </a:cubicBezTo>
                  <a:cubicBezTo>
                    <a:pt x="1326" y="191"/>
                    <a:pt x="1346" y="198"/>
                    <a:pt x="1365" y="198"/>
                  </a:cubicBezTo>
                  <a:cubicBezTo>
                    <a:pt x="1425" y="178"/>
                    <a:pt x="1458" y="158"/>
                    <a:pt x="1524" y="158"/>
                  </a:cubicBezTo>
                  <a:cubicBezTo>
                    <a:pt x="1557" y="158"/>
                    <a:pt x="1570" y="198"/>
                    <a:pt x="1596" y="218"/>
                  </a:cubicBezTo>
                  <a:cubicBezTo>
                    <a:pt x="1629" y="244"/>
                    <a:pt x="1656" y="244"/>
                    <a:pt x="1695" y="264"/>
                  </a:cubicBezTo>
                  <a:cubicBezTo>
                    <a:pt x="1761" y="290"/>
                    <a:pt x="1801" y="303"/>
                    <a:pt x="1867" y="303"/>
                  </a:cubicBezTo>
                  <a:cubicBezTo>
                    <a:pt x="1913" y="303"/>
                    <a:pt x="1926" y="264"/>
                    <a:pt x="1972" y="264"/>
                  </a:cubicBezTo>
                  <a:cubicBezTo>
                    <a:pt x="2038" y="264"/>
                    <a:pt x="2071" y="264"/>
                    <a:pt x="2137" y="264"/>
                  </a:cubicBezTo>
                  <a:cubicBezTo>
                    <a:pt x="2197" y="264"/>
                    <a:pt x="2216" y="211"/>
                    <a:pt x="2249" y="165"/>
                  </a:cubicBezTo>
                  <a:cubicBezTo>
                    <a:pt x="2295" y="165"/>
                    <a:pt x="2322" y="165"/>
                    <a:pt x="2368" y="165"/>
                  </a:cubicBezTo>
                  <a:cubicBezTo>
                    <a:pt x="2408" y="165"/>
                    <a:pt x="2434" y="172"/>
                    <a:pt x="2467" y="145"/>
                  </a:cubicBezTo>
                  <a:cubicBezTo>
                    <a:pt x="2500" y="125"/>
                    <a:pt x="2500" y="86"/>
                    <a:pt x="2526" y="60"/>
                  </a:cubicBezTo>
                  <a:cubicBezTo>
                    <a:pt x="2559" y="27"/>
                    <a:pt x="2592" y="20"/>
                    <a:pt x="2638" y="0"/>
                  </a:cubicBezTo>
                  <a:lnTo>
                    <a:pt x="2638" y="0"/>
                  </a:lnTo>
                  <a:cubicBezTo>
                    <a:pt x="2685" y="46"/>
                    <a:pt x="2724" y="53"/>
                    <a:pt x="2770" y="92"/>
                  </a:cubicBezTo>
                  <a:cubicBezTo>
                    <a:pt x="2803" y="119"/>
                    <a:pt x="2810" y="158"/>
                    <a:pt x="2810" y="205"/>
                  </a:cubicBezTo>
                  <a:cubicBezTo>
                    <a:pt x="2810" y="224"/>
                    <a:pt x="2797" y="231"/>
                    <a:pt x="2790" y="244"/>
                  </a:cubicBezTo>
                  <a:cubicBezTo>
                    <a:pt x="2830" y="271"/>
                    <a:pt x="2843" y="317"/>
                    <a:pt x="2856" y="356"/>
                  </a:cubicBezTo>
                  <a:cubicBezTo>
                    <a:pt x="2863" y="376"/>
                    <a:pt x="2883" y="396"/>
                    <a:pt x="2889" y="409"/>
                  </a:cubicBezTo>
                  <a:cubicBezTo>
                    <a:pt x="2915" y="422"/>
                    <a:pt x="2935" y="429"/>
                    <a:pt x="2962" y="429"/>
                  </a:cubicBezTo>
                  <a:cubicBezTo>
                    <a:pt x="3028" y="429"/>
                    <a:pt x="3041" y="350"/>
                    <a:pt x="3041" y="284"/>
                  </a:cubicBezTo>
                  <a:cubicBezTo>
                    <a:pt x="3047" y="284"/>
                    <a:pt x="3054" y="277"/>
                    <a:pt x="3061" y="271"/>
                  </a:cubicBezTo>
                  <a:cubicBezTo>
                    <a:pt x="3087" y="297"/>
                    <a:pt x="3113" y="310"/>
                    <a:pt x="3153" y="310"/>
                  </a:cubicBezTo>
                  <a:cubicBezTo>
                    <a:pt x="3199" y="310"/>
                    <a:pt x="3219" y="277"/>
                    <a:pt x="3252" y="244"/>
                  </a:cubicBezTo>
                  <a:cubicBezTo>
                    <a:pt x="3298" y="205"/>
                    <a:pt x="3331" y="185"/>
                    <a:pt x="3371" y="139"/>
                  </a:cubicBezTo>
                  <a:cubicBezTo>
                    <a:pt x="3423" y="92"/>
                    <a:pt x="3456" y="46"/>
                    <a:pt x="3529" y="46"/>
                  </a:cubicBezTo>
                  <a:cubicBezTo>
                    <a:pt x="3569" y="46"/>
                    <a:pt x="3588" y="60"/>
                    <a:pt x="3621" y="79"/>
                  </a:cubicBezTo>
                  <a:cubicBezTo>
                    <a:pt x="3687" y="119"/>
                    <a:pt x="3733" y="119"/>
                    <a:pt x="3813" y="139"/>
                  </a:cubicBezTo>
                  <a:cubicBezTo>
                    <a:pt x="4096" y="370"/>
                    <a:pt x="4096" y="370"/>
                    <a:pt x="4096" y="370"/>
                  </a:cubicBezTo>
                  <a:lnTo>
                    <a:pt x="4096" y="370"/>
                  </a:lnTo>
                  <a:cubicBezTo>
                    <a:pt x="4096" y="389"/>
                    <a:pt x="4089" y="409"/>
                    <a:pt x="4089" y="429"/>
                  </a:cubicBezTo>
                  <a:cubicBezTo>
                    <a:pt x="4089" y="501"/>
                    <a:pt x="4123" y="547"/>
                    <a:pt x="4182" y="581"/>
                  </a:cubicBezTo>
                  <a:lnTo>
                    <a:pt x="4182" y="581"/>
                  </a:lnTo>
                  <a:cubicBezTo>
                    <a:pt x="4182" y="660"/>
                    <a:pt x="4188" y="706"/>
                    <a:pt x="4208" y="785"/>
                  </a:cubicBezTo>
                  <a:cubicBezTo>
                    <a:pt x="4221" y="844"/>
                    <a:pt x="4255" y="871"/>
                    <a:pt x="4261" y="930"/>
                  </a:cubicBezTo>
                  <a:cubicBezTo>
                    <a:pt x="4228" y="1154"/>
                    <a:pt x="4228" y="1154"/>
                    <a:pt x="4228" y="1154"/>
                  </a:cubicBezTo>
                  <a:cubicBezTo>
                    <a:pt x="4142" y="1168"/>
                    <a:pt x="4037" y="1181"/>
                    <a:pt x="4037" y="1273"/>
                  </a:cubicBezTo>
                  <a:cubicBezTo>
                    <a:pt x="4037" y="1345"/>
                    <a:pt x="4096" y="1379"/>
                    <a:pt x="4096" y="1451"/>
                  </a:cubicBezTo>
                  <a:cubicBezTo>
                    <a:pt x="4103" y="1504"/>
                    <a:pt x="4109" y="1530"/>
                    <a:pt x="4129" y="1576"/>
                  </a:cubicBezTo>
                  <a:cubicBezTo>
                    <a:pt x="4142" y="1596"/>
                    <a:pt x="4149" y="1616"/>
                    <a:pt x="4175" y="1616"/>
                  </a:cubicBezTo>
                  <a:cubicBezTo>
                    <a:pt x="4208" y="1616"/>
                    <a:pt x="4228" y="1596"/>
                    <a:pt x="4261" y="1596"/>
                  </a:cubicBezTo>
                  <a:cubicBezTo>
                    <a:pt x="4327" y="1596"/>
                    <a:pt x="4353" y="1603"/>
                    <a:pt x="4413" y="160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9"/>
            <p:cNvSpPr>
              <a:spLocks noChangeArrowheads="1"/>
            </p:cNvSpPr>
            <p:nvPr/>
          </p:nvSpPr>
          <p:spPr bwMode="auto">
            <a:xfrm>
              <a:off x="9752172" y="6299195"/>
              <a:ext cx="323829" cy="373063"/>
            </a:xfrm>
            <a:custGeom>
              <a:avLst/>
              <a:gdLst>
                <a:gd name="T0" fmla="*/ 376 w 898"/>
                <a:gd name="T1" fmla="*/ 1022 h 1036"/>
                <a:gd name="T2" fmla="*/ 376 w 898"/>
                <a:gd name="T3" fmla="*/ 1022 h 1036"/>
                <a:gd name="T4" fmla="*/ 224 w 898"/>
                <a:gd name="T5" fmla="*/ 1015 h 1036"/>
                <a:gd name="T6" fmla="*/ 138 w 898"/>
                <a:gd name="T7" fmla="*/ 1035 h 1036"/>
                <a:gd name="T8" fmla="*/ 92 w 898"/>
                <a:gd name="T9" fmla="*/ 995 h 1036"/>
                <a:gd name="T10" fmla="*/ 59 w 898"/>
                <a:gd name="T11" fmla="*/ 870 h 1036"/>
                <a:gd name="T12" fmla="*/ 0 w 898"/>
                <a:gd name="T13" fmla="*/ 692 h 1036"/>
                <a:gd name="T14" fmla="*/ 191 w 898"/>
                <a:gd name="T15" fmla="*/ 573 h 1036"/>
                <a:gd name="T16" fmla="*/ 224 w 898"/>
                <a:gd name="T17" fmla="*/ 349 h 1036"/>
                <a:gd name="T18" fmla="*/ 171 w 898"/>
                <a:gd name="T19" fmla="*/ 204 h 1036"/>
                <a:gd name="T20" fmla="*/ 145 w 898"/>
                <a:gd name="T21" fmla="*/ 0 h 1036"/>
                <a:gd name="T22" fmla="*/ 145 w 898"/>
                <a:gd name="T23" fmla="*/ 0 h 1036"/>
                <a:gd name="T24" fmla="*/ 184 w 898"/>
                <a:gd name="T25" fmla="*/ 19 h 1036"/>
                <a:gd name="T26" fmla="*/ 297 w 898"/>
                <a:gd name="T27" fmla="*/ 59 h 1036"/>
                <a:gd name="T28" fmla="*/ 422 w 898"/>
                <a:gd name="T29" fmla="*/ 164 h 1036"/>
                <a:gd name="T30" fmla="*/ 534 w 898"/>
                <a:gd name="T31" fmla="*/ 224 h 1036"/>
                <a:gd name="T32" fmla="*/ 666 w 898"/>
                <a:gd name="T33" fmla="*/ 408 h 1036"/>
                <a:gd name="T34" fmla="*/ 897 w 898"/>
                <a:gd name="T35" fmla="*/ 600 h 1036"/>
                <a:gd name="T36" fmla="*/ 897 w 898"/>
                <a:gd name="T37" fmla="*/ 600 h 1036"/>
                <a:gd name="T38" fmla="*/ 666 w 898"/>
                <a:gd name="T39" fmla="*/ 718 h 1036"/>
                <a:gd name="T40" fmla="*/ 534 w 898"/>
                <a:gd name="T41" fmla="*/ 844 h 1036"/>
                <a:gd name="T42" fmla="*/ 462 w 898"/>
                <a:gd name="T43" fmla="*/ 910 h 1036"/>
                <a:gd name="T44" fmla="*/ 376 w 898"/>
                <a:gd name="T45" fmla="*/ 1022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8" h="1036">
                  <a:moveTo>
                    <a:pt x="376" y="1022"/>
                  </a:moveTo>
                  <a:lnTo>
                    <a:pt x="376" y="1022"/>
                  </a:lnTo>
                  <a:cubicBezTo>
                    <a:pt x="316" y="1022"/>
                    <a:pt x="290" y="1015"/>
                    <a:pt x="224" y="1015"/>
                  </a:cubicBezTo>
                  <a:cubicBezTo>
                    <a:pt x="191" y="1015"/>
                    <a:pt x="171" y="1035"/>
                    <a:pt x="138" y="1035"/>
                  </a:cubicBezTo>
                  <a:cubicBezTo>
                    <a:pt x="112" y="1035"/>
                    <a:pt x="105" y="1015"/>
                    <a:pt x="92" y="995"/>
                  </a:cubicBezTo>
                  <a:cubicBezTo>
                    <a:pt x="72" y="949"/>
                    <a:pt x="66" y="923"/>
                    <a:pt x="59" y="870"/>
                  </a:cubicBezTo>
                  <a:cubicBezTo>
                    <a:pt x="59" y="798"/>
                    <a:pt x="0" y="764"/>
                    <a:pt x="0" y="692"/>
                  </a:cubicBezTo>
                  <a:cubicBezTo>
                    <a:pt x="0" y="600"/>
                    <a:pt x="105" y="587"/>
                    <a:pt x="191" y="573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18" y="290"/>
                    <a:pt x="184" y="263"/>
                    <a:pt x="171" y="204"/>
                  </a:cubicBezTo>
                  <a:cubicBezTo>
                    <a:pt x="151" y="125"/>
                    <a:pt x="145" y="79"/>
                    <a:pt x="145" y="0"/>
                  </a:cubicBezTo>
                  <a:lnTo>
                    <a:pt x="145" y="0"/>
                  </a:lnTo>
                  <a:cubicBezTo>
                    <a:pt x="151" y="6"/>
                    <a:pt x="165" y="13"/>
                    <a:pt x="184" y="19"/>
                  </a:cubicBezTo>
                  <a:cubicBezTo>
                    <a:pt x="224" y="39"/>
                    <a:pt x="257" y="33"/>
                    <a:pt x="297" y="59"/>
                  </a:cubicBezTo>
                  <a:cubicBezTo>
                    <a:pt x="343" y="105"/>
                    <a:pt x="363" y="138"/>
                    <a:pt x="422" y="164"/>
                  </a:cubicBezTo>
                  <a:cubicBezTo>
                    <a:pt x="468" y="191"/>
                    <a:pt x="501" y="184"/>
                    <a:pt x="534" y="224"/>
                  </a:cubicBezTo>
                  <a:cubicBezTo>
                    <a:pt x="600" y="283"/>
                    <a:pt x="607" y="349"/>
                    <a:pt x="666" y="408"/>
                  </a:cubicBezTo>
                  <a:cubicBezTo>
                    <a:pt x="752" y="494"/>
                    <a:pt x="818" y="514"/>
                    <a:pt x="897" y="600"/>
                  </a:cubicBezTo>
                  <a:lnTo>
                    <a:pt x="897" y="600"/>
                  </a:lnTo>
                  <a:cubicBezTo>
                    <a:pt x="831" y="652"/>
                    <a:pt x="758" y="679"/>
                    <a:pt x="666" y="718"/>
                  </a:cubicBezTo>
                  <a:cubicBezTo>
                    <a:pt x="607" y="745"/>
                    <a:pt x="587" y="791"/>
                    <a:pt x="534" y="844"/>
                  </a:cubicBezTo>
                  <a:cubicBezTo>
                    <a:pt x="508" y="870"/>
                    <a:pt x="488" y="877"/>
                    <a:pt x="462" y="910"/>
                  </a:cubicBezTo>
                  <a:cubicBezTo>
                    <a:pt x="435" y="956"/>
                    <a:pt x="402" y="989"/>
                    <a:pt x="376" y="102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20"/>
            <p:cNvSpPr>
              <a:spLocks noChangeArrowheads="1"/>
            </p:cNvSpPr>
            <p:nvPr/>
          </p:nvSpPr>
          <p:spPr bwMode="auto">
            <a:xfrm>
              <a:off x="9771221" y="6202358"/>
              <a:ext cx="544477" cy="314325"/>
            </a:xfrm>
            <a:custGeom>
              <a:avLst/>
              <a:gdLst>
                <a:gd name="T0" fmla="*/ 7 w 1512"/>
                <a:gd name="T1" fmla="*/ 60 h 872"/>
                <a:gd name="T2" fmla="*/ 7 w 1512"/>
                <a:gd name="T3" fmla="*/ 60 h 872"/>
                <a:gd name="T4" fmla="*/ 0 w 1512"/>
                <a:gd name="T5" fmla="*/ 119 h 872"/>
                <a:gd name="T6" fmla="*/ 93 w 1512"/>
                <a:gd name="T7" fmla="*/ 271 h 872"/>
                <a:gd name="T8" fmla="*/ 93 w 1512"/>
                <a:gd name="T9" fmla="*/ 271 h 872"/>
                <a:gd name="T10" fmla="*/ 132 w 1512"/>
                <a:gd name="T11" fmla="*/ 290 h 872"/>
                <a:gd name="T12" fmla="*/ 245 w 1512"/>
                <a:gd name="T13" fmla="*/ 330 h 872"/>
                <a:gd name="T14" fmla="*/ 370 w 1512"/>
                <a:gd name="T15" fmla="*/ 435 h 872"/>
                <a:gd name="T16" fmla="*/ 482 w 1512"/>
                <a:gd name="T17" fmla="*/ 495 h 872"/>
                <a:gd name="T18" fmla="*/ 614 w 1512"/>
                <a:gd name="T19" fmla="*/ 679 h 872"/>
                <a:gd name="T20" fmla="*/ 845 w 1512"/>
                <a:gd name="T21" fmla="*/ 871 h 872"/>
                <a:gd name="T22" fmla="*/ 845 w 1512"/>
                <a:gd name="T23" fmla="*/ 871 h 872"/>
                <a:gd name="T24" fmla="*/ 911 w 1512"/>
                <a:gd name="T25" fmla="*/ 805 h 872"/>
                <a:gd name="T26" fmla="*/ 1023 w 1512"/>
                <a:gd name="T27" fmla="*/ 706 h 872"/>
                <a:gd name="T28" fmla="*/ 1128 w 1512"/>
                <a:gd name="T29" fmla="*/ 594 h 872"/>
                <a:gd name="T30" fmla="*/ 1234 w 1512"/>
                <a:gd name="T31" fmla="*/ 501 h 872"/>
                <a:gd name="T32" fmla="*/ 1406 w 1512"/>
                <a:gd name="T33" fmla="*/ 297 h 872"/>
                <a:gd name="T34" fmla="*/ 1511 w 1512"/>
                <a:gd name="T35" fmla="*/ 165 h 872"/>
                <a:gd name="T36" fmla="*/ 1511 w 1512"/>
                <a:gd name="T37" fmla="*/ 165 h 872"/>
                <a:gd name="T38" fmla="*/ 1379 w 1512"/>
                <a:gd name="T39" fmla="*/ 125 h 872"/>
                <a:gd name="T40" fmla="*/ 1293 w 1512"/>
                <a:gd name="T41" fmla="*/ 145 h 872"/>
                <a:gd name="T42" fmla="*/ 1181 w 1512"/>
                <a:gd name="T43" fmla="*/ 125 h 872"/>
                <a:gd name="T44" fmla="*/ 1168 w 1512"/>
                <a:gd name="T45" fmla="*/ 112 h 872"/>
                <a:gd name="T46" fmla="*/ 1102 w 1512"/>
                <a:gd name="T47" fmla="*/ 165 h 872"/>
                <a:gd name="T48" fmla="*/ 911 w 1512"/>
                <a:gd name="T49" fmla="*/ 224 h 872"/>
                <a:gd name="T50" fmla="*/ 838 w 1512"/>
                <a:gd name="T51" fmla="*/ 224 h 872"/>
                <a:gd name="T52" fmla="*/ 785 w 1512"/>
                <a:gd name="T53" fmla="*/ 251 h 872"/>
                <a:gd name="T54" fmla="*/ 706 w 1512"/>
                <a:gd name="T55" fmla="*/ 231 h 872"/>
                <a:gd name="T56" fmla="*/ 515 w 1512"/>
                <a:gd name="T57" fmla="*/ 165 h 872"/>
                <a:gd name="T58" fmla="*/ 271 w 1512"/>
                <a:gd name="T59" fmla="*/ 0 h 872"/>
                <a:gd name="T60" fmla="*/ 60 w 1512"/>
                <a:gd name="T61" fmla="*/ 112 h 872"/>
                <a:gd name="T62" fmla="*/ 7 w 1512"/>
                <a:gd name="T63" fmla="*/ 60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2" h="872">
                  <a:moveTo>
                    <a:pt x="7" y="60"/>
                  </a:moveTo>
                  <a:lnTo>
                    <a:pt x="7" y="60"/>
                  </a:lnTo>
                  <a:cubicBezTo>
                    <a:pt x="7" y="79"/>
                    <a:pt x="0" y="99"/>
                    <a:pt x="0" y="119"/>
                  </a:cubicBezTo>
                  <a:cubicBezTo>
                    <a:pt x="0" y="191"/>
                    <a:pt x="34" y="237"/>
                    <a:pt x="93" y="271"/>
                  </a:cubicBezTo>
                  <a:lnTo>
                    <a:pt x="93" y="271"/>
                  </a:lnTo>
                  <a:cubicBezTo>
                    <a:pt x="99" y="277"/>
                    <a:pt x="113" y="284"/>
                    <a:pt x="132" y="290"/>
                  </a:cubicBezTo>
                  <a:cubicBezTo>
                    <a:pt x="172" y="310"/>
                    <a:pt x="205" y="304"/>
                    <a:pt x="245" y="330"/>
                  </a:cubicBezTo>
                  <a:cubicBezTo>
                    <a:pt x="291" y="376"/>
                    <a:pt x="311" y="409"/>
                    <a:pt x="370" y="435"/>
                  </a:cubicBezTo>
                  <a:cubicBezTo>
                    <a:pt x="416" y="462"/>
                    <a:pt x="449" y="455"/>
                    <a:pt x="482" y="495"/>
                  </a:cubicBezTo>
                  <a:cubicBezTo>
                    <a:pt x="548" y="554"/>
                    <a:pt x="555" y="620"/>
                    <a:pt x="614" y="679"/>
                  </a:cubicBezTo>
                  <a:cubicBezTo>
                    <a:pt x="700" y="765"/>
                    <a:pt x="766" y="785"/>
                    <a:pt x="845" y="871"/>
                  </a:cubicBezTo>
                  <a:lnTo>
                    <a:pt x="845" y="871"/>
                  </a:lnTo>
                  <a:cubicBezTo>
                    <a:pt x="871" y="851"/>
                    <a:pt x="891" y="831"/>
                    <a:pt x="911" y="805"/>
                  </a:cubicBezTo>
                  <a:cubicBezTo>
                    <a:pt x="950" y="759"/>
                    <a:pt x="977" y="739"/>
                    <a:pt x="1023" y="706"/>
                  </a:cubicBezTo>
                  <a:cubicBezTo>
                    <a:pt x="1069" y="660"/>
                    <a:pt x="1082" y="633"/>
                    <a:pt x="1128" y="594"/>
                  </a:cubicBezTo>
                  <a:cubicBezTo>
                    <a:pt x="1168" y="554"/>
                    <a:pt x="1194" y="541"/>
                    <a:pt x="1234" y="501"/>
                  </a:cubicBezTo>
                  <a:cubicBezTo>
                    <a:pt x="1300" y="422"/>
                    <a:pt x="1320" y="363"/>
                    <a:pt x="1406" y="297"/>
                  </a:cubicBezTo>
                  <a:cubicBezTo>
                    <a:pt x="1458" y="257"/>
                    <a:pt x="1478" y="218"/>
                    <a:pt x="1511" y="165"/>
                  </a:cubicBezTo>
                  <a:lnTo>
                    <a:pt x="1511" y="165"/>
                  </a:lnTo>
                  <a:cubicBezTo>
                    <a:pt x="1465" y="145"/>
                    <a:pt x="1432" y="125"/>
                    <a:pt x="1379" y="125"/>
                  </a:cubicBezTo>
                  <a:cubicBezTo>
                    <a:pt x="1346" y="125"/>
                    <a:pt x="1326" y="145"/>
                    <a:pt x="1293" y="145"/>
                  </a:cubicBezTo>
                  <a:cubicBezTo>
                    <a:pt x="1247" y="145"/>
                    <a:pt x="1221" y="139"/>
                    <a:pt x="1181" y="125"/>
                  </a:cubicBezTo>
                  <a:cubicBezTo>
                    <a:pt x="1175" y="125"/>
                    <a:pt x="1175" y="112"/>
                    <a:pt x="1168" y="112"/>
                  </a:cubicBezTo>
                  <a:cubicBezTo>
                    <a:pt x="1135" y="112"/>
                    <a:pt x="1128" y="152"/>
                    <a:pt x="1102" y="165"/>
                  </a:cubicBezTo>
                  <a:cubicBezTo>
                    <a:pt x="1036" y="211"/>
                    <a:pt x="990" y="224"/>
                    <a:pt x="911" y="224"/>
                  </a:cubicBezTo>
                  <a:cubicBezTo>
                    <a:pt x="878" y="224"/>
                    <a:pt x="865" y="224"/>
                    <a:pt x="838" y="224"/>
                  </a:cubicBezTo>
                  <a:cubicBezTo>
                    <a:pt x="818" y="224"/>
                    <a:pt x="805" y="251"/>
                    <a:pt x="785" y="251"/>
                  </a:cubicBezTo>
                  <a:cubicBezTo>
                    <a:pt x="753" y="251"/>
                    <a:pt x="733" y="237"/>
                    <a:pt x="706" y="231"/>
                  </a:cubicBezTo>
                  <a:cubicBezTo>
                    <a:pt x="627" y="218"/>
                    <a:pt x="581" y="211"/>
                    <a:pt x="515" y="165"/>
                  </a:cubicBezTo>
                  <a:cubicBezTo>
                    <a:pt x="429" y="92"/>
                    <a:pt x="390" y="0"/>
                    <a:pt x="271" y="0"/>
                  </a:cubicBezTo>
                  <a:cubicBezTo>
                    <a:pt x="179" y="0"/>
                    <a:pt x="152" y="112"/>
                    <a:pt x="60" y="112"/>
                  </a:cubicBezTo>
                  <a:cubicBezTo>
                    <a:pt x="27" y="112"/>
                    <a:pt x="14" y="86"/>
                    <a:pt x="7" y="6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21"/>
            <p:cNvSpPr>
              <a:spLocks noChangeArrowheads="1"/>
            </p:cNvSpPr>
            <p:nvPr/>
          </p:nvSpPr>
          <p:spPr bwMode="auto">
            <a:xfrm>
              <a:off x="9248967" y="5851520"/>
              <a:ext cx="1142926" cy="441325"/>
            </a:xfrm>
            <a:custGeom>
              <a:avLst/>
              <a:gdLst>
                <a:gd name="T0" fmla="*/ 1458 w 3174"/>
                <a:gd name="T1" fmla="*/ 1036 h 1228"/>
                <a:gd name="T2" fmla="*/ 983 w 3174"/>
                <a:gd name="T3" fmla="*/ 745 h 1228"/>
                <a:gd name="T4" fmla="*/ 733 w 3174"/>
                <a:gd name="T5" fmla="*/ 805 h 1228"/>
                <a:gd name="T6" fmla="*/ 515 w 3174"/>
                <a:gd name="T7" fmla="*/ 976 h 1228"/>
                <a:gd name="T8" fmla="*/ 403 w 3174"/>
                <a:gd name="T9" fmla="*/ 950 h 1228"/>
                <a:gd name="T10" fmla="*/ 251 w 3174"/>
                <a:gd name="T11" fmla="*/ 1075 h 1228"/>
                <a:gd name="T12" fmla="*/ 152 w 3174"/>
                <a:gd name="T13" fmla="*/ 910 h 1228"/>
                <a:gd name="T14" fmla="*/ 132 w 3174"/>
                <a:gd name="T15" fmla="*/ 758 h 1228"/>
                <a:gd name="T16" fmla="*/ 0 w 3174"/>
                <a:gd name="T17" fmla="*/ 666 h 1228"/>
                <a:gd name="T18" fmla="*/ 264 w 3174"/>
                <a:gd name="T19" fmla="*/ 455 h 1228"/>
                <a:gd name="T20" fmla="*/ 350 w 3174"/>
                <a:gd name="T21" fmla="*/ 336 h 1228"/>
                <a:gd name="T22" fmla="*/ 330 w 3174"/>
                <a:gd name="T23" fmla="*/ 244 h 1228"/>
                <a:gd name="T24" fmla="*/ 304 w 3174"/>
                <a:gd name="T25" fmla="*/ 46 h 1228"/>
                <a:gd name="T26" fmla="*/ 442 w 3174"/>
                <a:gd name="T27" fmla="*/ 33 h 1228"/>
                <a:gd name="T28" fmla="*/ 752 w 3174"/>
                <a:gd name="T29" fmla="*/ 7 h 1228"/>
                <a:gd name="T30" fmla="*/ 924 w 3174"/>
                <a:gd name="T31" fmla="*/ 59 h 1228"/>
                <a:gd name="T32" fmla="*/ 1069 w 3174"/>
                <a:gd name="T33" fmla="*/ 251 h 1228"/>
                <a:gd name="T34" fmla="*/ 1188 w 3174"/>
                <a:gd name="T35" fmla="*/ 284 h 1228"/>
                <a:gd name="T36" fmla="*/ 1359 w 3174"/>
                <a:gd name="T37" fmla="*/ 198 h 1228"/>
                <a:gd name="T38" fmla="*/ 1583 w 3174"/>
                <a:gd name="T39" fmla="*/ 336 h 1228"/>
                <a:gd name="T40" fmla="*/ 1775 w 3174"/>
                <a:gd name="T41" fmla="*/ 237 h 1228"/>
                <a:gd name="T42" fmla="*/ 2006 w 3174"/>
                <a:gd name="T43" fmla="*/ 191 h 1228"/>
                <a:gd name="T44" fmla="*/ 2052 w 3174"/>
                <a:gd name="T45" fmla="*/ 455 h 1228"/>
                <a:gd name="T46" fmla="*/ 2164 w 3174"/>
                <a:gd name="T47" fmla="*/ 706 h 1228"/>
                <a:gd name="T48" fmla="*/ 2316 w 3174"/>
                <a:gd name="T49" fmla="*/ 554 h 1228"/>
                <a:gd name="T50" fmla="*/ 2612 w 3174"/>
                <a:gd name="T51" fmla="*/ 448 h 1228"/>
                <a:gd name="T52" fmla="*/ 2837 w 3174"/>
                <a:gd name="T53" fmla="*/ 402 h 1228"/>
                <a:gd name="T54" fmla="*/ 3166 w 3174"/>
                <a:gd name="T55" fmla="*/ 389 h 1228"/>
                <a:gd name="T56" fmla="*/ 3166 w 3174"/>
                <a:gd name="T57" fmla="*/ 462 h 1228"/>
                <a:gd name="T58" fmla="*/ 3160 w 3174"/>
                <a:gd name="T59" fmla="*/ 712 h 1228"/>
                <a:gd name="T60" fmla="*/ 3054 w 3174"/>
                <a:gd name="T61" fmla="*/ 1016 h 1228"/>
                <a:gd name="T62" fmla="*/ 2962 w 3174"/>
                <a:gd name="T63" fmla="*/ 1141 h 1228"/>
                <a:gd name="T64" fmla="*/ 2830 w 3174"/>
                <a:gd name="T65" fmla="*/ 1101 h 1228"/>
                <a:gd name="T66" fmla="*/ 2632 w 3174"/>
                <a:gd name="T67" fmla="*/ 1101 h 1228"/>
                <a:gd name="T68" fmla="*/ 2553 w 3174"/>
                <a:gd name="T69" fmla="*/ 1141 h 1228"/>
                <a:gd name="T70" fmla="*/ 2289 w 3174"/>
                <a:gd name="T71" fmla="*/ 1200 h 1228"/>
                <a:gd name="T72" fmla="*/ 2157 w 3174"/>
                <a:gd name="T73" fmla="*/ 1207 h 1228"/>
                <a:gd name="T74" fmla="*/ 1722 w 3174"/>
                <a:gd name="T75" fmla="*/ 976 h 1228"/>
                <a:gd name="T76" fmla="*/ 1458 w 3174"/>
                <a:gd name="T77" fmla="*/ 103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4" h="1228">
                  <a:moveTo>
                    <a:pt x="1458" y="1036"/>
                  </a:moveTo>
                  <a:lnTo>
                    <a:pt x="1458" y="1036"/>
                  </a:lnTo>
                  <a:cubicBezTo>
                    <a:pt x="1175" y="805"/>
                    <a:pt x="1175" y="805"/>
                    <a:pt x="1175" y="805"/>
                  </a:cubicBezTo>
                  <a:cubicBezTo>
                    <a:pt x="1095" y="785"/>
                    <a:pt x="1049" y="785"/>
                    <a:pt x="983" y="745"/>
                  </a:cubicBezTo>
                  <a:cubicBezTo>
                    <a:pt x="950" y="726"/>
                    <a:pt x="931" y="712"/>
                    <a:pt x="891" y="712"/>
                  </a:cubicBezTo>
                  <a:cubicBezTo>
                    <a:pt x="818" y="712"/>
                    <a:pt x="785" y="758"/>
                    <a:pt x="733" y="805"/>
                  </a:cubicBezTo>
                  <a:cubicBezTo>
                    <a:pt x="693" y="851"/>
                    <a:pt x="660" y="871"/>
                    <a:pt x="614" y="910"/>
                  </a:cubicBezTo>
                  <a:cubicBezTo>
                    <a:pt x="581" y="943"/>
                    <a:pt x="561" y="976"/>
                    <a:pt x="515" y="976"/>
                  </a:cubicBezTo>
                  <a:cubicBezTo>
                    <a:pt x="475" y="976"/>
                    <a:pt x="449" y="963"/>
                    <a:pt x="423" y="937"/>
                  </a:cubicBezTo>
                  <a:cubicBezTo>
                    <a:pt x="416" y="943"/>
                    <a:pt x="409" y="950"/>
                    <a:pt x="403" y="950"/>
                  </a:cubicBezTo>
                  <a:cubicBezTo>
                    <a:pt x="403" y="1016"/>
                    <a:pt x="390" y="1095"/>
                    <a:pt x="324" y="1095"/>
                  </a:cubicBezTo>
                  <a:cubicBezTo>
                    <a:pt x="297" y="1095"/>
                    <a:pt x="277" y="1088"/>
                    <a:pt x="251" y="1075"/>
                  </a:cubicBezTo>
                  <a:cubicBezTo>
                    <a:pt x="245" y="1062"/>
                    <a:pt x="225" y="1042"/>
                    <a:pt x="218" y="1022"/>
                  </a:cubicBezTo>
                  <a:cubicBezTo>
                    <a:pt x="205" y="983"/>
                    <a:pt x="192" y="937"/>
                    <a:pt x="152" y="910"/>
                  </a:cubicBezTo>
                  <a:cubicBezTo>
                    <a:pt x="159" y="897"/>
                    <a:pt x="172" y="890"/>
                    <a:pt x="172" y="871"/>
                  </a:cubicBezTo>
                  <a:cubicBezTo>
                    <a:pt x="172" y="824"/>
                    <a:pt x="165" y="785"/>
                    <a:pt x="132" y="758"/>
                  </a:cubicBezTo>
                  <a:cubicBezTo>
                    <a:pt x="86" y="719"/>
                    <a:pt x="47" y="712"/>
                    <a:pt x="0" y="666"/>
                  </a:cubicBezTo>
                  <a:lnTo>
                    <a:pt x="0" y="666"/>
                  </a:lnTo>
                  <a:cubicBezTo>
                    <a:pt x="33" y="613"/>
                    <a:pt x="80" y="613"/>
                    <a:pt x="139" y="580"/>
                  </a:cubicBezTo>
                  <a:cubicBezTo>
                    <a:pt x="198" y="554"/>
                    <a:pt x="218" y="501"/>
                    <a:pt x="264" y="455"/>
                  </a:cubicBezTo>
                  <a:cubicBezTo>
                    <a:pt x="284" y="429"/>
                    <a:pt x="297" y="415"/>
                    <a:pt x="317" y="389"/>
                  </a:cubicBezTo>
                  <a:cubicBezTo>
                    <a:pt x="330" y="369"/>
                    <a:pt x="350" y="363"/>
                    <a:pt x="350" y="336"/>
                  </a:cubicBezTo>
                  <a:cubicBezTo>
                    <a:pt x="350" y="310"/>
                    <a:pt x="350" y="297"/>
                    <a:pt x="350" y="270"/>
                  </a:cubicBezTo>
                  <a:cubicBezTo>
                    <a:pt x="350" y="257"/>
                    <a:pt x="337" y="251"/>
                    <a:pt x="330" y="244"/>
                  </a:cubicBezTo>
                  <a:cubicBezTo>
                    <a:pt x="317" y="198"/>
                    <a:pt x="304" y="171"/>
                    <a:pt x="304" y="125"/>
                  </a:cubicBezTo>
                  <a:cubicBezTo>
                    <a:pt x="304" y="92"/>
                    <a:pt x="304" y="72"/>
                    <a:pt x="304" y="46"/>
                  </a:cubicBezTo>
                  <a:cubicBezTo>
                    <a:pt x="357" y="46"/>
                    <a:pt x="390" y="46"/>
                    <a:pt x="442" y="33"/>
                  </a:cubicBezTo>
                  <a:lnTo>
                    <a:pt x="442" y="33"/>
                  </a:lnTo>
                  <a:cubicBezTo>
                    <a:pt x="686" y="7"/>
                    <a:pt x="686" y="7"/>
                    <a:pt x="686" y="7"/>
                  </a:cubicBezTo>
                  <a:cubicBezTo>
                    <a:pt x="713" y="7"/>
                    <a:pt x="726" y="7"/>
                    <a:pt x="752" y="7"/>
                  </a:cubicBezTo>
                  <a:cubicBezTo>
                    <a:pt x="765" y="7"/>
                    <a:pt x="772" y="0"/>
                    <a:pt x="785" y="0"/>
                  </a:cubicBezTo>
                  <a:cubicBezTo>
                    <a:pt x="845" y="0"/>
                    <a:pt x="871" y="26"/>
                    <a:pt x="924" y="59"/>
                  </a:cubicBezTo>
                  <a:cubicBezTo>
                    <a:pt x="963" y="79"/>
                    <a:pt x="990" y="99"/>
                    <a:pt x="1010" y="139"/>
                  </a:cubicBezTo>
                  <a:cubicBezTo>
                    <a:pt x="1036" y="178"/>
                    <a:pt x="1049" y="204"/>
                    <a:pt x="1069" y="251"/>
                  </a:cubicBezTo>
                  <a:cubicBezTo>
                    <a:pt x="1082" y="284"/>
                    <a:pt x="1095" y="330"/>
                    <a:pt x="1135" y="330"/>
                  </a:cubicBezTo>
                  <a:cubicBezTo>
                    <a:pt x="1161" y="330"/>
                    <a:pt x="1168" y="303"/>
                    <a:pt x="1188" y="284"/>
                  </a:cubicBezTo>
                  <a:cubicBezTo>
                    <a:pt x="1240" y="231"/>
                    <a:pt x="1287" y="211"/>
                    <a:pt x="1359" y="198"/>
                  </a:cubicBezTo>
                  <a:lnTo>
                    <a:pt x="1359" y="198"/>
                  </a:lnTo>
                  <a:cubicBezTo>
                    <a:pt x="1412" y="237"/>
                    <a:pt x="1465" y="244"/>
                    <a:pt x="1524" y="284"/>
                  </a:cubicBezTo>
                  <a:cubicBezTo>
                    <a:pt x="1544" y="303"/>
                    <a:pt x="1550" y="336"/>
                    <a:pt x="1583" y="336"/>
                  </a:cubicBezTo>
                  <a:cubicBezTo>
                    <a:pt x="1617" y="336"/>
                    <a:pt x="1630" y="303"/>
                    <a:pt x="1663" y="284"/>
                  </a:cubicBezTo>
                  <a:cubicBezTo>
                    <a:pt x="1702" y="257"/>
                    <a:pt x="1729" y="251"/>
                    <a:pt x="1775" y="237"/>
                  </a:cubicBezTo>
                  <a:cubicBezTo>
                    <a:pt x="1834" y="224"/>
                    <a:pt x="1861" y="191"/>
                    <a:pt x="1920" y="191"/>
                  </a:cubicBezTo>
                  <a:cubicBezTo>
                    <a:pt x="1953" y="191"/>
                    <a:pt x="1973" y="191"/>
                    <a:pt x="2006" y="191"/>
                  </a:cubicBezTo>
                  <a:cubicBezTo>
                    <a:pt x="2058" y="191"/>
                    <a:pt x="2124" y="211"/>
                    <a:pt x="2124" y="264"/>
                  </a:cubicBezTo>
                  <a:cubicBezTo>
                    <a:pt x="2124" y="343"/>
                    <a:pt x="2091" y="383"/>
                    <a:pt x="2052" y="455"/>
                  </a:cubicBezTo>
                  <a:cubicBezTo>
                    <a:pt x="2032" y="495"/>
                    <a:pt x="2006" y="508"/>
                    <a:pt x="2006" y="554"/>
                  </a:cubicBezTo>
                  <a:cubicBezTo>
                    <a:pt x="2006" y="633"/>
                    <a:pt x="2078" y="706"/>
                    <a:pt x="2164" y="706"/>
                  </a:cubicBezTo>
                  <a:cubicBezTo>
                    <a:pt x="2210" y="706"/>
                    <a:pt x="2223" y="666"/>
                    <a:pt x="2256" y="633"/>
                  </a:cubicBezTo>
                  <a:cubicBezTo>
                    <a:pt x="2276" y="600"/>
                    <a:pt x="2296" y="587"/>
                    <a:pt x="2316" y="554"/>
                  </a:cubicBezTo>
                  <a:cubicBezTo>
                    <a:pt x="2329" y="528"/>
                    <a:pt x="2335" y="501"/>
                    <a:pt x="2362" y="495"/>
                  </a:cubicBezTo>
                  <a:cubicBezTo>
                    <a:pt x="2461" y="468"/>
                    <a:pt x="2514" y="448"/>
                    <a:pt x="2612" y="448"/>
                  </a:cubicBezTo>
                  <a:cubicBezTo>
                    <a:pt x="2652" y="448"/>
                    <a:pt x="2678" y="482"/>
                    <a:pt x="2718" y="482"/>
                  </a:cubicBezTo>
                  <a:cubicBezTo>
                    <a:pt x="2771" y="482"/>
                    <a:pt x="2790" y="429"/>
                    <a:pt x="2837" y="402"/>
                  </a:cubicBezTo>
                  <a:cubicBezTo>
                    <a:pt x="2896" y="369"/>
                    <a:pt x="2942" y="350"/>
                    <a:pt x="3015" y="343"/>
                  </a:cubicBezTo>
                  <a:cubicBezTo>
                    <a:pt x="3166" y="389"/>
                    <a:pt x="3166" y="389"/>
                    <a:pt x="3166" y="389"/>
                  </a:cubicBezTo>
                  <a:lnTo>
                    <a:pt x="3166" y="389"/>
                  </a:lnTo>
                  <a:cubicBezTo>
                    <a:pt x="3166" y="415"/>
                    <a:pt x="3173" y="435"/>
                    <a:pt x="3166" y="462"/>
                  </a:cubicBezTo>
                  <a:cubicBezTo>
                    <a:pt x="3147" y="488"/>
                    <a:pt x="3114" y="501"/>
                    <a:pt x="3114" y="541"/>
                  </a:cubicBezTo>
                  <a:cubicBezTo>
                    <a:pt x="3114" y="607"/>
                    <a:pt x="3160" y="646"/>
                    <a:pt x="3160" y="712"/>
                  </a:cubicBezTo>
                  <a:cubicBezTo>
                    <a:pt x="3160" y="791"/>
                    <a:pt x="3127" y="831"/>
                    <a:pt x="3101" y="897"/>
                  </a:cubicBezTo>
                  <a:cubicBezTo>
                    <a:pt x="3081" y="943"/>
                    <a:pt x="3081" y="976"/>
                    <a:pt x="3054" y="1016"/>
                  </a:cubicBezTo>
                  <a:cubicBezTo>
                    <a:pt x="3034" y="1042"/>
                    <a:pt x="3008" y="1055"/>
                    <a:pt x="2988" y="1088"/>
                  </a:cubicBezTo>
                  <a:cubicBezTo>
                    <a:pt x="2975" y="1108"/>
                    <a:pt x="2969" y="1128"/>
                    <a:pt x="2962" y="1141"/>
                  </a:cubicBezTo>
                  <a:lnTo>
                    <a:pt x="2962" y="1141"/>
                  </a:lnTo>
                  <a:cubicBezTo>
                    <a:pt x="2916" y="1121"/>
                    <a:pt x="2883" y="1101"/>
                    <a:pt x="2830" y="1101"/>
                  </a:cubicBezTo>
                  <a:cubicBezTo>
                    <a:pt x="2797" y="1101"/>
                    <a:pt x="2777" y="1121"/>
                    <a:pt x="2744" y="1121"/>
                  </a:cubicBezTo>
                  <a:cubicBezTo>
                    <a:pt x="2698" y="1121"/>
                    <a:pt x="2672" y="1115"/>
                    <a:pt x="2632" y="1101"/>
                  </a:cubicBezTo>
                  <a:cubicBezTo>
                    <a:pt x="2626" y="1101"/>
                    <a:pt x="2626" y="1088"/>
                    <a:pt x="2619" y="1088"/>
                  </a:cubicBezTo>
                  <a:cubicBezTo>
                    <a:pt x="2586" y="1088"/>
                    <a:pt x="2579" y="1128"/>
                    <a:pt x="2553" y="1141"/>
                  </a:cubicBezTo>
                  <a:cubicBezTo>
                    <a:pt x="2487" y="1187"/>
                    <a:pt x="2441" y="1200"/>
                    <a:pt x="2362" y="1200"/>
                  </a:cubicBezTo>
                  <a:cubicBezTo>
                    <a:pt x="2329" y="1200"/>
                    <a:pt x="2316" y="1200"/>
                    <a:pt x="2289" y="1200"/>
                  </a:cubicBezTo>
                  <a:cubicBezTo>
                    <a:pt x="2269" y="1200"/>
                    <a:pt x="2256" y="1227"/>
                    <a:pt x="2236" y="1227"/>
                  </a:cubicBezTo>
                  <a:cubicBezTo>
                    <a:pt x="2204" y="1227"/>
                    <a:pt x="2184" y="1213"/>
                    <a:pt x="2157" y="1207"/>
                  </a:cubicBezTo>
                  <a:cubicBezTo>
                    <a:pt x="2078" y="1194"/>
                    <a:pt x="2032" y="1187"/>
                    <a:pt x="1966" y="1141"/>
                  </a:cubicBezTo>
                  <a:cubicBezTo>
                    <a:pt x="1880" y="1068"/>
                    <a:pt x="1841" y="976"/>
                    <a:pt x="1722" y="976"/>
                  </a:cubicBezTo>
                  <a:cubicBezTo>
                    <a:pt x="1630" y="976"/>
                    <a:pt x="1603" y="1088"/>
                    <a:pt x="1511" y="1088"/>
                  </a:cubicBezTo>
                  <a:cubicBezTo>
                    <a:pt x="1478" y="1088"/>
                    <a:pt x="1465" y="1062"/>
                    <a:pt x="1458" y="103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22"/>
            <p:cNvSpPr>
              <a:spLocks noChangeArrowheads="1"/>
            </p:cNvSpPr>
            <p:nvPr/>
          </p:nvSpPr>
          <p:spPr bwMode="auto">
            <a:xfrm>
              <a:off x="9737885" y="5694357"/>
              <a:ext cx="660357" cy="411162"/>
            </a:xfrm>
            <a:custGeom>
              <a:avLst/>
              <a:gdLst>
                <a:gd name="T0" fmla="*/ 1807 w 1835"/>
                <a:gd name="T1" fmla="*/ 824 h 1142"/>
                <a:gd name="T2" fmla="*/ 1807 w 1835"/>
                <a:gd name="T3" fmla="*/ 824 h 1142"/>
                <a:gd name="T4" fmla="*/ 1656 w 1835"/>
                <a:gd name="T5" fmla="*/ 778 h 1142"/>
                <a:gd name="T6" fmla="*/ 1478 w 1835"/>
                <a:gd name="T7" fmla="*/ 837 h 1142"/>
                <a:gd name="T8" fmla="*/ 1359 w 1835"/>
                <a:gd name="T9" fmla="*/ 917 h 1142"/>
                <a:gd name="T10" fmla="*/ 1253 w 1835"/>
                <a:gd name="T11" fmla="*/ 883 h 1142"/>
                <a:gd name="T12" fmla="*/ 1003 w 1835"/>
                <a:gd name="T13" fmla="*/ 930 h 1142"/>
                <a:gd name="T14" fmla="*/ 957 w 1835"/>
                <a:gd name="T15" fmla="*/ 989 h 1142"/>
                <a:gd name="T16" fmla="*/ 897 w 1835"/>
                <a:gd name="T17" fmla="*/ 1068 h 1142"/>
                <a:gd name="T18" fmla="*/ 805 w 1835"/>
                <a:gd name="T19" fmla="*/ 1141 h 1142"/>
                <a:gd name="T20" fmla="*/ 647 w 1835"/>
                <a:gd name="T21" fmla="*/ 989 h 1142"/>
                <a:gd name="T22" fmla="*/ 693 w 1835"/>
                <a:gd name="T23" fmla="*/ 890 h 1142"/>
                <a:gd name="T24" fmla="*/ 765 w 1835"/>
                <a:gd name="T25" fmla="*/ 699 h 1142"/>
                <a:gd name="T26" fmla="*/ 647 w 1835"/>
                <a:gd name="T27" fmla="*/ 626 h 1142"/>
                <a:gd name="T28" fmla="*/ 561 w 1835"/>
                <a:gd name="T29" fmla="*/ 626 h 1142"/>
                <a:gd name="T30" fmla="*/ 416 w 1835"/>
                <a:gd name="T31" fmla="*/ 672 h 1142"/>
                <a:gd name="T32" fmla="*/ 304 w 1835"/>
                <a:gd name="T33" fmla="*/ 719 h 1142"/>
                <a:gd name="T34" fmla="*/ 224 w 1835"/>
                <a:gd name="T35" fmla="*/ 771 h 1142"/>
                <a:gd name="T36" fmla="*/ 165 w 1835"/>
                <a:gd name="T37" fmla="*/ 719 h 1142"/>
                <a:gd name="T38" fmla="*/ 0 w 1835"/>
                <a:gd name="T39" fmla="*/ 633 h 1142"/>
                <a:gd name="T40" fmla="*/ 0 w 1835"/>
                <a:gd name="T41" fmla="*/ 633 h 1142"/>
                <a:gd name="T42" fmla="*/ 27 w 1835"/>
                <a:gd name="T43" fmla="*/ 587 h 1142"/>
                <a:gd name="T44" fmla="*/ 73 w 1835"/>
                <a:gd name="T45" fmla="*/ 507 h 1142"/>
                <a:gd name="T46" fmla="*/ 0 w 1835"/>
                <a:gd name="T47" fmla="*/ 310 h 1142"/>
                <a:gd name="T48" fmla="*/ 53 w 1835"/>
                <a:gd name="T49" fmla="*/ 184 h 1142"/>
                <a:gd name="T50" fmla="*/ 53 w 1835"/>
                <a:gd name="T51" fmla="*/ 118 h 1142"/>
                <a:gd name="T52" fmla="*/ 66 w 1835"/>
                <a:gd name="T53" fmla="*/ 59 h 1142"/>
                <a:gd name="T54" fmla="*/ 66 w 1835"/>
                <a:gd name="T55" fmla="*/ 59 h 1142"/>
                <a:gd name="T56" fmla="*/ 178 w 1835"/>
                <a:gd name="T57" fmla="*/ 99 h 1142"/>
                <a:gd name="T58" fmla="*/ 290 w 1835"/>
                <a:gd name="T59" fmla="*/ 79 h 1142"/>
                <a:gd name="T60" fmla="*/ 403 w 1835"/>
                <a:gd name="T61" fmla="*/ 85 h 1142"/>
                <a:gd name="T62" fmla="*/ 594 w 1835"/>
                <a:gd name="T63" fmla="*/ 33 h 1142"/>
                <a:gd name="T64" fmla="*/ 732 w 1835"/>
                <a:gd name="T65" fmla="*/ 0 h 1142"/>
                <a:gd name="T66" fmla="*/ 673 w 1835"/>
                <a:gd name="T67" fmla="*/ 145 h 1142"/>
                <a:gd name="T68" fmla="*/ 640 w 1835"/>
                <a:gd name="T69" fmla="*/ 250 h 1142"/>
                <a:gd name="T70" fmla="*/ 713 w 1835"/>
                <a:gd name="T71" fmla="*/ 310 h 1142"/>
                <a:gd name="T72" fmla="*/ 805 w 1835"/>
                <a:gd name="T73" fmla="*/ 356 h 1142"/>
                <a:gd name="T74" fmla="*/ 884 w 1835"/>
                <a:gd name="T75" fmla="*/ 316 h 1142"/>
                <a:gd name="T76" fmla="*/ 910 w 1835"/>
                <a:gd name="T77" fmla="*/ 343 h 1142"/>
                <a:gd name="T78" fmla="*/ 963 w 1835"/>
                <a:gd name="T79" fmla="*/ 376 h 1142"/>
                <a:gd name="T80" fmla="*/ 1016 w 1835"/>
                <a:gd name="T81" fmla="*/ 422 h 1142"/>
                <a:gd name="T82" fmla="*/ 1069 w 1835"/>
                <a:gd name="T83" fmla="*/ 369 h 1142"/>
                <a:gd name="T84" fmla="*/ 1049 w 1835"/>
                <a:gd name="T85" fmla="*/ 290 h 1142"/>
                <a:gd name="T86" fmla="*/ 1095 w 1835"/>
                <a:gd name="T87" fmla="*/ 270 h 1142"/>
                <a:gd name="T88" fmla="*/ 1128 w 1835"/>
                <a:gd name="T89" fmla="*/ 197 h 1142"/>
                <a:gd name="T90" fmla="*/ 1161 w 1835"/>
                <a:gd name="T91" fmla="*/ 125 h 1142"/>
                <a:gd name="T92" fmla="*/ 1234 w 1835"/>
                <a:gd name="T93" fmla="*/ 184 h 1142"/>
                <a:gd name="T94" fmla="*/ 1412 w 1835"/>
                <a:gd name="T95" fmla="*/ 257 h 1142"/>
                <a:gd name="T96" fmla="*/ 1484 w 1835"/>
                <a:gd name="T97" fmla="*/ 257 h 1142"/>
                <a:gd name="T98" fmla="*/ 1570 w 1835"/>
                <a:gd name="T99" fmla="*/ 250 h 1142"/>
                <a:gd name="T100" fmla="*/ 1643 w 1835"/>
                <a:gd name="T101" fmla="*/ 270 h 1142"/>
                <a:gd name="T102" fmla="*/ 1794 w 1835"/>
                <a:gd name="T103" fmla="*/ 290 h 1142"/>
                <a:gd name="T104" fmla="*/ 1794 w 1835"/>
                <a:gd name="T105" fmla="*/ 290 h 1142"/>
                <a:gd name="T106" fmla="*/ 1801 w 1835"/>
                <a:gd name="T107" fmla="*/ 323 h 1142"/>
                <a:gd name="T108" fmla="*/ 1801 w 1835"/>
                <a:gd name="T109" fmla="*/ 382 h 1142"/>
                <a:gd name="T110" fmla="*/ 1821 w 1835"/>
                <a:gd name="T111" fmla="*/ 567 h 1142"/>
                <a:gd name="T112" fmla="*/ 1821 w 1835"/>
                <a:gd name="T113" fmla="*/ 620 h 1142"/>
                <a:gd name="T114" fmla="*/ 1834 w 1835"/>
                <a:gd name="T115" fmla="*/ 666 h 1142"/>
                <a:gd name="T116" fmla="*/ 1807 w 1835"/>
                <a:gd name="T117" fmla="*/ 804 h 1142"/>
                <a:gd name="T118" fmla="*/ 1807 w 1835"/>
                <a:gd name="T119" fmla="*/ 824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5" h="1142">
                  <a:moveTo>
                    <a:pt x="1807" y="824"/>
                  </a:moveTo>
                  <a:lnTo>
                    <a:pt x="1807" y="824"/>
                  </a:lnTo>
                  <a:cubicBezTo>
                    <a:pt x="1656" y="778"/>
                    <a:pt x="1656" y="778"/>
                    <a:pt x="1656" y="778"/>
                  </a:cubicBezTo>
                  <a:cubicBezTo>
                    <a:pt x="1583" y="785"/>
                    <a:pt x="1537" y="804"/>
                    <a:pt x="1478" y="837"/>
                  </a:cubicBezTo>
                  <a:cubicBezTo>
                    <a:pt x="1431" y="864"/>
                    <a:pt x="1412" y="917"/>
                    <a:pt x="1359" y="917"/>
                  </a:cubicBezTo>
                  <a:cubicBezTo>
                    <a:pt x="1319" y="917"/>
                    <a:pt x="1293" y="883"/>
                    <a:pt x="1253" y="883"/>
                  </a:cubicBezTo>
                  <a:cubicBezTo>
                    <a:pt x="1155" y="883"/>
                    <a:pt x="1102" y="903"/>
                    <a:pt x="1003" y="930"/>
                  </a:cubicBezTo>
                  <a:cubicBezTo>
                    <a:pt x="976" y="936"/>
                    <a:pt x="970" y="963"/>
                    <a:pt x="957" y="989"/>
                  </a:cubicBezTo>
                  <a:cubicBezTo>
                    <a:pt x="937" y="1022"/>
                    <a:pt x="917" y="1035"/>
                    <a:pt x="897" y="1068"/>
                  </a:cubicBezTo>
                  <a:cubicBezTo>
                    <a:pt x="864" y="1101"/>
                    <a:pt x="851" y="1141"/>
                    <a:pt x="805" y="1141"/>
                  </a:cubicBezTo>
                  <a:cubicBezTo>
                    <a:pt x="719" y="1141"/>
                    <a:pt x="647" y="1068"/>
                    <a:pt x="647" y="989"/>
                  </a:cubicBezTo>
                  <a:cubicBezTo>
                    <a:pt x="647" y="943"/>
                    <a:pt x="673" y="930"/>
                    <a:pt x="693" y="890"/>
                  </a:cubicBezTo>
                  <a:cubicBezTo>
                    <a:pt x="732" y="818"/>
                    <a:pt x="765" y="778"/>
                    <a:pt x="765" y="699"/>
                  </a:cubicBezTo>
                  <a:cubicBezTo>
                    <a:pt x="765" y="646"/>
                    <a:pt x="699" y="626"/>
                    <a:pt x="647" y="626"/>
                  </a:cubicBezTo>
                  <a:cubicBezTo>
                    <a:pt x="614" y="626"/>
                    <a:pt x="594" y="626"/>
                    <a:pt x="561" y="626"/>
                  </a:cubicBezTo>
                  <a:cubicBezTo>
                    <a:pt x="502" y="626"/>
                    <a:pt x="475" y="659"/>
                    <a:pt x="416" y="672"/>
                  </a:cubicBezTo>
                  <a:cubicBezTo>
                    <a:pt x="370" y="686"/>
                    <a:pt x="343" y="692"/>
                    <a:pt x="304" y="719"/>
                  </a:cubicBezTo>
                  <a:cubicBezTo>
                    <a:pt x="271" y="738"/>
                    <a:pt x="258" y="771"/>
                    <a:pt x="224" y="771"/>
                  </a:cubicBezTo>
                  <a:cubicBezTo>
                    <a:pt x="191" y="771"/>
                    <a:pt x="185" y="738"/>
                    <a:pt x="165" y="719"/>
                  </a:cubicBezTo>
                  <a:cubicBezTo>
                    <a:pt x="106" y="679"/>
                    <a:pt x="53" y="672"/>
                    <a:pt x="0" y="633"/>
                  </a:cubicBezTo>
                  <a:lnTo>
                    <a:pt x="0" y="633"/>
                  </a:lnTo>
                  <a:cubicBezTo>
                    <a:pt x="20" y="620"/>
                    <a:pt x="20" y="606"/>
                    <a:pt x="27" y="587"/>
                  </a:cubicBezTo>
                  <a:cubicBezTo>
                    <a:pt x="40" y="554"/>
                    <a:pt x="73" y="540"/>
                    <a:pt x="73" y="507"/>
                  </a:cubicBezTo>
                  <a:cubicBezTo>
                    <a:pt x="73" y="422"/>
                    <a:pt x="0" y="389"/>
                    <a:pt x="0" y="310"/>
                  </a:cubicBezTo>
                  <a:cubicBezTo>
                    <a:pt x="0" y="257"/>
                    <a:pt x="53" y="237"/>
                    <a:pt x="53" y="184"/>
                  </a:cubicBezTo>
                  <a:cubicBezTo>
                    <a:pt x="53" y="158"/>
                    <a:pt x="53" y="138"/>
                    <a:pt x="53" y="118"/>
                  </a:cubicBezTo>
                  <a:cubicBezTo>
                    <a:pt x="53" y="92"/>
                    <a:pt x="60" y="85"/>
                    <a:pt x="66" y="59"/>
                  </a:cubicBezTo>
                  <a:lnTo>
                    <a:pt x="66" y="59"/>
                  </a:lnTo>
                  <a:cubicBezTo>
                    <a:pt x="106" y="72"/>
                    <a:pt x="132" y="99"/>
                    <a:pt x="178" y="99"/>
                  </a:cubicBezTo>
                  <a:cubicBezTo>
                    <a:pt x="218" y="99"/>
                    <a:pt x="244" y="79"/>
                    <a:pt x="290" y="79"/>
                  </a:cubicBezTo>
                  <a:cubicBezTo>
                    <a:pt x="337" y="79"/>
                    <a:pt x="363" y="85"/>
                    <a:pt x="403" y="85"/>
                  </a:cubicBezTo>
                  <a:cubicBezTo>
                    <a:pt x="482" y="85"/>
                    <a:pt x="521" y="52"/>
                    <a:pt x="594" y="33"/>
                  </a:cubicBezTo>
                  <a:cubicBezTo>
                    <a:pt x="647" y="20"/>
                    <a:pt x="686" y="26"/>
                    <a:pt x="732" y="0"/>
                  </a:cubicBezTo>
                  <a:cubicBezTo>
                    <a:pt x="699" y="52"/>
                    <a:pt x="693" y="85"/>
                    <a:pt x="673" y="145"/>
                  </a:cubicBezTo>
                  <a:cubicBezTo>
                    <a:pt x="660" y="184"/>
                    <a:pt x="640" y="204"/>
                    <a:pt x="640" y="250"/>
                  </a:cubicBezTo>
                  <a:cubicBezTo>
                    <a:pt x="640" y="290"/>
                    <a:pt x="679" y="296"/>
                    <a:pt x="713" y="310"/>
                  </a:cubicBezTo>
                  <a:cubicBezTo>
                    <a:pt x="752" y="323"/>
                    <a:pt x="765" y="356"/>
                    <a:pt x="805" y="356"/>
                  </a:cubicBezTo>
                  <a:cubicBezTo>
                    <a:pt x="838" y="356"/>
                    <a:pt x="851" y="316"/>
                    <a:pt x="884" y="316"/>
                  </a:cubicBezTo>
                  <a:cubicBezTo>
                    <a:pt x="897" y="316"/>
                    <a:pt x="897" y="329"/>
                    <a:pt x="910" y="343"/>
                  </a:cubicBezTo>
                  <a:cubicBezTo>
                    <a:pt x="930" y="356"/>
                    <a:pt x="943" y="362"/>
                    <a:pt x="963" y="376"/>
                  </a:cubicBezTo>
                  <a:cubicBezTo>
                    <a:pt x="983" y="395"/>
                    <a:pt x="990" y="422"/>
                    <a:pt x="1016" y="422"/>
                  </a:cubicBezTo>
                  <a:cubicBezTo>
                    <a:pt x="1049" y="422"/>
                    <a:pt x="1069" y="395"/>
                    <a:pt x="1069" y="369"/>
                  </a:cubicBezTo>
                  <a:cubicBezTo>
                    <a:pt x="1069" y="336"/>
                    <a:pt x="1049" y="323"/>
                    <a:pt x="1049" y="290"/>
                  </a:cubicBezTo>
                  <a:cubicBezTo>
                    <a:pt x="1049" y="270"/>
                    <a:pt x="1082" y="283"/>
                    <a:pt x="1095" y="270"/>
                  </a:cubicBezTo>
                  <a:cubicBezTo>
                    <a:pt x="1121" y="250"/>
                    <a:pt x="1128" y="230"/>
                    <a:pt x="1128" y="197"/>
                  </a:cubicBezTo>
                  <a:cubicBezTo>
                    <a:pt x="1135" y="171"/>
                    <a:pt x="1128" y="125"/>
                    <a:pt x="1161" y="125"/>
                  </a:cubicBezTo>
                  <a:cubicBezTo>
                    <a:pt x="1201" y="125"/>
                    <a:pt x="1201" y="171"/>
                    <a:pt x="1234" y="184"/>
                  </a:cubicBezTo>
                  <a:cubicBezTo>
                    <a:pt x="1300" y="224"/>
                    <a:pt x="1339" y="257"/>
                    <a:pt x="1412" y="257"/>
                  </a:cubicBezTo>
                  <a:cubicBezTo>
                    <a:pt x="1445" y="257"/>
                    <a:pt x="1458" y="257"/>
                    <a:pt x="1484" y="257"/>
                  </a:cubicBezTo>
                  <a:cubicBezTo>
                    <a:pt x="1517" y="257"/>
                    <a:pt x="1537" y="250"/>
                    <a:pt x="1570" y="250"/>
                  </a:cubicBezTo>
                  <a:cubicBezTo>
                    <a:pt x="1596" y="250"/>
                    <a:pt x="1616" y="264"/>
                    <a:pt x="1643" y="270"/>
                  </a:cubicBezTo>
                  <a:cubicBezTo>
                    <a:pt x="1702" y="283"/>
                    <a:pt x="1735" y="277"/>
                    <a:pt x="1794" y="290"/>
                  </a:cubicBezTo>
                  <a:lnTo>
                    <a:pt x="1794" y="290"/>
                  </a:lnTo>
                  <a:cubicBezTo>
                    <a:pt x="1794" y="303"/>
                    <a:pt x="1801" y="310"/>
                    <a:pt x="1801" y="323"/>
                  </a:cubicBezTo>
                  <a:cubicBezTo>
                    <a:pt x="1801" y="349"/>
                    <a:pt x="1801" y="356"/>
                    <a:pt x="1801" y="382"/>
                  </a:cubicBezTo>
                  <a:cubicBezTo>
                    <a:pt x="1801" y="455"/>
                    <a:pt x="1821" y="494"/>
                    <a:pt x="1821" y="567"/>
                  </a:cubicBezTo>
                  <a:cubicBezTo>
                    <a:pt x="1821" y="587"/>
                    <a:pt x="1821" y="600"/>
                    <a:pt x="1821" y="620"/>
                  </a:cubicBezTo>
                  <a:cubicBezTo>
                    <a:pt x="1821" y="639"/>
                    <a:pt x="1827" y="646"/>
                    <a:pt x="1834" y="666"/>
                  </a:cubicBezTo>
                  <a:cubicBezTo>
                    <a:pt x="1834" y="719"/>
                    <a:pt x="1814" y="751"/>
                    <a:pt x="1807" y="804"/>
                  </a:cubicBezTo>
                  <a:cubicBezTo>
                    <a:pt x="1807" y="811"/>
                    <a:pt x="1807" y="818"/>
                    <a:pt x="1807" y="82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23"/>
            <p:cNvSpPr>
              <a:spLocks noChangeArrowheads="1"/>
            </p:cNvSpPr>
            <p:nvPr/>
          </p:nvSpPr>
          <p:spPr bwMode="auto">
            <a:xfrm>
              <a:off x="9761697" y="5449883"/>
              <a:ext cx="622259" cy="396875"/>
            </a:xfrm>
            <a:custGeom>
              <a:avLst/>
              <a:gdLst>
                <a:gd name="T0" fmla="*/ 0 w 1729"/>
                <a:gd name="T1" fmla="*/ 739 h 1103"/>
                <a:gd name="T2" fmla="*/ 0 w 1729"/>
                <a:gd name="T3" fmla="*/ 739 h 1103"/>
                <a:gd name="T4" fmla="*/ 112 w 1729"/>
                <a:gd name="T5" fmla="*/ 779 h 1103"/>
                <a:gd name="T6" fmla="*/ 224 w 1729"/>
                <a:gd name="T7" fmla="*/ 759 h 1103"/>
                <a:gd name="T8" fmla="*/ 337 w 1729"/>
                <a:gd name="T9" fmla="*/ 765 h 1103"/>
                <a:gd name="T10" fmla="*/ 528 w 1729"/>
                <a:gd name="T11" fmla="*/ 713 h 1103"/>
                <a:gd name="T12" fmla="*/ 666 w 1729"/>
                <a:gd name="T13" fmla="*/ 680 h 1103"/>
                <a:gd name="T14" fmla="*/ 607 w 1729"/>
                <a:gd name="T15" fmla="*/ 825 h 1103"/>
                <a:gd name="T16" fmla="*/ 574 w 1729"/>
                <a:gd name="T17" fmla="*/ 930 h 1103"/>
                <a:gd name="T18" fmla="*/ 647 w 1729"/>
                <a:gd name="T19" fmla="*/ 990 h 1103"/>
                <a:gd name="T20" fmla="*/ 739 w 1729"/>
                <a:gd name="T21" fmla="*/ 1036 h 1103"/>
                <a:gd name="T22" fmla="*/ 818 w 1729"/>
                <a:gd name="T23" fmla="*/ 996 h 1103"/>
                <a:gd name="T24" fmla="*/ 844 w 1729"/>
                <a:gd name="T25" fmla="*/ 1023 h 1103"/>
                <a:gd name="T26" fmla="*/ 897 w 1729"/>
                <a:gd name="T27" fmla="*/ 1056 h 1103"/>
                <a:gd name="T28" fmla="*/ 950 w 1729"/>
                <a:gd name="T29" fmla="*/ 1102 h 1103"/>
                <a:gd name="T30" fmla="*/ 1003 w 1729"/>
                <a:gd name="T31" fmla="*/ 1049 h 1103"/>
                <a:gd name="T32" fmla="*/ 983 w 1729"/>
                <a:gd name="T33" fmla="*/ 970 h 1103"/>
                <a:gd name="T34" fmla="*/ 1029 w 1729"/>
                <a:gd name="T35" fmla="*/ 950 h 1103"/>
                <a:gd name="T36" fmla="*/ 1062 w 1729"/>
                <a:gd name="T37" fmla="*/ 877 h 1103"/>
                <a:gd name="T38" fmla="*/ 1095 w 1729"/>
                <a:gd name="T39" fmla="*/ 805 h 1103"/>
                <a:gd name="T40" fmla="*/ 1168 w 1729"/>
                <a:gd name="T41" fmla="*/ 864 h 1103"/>
                <a:gd name="T42" fmla="*/ 1346 w 1729"/>
                <a:gd name="T43" fmla="*/ 937 h 1103"/>
                <a:gd name="T44" fmla="*/ 1418 w 1729"/>
                <a:gd name="T45" fmla="*/ 937 h 1103"/>
                <a:gd name="T46" fmla="*/ 1504 w 1729"/>
                <a:gd name="T47" fmla="*/ 930 h 1103"/>
                <a:gd name="T48" fmla="*/ 1577 w 1729"/>
                <a:gd name="T49" fmla="*/ 950 h 1103"/>
                <a:gd name="T50" fmla="*/ 1728 w 1729"/>
                <a:gd name="T51" fmla="*/ 970 h 1103"/>
                <a:gd name="T52" fmla="*/ 1728 w 1729"/>
                <a:gd name="T53" fmla="*/ 970 h 1103"/>
                <a:gd name="T54" fmla="*/ 1689 w 1729"/>
                <a:gd name="T55" fmla="*/ 792 h 1103"/>
                <a:gd name="T56" fmla="*/ 1689 w 1729"/>
                <a:gd name="T57" fmla="*/ 633 h 1103"/>
                <a:gd name="T58" fmla="*/ 1656 w 1729"/>
                <a:gd name="T59" fmla="*/ 502 h 1103"/>
                <a:gd name="T60" fmla="*/ 1616 w 1729"/>
                <a:gd name="T61" fmla="*/ 389 h 1103"/>
                <a:gd name="T62" fmla="*/ 1583 w 1729"/>
                <a:gd name="T63" fmla="*/ 337 h 1103"/>
                <a:gd name="T64" fmla="*/ 1412 w 1729"/>
                <a:gd name="T65" fmla="*/ 264 h 1103"/>
                <a:gd name="T66" fmla="*/ 1313 w 1729"/>
                <a:gd name="T67" fmla="*/ 225 h 1103"/>
                <a:gd name="T68" fmla="*/ 1174 w 1729"/>
                <a:gd name="T69" fmla="*/ 225 h 1103"/>
                <a:gd name="T70" fmla="*/ 1009 w 1729"/>
                <a:gd name="T71" fmla="*/ 165 h 1103"/>
                <a:gd name="T72" fmla="*/ 957 w 1729"/>
                <a:gd name="T73" fmla="*/ 172 h 1103"/>
                <a:gd name="T74" fmla="*/ 825 w 1729"/>
                <a:gd name="T75" fmla="*/ 79 h 1103"/>
                <a:gd name="T76" fmla="*/ 647 w 1729"/>
                <a:gd name="T77" fmla="*/ 7 h 1103"/>
                <a:gd name="T78" fmla="*/ 633 w 1729"/>
                <a:gd name="T79" fmla="*/ 0 h 1103"/>
                <a:gd name="T80" fmla="*/ 633 w 1729"/>
                <a:gd name="T81" fmla="*/ 0 h 1103"/>
                <a:gd name="T82" fmla="*/ 442 w 1729"/>
                <a:gd name="T83" fmla="*/ 93 h 1103"/>
                <a:gd name="T84" fmla="*/ 396 w 1729"/>
                <a:gd name="T85" fmla="*/ 93 h 1103"/>
                <a:gd name="T86" fmla="*/ 350 w 1729"/>
                <a:gd name="T87" fmla="*/ 165 h 1103"/>
                <a:gd name="T88" fmla="*/ 317 w 1729"/>
                <a:gd name="T89" fmla="*/ 258 h 1103"/>
                <a:gd name="T90" fmla="*/ 257 w 1729"/>
                <a:gd name="T91" fmla="*/ 436 h 1103"/>
                <a:gd name="T92" fmla="*/ 139 w 1729"/>
                <a:gd name="T93" fmla="*/ 574 h 1103"/>
                <a:gd name="T94" fmla="*/ 33 w 1729"/>
                <a:gd name="T95" fmla="*/ 633 h 1103"/>
                <a:gd name="T96" fmla="*/ 0 w 1729"/>
                <a:gd name="T97" fmla="*/ 739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9" h="1103">
                  <a:moveTo>
                    <a:pt x="0" y="739"/>
                  </a:moveTo>
                  <a:lnTo>
                    <a:pt x="0" y="739"/>
                  </a:lnTo>
                  <a:cubicBezTo>
                    <a:pt x="40" y="752"/>
                    <a:pt x="66" y="779"/>
                    <a:pt x="112" y="779"/>
                  </a:cubicBezTo>
                  <a:cubicBezTo>
                    <a:pt x="152" y="779"/>
                    <a:pt x="178" y="759"/>
                    <a:pt x="224" y="759"/>
                  </a:cubicBezTo>
                  <a:cubicBezTo>
                    <a:pt x="271" y="759"/>
                    <a:pt x="297" y="765"/>
                    <a:pt x="337" y="765"/>
                  </a:cubicBezTo>
                  <a:cubicBezTo>
                    <a:pt x="416" y="765"/>
                    <a:pt x="455" y="732"/>
                    <a:pt x="528" y="713"/>
                  </a:cubicBezTo>
                  <a:cubicBezTo>
                    <a:pt x="581" y="700"/>
                    <a:pt x="620" y="706"/>
                    <a:pt x="666" y="680"/>
                  </a:cubicBezTo>
                  <a:cubicBezTo>
                    <a:pt x="633" y="732"/>
                    <a:pt x="627" y="765"/>
                    <a:pt x="607" y="825"/>
                  </a:cubicBezTo>
                  <a:cubicBezTo>
                    <a:pt x="594" y="864"/>
                    <a:pt x="574" y="884"/>
                    <a:pt x="574" y="930"/>
                  </a:cubicBezTo>
                  <a:cubicBezTo>
                    <a:pt x="574" y="970"/>
                    <a:pt x="613" y="976"/>
                    <a:pt x="647" y="990"/>
                  </a:cubicBezTo>
                  <a:cubicBezTo>
                    <a:pt x="686" y="1003"/>
                    <a:pt x="699" y="1036"/>
                    <a:pt x="739" y="1036"/>
                  </a:cubicBezTo>
                  <a:cubicBezTo>
                    <a:pt x="772" y="1036"/>
                    <a:pt x="785" y="996"/>
                    <a:pt x="818" y="996"/>
                  </a:cubicBezTo>
                  <a:cubicBezTo>
                    <a:pt x="831" y="996"/>
                    <a:pt x="831" y="1009"/>
                    <a:pt x="844" y="1023"/>
                  </a:cubicBezTo>
                  <a:cubicBezTo>
                    <a:pt x="864" y="1036"/>
                    <a:pt x="877" y="1042"/>
                    <a:pt x="897" y="1056"/>
                  </a:cubicBezTo>
                  <a:cubicBezTo>
                    <a:pt x="917" y="1075"/>
                    <a:pt x="924" y="1102"/>
                    <a:pt x="950" y="1102"/>
                  </a:cubicBezTo>
                  <a:cubicBezTo>
                    <a:pt x="983" y="1102"/>
                    <a:pt x="1003" y="1075"/>
                    <a:pt x="1003" y="1049"/>
                  </a:cubicBezTo>
                  <a:cubicBezTo>
                    <a:pt x="1003" y="1016"/>
                    <a:pt x="983" y="1003"/>
                    <a:pt x="983" y="970"/>
                  </a:cubicBezTo>
                  <a:cubicBezTo>
                    <a:pt x="983" y="950"/>
                    <a:pt x="1016" y="963"/>
                    <a:pt x="1029" y="950"/>
                  </a:cubicBezTo>
                  <a:cubicBezTo>
                    <a:pt x="1055" y="930"/>
                    <a:pt x="1062" y="910"/>
                    <a:pt x="1062" y="877"/>
                  </a:cubicBezTo>
                  <a:cubicBezTo>
                    <a:pt x="1069" y="851"/>
                    <a:pt x="1062" y="805"/>
                    <a:pt x="1095" y="805"/>
                  </a:cubicBezTo>
                  <a:cubicBezTo>
                    <a:pt x="1135" y="805"/>
                    <a:pt x="1135" y="851"/>
                    <a:pt x="1168" y="864"/>
                  </a:cubicBezTo>
                  <a:cubicBezTo>
                    <a:pt x="1234" y="904"/>
                    <a:pt x="1273" y="937"/>
                    <a:pt x="1346" y="937"/>
                  </a:cubicBezTo>
                  <a:cubicBezTo>
                    <a:pt x="1379" y="937"/>
                    <a:pt x="1392" y="937"/>
                    <a:pt x="1418" y="937"/>
                  </a:cubicBezTo>
                  <a:cubicBezTo>
                    <a:pt x="1451" y="937"/>
                    <a:pt x="1471" y="930"/>
                    <a:pt x="1504" y="930"/>
                  </a:cubicBezTo>
                  <a:cubicBezTo>
                    <a:pt x="1530" y="930"/>
                    <a:pt x="1550" y="944"/>
                    <a:pt x="1577" y="950"/>
                  </a:cubicBezTo>
                  <a:cubicBezTo>
                    <a:pt x="1636" y="963"/>
                    <a:pt x="1669" y="957"/>
                    <a:pt x="1728" y="970"/>
                  </a:cubicBezTo>
                  <a:lnTo>
                    <a:pt x="1728" y="970"/>
                  </a:lnTo>
                  <a:cubicBezTo>
                    <a:pt x="1722" y="904"/>
                    <a:pt x="1689" y="864"/>
                    <a:pt x="1689" y="792"/>
                  </a:cubicBezTo>
                  <a:cubicBezTo>
                    <a:pt x="1689" y="726"/>
                    <a:pt x="1689" y="693"/>
                    <a:pt x="1689" y="633"/>
                  </a:cubicBezTo>
                  <a:cubicBezTo>
                    <a:pt x="1689" y="581"/>
                    <a:pt x="1662" y="554"/>
                    <a:pt x="1656" y="502"/>
                  </a:cubicBezTo>
                  <a:cubicBezTo>
                    <a:pt x="1649" y="455"/>
                    <a:pt x="1636" y="429"/>
                    <a:pt x="1616" y="389"/>
                  </a:cubicBezTo>
                  <a:cubicBezTo>
                    <a:pt x="1603" y="370"/>
                    <a:pt x="1603" y="350"/>
                    <a:pt x="1583" y="337"/>
                  </a:cubicBezTo>
                  <a:cubicBezTo>
                    <a:pt x="1524" y="297"/>
                    <a:pt x="1478" y="284"/>
                    <a:pt x="1412" y="264"/>
                  </a:cubicBezTo>
                  <a:cubicBezTo>
                    <a:pt x="1372" y="251"/>
                    <a:pt x="1352" y="225"/>
                    <a:pt x="1313" y="225"/>
                  </a:cubicBezTo>
                  <a:cubicBezTo>
                    <a:pt x="1260" y="225"/>
                    <a:pt x="1227" y="225"/>
                    <a:pt x="1174" y="225"/>
                  </a:cubicBezTo>
                  <a:cubicBezTo>
                    <a:pt x="1102" y="225"/>
                    <a:pt x="1075" y="165"/>
                    <a:pt x="1009" y="165"/>
                  </a:cubicBezTo>
                  <a:cubicBezTo>
                    <a:pt x="990" y="165"/>
                    <a:pt x="976" y="172"/>
                    <a:pt x="957" y="172"/>
                  </a:cubicBezTo>
                  <a:cubicBezTo>
                    <a:pt x="897" y="172"/>
                    <a:pt x="851" y="139"/>
                    <a:pt x="825" y="79"/>
                  </a:cubicBezTo>
                  <a:cubicBezTo>
                    <a:pt x="792" y="14"/>
                    <a:pt x="712" y="47"/>
                    <a:pt x="647" y="7"/>
                  </a:cubicBezTo>
                  <a:cubicBezTo>
                    <a:pt x="640" y="0"/>
                    <a:pt x="633" y="0"/>
                    <a:pt x="633" y="0"/>
                  </a:cubicBezTo>
                  <a:lnTo>
                    <a:pt x="633" y="0"/>
                  </a:lnTo>
                  <a:cubicBezTo>
                    <a:pt x="574" y="47"/>
                    <a:pt x="521" y="93"/>
                    <a:pt x="442" y="93"/>
                  </a:cubicBezTo>
                  <a:cubicBezTo>
                    <a:pt x="422" y="93"/>
                    <a:pt x="416" y="93"/>
                    <a:pt x="396" y="93"/>
                  </a:cubicBezTo>
                  <a:cubicBezTo>
                    <a:pt x="356" y="93"/>
                    <a:pt x="356" y="132"/>
                    <a:pt x="350" y="165"/>
                  </a:cubicBezTo>
                  <a:cubicBezTo>
                    <a:pt x="343" y="205"/>
                    <a:pt x="323" y="225"/>
                    <a:pt x="317" y="258"/>
                  </a:cubicBezTo>
                  <a:cubicBezTo>
                    <a:pt x="297" y="330"/>
                    <a:pt x="277" y="370"/>
                    <a:pt x="257" y="436"/>
                  </a:cubicBezTo>
                  <a:cubicBezTo>
                    <a:pt x="238" y="502"/>
                    <a:pt x="198" y="534"/>
                    <a:pt x="139" y="574"/>
                  </a:cubicBezTo>
                  <a:cubicBezTo>
                    <a:pt x="106" y="601"/>
                    <a:pt x="66" y="594"/>
                    <a:pt x="33" y="633"/>
                  </a:cubicBezTo>
                  <a:cubicBezTo>
                    <a:pt x="0" y="666"/>
                    <a:pt x="13" y="700"/>
                    <a:pt x="0" y="739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24"/>
            <p:cNvSpPr>
              <a:spLocks noChangeArrowheads="1"/>
            </p:cNvSpPr>
            <p:nvPr/>
          </p:nvSpPr>
          <p:spPr bwMode="auto">
            <a:xfrm>
              <a:off x="9282303" y="5014907"/>
              <a:ext cx="707979" cy="955675"/>
            </a:xfrm>
            <a:custGeom>
              <a:avLst/>
              <a:gdLst>
                <a:gd name="T0" fmla="*/ 1266 w 1966"/>
                <a:gd name="T1" fmla="*/ 2520 h 2653"/>
                <a:gd name="T2" fmla="*/ 1339 w 1966"/>
                <a:gd name="T3" fmla="*/ 2394 h 2653"/>
                <a:gd name="T4" fmla="*/ 1319 w 1966"/>
                <a:gd name="T5" fmla="*/ 2071 h 2653"/>
                <a:gd name="T6" fmla="*/ 1332 w 1966"/>
                <a:gd name="T7" fmla="*/ 1946 h 2653"/>
                <a:gd name="T8" fmla="*/ 1365 w 1966"/>
                <a:gd name="T9" fmla="*/ 1840 h 2653"/>
                <a:gd name="T10" fmla="*/ 1589 w 1966"/>
                <a:gd name="T11" fmla="*/ 1643 h 2653"/>
                <a:gd name="T12" fmla="*/ 1682 w 1966"/>
                <a:gd name="T13" fmla="*/ 1372 h 2653"/>
                <a:gd name="T14" fmla="*/ 1774 w 1966"/>
                <a:gd name="T15" fmla="*/ 1300 h 2653"/>
                <a:gd name="T16" fmla="*/ 1965 w 1966"/>
                <a:gd name="T17" fmla="*/ 1207 h 2653"/>
                <a:gd name="T18" fmla="*/ 1932 w 1966"/>
                <a:gd name="T19" fmla="*/ 1128 h 2653"/>
                <a:gd name="T20" fmla="*/ 1721 w 1966"/>
                <a:gd name="T21" fmla="*/ 937 h 2653"/>
                <a:gd name="T22" fmla="*/ 1392 w 1966"/>
                <a:gd name="T23" fmla="*/ 515 h 2653"/>
                <a:gd name="T24" fmla="*/ 1154 w 1966"/>
                <a:gd name="T25" fmla="*/ 363 h 2653"/>
                <a:gd name="T26" fmla="*/ 983 w 1966"/>
                <a:gd name="T27" fmla="*/ 244 h 2653"/>
                <a:gd name="T28" fmla="*/ 844 w 1966"/>
                <a:gd name="T29" fmla="*/ 198 h 2653"/>
                <a:gd name="T30" fmla="*/ 692 w 1966"/>
                <a:gd name="T31" fmla="*/ 99 h 2653"/>
                <a:gd name="T32" fmla="*/ 475 w 1966"/>
                <a:gd name="T33" fmla="*/ 0 h 2653"/>
                <a:gd name="T34" fmla="*/ 72 w 1966"/>
                <a:gd name="T35" fmla="*/ 20 h 2653"/>
                <a:gd name="T36" fmla="*/ 72 w 1966"/>
                <a:gd name="T37" fmla="*/ 99 h 2653"/>
                <a:gd name="T38" fmla="*/ 86 w 1966"/>
                <a:gd name="T39" fmla="*/ 304 h 2653"/>
                <a:gd name="T40" fmla="*/ 231 w 1966"/>
                <a:gd name="T41" fmla="*/ 475 h 2653"/>
                <a:gd name="T42" fmla="*/ 198 w 1966"/>
                <a:gd name="T43" fmla="*/ 653 h 2653"/>
                <a:gd name="T44" fmla="*/ 86 w 1966"/>
                <a:gd name="T45" fmla="*/ 924 h 2653"/>
                <a:gd name="T46" fmla="*/ 86 w 1966"/>
                <a:gd name="T47" fmla="*/ 1122 h 2653"/>
                <a:gd name="T48" fmla="*/ 0 w 1966"/>
                <a:gd name="T49" fmla="*/ 1530 h 2653"/>
                <a:gd name="T50" fmla="*/ 79 w 1966"/>
                <a:gd name="T51" fmla="*/ 1794 h 2653"/>
                <a:gd name="T52" fmla="*/ 112 w 1966"/>
                <a:gd name="T53" fmla="*/ 1986 h 2653"/>
                <a:gd name="T54" fmla="*/ 323 w 1966"/>
                <a:gd name="T55" fmla="*/ 2091 h 2653"/>
                <a:gd name="T56" fmla="*/ 349 w 1966"/>
                <a:gd name="T57" fmla="*/ 2355 h 2653"/>
                <a:gd name="T58" fmla="*/ 593 w 1966"/>
                <a:gd name="T59" fmla="*/ 2329 h 2653"/>
                <a:gd name="T60" fmla="*/ 692 w 1966"/>
                <a:gd name="T61" fmla="*/ 2322 h 2653"/>
                <a:gd name="T62" fmla="*/ 917 w 1966"/>
                <a:gd name="T63" fmla="*/ 2461 h 2653"/>
                <a:gd name="T64" fmla="*/ 1042 w 1966"/>
                <a:gd name="T65" fmla="*/ 2652 h 2653"/>
                <a:gd name="T66" fmla="*/ 1266 w 1966"/>
                <a:gd name="T67" fmla="*/ 2520 h 2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66" h="2653">
                  <a:moveTo>
                    <a:pt x="1266" y="2520"/>
                  </a:moveTo>
                  <a:lnTo>
                    <a:pt x="1266" y="2520"/>
                  </a:lnTo>
                  <a:cubicBezTo>
                    <a:pt x="1286" y="2507"/>
                    <a:pt x="1286" y="2493"/>
                    <a:pt x="1293" y="2474"/>
                  </a:cubicBezTo>
                  <a:cubicBezTo>
                    <a:pt x="1306" y="2441"/>
                    <a:pt x="1339" y="2427"/>
                    <a:pt x="1339" y="2394"/>
                  </a:cubicBezTo>
                  <a:cubicBezTo>
                    <a:pt x="1339" y="2309"/>
                    <a:pt x="1266" y="2276"/>
                    <a:pt x="1266" y="2197"/>
                  </a:cubicBezTo>
                  <a:cubicBezTo>
                    <a:pt x="1266" y="2144"/>
                    <a:pt x="1319" y="2124"/>
                    <a:pt x="1319" y="2071"/>
                  </a:cubicBezTo>
                  <a:cubicBezTo>
                    <a:pt x="1319" y="2045"/>
                    <a:pt x="1319" y="2025"/>
                    <a:pt x="1319" y="2005"/>
                  </a:cubicBezTo>
                  <a:cubicBezTo>
                    <a:pt x="1319" y="1979"/>
                    <a:pt x="1326" y="1972"/>
                    <a:pt x="1332" y="1946"/>
                  </a:cubicBezTo>
                  <a:lnTo>
                    <a:pt x="1332" y="1946"/>
                  </a:lnTo>
                  <a:cubicBezTo>
                    <a:pt x="1345" y="1907"/>
                    <a:pt x="1332" y="1873"/>
                    <a:pt x="1365" y="1840"/>
                  </a:cubicBezTo>
                  <a:cubicBezTo>
                    <a:pt x="1398" y="1801"/>
                    <a:pt x="1438" y="1808"/>
                    <a:pt x="1471" y="1781"/>
                  </a:cubicBezTo>
                  <a:cubicBezTo>
                    <a:pt x="1530" y="1741"/>
                    <a:pt x="1570" y="1709"/>
                    <a:pt x="1589" y="1643"/>
                  </a:cubicBezTo>
                  <a:cubicBezTo>
                    <a:pt x="1609" y="1577"/>
                    <a:pt x="1629" y="1537"/>
                    <a:pt x="1649" y="1465"/>
                  </a:cubicBezTo>
                  <a:cubicBezTo>
                    <a:pt x="1655" y="1432"/>
                    <a:pt x="1675" y="1412"/>
                    <a:pt x="1682" y="1372"/>
                  </a:cubicBezTo>
                  <a:cubicBezTo>
                    <a:pt x="1688" y="1339"/>
                    <a:pt x="1688" y="1300"/>
                    <a:pt x="1728" y="1300"/>
                  </a:cubicBezTo>
                  <a:cubicBezTo>
                    <a:pt x="1748" y="1300"/>
                    <a:pt x="1754" y="1300"/>
                    <a:pt x="1774" y="1300"/>
                  </a:cubicBezTo>
                  <a:cubicBezTo>
                    <a:pt x="1853" y="1300"/>
                    <a:pt x="1906" y="1254"/>
                    <a:pt x="1965" y="1207"/>
                  </a:cubicBezTo>
                  <a:lnTo>
                    <a:pt x="1965" y="1207"/>
                  </a:lnTo>
                  <a:cubicBezTo>
                    <a:pt x="1952" y="1201"/>
                    <a:pt x="1945" y="1194"/>
                    <a:pt x="1939" y="1181"/>
                  </a:cubicBezTo>
                  <a:cubicBezTo>
                    <a:pt x="1926" y="1168"/>
                    <a:pt x="1939" y="1148"/>
                    <a:pt x="1932" y="1128"/>
                  </a:cubicBezTo>
                  <a:cubicBezTo>
                    <a:pt x="1926" y="1095"/>
                    <a:pt x="1919" y="1082"/>
                    <a:pt x="1899" y="1056"/>
                  </a:cubicBezTo>
                  <a:cubicBezTo>
                    <a:pt x="1840" y="996"/>
                    <a:pt x="1787" y="990"/>
                    <a:pt x="1721" y="937"/>
                  </a:cubicBezTo>
                  <a:cubicBezTo>
                    <a:pt x="1589" y="844"/>
                    <a:pt x="1576" y="726"/>
                    <a:pt x="1464" y="607"/>
                  </a:cubicBezTo>
                  <a:cubicBezTo>
                    <a:pt x="1438" y="574"/>
                    <a:pt x="1425" y="541"/>
                    <a:pt x="1392" y="515"/>
                  </a:cubicBezTo>
                  <a:cubicBezTo>
                    <a:pt x="1358" y="495"/>
                    <a:pt x="1339" y="502"/>
                    <a:pt x="1306" y="482"/>
                  </a:cubicBezTo>
                  <a:cubicBezTo>
                    <a:pt x="1240" y="442"/>
                    <a:pt x="1200" y="422"/>
                    <a:pt x="1154" y="363"/>
                  </a:cubicBezTo>
                  <a:cubicBezTo>
                    <a:pt x="1134" y="317"/>
                    <a:pt x="1075" y="330"/>
                    <a:pt x="1042" y="297"/>
                  </a:cubicBezTo>
                  <a:cubicBezTo>
                    <a:pt x="1022" y="271"/>
                    <a:pt x="1009" y="264"/>
                    <a:pt x="983" y="244"/>
                  </a:cubicBezTo>
                  <a:cubicBezTo>
                    <a:pt x="956" y="225"/>
                    <a:pt x="950" y="198"/>
                    <a:pt x="917" y="198"/>
                  </a:cubicBezTo>
                  <a:cubicBezTo>
                    <a:pt x="884" y="198"/>
                    <a:pt x="870" y="198"/>
                    <a:pt x="844" y="198"/>
                  </a:cubicBezTo>
                  <a:cubicBezTo>
                    <a:pt x="791" y="198"/>
                    <a:pt x="752" y="198"/>
                    <a:pt x="719" y="159"/>
                  </a:cubicBezTo>
                  <a:cubicBezTo>
                    <a:pt x="706" y="139"/>
                    <a:pt x="706" y="119"/>
                    <a:pt x="692" y="99"/>
                  </a:cubicBezTo>
                  <a:cubicBezTo>
                    <a:pt x="659" y="73"/>
                    <a:pt x="626" y="73"/>
                    <a:pt x="587" y="53"/>
                  </a:cubicBezTo>
                  <a:cubicBezTo>
                    <a:pt x="541" y="33"/>
                    <a:pt x="521" y="0"/>
                    <a:pt x="475" y="0"/>
                  </a:cubicBezTo>
                  <a:cubicBezTo>
                    <a:pt x="382" y="0"/>
                    <a:pt x="330" y="27"/>
                    <a:pt x="237" y="27"/>
                  </a:cubicBezTo>
                  <a:cubicBezTo>
                    <a:pt x="171" y="27"/>
                    <a:pt x="138" y="20"/>
                    <a:pt x="72" y="20"/>
                  </a:cubicBezTo>
                  <a:lnTo>
                    <a:pt x="72" y="20"/>
                  </a:lnTo>
                  <a:cubicBezTo>
                    <a:pt x="79" y="46"/>
                    <a:pt x="72" y="73"/>
                    <a:pt x="72" y="99"/>
                  </a:cubicBezTo>
                  <a:cubicBezTo>
                    <a:pt x="72" y="165"/>
                    <a:pt x="59" y="205"/>
                    <a:pt x="59" y="271"/>
                  </a:cubicBezTo>
                  <a:cubicBezTo>
                    <a:pt x="59" y="284"/>
                    <a:pt x="79" y="290"/>
                    <a:pt x="86" y="304"/>
                  </a:cubicBezTo>
                  <a:cubicBezTo>
                    <a:pt x="112" y="357"/>
                    <a:pt x="145" y="383"/>
                    <a:pt x="191" y="416"/>
                  </a:cubicBezTo>
                  <a:cubicBezTo>
                    <a:pt x="211" y="436"/>
                    <a:pt x="231" y="449"/>
                    <a:pt x="231" y="475"/>
                  </a:cubicBezTo>
                  <a:cubicBezTo>
                    <a:pt x="231" y="508"/>
                    <a:pt x="217" y="528"/>
                    <a:pt x="211" y="561"/>
                  </a:cubicBezTo>
                  <a:cubicBezTo>
                    <a:pt x="211" y="600"/>
                    <a:pt x="224" y="627"/>
                    <a:pt x="198" y="653"/>
                  </a:cubicBezTo>
                  <a:cubicBezTo>
                    <a:pt x="171" y="680"/>
                    <a:pt x="138" y="686"/>
                    <a:pt x="125" y="719"/>
                  </a:cubicBezTo>
                  <a:cubicBezTo>
                    <a:pt x="99" y="798"/>
                    <a:pt x="99" y="844"/>
                    <a:pt x="86" y="924"/>
                  </a:cubicBezTo>
                  <a:cubicBezTo>
                    <a:pt x="79" y="976"/>
                    <a:pt x="59" y="1003"/>
                    <a:pt x="59" y="1049"/>
                  </a:cubicBezTo>
                  <a:cubicBezTo>
                    <a:pt x="59" y="1075"/>
                    <a:pt x="86" y="1089"/>
                    <a:pt x="86" y="1122"/>
                  </a:cubicBezTo>
                  <a:cubicBezTo>
                    <a:pt x="86" y="1155"/>
                    <a:pt x="86" y="1174"/>
                    <a:pt x="86" y="1207"/>
                  </a:cubicBezTo>
                  <a:cubicBezTo>
                    <a:pt x="86" y="1333"/>
                    <a:pt x="0" y="1399"/>
                    <a:pt x="0" y="1530"/>
                  </a:cubicBezTo>
                  <a:cubicBezTo>
                    <a:pt x="0" y="1610"/>
                    <a:pt x="86" y="1636"/>
                    <a:pt x="86" y="1715"/>
                  </a:cubicBezTo>
                  <a:cubicBezTo>
                    <a:pt x="86" y="1748"/>
                    <a:pt x="79" y="1768"/>
                    <a:pt x="79" y="1794"/>
                  </a:cubicBezTo>
                  <a:cubicBezTo>
                    <a:pt x="79" y="1834"/>
                    <a:pt x="79" y="1854"/>
                    <a:pt x="79" y="1893"/>
                  </a:cubicBezTo>
                  <a:cubicBezTo>
                    <a:pt x="79" y="1926"/>
                    <a:pt x="72" y="1972"/>
                    <a:pt x="112" y="1986"/>
                  </a:cubicBezTo>
                  <a:cubicBezTo>
                    <a:pt x="158" y="2005"/>
                    <a:pt x="191" y="2005"/>
                    <a:pt x="244" y="2019"/>
                  </a:cubicBezTo>
                  <a:cubicBezTo>
                    <a:pt x="283" y="2032"/>
                    <a:pt x="323" y="2045"/>
                    <a:pt x="323" y="2091"/>
                  </a:cubicBezTo>
                  <a:cubicBezTo>
                    <a:pt x="323" y="2144"/>
                    <a:pt x="323" y="2177"/>
                    <a:pt x="323" y="2230"/>
                  </a:cubicBezTo>
                  <a:cubicBezTo>
                    <a:pt x="323" y="2276"/>
                    <a:pt x="336" y="2302"/>
                    <a:pt x="349" y="2355"/>
                  </a:cubicBezTo>
                  <a:lnTo>
                    <a:pt x="349" y="2355"/>
                  </a:lnTo>
                  <a:cubicBezTo>
                    <a:pt x="593" y="2329"/>
                    <a:pt x="593" y="2329"/>
                    <a:pt x="593" y="2329"/>
                  </a:cubicBezTo>
                  <a:cubicBezTo>
                    <a:pt x="620" y="2329"/>
                    <a:pt x="633" y="2329"/>
                    <a:pt x="659" y="2329"/>
                  </a:cubicBezTo>
                  <a:cubicBezTo>
                    <a:pt x="672" y="2329"/>
                    <a:pt x="679" y="2322"/>
                    <a:pt x="692" y="2322"/>
                  </a:cubicBezTo>
                  <a:cubicBezTo>
                    <a:pt x="752" y="2322"/>
                    <a:pt x="778" y="2348"/>
                    <a:pt x="831" y="2381"/>
                  </a:cubicBezTo>
                  <a:cubicBezTo>
                    <a:pt x="870" y="2401"/>
                    <a:pt x="897" y="2421"/>
                    <a:pt x="917" y="2461"/>
                  </a:cubicBezTo>
                  <a:cubicBezTo>
                    <a:pt x="943" y="2500"/>
                    <a:pt x="956" y="2526"/>
                    <a:pt x="976" y="2573"/>
                  </a:cubicBezTo>
                  <a:cubicBezTo>
                    <a:pt x="989" y="2606"/>
                    <a:pt x="1002" y="2652"/>
                    <a:pt x="1042" y="2652"/>
                  </a:cubicBezTo>
                  <a:cubicBezTo>
                    <a:pt x="1068" y="2652"/>
                    <a:pt x="1075" y="2625"/>
                    <a:pt x="1095" y="2606"/>
                  </a:cubicBezTo>
                  <a:cubicBezTo>
                    <a:pt x="1147" y="2553"/>
                    <a:pt x="1194" y="2533"/>
                    <a:pt x="1266" y="252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25"/>
            <p:cNvSpPr>
              <a:spLocks noChangeArrowheads="1"/>
            </p:cNvSpPr>
            <p:nvPr/>
          </p:nvSpPr>
          <p:spPr bwMode="auto">
            <a:xfrm>
              <a:off x="7975875" y="4602157"/>
              <a:ext cx="1238169" cy="1681162"/>
            </a:xfrm>
            <a:custGeom>
              <a:avLst/>
              <a:gdLst>
                <a:gd name="T0" fmla="*/ 1392 w 3438"/>
                <a:gd name="T1" fmla="*/ 39 h 4670"/>
                <a:gd name="T2" fmla="*/ 1623 w 3438"/>
                <a:gd name="T3" fmla="*/ 138 h 4670"/>
                <a:gd name="T4" fmla="*/ 1695 w 3438"/>
                <a:gd name="T5" fmla="*/ 264 h 4670"/>
                <a:gd name="T6" fmla="*/ 1933 w 3438"/>
                <a:gd name="T7" fmla="*/ 310 h 4670"/>
                <a:gd name="T8" fmla="*/ 2078 w 3438"/>
                <a:gd name="T9" fmla="*/ 514 h 4670"/>
                <a:gd name="T10" fmla="*/ 2051 w 3438"/>
                <a:gd name="T11" fmla="*/ 613 h 4670"/>
                <a:gd name="T12" fmla="*/ 1992 w 3438"/>
                <a:gd name="T13" fmla="*/ 963 h 4670"/>
                <a:gd name="T14" fmla="*/ 2098 w 3438"/>
                <a:gd name="T15" fmla="*/ 969 h 4670"/>
                <a:gd name="T16" fmla="*/ 2256 w 3438"/>
                <a:gd name="T17" fmla="*/ 758 h 4670"/>
                <a:gd name="T18" fmla="*/ 2322 w 3438"/>
                <a:gd name="T19" fmla="*/ 824 h 4670"/>
                <a:gd name="T20" fmla="*/ 2658 w 3438"/>
                <a:gd name="T21" fmla="*/ 824 h 4670"/>
                <a:gd name="T22" fmla="*/ 2955 w 3438"/>
                <a:gd name="T23" fmla="*/ 943 h 4670"/>
                <a:gd name="T24" fmla="*/ 3239 w 3438"/>
                <a:gd name="T25" fmla="*/ 1029 h 4670"/>
                <a:gd name="T26" fmla="*/ 3403 w 3438"/>
                <a:gd name="T27" fmla="*/ 1042 h 4670"/>
                <a:gd name="T28" fmla="*/ 3371 w 3438"/>
                <a:gd name="T29" fmla="*/ 1233 h 4670"/>
                <a:gd name="T30" fmla="*/ 3080 w 3438"/>
                <a:gd name="T31" fmla="*/ 1391 h 4670"/>
                <a:gd name="T32" fmla="*/ 2935 w 3438"/>
                <a:gd name="T33" fmla="*/ 1563 h 4670"/>
                <a:gd name="T34" fmla="*/ 2810 w 3438"/>
                <a:gd name="T35" fmla="*/ 1767 h 4670"/>
                <a:gd name="T36" fmla="*/ 2836 w 3438"/>
                <a:gd name="T37" fmla="*/ 1991 h 4670"/>
                <a:gd name="T38" fmla="*/ 2797 w 3438"/>
                <a:gd name="T39" fmla="*/ 2381 h 4670"/>
                <a:gd name="T40" fmla="*/ 2685 w 3438"/>
                <a:gd name="T41" fmla="*/ 2592 h 4670"/>
                <a:gd name="T42" fmla="*/ 2784 w 3438"/>
                <a:gd name="T43" fmla="*/ 2816 h 4670"/>
                <a:gd name="T44" fmla="*/ 2658 w 3438"/>
                <a:gd name="T45" fmla="*/ 3113 h 4670"/>
                <a:gd name="T46" fmla="*/ 2295 w 3438"/>
                <a:gd name="T47" fmla="*/ 2994 h 4670"/>
                <a:gd name="T48" fmla="*/ 2078 w 3438"/>
                <a:gd name="T49" fmla="*/ 3166 h 4670"/>
                <a:gd name="T50" fmla="*/ 1834 w 3438"/>
                <a:gd name="T51" fmla="*/ 3311 h 4670"/>
                <a:gd name="T52" fmla="*/ 1557 w 3438"/>
                <a:gd name="T53" fmla="*/ 3344 h 4670"/>
                <a:gd name="T54" fmla="*/ 1385 w 3438"/>
                <a:gd name="T55" fmla="*/ 3581 h 4670"/>
                <a:gd name="T56" fmla="*/ 1253 w 3438"/>
                <a:gd name="T57" fmla="*/ 3951 h 4670"/>
                <a:gd name="T58" fmla="*/ 1194 w 3438"/>
                <a:gd name="T59" fmla="*/ 4115 h 4670"/>
                <a:gd name="T60" fmla="*/ 1187 w 3438"/>
                <a:gd name="T61" fmla="*/ 4465 h 4670"/>
                <a:gd name="T62" fmla="*/ 1168 w 3438"/>
                <a:gd name="T63" fmla="*/ 4663 h 4670"/>
                <a:gd name="T64" fmla="*/ 844 w 3438"/>
                <a:gd name="T65" fmla="*/ 4162 h 4670"/>
                <a:gd name="T66" fmla="*/ 772 w 3438"/>
                <a:gd name="T67" fmla="*/ 3904 h 4670"/>
                <a:gd name="T68" fmla="*/ 910 w 3438"/>
                <a:gd name="T69" fmla="*/ 3726 h 4670"/>
                <a:gd name="T70" fmla="*/ 699 w 3438"/>
                <a:gd name="T71" fmla="*/ 3568 h 4670"/>
                <a:gd name="T72" fmla="*/ 435 w 3438"/>
                <a:gd name="T73" fmla="*/ 3185 h 4670"/>
                <a:gd name="T74" fmla="*/ 350 w 3438"/>
                <a:gd name="T75" fmla="*/ 3054 h 4670"/>
                <a:gd name="T76" fmla="*/ 521 w 3438"/>
                <a:gd name="T77" fmla="*/ 2743 h 4670"/>
                <a:gd name="T78" fmla="*/ 561 w 3438"/>
                <a:gd name="T79" fmla="*/ 2216 h 4670"/>
                <a:gd name="T80" fmla="*/ 416 w 3438"/>
                <a:gd name="T81" fmla="*/ 2018 h 4670"/>
                <a:gd name="T82" fmla="*/ 152 w 3438"/>
                <a:gd name="T83" fmla="*/ 2025 h 4670"/>
                <a:gd name="T84" fmla="*/ 0 w 3438"/>
                <a:gd name="T85" fmla="*/ 2104 h 4670"/>
                <a:gd name="T86" fmla="*/ 409 w 3438"/>
                <a:gd name="T87" fmla="*/ 1734 h 4670"/>
                <a:gd name="T88" fmla="*/ 567 w 3438"/>
                <a:gd name="T89" fmla="*/ 1609 h 4670"/>
                <a:gd name="T90" fmla="*/ 778 w 3438"/>
                <a:gd name="T91" fmla="*/ 1365 h 4670"/>
                <a:gd name="T92" fmla="*/ 884 w 3438"/>
                <a:gd name="T93" fmla="*/ 1161 h 4670"/>
                <a:gd name="T94" fmla="*/ 983 w 3438"/>
                <a:gd name="T95" fmla="*/ 917 h 4670"/>
                <a:gd name="T96" fmla="*/ 1187 w 3438"/>
                <a:gd name="T97" fmla="*/ 580 h 4670"/>
                <a:gd name="T98" fmla="*/ 1201 w 3438"/>
                <a:gd name="T99" fmla="*/ 343 h 4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38" h="4670">
                  <a:moveTo>
                    <a:pt x="1332" y="0"/>
                  </a:moveTo>
                  <a:lnTo>
                    <a:pt x="1332" y="0"/>
                  </a:lnTo>
                  <a:cubicBezTo>
                    <a:pt x="1352" y="20"/>
                    <a:pt x="1372" y="26"/>
                    <a:pt x="1392" y="39"/>
                  </a:cubicBezTo>
                  <a:cubicBezTo>
                    <a:pt x="1431" y="72"/>
                    <a:pt x="1451" y="112"/>
                    <a:pt x="1504" y="112"/>
                  </a:cubicBezTo>
                  <a:cubicBezTo>
                    <a:pt x="1524" y="112"/>
                    <a:pt x="1537" y="99"/>
                    <a:pt x="1557" y="99"/>
                  </a:cubicBezTo>
                  <a:cubicBezTo>
                    <a:pt x="1583" y="99"/>
                    <a:pt x="1596" y="125"/>
                    <a:pt x="1623" y="138"/>
                  </a:cubicBezTo>
                  <a:cubicBezTo>
                    <a:pt x="1656" y="158"/>
                    <a:pt x="1708" y="158"/>
                    <a:pt x="1708" y="197"/>
                  </a:cubicBezTo>
                  <a:cubicBezTo>
                    <a:pt x="1708" y="224"/>
                    <a:pt x="1682" y="231"/>
                    <a:pt x="1682" y="257"/>
                  </a:cubicBezTo>
                  <a:cubicBezTo>
                    <a:pt x="1695" y="264"/>
                    <a:pt x="1695" y="264"/>
                    <a:pt x="1695" y="264"/>
                  </a:cubicBezTo>
                  <a:cubicBezTo>
                    <a:pt x="1722" y="264"/>
                    <a:pt x="1741" y="264"/>
                    <a:pt x="1768" y="264"/>
                  </a:cubicBezTo>
                  <a:cubicBezTo>
                    <a:pt x="1801" y="264"/>
                    <a:pt x="1814" y="244"/>
                    <a:pt x="1854" y="244"/>
                  </a:cubicBezTo>
                  <a:cubicBezTo>
                    <a:pt x="1893" y="244"/>
                    <a:pt x="1900" y="283"/>
                    <a:pt x="1933" y="310"/>
                  </a:cubicBezTo>
                  <a:cubicBezTo>
                    <a:pt x="1952" y="329"/>
                    <a:pt x="1972" y="343"/>
                    <a:pt x="1992" y="363"/>
                  </a:cubicBezTo>
                  <a:cubicBezTo>
                    <a:pt x="2031" y="389"/>
                    <a:pt x="2045" y="415"/>
                    <a:pt x="2058" y="455"/>
                  </a:cubicBezTo>
                  <a:cubicBezTo>
                    <a:pt x="2065" y="481"/>
                    <a:pt x="2078" y="494"/>
                    <a:pt x="2078" y="514"/>
                  </a:cubicBezTo>
                  <a:cubicBezTo>
                    <a:pt x="2078" y="527"/>
                    <a:pt x="2078" y="534"/>
                    <a:pt x="2078" y="540"/>
                  </a:cubicBezTo>
                  <a:cubicBezTo>
                    <a:pt x="2012" y="554"/>
                    <a:pt x="1959" y="534"/>
                    <a:pt x="1919" y="587"/>
                  </a:cubicBezTo>
                  <a:cubicBezTo>
                    <a:pt x="1972" y="593"/>
                    <a:pt x="1999" y="600"/>
                    <a:pt x="2051" y="613"/>
                  </a:cubicBezTo>
                  <a:cubicBezTo>
                    <a:pt x="2078" y="620"/>
                    <a:pt x="2124" y="607"/>
                    <a:pt x="2124" y="639"/>
                  </a:cubicBezTo>
                  <a:cubicBezTo>
                    <a:pt x="2124" y="672"/>
                    <a:pt x="2084" y="686"/>
                    <a:pt x="2065" y="719"/>
                  </a:cubicBezTo>
                  <a:cubicBezTo>
                    <a:pt x="2018" y="804"/>
                    <a:pt x="1992" y="864"/>
                    <a:pt x="1992" y="963"/>
                  </a:cubicBezTo>
                  <a:cubicBezTo>
                    <a:pt x="1992" y="1002"/>
                    <a:pt x="2012" y="1022"/>
                    <a:pt x="2038" y="1055"/>
                  </a:cubicBezTo>
                  <a:cubicBezTo>
                    <a:pt x="2045" y="1068"/>
                    <a:pt x="2051" y="1088"/>
                    <a:pt x="2071" y="1088"/>
                  </a:cubicBezTo>
                  <a:cubicBezTo>
                    <a:pt x="2117" y="1088"/>
                    <a:pt x="2104" y="1022"/>
                    <a:pt x="2098" y="969"/>
                  </a:cubicBezTo>
                  <a:cubicBezTo>
                    <a:pt x="2098" y="930"/>
                    <a:pt x="2130" y="917"/>
                    <a:pt x="2137" y="870"/>
                  </a:cubicBezTo>
                  <a:cubicBezTo>
                    <a:pt x="2150" y="818"/>
                    <a:pt x="2137" y="745"/>
                    <a:pt x="2190" y="745"/>
                  </a:cubicBezTo>
                  <a:cubicBezTo>
                    <a:pt x="2216" y="745"/>
                    <a:pt x="2229" y="758"/>
                    <a:pt x="2256" y="758"/>
                  </a:cubicBezTo>
                  <a:cubicBezTo>
                    <a:pt x="2256" y="765"/>
                    <a:pt x="2256" y="765"/>
                    <a:pt x="2256" y="771"/>
                  </a:cubicBezTo>
                  <a:cubicBezTo>
                    <a:pt x="2256" y="837"/>
                    <a:pt x="2249" y="870"/>
                    <a:pt x="2223" y="930"/>
                  </a:cubicBezTo>
                  <a:cubicBezTo>
                    <a:pt x="2276" y="910"/>
                    <a:pt x="2289" y="870"/>
                    <a:pt x="2322" y="824"/>
                  </a:cubicBezTo>
                  <a:cubicBezTo>
                    <a:pt x="2348" y="778"/>
                    <a:pt x="2368" y="752"/>
                    <a:pt x="2401" y="705"/>
                  </a:cubicBezTo>
                  <a:cubicBezTo>
                    <a:pt x="2434" y="725"/>
                    <a:pt x="2447" y="752"/>
                    <a:pt x="2480" y="765"/>
                  </a:cubicBezTo>
                  <a:cubicBezTo>
                    <a:pt x="2546" y="804"/>
                    <a:pt x="2592" y="804"/>
                    <a:pt x="2658" y="824"/>
                  </a:cubicBezTo>
                  <a:cubicBezTo>
                    <a:pt x="2678" y="831"/>
                    <a:pt x="2685" y="844"/>
                    <a:pt x="2698" y="857"/>
                  </a:cubicBezTo>
                  <a:cubicBezTo>
                    <a:pt x="2744" y="883"/>
                    <a:pt x="2770" y="897"/>
                    <a:pt x="2810" y="917"/>
                  </a:cubicBezTo>
                  <a:cubicBezTo>
                    <a:pt x="2863" y="943"/>
                    <a:pt x="2896" y="930"/>
                    <a:pt x="2955" y="943"/>
                  </a:cubicBezTo>
                  <a:cubicBezTo>
                    <a:pt x="3034" y="963"/>
                    <a:pt x="3074" y="996"/>
                    <a:pt x="3153" y="1022"/>
                  </a:cubicBezTo>
                  <a:cubicBezTo>
                    <a:pt x="3179" y="1035"/>
                    <a:pt x="3192" y="1048"/>
                    <a:pt x="3226" y="1048"/>
                  </a:cubicBezTo>
                  <a:cubicBezTo>
                    <a:pt x="3232" y="1048"/>
                    <a:pt x="3232" y="1035"/>
                    <a:pt x="3239" y="1029"/>
                  </a:cubicBezTo>
                  <a:cubicBezTo>
                    <a:pt x="3252" y="1022"/>
                    <a:pt x="3265" y="1022"/>
                    <a:pt x="3285" y="1015"/>
                  </a:cubicBezTo>
                  <a:cubicBezTo>
                    <a:pt x="3305" y="1002"/>
                    <a:pt x="3318" y="982"/>
                    <a:pt x="3344" y="982"/>
                  </a:cubicBezTo>
                  <a:cubicBezTo>
                    <a:pt x="3377" y="982"/>
                    <a:pt x="3384" y="1015"/>
                    <a:pt x="3403" y="1042"/>
                  </a:cubicBezTo>
                  <a:cubicBezTo>
                    <a:pt x="3417" y="1055"/>
                    <a:pt x="3430" y="1062"/>
                    <a:pt x="3437" y="1075"/>
                  </a:cubicBezTo>
                  <a:lnTo>
                    <a:pt x="3437" y="1075"/>
                  </a:lnTo>
                  <a:cubicBezTo>
                    <a:pt x="3410" y="1134"/>
                    <a:pt x="3417" y="1193"/>
                    <a:pt x="3371" y="1233"/>
                  </a:cubicBezTo>
                  <a:cubicBezTo>
                    <a:pt x="3344" y="1253"/>
                    <a:pt x="3318" y="1253"/>
                    <a:pt x="3285" y="1253"/>
                  </a:cubicBezTo>
                  <a:cubicBezTo>
                    <a:pt x="3239" y="1260"/>
                    <a:pt x="3199" y="1266"/>
                    <a:pt x="3173" y="1306"/>
                  </a:cubicBezTo>
                  <a:cubicBezTo>
                    <a:pt x="3146" y="1339"/>
                    <a:pt x="3133" y="1391"/>
                    <a:pt x="3080" y="1391"/>
                  </a:cubicBezTo>
                  <a:cubicBezTo>
                    <a:pt x="3060" y="1391"/>
                    <a:pt x="3054" y="1372"/>
                    <a:pt x="3028" y="1372"/>
                  </a:cubicBezTo>
                  <a:cubicBezTo>
                    <a:pt x="2995" y="1372"/>
                    <a:pt x="2981" y="1411"/>
                    <a:pt x="2968" y="1444"/>
                  </a:cubicBezTo>
                  <a:cubicBezTo>
                    <a:pt x="2955" y="1490"/>
                    <a:pt x="2948" y="1517"/>
                    <a:pt x="2935" y="1563"/>
                  </a:cubicBezTo>
                  <a:cubicBezTo>
                    <a:pt x="2922" y="1609"/>
                    <a:pt x="2902" y="1629"/>
                    <a:pt x="2869" y="1662"/>
                  </a:cubicBezTo>
                  <a:cubicBezTo>
                    <a:pt x="2836" y="1688"/>
                    <a:pt x="2790" y="1701"/>
                    <a:pt x="2790" y="1747"/>
                  </a:cubicBezTo>
                  <a:cubicBezTo>
                    <a:pt x="2790" y="1754"/>
                    <a:pt x="2810" y="1754"/>
                    <a:pt x="2810" y="1767"/>
                  </a:cubicBezTo>
                  <a:cubicBezTo>
                    <a:pt x="2836" y="1794"/>
                    <a:pt x="2843" y="1814"/>
                    <a:pt x="2843" y="1846"/>
                  </a:cubicBezTo>
                  <a:cubicBezTo>
                    <a:pt x="2843" y="1893"/>
                    <a:pt x="2810" y="1919"/>
                    <a:pt x="2810" y="1959"/>
                  </a:cubicBezTo>
                  <a:cubicBezTo>
                    <a:pt x="2810" y="1978"/>
                    <a:pt x="2830" y="1978"/>
                    <a:pt x="2836" y="1991"/>
                  </a:cubicBezTo>
                  <a:cubicBezTo>
                    <a:pt x="2863" y="2031"/>
                    <a:pt x="2876" y="2064"/>
                    <a:pt x="2876" y="2117"/>
                  </a:cubicBezTo>
                  <a:cubicBezTo>
                    <a:pt x="2876" y="2209"/>
                    <a:pt x="2849" y="2255"/>
                    <a:pt x="2823" y="2334"/>
                  </a:cubicBezTo>
                  <a:cubicBezTo>
                    <a:pt x="2816" y="2354"/>
                    <a:pt x="2803" y="2361"/>
                    <a:pt x="2797" y="2381"/>
                  </a:cubicBezTo>
                  <a:cubicBezTo>
                    <a:pt x="2790" y="2401"/>
                    <a:pt x="2784" y="2420"/>
                    <a:pt x="2764" y="2440"/>
                  </a:cubicBezTo>
                  <a:cubicBezTo>
                    <a:pt x="2731" y="2460"/>
                    <a:pt x="2691" y="2480"/>
                    <a:pt x="2691" y="2526"/>
                  </a:cubicBezTo>
                  <a:cubicBezTo>
                    <a:pt x="2691" y="2552"/>
                    <a:pt x="2685" y="2565"/>
                    <a:pt x="2685" y="2592"/>
                  </a:cubicBezTo>
                  <a:cubicBezTo>
                    <a:pt x="2685" y="2612"/>
                    <a:pt x="2685" y="2618"/>
                    <a:pt x="2685" y="2638"/>
                  </a:cubicBezTo>
                  <a:cubicBezTo>
                    <a:pt x="2685" y="2658"/>
                    <a:pt x="2678" y="2677"/>
                    <a:pt x="2691" y="2691"/>
                  </a:cubicBezTo>
                  <a:cubicBezTo>
                    <a:pt x="2717" y="2743"/>
                    <a:pt x="2784" y="2757"/>
                    <a:pt x="2784" y="2816"/>
                  </a:cubicBezTo>
                  <a:cubicBezTo>
                    <a:pt x="2784" y="2842"/>
                    <a:pt x="2784" y="2862"/>
                    <a:pt x="2784" y="2888"/>
                  </a:cubicBezTo>
                  <a:cubicBezTo>
                    <a:pt x="2784" y="2915"/>
                    <a:pt x="2770" y="2928"/>
                    <a:pt x="2770" y="2961"/>
                  </a:cubicBezTo>
                  <a:cubicBezTo>
                    <a:pt x="2757" y="3034"/>
                    <a:pt x="2731" y="3113"/>
                    <a:pt x="2658" y="3113"/>
                  </a:cubicBezTo>
                  <a:cubicBezTo>
                    <a:pt x="2619" y="3113"/>
                    <a:pt x="2605" y="3086"/>
                    <a:pt x="2572" y="3073"/>
                  </a:cubicBezTo>
                  <a:cubicBezTo>
                    <a:pt x="2526" y="3047"/>
                    <a:pt x="2493" y="3047"/>
                    <a:pt x="2447" y="3034"/>
                  </a:cubicBezTo>
                  <a:cubicBezTo>
                    <a:pt x="2388" y="3014"/>
                    <a:pt x="2355" y="2994"/>
                    <a:pt x="2295" y="2994"/>
                  </a:cubicBezTo>
                  <a:cubicBezTo>
                    <a:pt x="2269" y="2994"/>
                    <a:pt x="2256" y="3027"/>
                    <a:pt x="2223" y="3034"/>
                  </a:cubicBezTo>
                  <a:cubicBezTo>
                    <a:pt x="2170" y="3047"/>
                    <a:pt x="2137" y="3054"/>
                    <a:pt x="2104" y="3093"/>
                  </a:cubicBezTo>
                  <a:cubicBezTo>
                    <a:pt x="2084" y="3119"/>
                    <a:pt x="2098" y="3139"/>
                    <a:pt x="2078" y="3166"/>
                  </a:cubicBezTo>
                  <a:cubicBezTo>
                    <a:pt x="2058" y="3192"/>
                    <a:pt x="2025" y="3179"/>
                    <a:pt x="1992" y="3192"/>
                  </a:cubicBezTo>
                  <a:cubicBezTo>
                    <a:pt x="1966" y="3199"/>
                    <a:pt x="1959" y="3212"/>
                    <a:pt x="1939" y="3225"/>
                  </a:cubicBezTo>
                  <a:cubicBezTo>
                    <a:pt x="1893" y="3258"/>
                    <a:pt x="1880" y="3278"/>
                    <a:pt x="1834" y="3311"/>
                  </a:cubicBezTo>
                  <a:cubicBezTo>
                    <a:pt x="1820" y="3311"/>
                    <a:pt x="1814" y="3311"/>
                    <a:pt x="1807" y="3311"/>
                  </a:cubicBezTo>
                  <a:cubicBezTo>
                    <a:pt x="1741" y="3311"/>
                    <a:pt x="1708" y="3357"/>
                    <a:pt x="1642" y="3357"/>
                  </a:cubicBezTo>
                  <a:cubicBezTo>
                    <a:pt x="1609" y="3357"/>
                    <a:pt x="1590" y="3344"/>
                    <a:pt x="1557" y="3344"/>
                  </a:cubicBezTo>
                  <a:cubicBezTo>
                    <a:pt x="1511" y="3344"/>
                    <a:pt x="1471" y="3350"/>
                    <a:pt x="1438" y="3383"/>
                  </a:cubicBezTo>
                  <a:cubicBezTo>
                    <a:pt x="1418" y="3403"/>
                    <a:pt x="1385" y="3416"/>
                    <a:pt x="1385" y="3449"/>
                  </a:cubicBezTo>
                  <a:cubicBezTo>
                    <a:pt x="1385" y="3495"/>
                    <a:pt x="1379" y="3528"/>
                    <a:pt x="1385" y="3581"/>
                  </a:cubicBezTo>
                  <a:cubicBezTo>
                    <a:pt x="1385" y="3594"/>
                    <a:pt x="1372" y="3601"/>
                    <a:pt x="1365" y="3621"/>
                  </a:cubicBezTo>
                  <a:cubicBezTo>
                    <a:pt x="1286" y="3951"/>
                    <a:pt x="1286" y="3951"/>
                    <a:pt x="1286" y="3951"/>
                  </a:cubicBezTo>
                  <a:cubicBezTo>
                    <a:pt x="1273" y="3951"/>
                    <a:pt x="1266" y="3951"/>
                    <a:pt x="1253" y="3951"/>
                  </a:cubicBezTo>
                  <a:cubicBezTo>
                    <a:pt x="1227" y="3951"/>
                    <a:pt x="1220" y="3964"/>
                    <a:pt x="1201" y="3970"/>
                  </a:cubicBezTo>
                  <a:cubicBezTo>
                    <a:pt x="1194" y="3977"/>
                    <a:pt x="1181" y="3977"/>
                    <a:pt x="1181" y="3990"/>
                  </a:cubicBezTo>
                  <a:cubicBezTo>
                    <a:pt x="1181" y="4036"/>
                    <a:pt x="1194" y="4069"/>
                    <a:pt x="1194" y="4115"/>
                  </a:cubicBezTo>
                  <a:cubicBezTo>
                    <a:pt x="1194" y="4128"/>
                    <a:pt x="1187" y="4135"/>
                    <a:pt x="1187" y="4148"/>
                  </a:cubicBezTo>
                  <a:cubicBezTo>
                    <a:pt x="1187" y="4201"/>
                    <a:pt x="1233" y="4227"/>
                    <a:pt x="1233" y="4280"/>
                  </a:cubicBezTo>
                  <a:cubicBezTo>
                    <a:pt x="1233" y="4353"/>
                    <a:pt x="1207" y="4392"/>
                    <a:pt x="1187" y="4465"/>
                  </a:cubicBezTo>
                  <a:cubicBezTo>
                    <a:pt x="1253" y="4669"/>
                    <a:pt x="1253" y="4669"/>
                    <a:pt x="1253" y="4669"/>
                  </a:cubicBezTo>
                  <a:lnTo>
                    <a:pt x="1253" y="4669"/>
                  </a:lnTo>
                  <a:cubicBezTo>
                    <a:pt x="1220" y="4669"/>
                    <a:pt x="1207" y="4663"/>
                    <a:pt x="1168" y="4663"/>
                  </a:cubicBezTo>
                  <a:cubicBezTo>
                    <a:pt x="1082" y="4663"/>
                    <a:pt x="1029" y="4584"/>
                    <a:pt x="1009" y="4491"/>
                  </a:cubicBezTo>
                  <a:cubicBezTo>
                    <a:pt x="996" y="4432"/>
                    <a:pt x="996" y="4392"/>
                    <a:pt x="963" y="4333"/>
                  </a:cubicBezTo>
                  <a:cubicBezTo>
                    <a:pt x="923" y="4260"/>
                    <a:pt x="897" y="4227"/>
                    <a:pt x="844" y="4162"/>
                  </a:cubicBezTo>
                  <a:cubicBezTo>
                    <a:pt x="818" y="4135"/>
                    <a:pt x="805" y="4109"/>
                    <a:pt x="772" y="4082"/>
                  </a:cubicBezTo>
                  <a:cubicBezTo>
                    <a:pt x="739" y="4056"/>
                    <a:pt x="699" y="4049"/>
                    <a:pt x="699" y="4010"/>
                  </a:cubicBezTo>
                  <a:cubicBezTo>
                    <a:pt x="699" y="3957"/>
                    <a:pt x="739" y="3944"/>
                    <a:pt x="772" y="3904"/>
                  </a:cubicBezTo>
                  <a:cubicBezTo>
                    <a:pt x="798" y="3878"/>
                    <a:pt x="798" y="3852"/>
                    <a:pt x="805" y="3819"/>
                  </a:cubicBezTo>
                  <a:cubicBezTo>
                    <a:pt x="805" y="3792"/>
                    <a:pt x="805" y="3779"/>
                    <a:pt x="818" y="3759"/>
                  </a:cubicBezTo>
                  <a:cubicBezTo>
                    <a:pt x="844" y="3733"/>
                    <a:pt x="884" y="3753"/>
                    <a:pt x="910" y="3726"/>
                  </a:cubicBezTo>
                  <a:cubicBezTo>
                    <a:pt x="923" y="3706"/>
                    <a:pt x="930" y="3687"/>
                    <a:pt x="930" y="3660"/>
                  </a:cubicBezTo>
                  <a:cubicBezTo>
                    <a:pt x="930" y="3608"/>
                    <a:pt x="910" y="3548"/>
                    <a:pt x="864" y="3548"/>
                  </a:cubicBezTo>
                  <a:cubicBezTo>
                    <a:pt x="798" y="3548"/>
                    <a:pt x="765" y="3568"/>
                    <a:pt x="699" y="3568"/>
                  </a:cubicBezTo>
                  <a:cubicBezTo>
                    <a:pt x="653" y="3568"/>
                    <a:pt x="640" y="3522"/>
                    <a:pt x="627" y="3482"/>
                  </a:cubicBezTo>
                  <a:cubicBezTo>
                    <a:pt x="607" y="3410"/>
                    <a:pt x="594" y="3363"/>
                    <a:pt x="547" y="3311"/>
                  </a:cubicBezTo>
                  <a:cubicBezTo>
                    <a:pt x="508" y="3264"/>
                    <a:pt x="488" y="3218"/>
                    <a:pt x="435" y="3185"/>
                  </a:cubicBezTo>
                  <a:cubicBezTo>
                    <a:pt x="416" y="3172"/>
                    <a:pt x="429" y="3146"/>
                    <a:pt x="416" y="3126"/>
                  </a:cubicBezTo>
                  <a:cubicBezTo>
                    <a:pt x="409" y="3100"/>
                    <a:pt x="383" y="3080"/>
                    <a:pt x="356" y="3080"/>
                  </a:cubicBezTo>
                  <a:cubicBezTo>
                    <a:pt x="350" y="3067"/>
                    <a:pt x="350" y="3067"/>
                    <a:pt x="350" y="3054"/>
                  </a:cubicBezTo>
                  <a:cubicBezTo>
                    <a:pt x="350" y="3007"/>
                    <a:pt x="389" y="2994"/>
                    <a:pt x="416" y="2955"/>
                  </a:cubicBezTo>
                  <a:cubicBezTo>
                    <a:pt x="435" y="2922"/>
                    <a:pt x="435" y="2895"/>
                    <a:pt x="455" y="2869"/>
                  </a:cubicBezTo>
                  <a:cubicBezTo>
                    <a:pt x="488" y="2823"/>
                    <a:pt x="521" y="2796"/>
                    <a:pt x="521" y="2743"/>
                  </a:cubicBezTo>
                  <a:cubicBezTo>
                    <a:pt x="521" y="2691"/>
                    <a:pt x="521" y="2658"/>
                    <a:pt x="521" y="2605"/>
                  </a:cubicBezTo>
                  <a:cubicBezTo>
                    <a:pt x="521" y="2532"/>
                    <a:pt x="561" y="2493"/>
                    <a:pt x="561" y="2420"/>
                  </a:cubicBezTo>
                  <a:cubicBezTo>
                    <a:pt x="561" y="2341"/>
                    <a:pt x="561" y="2295"/>
                    <a:pt x="561" y="2216"/>
                  </a:cubicBezTo>
                  <a:cubicBezTo>
                    <a:pt x="561" y="2150"/>
                    <a:pt x="482" y="2157"/>
                    <a:pt x="422" y="2117"/>
                  </a:cubicBezTo>
                  <a:cubicBezTo>
                    <a:pt x="422" y="2044"/>
                    <a:pt x="422" y="2044"/>
                    <a:pt x="422" y="2044"/>
                  </a:cubicBezTo>
                  <a:cubicBezTo>
                    <a:pt x="416" y="2018"/>
                    <a:pt x="416" y="2018"/>
                    <a:pt x="416" y="2018"/>
                  </a:cubicBezTo>
                  <a:cubicBezTo>
                    <a:pt x="363" y="2031"/>
                    <a:pt x="336" y="2058"/>
                    <a:pt x="284" y="2058"/>
                  </a:cubicBezTo>
                  <a:cubicBezTo>
                    <a:pt x="251" y="2058"/>
                    <a:pt x="231" y="2058"/>
                    <a:pt x="198" y="2044"/>
                  </a:cubicBezTo>
                  <a:cubicBezTo>
                    <a:pt x="185" y="2038"/>
                    <a:pt x="172" y="2025"/>
                    <a:pt x="152" y="2025"/>
                  </a:cubicBezTo>
                  <a:cubicBezTo>
                    <a:pt x="119" y="2025"/>
                    <a:pt x="105" y="2044"/>
                    <a:pt x="79" y="2058"/>
                  </a:cubicBezTo>
                  <a:cubicBezTo>
                    <a:pt x="53" y="2077"/>
                    <a:pt x="26" y="2090"/>
                    <a:pt x="0" y="2104"/>
                  </a:cubicBezTo>
                  <a:lnTo>
                    <a:pt x="0" y="2104"/>
                  </a:lnTo>
                  <a:cubicBezTo>
                    <a:pt x="26" y="2025"/>
                    <a:pt x="59" y="1985"/>
                    <a:pt x="99" y="1919"/>
                  </a:cubicBezTo>
                  <a:cubicBezTo>
                    <a:pt x="172" y="1807"/>
                    <a:pt x="244" y="1728"/>
                    <a:pt x="369" y="1728"/>
                  </a:cubicBezTo>
                  <a:cubicBezTo>
                    <a:pt x="389" y="1728"/>
                    <a:pt x="396" y="1734"/>
                    <a:pt x="409" y="1734"/>
                  </a:cubicBezTo>
                  <a:cubicBezTo>
                    <a:pt x="435" y="1734"/>
                    <a:pt x="442" y="1715"/>
                    <a:pt x="462" y="1708"/>
                  </a:cubicBezTo>
                  <a:cubicBezTo>
                    <a:pt x="501" y="1695"/>
                    <a:pt x="515" y="1682"/>
                    <a:pt x="541" y="1655"/>
                  </a:cubicBezTo>
                  <a:cubicBezTo>
                    <a:pt x="554" y="1642"/>
                    <a:pt x="547" y="1622"/>
                    <a:pt x="567" y="1609"/>
                  </a:cubicBezTo>
                  <a:cubicBezTo>
                    <a:pt x="594" y="1583"/>
                    <a:pt x="600" y="1550"/>
                    <a:pt x="640" y="1530"/>
                  </a:cubicBezTo>
                  <a:cubicBezTo>
                    <a:pt x="660" y="1523"/>
                    <a:pt x="673" y="1523"/>
                    <a:pt x="693" y="1517"/>
                  </a:cubicBezTo>
                  <a:cubicBezTo>
                    <a:pt x="752" y="1477"/>
                    <a:pt x="745" y="1424"/>
                    <a:pt x="778" y="1365"/>
                  </a:cubicBezTo>
                  <a:cubicBezTo>
                    <a:pt x="791" y="1332"/>
                    <a:pt x="798" y="1312"/>
                    <a:pt x="818" y="1286"/>
                  </a:cubicBezTo>
                  <a:cubicBezTo>
                    <a:pt x="844" y="1253"/>
                    <a:pt x="890" y="1240"/>
                    <a:pt x="890" y="1200"/>
                  </a:cubicBezTo>
                  <a:cubicBezTo>
                    <a:pt x="890" y="1180"/>
                    <a:pt x="884" y="1174"/>
                    <a:pt x="884" y="1161"/>
                  </a:cubicBezTo>
                  <a:cubicBezTo>
                    <a:pt x="884" y="1134"/>
                    <a:pt x="904" y="1128"/>
                    <a:pt x="917" y="1101"/>
                  </a:cubicBezTo>
                  <a:cubicBezTo>
                    <a:pt x="930" y="1068"/>
                    <a:pt x="930" y="1048"/>
                    <a:pt x="943" y="1015"/>
                  </a:cubicBezTo>
                  <a:cubicBezTo>
                    <a:pt x="957" y="976"/>
                    <a:pt x="963" y="949"/>
                    <a:pt x="983" y="917"/>
                  </a:cubicBezTo>
                  <a:cubicBezTo>
                    <a:pt x="996" y="883"/>
                    <a:pt x="989" y="857"/>
                    <a:pt x="1016" y="837"/>
                  </a:cubicBezTo>
                  <a:cubicBezTo>
                    <a:pt x="1049" y="811"/>
                    <a:pt x="1082" y="811"/>
                    <a:pt x="1108" y="778"/>
                  </a:cubicBezTo>
                  <a:cubicBezTo>
                    <a:pt x="1154" y="712"/>
                    <a:pt x="1148" y="653"/>
                    <a:pt x="1187" y="580"/>
                  </a:cubicBezTo>
                  <a:cubicBezTo>
                    <a:pt x="1207" y="527"/>
                    <a:pt x="1247" y="508"/>
                    <a:pt x="1247" y="448"/>
                  </a:cubicBezTo>
                  <a:cubicBezTo>
                    <a:pt x="1247" y="428"/>
                    <a:pt x="1253" y="415"/>
                    <a:pt x="1240" y="395"/>
                  </a:cubicBezTo>
                  <a:cubicBezTo>
                    <a:pt x="1233" y="369"/>
                    <a:pt x="1201" y="369"/>
                    <a:pt x="1201" y="343"/>
                  </a:cubicBezTo>
                  <a:cubicBezTo>
                    <a:pt x="1201" y="296"/>
                    <a:pt x="1240" y="283"/>
                    <a:pt x="1260" y="244"/>
                  </a:cubicBezTo>
                  <a:cubicBezTo>
                    <a:pt x="1293" y="151"/>
                    <a:pt x="1300" y="99"/>
                    <a:pt x="1332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26"/>
            <p:cNvSpPr>
              <a:spLocks noChangeArrowheads="1"/>
            </p:cNvSpPr>
            <p:nvPr/>
          </p:nvSpPr>
          <p:spPr bwMode="auto">
            <a:xfrm>
              <a:off x="8401298" y="4989507"/>
              <a:ext cx="1006409" cy="1408112"/>
            </a:xfrm>
            <a:custGeom>
              <a:avLst/>
              <a:gdLst>
                <a:gd name="T0" fmla="*/ 2256 w 2797"/>
                <a:gd name="T1" fmla="*/ 0 h 3912"/>
                <a:gd name="T2" fmla="*/ 2480 w 2797"/>
                <a:gd name="T3" fmla="*/ 105 h 3912"/>
                <a:gd name="T4" fmla="*/ 2519 w 2797"/>
                <a:gd name="T5" fmla="*/ 92 h 3912"/>
                <a:gd name="T6" fmla="*/ 2506 w 2797"/>
                <a:gd name="T7" fmla="*/ 343 h 3912"/>
                <a:gd name="T8" fmla="*/ 2638 w 2797"/>
                <a:gd name="T9" fmla="*/ 488 h 3912"/>
                <a:gd name="T10" fmla="*/ 2658 w 2797"/>
                <a:gd name="T11" fmla="*/ 633 h 3912"/>
                <a:gd name="T12" fmla="*/ 2572 w 2797"/>
                <a:gd name="T13" fmla="*/ 791 h 3912"/>
                <a:gd name="T14" fmla="*/ 2506 w 2797"/>
                <a:gd name="T15" fmla="*/ 1121 h 3912"/>
                <a:gd name="T16" fmla="*/ 2533 w 2797"/>
                <a:gd name="T17" fmla="*/ 1279 h 3912"/>
                <a:gd name="T18" fmla="*/ 2533 w 2797"/>
                <a:gd name="T19" fmla="*/ 1787 h 3912"/>
                <a:gd name="T20" fmla="*/ 2526 w 2797"/>
                <a:gd name="T21" fmla="*/ 1965 h 3912"/>
                <a:gd name="T22" fmla="*/ 2691 w 2797"/>
                <a:gd name="T23" fmla="*/ 2091 h 3912"/>
                <a:gd name="T24" fmla="*/ 2770 w 2797"/>
                <a:gd name="T25" fmla="*/ 2302 h 3912"/>
                <a:gd name="T26" fmla="*/ 2796 w 2797"/>
                <a:gd name="T27" fmla="*/ 2427 h 3912"/>
                <a:gd name="T28" fmla="*/ 2658 w 2797"/>
                <a:gd name="T29" fmla="*/ 2519 h 3912"/>
                <a:gd name="T30" fmla="*/ 2704 w 2797"/>
                <a:gd name="T31" fmla="*/ 2664 h 3912"/>
                <a:gd name="T32" fmla="*/ 2671 w 2797"/>
                <a:gd name="T33" fmla="*/ 2783 h 3912"/>
                <a:gd name="T34" fmla="*/ 2493 w 2797"/>
                <a:gd name="T35" fmla="*/ 2974 h 3912"/>
                <a:gd name="T36" fmla="*/ 2354 w 2797"/>
                <a:gd name="T37" fmla="*/ 3060 h 3912"/>
                <a:gd name="T38" fmla="*/ 2183 w 2797"/>
                <a:gd name="T39" fmla="*/ 3205 h 3912"/>
                <a:gd name="T40" fmla="*/ 1965 w 2797"/>
                <a:gd name="T41" fmla="*/ 3225 h 3912"/>
                <a:gd name="T42" fmla="*/ 1688 w 2797"/>
                <a:gd name="T43" fmla="*/ 3324 h 3912"/>
                <a:gd name="T44" fmla="*/ 1411 w 2797"/>
                <a:gd name="T45" fmla="*/ 3324 h 3912"/>
                <a:gd name="T46" fmla="*/ 1240 w 2797"/>
                <a:gd name="T47" fmla="*/ 3218 h 3912"/>
                <a:gd name="T48" fmla="*/ 1022 w 2797"/>
                <a:gd name="T49" fmla="*/ 3265 h 3912"/>
                <a:gd name="T50" fmla="*/ 1088 w 2797"/>
                <a:gd name="T51" fmla="*/ 3522 h 3912"/>
                <a:gd name="T52" fmla="*/ 864 w 2797"/>
                <a:gd name="T53" fmla="*/ 3812 h 3912"/>
                <a:gd name="T54" fmla="*/ 600 w 2797"/>
                <a:gd name="T55" fmla="*/ 3911 h 3912"/>
                <a:gd name="T56" fmla="*/ 171 w 2797"/>
                <a:gd name="T57" fmla="*/ 3680 h 3912"/>
                <a:gd name="T58" fmla="*/ 72 w 2797"/>
                <a:gd name="T59" fmla="*/ 3594 h 3912"/>
                <a:gd name="T60" fmla="*/ 52 w 2797"/>
                <a:gd name="T61" fmla="*/ 3205 h 3912"/>
                <a:gd name="T62" fmla="*/ 13 w 2797"/>
                <a:gd name="T63" fmla="*/ 3040 h 3912"/>
                <a:gd name="T64" fmla="*/ 20 w 2797"/>
                <a:gd name="T65" fmla="*/ 2895 h 3912"/>
                <a:gd name="T66" fmla="*/ 105 w 2797"/>
                <a:gd name="T67" fmla="*/ 2876 h 3912"/>
                <a:gd name="T68" fmla="*/ 204 w 2797"/>
                <a:gd name="T69" fmla="*/ 2506 h 3912"/>
                <a:gd name="T70" fmla="*/ 257 w 2797"/>
                <a:gd name="T71" fmla="*/ 2308 h 3912"/>
                <a:gd name="T72" fmla="*/ 461 w 2797"/>
                <a:gd name="T73" fmla="*/ 2282 h 3912"/>
                <a:gd name="T74" fmla="*/ 653 w 2797"/>
                <a:gd name="T75" fmla="*/ 2236 h 3912"/>
                <a:gd name="T76" fmla="*/ 811 w 2797"/>
                <a:gd name="T77" fmla="*/ 2117 h 3912"/>
                <a:gd name="T78" fmla="*/ 923 w 2797"/>
                <a:gd name="T79" fmla="*/ 2018 h 3912"/>
                <a:gd name="T80" fmla="*/ 1114 w 2797"/>
                <a:gd name="T81" fmla="*/ 1919 h 3912"/>
                <a:gd name="T82" fmla="*/ 1391 w 2797"/>
                <a:gd name="T83" fmla="*/ 1998 h 3912"/>
                <a:gd name="T84" fmla="*/ 1589 w 2797"/>
                <a:gd name="T85" fmla="*/ 1886 h 3912"/>
                <a:gd name="T86" fmla="*/ 1603 w 2797"/>
                <a:gd name="T87" fmla="*/ 1741 h 3912"/>
                <a:gd name="T88" fmla="*/ 1504 w 2797"/>
                <a:gd name="T89" fmla="*/ 1563 h 3912"/>
                <a:gd name="T90" fmla="*/ 1510 w 2797"/>
                <a:gd name="T91" fmla="*/ 1451 h 3912"/>
                <a:gd name="T92" fmla="*/ 1616 w 2797"/>
                <a:gd name="T93" fmla="*/ 1306 h 3912"/>
                <a:gd name="T94" fmla="*/ 1695 w 2797"/>
                <a:gd name="T95" fmla="*/ 1042 h 3912"/>
                <a:gd name="T96" fmla="*/ 1629 w 2797"/>
                <a:gd name="T97" fmla="*/ 884 h 3912"/>
                <a:gd name="T98" fmla="*/ 1629 w 2797"/>
                <a:gd name="T99" fmla="*/ 692 h 3912"/>
                <a:gd name="T100" fmla="*/ 1688 w 2797"/>
                <a:gd name="T101" fmla="*/ 587 h 3912"/>
                <a:gd name="T102" fmla="*/ 1787 w 2797"/>
                <a:gd name="T103" fmla="*/ 369 h 3912"/>
                <a:gd name="T104" fmla="*/ 1899 w 2797"/>
                <a:gd name="T105" fmla="*/ 316 h 3912"/>
                <a:gd name="T106" fmla="*/ 2104 w 2797"/>
                <a:gd name="T107" fmla="*/ 178 h 3912"/>
                <a:gd name="T108" fmla="*/ 2256 w 2797"/>
                <a:gd name="T109" fmla="*/ 0 h 3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97" h="3912">
                  <a:moveTo>
                    <a:pt x="2256" y="0"/>
                  </a:moveTo>
                  <a:lnTo>
                    <a:pt x="2256" y="0"/>
                  </a:lnTo>
                  <a:cubicBezTo>
                    <a:pt x="2275" y="13"/>
                    <a:pt x="2295" y="26"/>
                    <a:pt x="2321" y="39"/>
                  </a:cubicBezTo>
                  <a:cubicBezTo>
                    <a:pt x="2381" y="72"/>
                    <a:pt x="2414" y="105"/>
                    <a:pt x="2480" y="105"/>
                  </a:cubicBezTo>
                  <a:cubicBezTo>
                    <a:pt x="2493" y="105"/>
                    <a:pt x="2500" y="92"/>
                    <a:pt x="2519" y="92"/>
                  </a:cubicBezTo>
                  <a:lnTo>
                    <a:pt x="2519" y="92"/>
                  </a:lnTo>
                  <a:cubicBezTo>
                    <a:pt x="2526" y="118"/>
                    <a:pt x="2519" y="145"/>
                    <a:pt x="2519" y="171"/>
                  </a:cubicBezTo>
                  <a:cubicBezTo>
                    <a:pt x="2519" y="237"/>
                    <a:pt x="2506" y="277"/>
                    <a:pt x="2506" y="343"/>
                  </a:cubicBezTo>
                  <a:cubicBezTo>
                    <a:pt x="2506" y="356"/>
                    <a:pt x="2526" y="362"/>
                    <a:pt x="2533" y="376"/>
                  </a:cubicBezTo>
                  <a:cubicBezTo>
                    <a:pt x="2559" y="429"/>
                    <a:pt x="2592" y="455"/>
                    <a:pt x="2638" y="488"/>
                  </a:cubicBezTo>
                  <a:cubicBezTo>
                    <a:pt x="2658" y="508"/>
                    <a:pt x="2678" y="521"/>
                    <a:pt x="2678" y="547"/>
                  </a:cubicBezTo>
                  <a:cubicBezTo>
                    <a:pt x="2678" y="580"/>
                    <a:pt x="2664" y="600"/>
                    <a:pt x="2658" y="633"/>
                  </a:cubicBezTo>
                  <a:cubicBezTo>
                    <a:pt x="2658" y="672"/>
                    <a:pt x="2671" y="699"/>
                    <a:pt x="2645" y="725"/>
                  </a:cubicBezTo>
                  <a:cubicBezTo>
                    <a:pt x="2618" y="752"/>
                    <a:pt x="2585" y="758"/>
                    <a:pt x="2572" y="791"/>
                  </a:cubicBezTo>
                  <a:cubicBezTo>
                    <a:pt x="2546" y="870"/>
                    <a:pt x="2546" y="916"/>
                    <a:pt x="2533" y="996"/>
                  </a:cubicBezTo>
                  <a:cubicBezTo>
                    <a:pt x="2526" y="1048"/>
                    <a:pt x="2506" y="1075"/>
                    <a:pt x="2506" y="1121"/>
                  </a:cubicBezTo>
                  <a:cubicBezTo>
                    <a:pt x="2506" y="1147"/>
                    <a:pt x="2533" y="1161"/>
                    <a:pt x="2533" y="1194"/>
                  </a:cubicBezTo>
                  <a:cubicBezTo>
                    <a:pt x="2533" y="1227"/>
                    <a:pt x="2533" y="1246"/>
                    <a:pt x="2533" y="1279"/>
                  </a:cubicBezTo>
                  <a:cubicBezTo>
                    <a:pt x="2533" y="1405"/>
                    <a:pt x="2447" y="1471"/>
                    <a:pt x="2447" y="1602"/>
                  </a:cubicBezTo>
                  <a:cubicBezTo>
                    <a:pt x="2447" y="1682"/>
                    <a:pt x="2533" y="1708"/>
                    <a:pt x="2533" y="1787"/>
                  </a:cubicBezTo>
                  <a:cubicBezTo>
                    <a:pt x="2533" y="1820"/>
                    <a:pt x="2526" y="1840"/>
                    <a:pt x="2526" y="1866"/>
                  </a:cubicBezTo>
                  <a:cubicBezTo>
                    <a:pt x="2526" y="1906"/>
                    <a:pt x="2526" y="1926"/>
                    <a:pt x="2526" y="1965"/>
                  </a:cubicBezTo>
                  <a:cubicBezTo>
                    <a:pt x="2526" y="1998"/>
                    <a:pt x="2519" y="2044"/>
                    <a:pt x="2559" y="2058"/>
                  </a:cubicBezTo>
                  <a:cubicBezTo>
                    <a:pt x="2605" y="2077"/>
                    <a:pt x="2638" y="2077"/>
                    <a:pt x="2691" y="2091"/>
                  </a:cubicBezTo>
                  <a:cubicBezTo>
                    <a:pt x="2730" y="2104"/>
                    <a:pt x="2770" y="2117"/>
                    <a:pt x="2770" y="2163"/>
                  </a:cubicBezTo>
                  <a:cubicBezTo>
                    <a:pt x="2770" y="2216"/>
                    <a:pt x="2770" y="2249"/>
                    <a:pt x="2770" y="2302"/>
                  </a:cubicBezTo>
                  <a:cubicBezTo>
                    <a:pt x="2770" y="2348"/>
                    <a:pt x="2783" y="2374"/>
                    <a:pt x="2796" y="2427"/>
                  </a:cubicBezTo>
                  <a:lnTo>
                    <a:pt x="2796" y="2427"/>
                  </a:lnTo>
                  <a:cubicBezTo>
                    <a:pt x="2744" y="2440"/>
                    <a:pt x="2711" y="2440"/>
                    <a:pt x="2658" y="2440"/>
                  </a:cubicBezTo>
                  <a:cubicBezTo>
                    <a:pt x="2658" y="2466"/>
                    <a:pt x="2658" y="2486"/>
                    <a:pt x="2658" y="2519"/>
                  </a:cubicBezTo>
                  <a:cubicBezTo>
                    <a:pt x="2658" y="2565"/>
                    <a:pt x="2671" y="2592"/>
                    <a:pt x="2684" y="2638"/>
                  </a:cubicBezTo>
                  <a:cubicBezTo>
                    <a:pt x="2691" y="2645"/>
                    <a:pt x="2704" y="2651"/>
                    <a:pt x="2704" y="2664"/>
                  </a:cubicBezTo>
                  <a:cubicBezTo>
                    <a:pt x="2704" y="2691"/>
                    <a:pt x="2704" y="2704"/>
                    <a:pt x="2704" y="2730"/>
                  </a:cubicBezTo>
                  <a:cubicBezTo>
                    <a:pt x="2704" y="2757"/>
                    <a:pt x="2684" y="2763"/>
                    <a:pt x="2671" y="2783"/>
                  </a:cubicBezTo>
                  <a:cubicBezTo>
                    <a:pt x="2651" y="2809"/>
                    <a:pt x="2638" y="2823"/>
                    <a:pt x="2618" y="2849"/>
                  </a:cubicBezTo>
                  <a:cubicBezTo>
                    <a:pt x="2572" y="2895"/>
                    <a:pt x="2552" y="2948"/>
                    <a:pt x="2493" y="2974"/>
                  </a:cubicBezTo>
                  <a:cubicBezTo>
                    <a:pt x="2434" y="3007"/>
                    <a:pt x="2387" y="3007"/>
                    <a:pt x="2354" y="3060"/>
                  </a:cubicBezTo>
                  <a:lnTo>
                    <a:pt x="2354" y="3060"/>
                  </a:lnTo>
                  <a:cubicBezTo>
                    <a:pt x="2308" y="3080"/>
                    <a:pt x="2275" y="3087"/>
                    <a:pt x="2242" y="3120"/>
                  </a:cubicBezTo>
                  <a:cubicBezTo>
                    <a:pt x="2216" y="3146"/>
                    <a:pt x="2216" y="3185"/>
                    <a:pt x="2183" y="3205"/>
                  </a:cubicBezTo>
                  <a:cubicBezTo>
                    <a:pt x="2150" y="3232"/>
                    <a:pt x="2124" y="3225"/>
                    <a:pt x="2084" y="3225"/>
                  </a:cubicBezTo>
                  <a:cubicBezTo>
                    <a:pt x="2038" y="3225"/>
                    <a:pt x="2011" y="3225"/>
                    <a:pt x="1965" y="3225"/>
                  </a:cubicBezTo>
                  <a:cubicBezTo>
                    <a:pt x="1932" y="3271"/>
                    <a:pt x="1913" y="3324"/>
                    <a:pt x="1853" y="3324"/>
                  </a:cubicBezTo>
                  <a:cubicBezTo>
                    <a:pt x="1787" y="3324"/>
                    <a:pt x="1754" y="3324"/>
                    <a:pt x="1688" y="3324"/>
                  </a:cubicBezTo>
                  <a:cubicBezTo>
                    <a:pt x="1642" y="3324"/>
                    <a:pt x="1629" y="3363"/>
                    <a:pt x="1583" y="3363"/>
                  </a:cubicBezTo>
                  <a:cubicBezTo>
                    <a:pt x="1517" y="3363"/>
                    <a:pt x="1477" y="3350"/>
                    <a:pt x="1411" y="3324"/>
                  </a:cubicBezTo>
                  <a:cubicBezTo>
                    <a:pt x="1372" y="3304"/>
                    <a:pt x="1345" y="3304"/>
                    <a:pt x="1312" y="3278"/>
                  </a:cubicBezTo>
                  <a:cubicBezTo>
                    <a:pt x="1286" y="3258"/>
                    <a:pt x="1273" y="3218"/>
                    <a:pt x="1240" y="3218"/>
                  </a:cubicBezTo>
                  <a:cubicBezTo>
                    <a:pt x="1174" y="3218"/>
                    <a:pt x="1141" y="3238"/>
                    <a:pt x="1081" y="3258"/>
                  </a:cubicBezTo>
                  <a:cubicBezTo>
                    <a:pt x="1062" y="3258"/>
                    <a:pt x="1042" y="3251"/>
                    <a:pt x="1022" y="3265"/>
                  </a:cubicBezTo>
                  <a:cubicBezTo>
                    <a:pt x="1002" y="3284"/>
                    <a:pt x="1009" y="3311"/>
                    <a:pt x="1009" y="3337"/>
                  </a:cubicBezTo>
                  <a:cubicBezTo>
                    <a:pt x="1009" y="3416"/>
                    <a:pt x="1088" y="3443"/>
                    <a:pt x="1088" y="3522"/>
                  </a:cubicBezTo>
                  <a:cubicBezTo>
                    <a:pt x="1088" y="3627"/>
                    <a:pt x="1029" y="3687"/>
                    <a:pt x="943" y="3753"/>
                  </a:cubicBezTo>
                  <a:cubicBezTo>
                    <a:pt x="910" y="3773"/>
                    <a:pt x="897" y="3799"/>
                    <a:pt x="864" y="3812"/>
                  </a:cubicBezTo>
                  <a:cubicBezTo>
                    <a:pt x="798" y="3845"/>
                    <a:pt x="765" y="3852"/>
                    <a:pt x="699" y="3878"/>
                  </a:cubicBezTo>
                  <a:cubicBezTo>
                    <a:pt x="659" y="3891"/>
                    <a:pt x="639" y="3911"/>
                    <a:pt x="600" y="3911"/>
                  </a:cubicBezTo>
                  <a:cubicBezTo>
                    <a:pt x="481" y="3911"/>
                    <a:pt x="461" y="3779"/>
                    <a:pt x="349" y="3739"/>
                  </a:cubicBezTo>
                  <a:cubicBezTo>
                    <a:pt x="283" y="3720"/>
                    <a:pt x="237" y="3720"/>
                    <a:pt x="171" y="3680"/>
                  </a:cubicBezTo>
                  <a:cubicBezTo>
                    <a:pt x="132" y="3654"/>
                    <a:pt x="112" y="3621"/>
                    <a:pt x="72" y="3594"/>
                  </a:cubicBezTo>
                  <a:lnTo>
                    <a:pt x="72" y="3594"/>
                  </a:lnTo>
                  <a:cubicBezTo>
                    <a:pt x="6" y="3390"/>
                    <a:pt x="6" y="3390"/>
                    <a:pt x="6" y="3390"/>
                  </a:cubicBezTo>
                  <a:cubicBezTo>
                    <a:pt x="26" y="3317"/>
                    <a:pt x="52" y="3278"/>
                    <a:pt x="52" y="3205"/>
                  </a:cubicBezTo>
                  <a:cubicBezTo>
                    <a:pt x="52" y="3152"/>
                    <a:pt x="6" y="3126"/>
                    <a:pt x="6" y="3073"/>
                  </a:cubicBezTo>
                  <a:cubicBezTo>
                    <a:pt x="6" y="3060"/>
                    <a:pt x="13" y="3053"/>
                    <a:pt x="13" y="3040"/>
                  </a:cubicBezTo>
                  <a:cubicBezTo>
                    <a:pt x="13" y="2994"/>
                    <a:pt x="0" y="2961"/>
                    <a:pt x="0" y="2915"/>
                  </a:cubicBezTo>
                  <a:cubicBezTo>
                    <a:pt x="0" y="2902"/>
                    <a:pt x="13" y="2902"/>
                    <a:pt x="20" y="2895"/>
                  </a:cubicBezTo>
                  <a:cubicBezTo>
                    <a:pt x="39" y="2889"/>
                    <a:pt x="46" y="2876"/>
                    <a:pt x="72" y="2876"/>
                  </a:cubicBezTo>
                  <a:cubicBezTo>
                    <a:pt x="85" y="2876"/>
                    <a:pt x="92" y="2876"/>
                    <a:pt x="105" y="2876"/>
                  </a:cubicBezTo>
                  <a:cubicBezTo>
                    <a:pt x="184" y="2546"/>
                    <a:pt x="184" y="2546"/>
                    <a:pt x="184" y="2546"/>
                  </a:cubicBezTo>
                  <a:cubicBezTo>
                    <a:pt x="191" y="2526"/>
                    <a:pt x="204" y="2519"/>
                    <a:pt x="204" y="2506"/>
                  </a:cubicBezTo>
                  <a:cubicBezTo>
                    <a:pt x="198" y="2453"/>
                    <a:pt x="204" y="2420"/>
                    <a:pt x="204" y="2374"/>
                  </a:cubicBezTo>
                  <a:cubicBezTo>
                    <a:pt x="204" y="2341"/>
                    <a:pt x="237" y="2328"/>
                    <a:pt x="257" y="2308"/>
                  </a:cubicBezTo>
                  <a:cubicBezTo>
                    <a:pt x="290" y="2275"/>
                    <a:pt x="330" y="2269"/>
                    <a:pt x="376" y="2269"/>
                  </a:cubicBezTo>
                  <a:cubicBezTo>
                    <a:pt x="409" y="2269"/>
                    <a:pt x="428" y="2282"/>
                    <a:pt x="461" y="2282"/>
                  </a:cubicBezTo>
                  <a:cubicBezTo>
                    <a:pt x="527" y="2282"/>
                    <a:pt x="560" y="2236"/>
                    <a:pt x="626" y="2236"/>
                  </a:cubicBezTo>
                  <a:cubicBezTo>
                    <a:pt x="633" y="2236"/>
                    <a:pt x="639" y="2236"/>
                    <a:pt x="653" y="2236"/>
                  </a:cubicBezTo>
                  <a:cubicBezTo>
                    <a:pt x="699" y="2203"/>
                    <a:pt x="712" y="2183"/>
                    <a:pt x="758" y="2150"/>
                  </a:cubicBezTo>
                  <a:cubicBezTo>
                    <a:pt x="778" y="2137"/>
                    <a:pt x="785" y="2124"/>
                    <a:pt x="811" y="2117"/>
                  </a:cubicBezTo>
                  <a:cubicBezTo>
                    <a:pt x="844" y="2104"/>
                    <a:pt x="877" y="2117"/>
                    <a:pt x="897" y="2091"/>
                  </a:cubicBezTo>
                  <a:cubicBezTo>
                    <a:pt x="917" y="2064"/>
                    <a:pt x="903" y="2044"/>
                    <a:pt x="923" y="2018"/>
                  </a:cubicBezTo>
                  <a:cubicBezTo>
                    <a:pt x="956" y="1979"/>
                    <a:pt x="989" y="1972"/>
                    <a:pt x="1042" y="1959"/>
                  </a:cubicBezTo>
                  <a:cubicBezTo>
                    <a:pt x="1075" y="1952"/>
                    <a:pt x="1088" y="1919"/>
                    <a:pt x="1114" y="1919"/>
                  </a:cubicBezTo>
                  <a:cubicBezTo>
                    <a:pt x="1174" y="1919"/>
                    <a:pt x="1207" y="1939"/>
                    <a:pt x="1266" y="1959"/>
                  </a:cubicBezTo>
                  <a:cubicBezTo>
                    <a:pt x="1312" y="1972"/>
                    <a:pt x="1345" y="1972"/>
                    <a:pt x="1391" y="1998"/>
                  </a:cubicBezTo>
                  <a:cubicBezTo>
                    <a:pt x="1424" y="2011"/>
                    <a:pt x="1438" y="2038"/>
                    <a:pt x="1477" y="2038"/>
                  </a:cubicBezTo>
                  <a:cubicBezTo>
                    <a:pt x="1550" y="2038"/>
                    <a:pt x="1576" y="1959"/>
                    <a:pt x="1589" y="1886"/>
                  </a:cubicBezTo>
                  <a:cubicBezTo>
                    <a:pt x="1589" y="1853"/>
                    <a:pt x="1603" y="1840"/>
                    <a:pt x="1603" y="1813"/>
                  </a:cubicBezTo>
                  <a:cubicBezTo>
                    <a:pt x="1603" y="1787"/>
                    <a:pt x="1603" y="1767"/>
                    <a:pt x="1603" y="1741"/>
                  </a:cubicBezTo>
                  <a:cubicBezTo>
                    <a:pt x="1603" y="1682"/>
                    <a:pt x="1536" y="1668"/>
                    <a:pt x="1510" y="1616"/>
                  </a:cubicBezTo>
                  <a:cubicBezTo>
                    <a:pt x="1497" y="1602"/>
                    <a:pt x="1504" y="1583"/>
                    <a:pt x="1504" y="1563"/>
                  </a:cubicBezTo>
                  <a:cubicBezTo>
                    <a:pt x="1504" y="1543"/>
                    <a:pt x="1504" y="1537"/>
                    <a:pt x="1504" y="1517"/>
                  </a:cubicBezTo>
                  <a:cubicBezTo>
                    <a:pt x="1504" y="1490"/>
                    <a:pt x="1510" y="1477"/>
                    <a:pt x="1510" y="1451"/>
                  </a:cubicBezTo>
                  <a:cubicBezTo>
                    <a:pt x="1510" y="1405"/>
                    <a:pt x="1550" y="1385"/>
                    <a:pt x="1583" y="1365"/>
                  </a:cubicBezTo>
                  <a:cubicBezTo>
                    <a:pt x="1603" y="1345"/>
                    <a:pt x="1609" y="1326"/>
                    <a:pt x="1616" y="1306"/>
                  </a:cubicBezTo>
                  <a:cubicBezTo>
                    <a:pt x="1622" y="1286"/>
                    <a:pt x="1635" y="1279"/>
                    <a:pt x="1642" y="1259"/>
                  </a:cubicBezTo>
                  <a:cubicBezTo>
                    <a:pt x="1668" y="1180"/>
                    <a:pt x="1695" y="1134"/>
                    <a:pt x="1695" y="1042"/>
                  </a:cubicBezTo>
                  <a:cubicBezTo>
                    <a:pt x="1695" y="989"/>
                    <a:pt x="1682" y="956"/>
                    <a:pt x="1655" y="916"/>
                  </a:cubicBezTo>
                  <a:cubicBezTo>
                    <a:pt x="1649" y="903"/>
                    <a:pt x="1629" y="903"/>
                    <a:pt x="1629" y="884"/>
                  </a:cubicBezTo>
                  <a:cubicBezTo>
                    <a:pt x="1629" y="844"/>
                    <a:pt x="1662" y="818"/>
                    <a:pt x="1662" y="771"/>
                  </a:cubicBezTo>
                  <a:cubicBezTo>
                    <a:pt x="1662" y="739"/>
                    <a:pt x="1655" y="719"/>
                    <a:pt x="1629" y="692"/>
                  </a:cubicBezTo>
                  <a:cubicBezTo>
                    <a:pt x="1629" y="679"/>
                    <a:pt x="1609" y="679"/>
                    <a:pt x="1609" y="672"/>
                  </a:cubicBezTo>
                  <a:cubicBezTo>
                    <a:pt x="1609" y="626"/>
                    <a:pt x="1655" y="613"/>
                    <a:pt x="1688" y="587"/>
                  </a:cubicBezTo>
                  <a:cubicBezTo>
                    <a:pt x="1721" y="554"/>
                    <a:pt x="1741" y="534"/>
                    <a:pt x="1754" y="488"/>
                  </a:cubicBezTo>
                  <a:cubicBezTo>
                    <a:pt x="1767" y="442"/>
                    <a:pt x="1774" y="415"/>
                    <a:pt x="1787" y="369"/>
                  </a:cubicBezTo>
                  <a:cubicBezTo>
                    <a:pt x="1800" y="336"/>
                    <a:pt x="1814" y="297"/>
                    <a:pt x="1847" y="297"/>
                  </a:cubicBezTo>
                  <a:cubicBezTo>
                    <a:pt x="1873" y="297"/>
                    <a:pt x="1879" y="316"/>
                    <a:pt x="1899" y="316"/>
                  </a:cubicBezTo>
                  <a:cubicBezTo>
                    <a:pt x="1952" y="316"/>
                    <a:pt x="1965" y="264"/>
                    <a:pt x="1992" y="231"/>
                  </a:cubicBezTo>
                  <a:cubicBezTo>
                    <a:pt x="2018" y="191"/>
                    <a:pt x="2058" y="185"/>
                    <a:pt x="2104" y="178"/>
                  </a:cubicBezTo>
                  <a:cubicBezTo>
                    <a:pt x="2137" y="178"/>
                    <a:pt x="2163" y="178"/>
                    <a:pt x="2190" y="158"/>
                  </a:cubicBezTo>
                  <a:cubicBezTo>
                    <a:pt x="2236" y="118"/>
                    <a:pt x="2229" y="59"/>
                    <a:pt x="22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27"/>
            <p:cNvSpPr>
              <a:spLocks noChangeArrowheads="1"/>
            </p:cNvSpPr>
            <p:nvPr/>
          </p:nvSpPr>
          <p:spPr bwMode="auto">
            <a:xfrm>
              <a:off x="5553507" y="5675307"/>
              <a:ext cx="2108063" cy="1935162"/>
            </a:xfrm>
            <a:custGeom>
              <a:avLst/>
              <a:gdLst>
                <a:gd name="T0" fmla="*/ 5777 w 5857"/>
                <a:gd name="T1" fmla="*/ 1385 h 5375"/>
                <a:gd name="T2" fmla="*/ 5829 w 5857"/>
                <a:gd name="T3" fmla="*/ 1675 h 5375"/>
                <a:gd name="T4" fmla="*/ 5777 w 5857"/>
                <a:gd name="T5" fmla="*/ 1972 h 5375"/>
                <a:gd name="T6" fmla="*/ 5803 w 5857"/>
                <a:gd name="T7" fmla="*/ 2216 h 5375"/>
                <a:gd name="T8" fmla="*/ 5750 w 5857"/>
                <a:gd name="T9" fmla="*/ 2440 h 5375"/>
                <a:gd name="T10" fmla="*/ 5678 w 5857"/>
                <a:gd name="T11" fmla="*/ 2665 h 5375"/>
                <a:gd name="T12" fmla="*/ 5473 w 5857"/>
                <a:gd name="T13" fmla="*/ 3073 h 5375"/>
                <a:gd name="T14" fmla="*/ 5387 w 5857"/>
                <a:gd name="T15" fmla="*/ 3324 h 5375"/>
                <a:gd name="T16" fmla="*/ 5328 w 5857"/>
                <a:gd name="T17" fmla="*/ 3555 h 5375"/>
                <a:gd name="T18" fmla="*/ 5262 w 5857"/>
                <a:gd name="T19" fmla="*/ 3824 h 5375"/>
                <a:gd name="T20" fmla="*/ 5091 w 5857"/>
                <a:gd name="T21" fmla="*/ 4055 h 5375"/>
                <a:gd name="T22" fmla="*/ 4946 w 5857"/>
                <a:gd name="T23" fmla="*/ 4101 h 5375"/>
                <a:gd name="T24" fmla="*/ 4873 w 5857"/>
                <a:gd name="T25" fmla="*/ 4293 h 5375"/>
                <a:gd name="T26" fmla="*/ 4662 w 5857"/>
                <a:gd name="T27" fmla="*/ 4458 h 5375"/>
                <a:gd name="T28" fmla="*/ 4530 w 5857"/>
                <a:gd name="T29" fmla="*/ 4517 h 5375"/>
                <a:gd name="T30" fmla="*/ 4405 w 5857"/>
                <a:gd name="T31" fmla="*/ 4596 h 5375"/>
                <a:gd name="T32" fmla="*/ 4365 w 5857"/>
                <a:gd name="T33" fmla="*/ 4781 h 5375"/>
                <a:gd name="T34" fmla="*/ 4121 w 5857"/>
                <a:gd name="T35" fmla="*/ 5012 h 5375"/>
                <a:gd name="T36" fmla="*/ 4088 w 5857"/>
                <a:gd name="T37" fmla="*/ 5183 h 5375"/>
                <a:gd name="T38" fmla="*/ 4128 w 5857"/>
                <a:gd name="T39" fmla="*/ 5328 h 5375"/>
                <a:gd name="T40" fmla="*/ 3982 w 5857"/>
                <a:gd name="T41" fmla="*/ 5262 h 5375"/>
                <a:gd name="T42" fmla="*/ 3877 w 5857"/>
                <a:gd name="T43" fmla="*/ 5150 h 5375"/>
                <a:gd name="T44" fmla="*/ 3515 w 5857"/>
                <a:gd name="T45" fmla="*/ 5111 h 5375"/>
                <a:gd name="T46" fmla="*/ 3284 w 5857"/>
                <a:gd name="T47" fmla="*/ 5117 h 5375"/>
                <a:gd name="T48" fmla="*/ 3040 w 5857"/>
                <a:gd name="T49" fmla="*/ 5256 h 5375"/>
                <a:gd name="T50" fmla="*/ 2790 w 5857"/>
                <a:gd name="T51" fmla="*/ 5183 h 5375"/>
                <a:gd name="T52" fmla="*/ 2750 w 5857"/>
                <a:gd name="T53" fmla="*/ 5124 h 5375"/>
                <a:gd name="T54" fmla="*/ 2486 w 5857"/>
                <a:gd name="T55" fmla="*/ 5209 h 5375"/>
                <a:gd name="T56" fmla="*/ 2308 w 5857"/>
                <a:gd name="T57" fmla="*/ 5308 h 5375"/>
                <a:gd name="T58" fmla="*/ 2051 w 5857"/>
                <a:gd name="T59" fmla="*/ 5328 h 5375"/>
                <a:gd name="T60" fmla="*/ 1932 w 5857"/>
                <a:gd name="T61" fmla="*/ 5176 h 5375"/>
                <a:gd name="T62" fmla="*/ 1879 w 5857"/>
                <a:gd name="T63" fmla="*/ 5190 h 5375"/>
                <a:gd name="T64" fmla="*/ 1827 w 5857"/>
                <a:gd name="T65" fmla="*/ 5091 h 5375"/>
                <a:gd name="T66" fmla="*/ 1616 w 5857"/>
                <a:gd name="T67" fmla="*/ 4919 h 5375"/>
                <a:gd name="T68" fmla="*/ 1589 w 5857"/>
                <a:gd name="T69" fmla="*/ 4787 h 5375"/>
                <a:gd name="T70" fmla="*/ 1655 w 5857"/>
                <a:gd name="T71" fmla="*/ 4458 h 5375"/>
                <a:gd name="T72" fmla="*/ 1404 w 5857"/>
                <a:gd name="T73" fmla="*/ 4477 h 5375"/>
                <a:gd name="T74" fmla="*/ 521 w 5857"/>
                <a:gd name="T75" fmla="*/ 3884 h 5375"/>
                <a:gd name="T76" fmla="*/ 699 w 5857"/>
                <a:gd name="T77" fmla="*/ 3877 h 5375"/>
                <a:gd name="T78" fmla="*/ 732 w 5857"/>
                <a:gd name="T79" fmla="*/ 3528 h 5375"/>
                <a:gd name="T80" fmla="*/ 633 w 5857"/>
                <a:gd name="T81" fmla="*/ 3245 h 5375"/>
                <a:gd name="T82" fmla="*/ 455 w 5857"/>
                <a:gd name="T83" fmla="*/ 3080 h 5375"/>
                <a:gd name="T84" fmla="*/ 541 w 5857"/>
                <a:gd name="T85" fmla="*/ 2968 h 5375"/>
                <a:gd name="T86" fmla="*/ 837 w 5857"/>
                <a:gd name="T87" fmla="*/ 2533 h 5375"/>
                <a:gd name="T88" fmla="*/ 930 w 5857"/>
                <a:gd name="T89" fmla="*/ 2328 h 5375"/>
                <a:gd name="T90" fmla="*/ 857 w 5857"/>
                <a:gd name="T91" fmla="*/ 2137 h 5375"/>
                <a:gd name="T92" fmla="*/ 778 w 5857"/>
                <a:gd name="T93" fmla="*/ 1833 h 5375"/>
                <a:gd name="T94" fmla="*/ 560 w 5857"/>
                <a:gd name="T95" fmla="*/ 1781 h 5375"/>
                <a:gd name="T96" fmla="*/ 277 w 5857"/>
                <a:gd name="T97" fmla="*/ 1524 h 5375"/>
                <a:gd name="T98" fmla="*/ 171 w 5857"/>
                <a:gd name="T99" fmla="*/ 844 h 5375"/>
                <a:gd name="T100" fmla="*/ 1919 w 5857"/>
                <a:gd name="T101" fmla="*/ 659 h 5375"/>
                <a:gd name="T102" fmla="*/ 1985 w 5857"/>
                <a:gd name="T103" fmla="*/ 429 h 5375"/>
                <a:gd name="T104" fmla="*/ 2018 w 5857"/>
                <a:gd name="T105" fmla="*/ 283 h 5375"/>
                <a:gd name="T106" fmla="*/ 2236 w 5857"/>
                <a:gd name="T107" fmla="*/ 125 h 5375"/>
                <a:gd name="T108" fmla="*/ 2255 w 5857"/>
                <a:gd name="T109" fmla="*/ 409 h 5375"/>
                <a:gd name="T110" fmla="*/ 2335 w 5857"/>
                <a:gd name="T111" fmla="*/ 607 h 5375"/>
                <a:gd name="T112" fmla="*/ 2605 w 5857"/>
                <a:gd name="T113" fmla="*/ 897 h 5375"/>
                <a:gd name="T114" fmla="*/ 2724 w 5857"/>
                <a:gd name="T115" fmla="*/ 1029 h 5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57" h="5375">
                  <a:moveTo>
                    <a:pt x="5777" y="1385"/>
                  </a:moveTo>
                  <a:lnTo>
                    <a:pt x="5777" y="1385"/>
                  </a:lnTo>
                  <a:cubicBezTo>
                    <a:pt x="5816" y="1444"/>
                    <a:pt x="5856" y="1490"/>
                    <a:pt x="5856" y="1556"/>
                  </a:cubicBezTo>
                  <a:cubicBezTo>
                    <a:pt x="5856" y="1603"/>
                    <a:pt x="5836" y="1629"/>
                    <a:pt x="5829" y="1675"/>
                  </a:cubicBezTo>
                  <a:cubicBezTo>
                    <a:pt x="5816" y="1748"/>
                    <a:pt x="5829" y="1794"/>
                    <a:pt x="5803" y="1860"/>
                  </a:cubicBezTo>
                  <a:cubicBezTo>
                    <a:pt x="5790" y="1906"/>
                    <a:pt x="5777" y="1932"/>
                    <a:pt x="5777" y="1972"/>
                  </a:cubicBezTo>
                  <a:cubicBezTo>
                    <a:pt x="5777" y="2038"/>
                    <a:pt x="5803" y="2071"/>
                    <a:pt x="5803" y="2130"/>
                  </a:cubicBezTo>
                  <a:cubicBezTo>
                    <a:pt x="5803" y="2163"/>
                    <a:pt x="5803" y="2183"/>
                    <a:pt x="5803" y="2216"/>
                  </a:cubicBezTo>
                  <a:cubicBezTo>
                    <a:pt x="5803" y="2262"/>
                    <a:pt x="5790" y="2289"/>
                    <a:pt x="5777" y="2328"/>
                  </a:cubicBezTo>
                  <a:cubicBezTo>
                    <a:pt x="5757" y="2374"/>
                    <a:pt x="5764" y="2401"/>
                    <a:pt x="5750" y="2440"/>
                  </a:cubicBezTo>
                  <a:cubicBezTo>
                    <a:pt x="5717" y="2533"/>
                    <a:pt x="5697" y="2572"/>
                    <a:pt x="5678" y="2665"/>
                  </a:cubicBezTo>
                  <a:lnTo>
                    <a:pt x="5678" y="2665"/>
                  </a:lnTo>
                  <a:cubicBezTo>
                    <a:pt x="5598" y="2737"/>
                    <a:pt x="5592" y="2803"/>
                    <a:pt x="5559" y="2909"/>
                  </a:cubicBezTo>
                  <a:cubicBezTo>
                    <a:pt x="5539" y="2975"/>
                    <a:pt x="5500" y="3008"/>
                    <a:pt x="5473" y="3073"/>
                  </a:cubicBezTo>
                  <a:cubicBezTo>
                    <a:pt x="5460" y="3120"/>
                    <a:pt x="5460" y="3153"/>
                    <a:pt x="5434" y="3199"/>
                  </a:cubicBezTo>
                  <a:cubicBezTo>
                    <a:pt x="5407" y="3245"/>
                    <a:pt x="5407" y="3278"/>
                    <a:pt x="5387" y="3324"/>
                  </a:cubicBezTo>
                  <a:cubicBezTo>
                    <a:pt x="5374" y="3364"/>
                    <a:pt x="5341" y="3383"/>
                    <a:pt x="5335" y="3430"/>
                  </a:cubicBezTo>
                  <a:cubicBezTo>
                    <a:pt x="5328" y="3476"/>
                    <a:pt x="5335" y="3509"/>
                    <a:pt x="5328" y="3555"/>
                  </a:cubicBezTo>
                  <a:cubicBezTo>
                    <a:pt x="5308" y="3626"/>
                    <a:pt x="5262" y="3660"/>
                    <a:pt x="5262" y="3732"/>
                  </a:cubicBezTo>
                  <a:cubicBezTo>
                    <a:pt x="5262" y="3772"/>
                    <a:pt x="5262" y="3791"/>
                    <a:pt x="5262" y="3824"/>
                  </a:cubicBezTo>
                  <a:cubicBezTo>
                    <a:pt x="5262" y="3890"/>
                    <a:pt x="5196" y="3897"/>
                    <a:pt x="5176" y="3956"/>
                  </a:cubicBezTo>
                  <a:cubicBezTo>
                    <a:pt x="5157" y="4003"/>
                    <a:pt x="5143" y="4055"/>
                    <a:pt x="5091" y="4055"/>
                  </a:cubicBezTo>
                  <a:cubicBezTo>
                    <a:pt x="5058" y="4055"/>
                    <a:pt x="5044" y="4042"/>
                    <a:pt x="5018" y="4042"/>
                  </a:cubicBezTo>
                  <a:cubicBezTo>
                    <a:pt x="4979" y="4042"/>
                    <a:pt x="4965" y="4075"/>
                    <a:pt x="4946" y="4101"/>
                  </a:cubicBezTo>
                  <a:cubicBezTo>
                    <a:pt x="4899" y="4147"/>
                    <a:pt x="4860" y="4180"/>
                    <a:pt x="4860" y="4246"/>
                  </a:cubicBezTo>
                  <a:cubicBezTo>
                    <a:pt x="4860" y="4266"/>
                    <a:pt x="4873" y="4273"/>
                    <a:pt x="4873" y="4293"/>
                  </a:cubicBezTo>
                  <a:cubicBezTo>
                    <a:pt x="4873" y="4359"/>
                    <a:pt x="4853" y="4411"/>
                    <a:pt x="4800" y="4451"/>
                  </a:cubicBezTo>
                  <a:cubicBezTo>
                    <a:pt x="4761" y="4477"/>
                    <a:pt x="4715" y="4458"/>
                    <a:pt x="4662" y="4458"/>
                  </a:cubicBezTo>
                  <a:cubicBezTo>
                    <a:pt x="4629" y="4458"/>
                    <a:pt x="4609" y="4458"/>
                    <a:pt x="4576" y="4464"/>
                  </a:cubicBezTo>
                  <a:cubicBezTo>
                    <a:pt x="4550" y="4471"/>
                    <a:pt x="4550" y="4504"/>
                    <a:pt x="4530" y="4517"/>
                  </a:cubicBezTo>
                  <a:cubicBezTo>
                    <a:pt x="4510" y="4530"/>
                    <a:pt x="4497" y="4543"/>
                    <a:pt x="4477" y="4550"/>
                  </a:cubicBezTo>
                  <a:cubicBezTo>
                    <a:pt x="4444" y="4557"/>
                    <a:pt x="4405" y="4563"/>
                    <a:pt x="4405" y="4596"/>
                  </a:cubicBezTo>
                  <a:cubicBezTo>
                    <a:pt x="4405" y="4622"/>
                    <a:pt x="4405" y="4642"/>
                    <a:pt x="4405" y="4669"/>
                  </a:cubicBezTo>
                  <a:cubicBezTo>
                    <a:pt x="4405" y="4715"/>
                    <a:pt x="4385" y="4734"/>
                    <a:pt x="4365" y="4781"/>
                  </a:cubicBezTo>
                  <a:cubicBezTo>
                    <a:pt x="4352" y="4820"/>
                    <a:pt x="4345" y="4847"/>
                    <a:pt x="4312" y="4873"/>
                  </a:cubicBezTo>
                  <a:cubicBezTo>
                    <a:pt x="4240" y="4919"/>
                    <a:pt x="4174" y="4939"/>
                    <a:pt x="4121" y="5012"/>
                  </a:cubicBezTo>
                  <a:cubicBezTo>
                    <a:pt x="4095" y="5051"/>
                    <a:pt x="4062" y="5071"/>
                    <a:pt x="4062" y="5124"/>
                  </a:cubicBezTo>
                  <a:cubicBezTo>
                    <a:pt x="4062" y="5143"/>
                    <a:pt x="4075" y="5163"/>
                    <a:pt x="4088" y="5183"/>
                  </a:cubicBezTo>
                  <a:cubicBezTo>
                    <a:pt x="4108" y="5229"/>
                    <a:pt x="4121" y="5269"/>
                    <a:pt x="4128" y="5328"/>
                  </a:cubicBezTo>
                  <a:lnTo>
                    <a:pt x="4128" y="5328"/>
                  </a:lnTo>
                  <a:cubicBezTo>
                    <a:pt x="4088" y="5328"/>
                    <a:pt x="4075" y="5302"/>
                    <a:pt x="4035" y="5288"/>
                  </a:cubicBezTo>
                  <a:cubicBezTo>
                    <a:pt x="4015" y="5275"/>
                    <a:pt x="3996" y="5282"/>
                    <a:pt x="3982" y="5262"/>
                  </a:cubicBezTo>
                  <a:cubicBezTo>
                    <a:pt x="3956" y="5236"/>
                    <a:pt x="3969" y="5203"/>
                    <a:pt x="3956" y="5176"/>
                  </a:cubicBezTo>
                  <a:cubicBezTo>
                    <a:pt x="3943" y="5143"/>
                    <a:pt x="3910" y="5150"/>
                    <a:pt x="3877" y="5150"/>
                  </a:cubicBezTo>
                  <a:cubicBezTo>
                    <a:pt x="3778" y="5150"/>
                    <a:pt x="3725" y="5183"/>
                    <a:pt x="3621" y="5183"/>
                  </a:cubicBezTo>
                  <a:cubicBezTo>
                    <a:pt x="3575" y="5183"/>
                    <a:pt x="3528" y="5157"/>
                    <a:pt x="3515" y="5111"/>
                  </a:cubicBezTo>
                  <a:cubicBezTo>
                    <a:pt x="3449" y="5111"/>
                    <a:pt x="3416" y="5111"/>
                    <a:pt x="3350" y="5111"/>
                  </a:cubicBezTo>
                  <a:cubicBezTo>
                    <a:pt x="3324" y="5111"/>
                    <a:pt x="3311" y="5117"/>
                    <a:pt x="3284" y="5117"/>
                  </a:cubicBezTo>
                  <a:cubicBezTo>
                    <a:pt x="3245" y="5117"/>
                    <a:pt x="3218" y="5104"/>
                    <a:pt x="3179" y="5117"/>
                  </a:cubicBezTo>
                  <a:cubicBezTo>
                    <a:pt x="3106" y="5143"/>
                    <a:pt x="3113" y="5256"/>
                    <a:pt x="3040" y="5256"/>
                  </a:cubicBezTo>
                  <a:cubicBezTo>
                    <a:pt x="3014" y="5256"/>
                    <a:pt x="2994" y="5256"/>
                    <a:pt x="2968" y="5256"/>
                  </a:cubicBezTo>
                  <a:cubicBezTo>
                    <a:pt x="2895" y="5256"/>
                    <a:pt x="2849" y="5223"/>
                    <a:pt x="2790" y="5183"/>
                  </a:cubicBezTo>
                  <a:cubicBezTo>
                    <a:pt x="2783" y="5170"/>
                    <a:pt x="2770" y="5163"/>
                    <a:pt x="2763" y="5150"/>
                  </a:cubicBezTo>
                  <a:cubicBezTo>
                    <a:pt x="2757" y="5143"/>
                    <a:pt x="2763" y="5124"/>
                    <a:pt x="2750" y="5124"/>
                  </a:cubicBezTo>
                  <a:cubicBezTo>
                    <a:pt x="2684" y="5124"/>
                    <a:pt x="2651" y="5143"/>
                    <a:pt x="2592" y="5170"/>
                  </a:cubicBezTo>
                  <a:cubicBezTo>
                    <a:pt x="2552" y="5190"/>
                    <a:pt x="2513" y="5176"/>
                    <a:pt x="2486" y="5209"/>
                  </a:cubicBezTo>
                  <a:cubicBezTo>
                    <a:pt x="2466" y="5229"/>
                    <a:pt x="2480" y="5256"/>
                    <a:pt x="2453" y="5269"/>
                  </a:cubicBezTo>
                  <a:cubicBezTo>
                    <a:pt x="2407" y="5308"/>
                    <a:pt x="2361" y="5295"/>
                    <a:pt x="2308" y="5308"/>
                  </a:cubicBezTo>
                  <a:cubicBezTo>
                    <a:pt x="2262" y="5322"/>
                    <a:pt x="2249" y="5374"/>
                    <a:pt x="2196" y="5374"/>
                  </a:cubicBezTo>
                  <a:cubicBezTo>
                    <a:pt x="2137" y="5374"/>
                    <a:pt x="2097" y="5368"/>
                    <a:pt x="2051" y="5328"/>
                  </a:cubicBezTo>
                  <a:cubicBezTo>
                    <a:pt x="2011" y="5295"/>
                    <a:pt x="1998" y="5269"/>
                    <a:pt x="1972" y="5223"/>
                  </a:cubicBezTo>
                  <a:cubicBezTo>
                    <a:pt x="1965" y="5203"/>
                    <a:pt x="1952" y="5176"/>
                    <a:pt x="1932" y="5176"/>
                  </a:cubicBezTo>
                  <a:cubicBezTo>
                    <a:pt x="1912" y="5176"/>
                    <a:pt x="1899" y="5190"/>
                    <a:pt x="1879" y="5190"/>
                  </a:cubicBezTo>
                  <a:lnTo>
                    <a:pt x="1879" y="5190"/>
                  </a:lnTo>
                  <a:cubicBezTo>
                    <a:pt x="1873" y="5163"/>
                    <a:pt x="1873" y="5143"/>
                    <a:pt x="1860" y="5117"/>
                  </a:cubicBezTo>
                  <a:cubicBezTo>
                    <a:pt x="1853" y="5104"/>
                    <a:pt x="1840" y="5097"/>
                    <a:pt x="1827" y="5091"/>
                  </a:cubicBezTo>
                  <a:cubicBezTo>
                    <a:pt x="1774" y="5064"/>
                    <a:pt x="1741" y="5044"/>
                    <a:pt x="1688" y="5018"/>
                  </a:cubicBezTo>
                  <a:cubicBezTo>
                    <a:pt x="1642" y="4998"/>
                    <a:pt x="1635" y="4965"/>
                    <a:pt x="1616" y="4919"/>
                  </a:cubicBezTo>
                  <a:cubicBezTo>
                    <a:pt x="1609" y="4893"/>
                    <a:pt x="1589" y="4880"/>
                    <a:pt x="1589" y="4853"/>
                  </a:cubicBezTo>
                  <a:cubicBezTo>
                    <a:pt x="1589" y="4827"/>
                    <a:pt x="1589" y="4807"/>
                    <a:pt x="1589" y="4787"/>
                  </a:cubicBezTo>
                  <a:cubicBezTo>
                    <a:pt x="1589" y="4669"/>
                    <a:pt x="1688" y="4622"/>
                    <a:pt x="1688" y="4504"/>
                  </a:cubicBezTo>
                  <a:cubicBezTo>
                    <a:pt x="1688" y="4484"/>
                    <a:pt x="1682" y="4458"/>
                    <a:pt x="1655" y="4458"/>
                  </a:cubicBezTo>
                  <a:cubicBezTo>
                    <a:pt x="1589" y="4458"/>
                    <a:pt x="1556" y="4504"/>
                    <a:pt x="1484" y="4504"/>
                  </a:cubicBezTo>
                  <a:cubicBezTo>
                    <a:pt x="1451" y="4504"/>
                    <a:pt x="1438" y="4490"/>
                    <a:pt x="1404" y="4477"/>
                  </a:cubicBezTo>
                  <a:cubicBezTo>
                    <a:pt x="778" y="4464"/>
                    <a:pt x="778" y="4464"/>
                    <a:pt x="778" y="4464"/>
                  </a:cubicBezTo>
                  <a:cubicBezTo>
                    <a:pt x="521" y="3884"/>
                    <a:pt x="521" y="3884"/>
                    <a:pt x="521" y="3884"/>
                  </a:cubicBezTo>
                  <a:cubicBezTo>
                    <a:pt x="547" y="3884"/>
                    <a:pt x="560" y="3877"/>
                    <a:pt x="580" y="3877"/>
                  </a:cubicBezTo>
                  <a:cubicBezTo>
                    <a:pt x="626" y="3877"/>
                    <a:pt x="653" y="3877"/>
                    <a:pt x="699" y="3877"/>
                  </a:cubicBezTo>
                  <a:cubicBezTo>
                    <a:pt x="699" y="3831"/>
                    <a:pt x="699" y="3811"/>
                    <a:pt x="699" y="3765"/>
                  </a:cubicBezTo>
                  <a:cubicBezTo>
                    <a:pt x="699" y="3673"/>
                    <a:pt x="732" y="3620"/>
                    <a:pt x="732" y="3528"/>
                  </a:cubicBezTo>
                  <a:cubicBezTo>
                    <a:pt x="732" y="3469"/>
                    <a:pt x="679" y="3449"/>
                    <a:pt x="666" y="3397"/>
                  </a:cubicBezTo>
                  <a:cubicBezTo>
                    <a:pt x="646" y="3337"/>
                    <a:pt x="646" y="3304"/>
                    <a:pt x="633" y="3245"/>
                  </a:cubicBezTo>
                  <a:cubicBezTo>
                    <a:pt x="613" y="3186"/>
                    <a:pt x="573" y="3159"/>
                    <a:pt x="514" y="3126"/>
                  </a:cubicBezTo>
                  <a:cubicBezTo>
                    <a:pt x="494" y="3113"/>
                    <a:pt x="474" y="3093"/>
                    <a:pt x="455" y="3080"/>
                  </a:cubicBezTo>
                  <a:lnTo>
                    <a:pt x="455" y="3080"/>
                  </a:lnTo>
                  <a:cubicBezTo>
                    <a:pt x="474" y="3027"/>
                    <a:pt x="501" y="3014"/>
                    <a:pt x="541" y="2968"/>
                  </a:cubicBezTo>
                  <a:cubicBezTo>
                    <a:pt x="613" y="2869"/>
                    <a:pt x="659" y="2823"/>
                    <a:pt x="752" y="2730"/>
                  </a:cubicBezTo>
                  <a:cubicBezTo>
                    <a:pt x="811" y="2671"/>
                    <a:pt x="817" y="2618"/>
                    <a:pt x="837" y="2533"/>
                  </a:cubicBezTo>
                  <a:cubicBezTo>
                    <a:pt x="850" y="2480"/>
                    <a:pt x="864" y="2447"/>
                    <a:pt x="890" y="2394"/>
                  </a:cubicBezTo>
                  <a:cubicBezTo>
                    <a:pt x="903" y="2368"/>
                    <a:pt x="930" y="2354"/>
                    <a:pt x="930" y="2328"/>
                  </a:cubicBezTo>
                  <a:cubicBezTo>
                    <a:pt x="930" y="2295"/>
                    <a:pt x="916" y="2282"/>
                    <a:pt x="916" y="2249"/>
                  </a:cubicBezTo>
                  <a:cubicBezTo>
                    <a:pt x="897" y="2209"/>
                    <a:pt x="857" y="2190"/>
                    <a:pt x="857" y="2137"/>
                  </a:cubicBezTo>
                  <a:cubicBezTo>
                    <a:pt x="857" y="2078"/>
                    <a:pt x="923" y="2058"/>
                    <a:pt x="923" y="1992"/>
                  </a:cubicBezTo>
                  <a:cubicBezTo>
                    <a:pt x="923" y="1906"/>
                    <a:pt x="857" y="1867"/>
                    <a:pt x="778" y="1833"/>
                  </a:cubicBezTo>
                  <a:cubicBezTo>
                    <a:pt x="725" y="1807"/>
                    <a:pt x="692" y="1781"/>
                    <a:pt x="633" y="1781"/>
                  </a:cubicBezTo>
                  <a:cubicBezTo>
                    <a:pt x="606" y="1781"/>
                    <a:pt x="587" y="1781"/>
                    <a:pt x="560" y="1781"/>
                  </a:cubicBezTo>
                  <a:cubicBezTo>
                    <a:pt x="481" y="1781"/>
                    <a:pt x="428" y="1761"/>
                    <a:pt x="369" y="1701"/>
                  </a:cubicBezTo>
                  <a:cubicBezTo>
                    <a:pt x="316" y="1649"/>
                    <a:pt x="310" y="1596"/>
                    <a:pt x="277" y="1524"/>
                  </a:cubicBezTo>
                  <a:cubicBezTo>
                    <a:pt x="211" y="1378"/>
                    <a:pt x="171" y="1286"/>
                    <a:pt x="171" y="1128"/>
                  </a:cubicBezTo>
                  <a:cubicBezTo>
                    <a:pt x="171" y="1016"/>
                    <a:pt x="171" y="956"/>
                    <a:pt x="171" y="844"/>
                  </a:cubicBezTo>
                  <a:cubicBezTo>
                    <a:pt x="118" y="752"/>
                    <a:pt x="66" y="712"/>
                    <a:pt x="0" y="640"/>
                  </a:cubicBezTo>
                  <a:cubicBezTo>
                    <a:pt x="1919" y="659"/>
                    <a:pt x="1919" y="659"/>
                    <a:pt x="1919" y="659"/>
                  </a:cubicBezTo>
                  <a:cubicBezTo>
                    <a:pt x="1919" y="653"/>
                    <a:pt x="1919" y="646"/>
                    <a:pt x="1919" y="633"/>
                  </a:cubicBezTo>
                  <a:cubicBezTo>
                    <a:pt x="1919" y="547"/>
                    <a:pt x="1952" y="508"/>
                    <a:pt x="1985" y="429"/>
                  </a:cubicBezTo>
                  <a:cubicBezTo>
                    <a:pt x="1998" y="396"/>
                    <a:pt x="2031" y="382"/>
                    <a:pt x="2031" y="349"/>
                  </a:cubicBezTo>
                  <a:cubicBezTo>
                    <a:pt x="2031" y="323"/>
                    <a:pt x="2018" y="310"/>
                    <a:pt x="2018" y="283"/>
                  </a:cubicBezTo>
                  <a:cubicBezTo>
                    <a:pt x="2018" y="165"/>
                    <a:pt x="2064" y="99"/>
                    <a:pt x="2130" y="0"/>
                  </a:cubicBezTo>
                  <a:cubicBezTo>
                    <a:pt x="2170" y="46"/>
                    <a:pt x="2203" y="73"/>
                    <a:pt x="2236" y="125"/>
                  </a:cubicBezTo>
                  <a:cubicBezTo>
                    <a:pt x="2269" y="185"/>
                    <a:pt x="2308" y="218"/>
                    <a:pt x="2308" y="283"/>
                  </a:cubicBezTo>
                  <a:cubicBezTo>
                    <a:pt x="2308" y="336"/>
                    <a:pt x="2255" y="356"/>
                    <a:pt x="2255" y="409"/>
                  </a:cubicBezTo>
                  <a:cubicBezTo>
                    <a:pt x="2255" y="435"/>
                    <a:pt x="2275" y="448"/>
                    <a:pt x="2282" y="475"/>
                  </a:cubicBezTo>
                  <a:cubicBezTo>
                    <a:pt x="2301" y="528"/>
                    <a:pt x="2308" y="554"/>
                    <a:pt x="2335" y="607"/>
                  </a:cubicBezTo>
                  <a:cubicBezTo>
                    <a:pt x="2368" y="673"/>
                    <a:pt x="2381" y="745"/>
                    <a:pt x="2460" y="758"/>
                  </a:cubicBezTo>
                  <a:cubicBezTo>
                    <a:pt x="2532" y="772"/>
                    <a:pt x="2559" y="831"/>
                    <a:pt x="2605" y="897"/>
                  </a:cubicBezTo>
                  <a:cubicBezTo>
                    <a:pt x="2631" y="930"/>
                    <a:pt x="2664" y="936"/>
                    <a:pt x="2684" y="970"/>
                  </a:cubicBezTo>
                  <a:cubicBezTo>
                    <a:pt x="2704" y="989"/>
                    <a:pt x="2697" y="1022"/>
                    <a:pt x="2724" y="1029"/>
                  </a:cubicBezTo>
                  <a:cubicBezTo>
                    <a:pt x="5777" y="1385"/>
                    <a:pt x="5777" y="1385"/>
                    <a:pt x="5777" y="13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28"/>
            <p:cNvSpPr>
              <a:spLocks noChangeArrowheads="1"/>
            </p:cNvSpPr>
            <p:nvPr/>
          </p:nvSpPr>
          <p:spPr bwMode="auto">
            <a:xfrm>
              <a:off x="7596488" y="5327645"/>
              <a:ext cx="841320" cy="1546225"/>
            </a:xfrm>
            <a:custGeom>
              <a:avLst/>
              <a:gdLst>
                <a:gd name="T0" fmla="*/ 1055 w 2336"/>
                <a:gd name="T1" fmla="*/ 86 h 4295"/>
                <a:gd name="T2" fmla="*/ 1088 w 2336"/>
                <a:gd name="T3" fmla="*/ 171 h 4295"/>
                <a:gd name="T4" fmla="*/ 1134 w 2336"/>
                <a:gd name="T5" fmla="*/ 396 h 4295"/>
                <a:gd name="T6" fmla="*/ 1095 w 2336"/>
                <a:gd name="T7" fmla="*/ 574 h 4295"/>
                <a:gd name="T8" fmla="*/ 996 w 2336"/>
                <a:gd name="T9" fmla="*/ 778 h 4295"/>
                <a:gd name="T10" fmla="*/ 916 w 2336"/>
                <a:gd name="T11" fmla="*/ 838 h 4295"/>
                <a:gd name="T12" fmla="*/ 837 w 2336"/>
                <a:gd name="T13" fmla="*/ 963 h 4295"/>
                <a:gd name="T14" fmla="*/ 633 w 2336"/>
                <a:gd name="T15" fmla="*/ 1174 h 4295"/>
                <a:gd name="T16" fmla="*/ 646 w 2336"/>
                <a:gd name="T17" fmla="*/ 1484 h 4295"/>
                <a:gd name="T18" fmla="*/ 573 w 2336"/>
                <a:gd name="T19" fmla="*/ 1649 h 4295"/>
                <a:gd name="T20" fmla="*/ 521 w 2336"/>
                <a:gd name="T21" fmla="*/ 1787 h 4295"/>
                <a:gd name="T22" fmla="*/ 198 w 2336"/>
                <a:gd name="T23" fmla="*/ 2177 h 4295"/>
                <a:gd name="T24" fmla="*/ 99 w 2336"/>
                <a:gd name="T25" fmla="*/ 2348 h 4295"/>
                <a:gd name="T26" fmla="*/ 178 w 2336"/>
                <a:gd name="T27" fmla="*/ 2519 h 4295"/>
                <a:gd name="T28" fmla="*/ 125 w 2336"/>
                <a:gd name="T29" fmla="*/ 2823 h 4295"/>
                <a:gd name="T30" fmla="*/ 125 w 2336"/>
                <a:gd name="T31" fmla="*/ 3093 h 4295"/>
                <a:gd name="T32" fmla="*/ 99 w 2336"/>
                <a:gd name="T33" fmla="*/ 3291 h 4295"/>
                <a:gd name="T34" fmla="*/ 0 w 2336"/>
                <a:gd name="T35" fmla="*/ 3628 h 4295"/>
                <a:gd name="T36" fmla="*/ 125 w 2336"/>
                <a:gd name="T37" fmla="*/ 3687 h 4295"/>
                <a:gd name="T38" fmla="*/ 125 w 2336"/>
                <a:gd name="T39" fmla="*/ 3990 h 4295"/>
                <a:gd name="T40" fmla="*/ 514 w 2336"/>
                <a:gd name="T41" fmla="*/ 3839 h 4295"/>
                <a:gd name="T42" fmla="*/ 600 w 2336"/>
                <a:gd name="T43" fmla="*/ 4122 h 4295"/>
                <a:gd name="T44" fmla="*/ 672 w 2336"/>
                <a:gd name="T45" fmla="*/ 4142 h 4295"/>
                <a:gd name="T46" fmla="*/ 817 w 2336"/>
                <a:gd name="T47" fmla="*/ 4135 h 4295"/>
                <a:gd name="T48" fmla="*/ 956 w 2336"/>
                <a:gd name="T49" fmla="*/ 4149 h 4295"/>
                <a:gd name="T50" fmla="*/ 1180 w 2336"/>
                <a:gd name="T51" fmla="*/ 4294 h 4295"/>
                <a:gd name="T52" fmla="*/ 1279 w 2336"/>
                <a:gd name="T53" fmla="*/ 4201 h 4295"/>
                <a:gd name="T54" fmla="*/ 1457 w 2336"/>
                <a:gd name="T55" fmla="*/ 4267 h 4295"/>
                <a:gd name="T56" fmla="*/ 1748 w 2336"/>
                <a:gd name="T57" fmla="*/ 4175 h 4295"/>
                <a:gd name="T58" fmla="*/ 1906 w 2336"/>
                <a:gd name="T59" fmla="*/ 4063 h 4295"/>
                <a:gd name="T60" fmla="*/ 2064 w 2336"/>
                <a:gd name="T61" fmla="*/ 4056 h 4295"/>
                <a:gd name="T62" fmla="*/ 2064 w 2336"/>
                <a:gd name="T63" fmla="*/ 3786 h 4295"/>
                <a:gd name="T64" fmla="*/ 2084 w 2336"/>
                <a:gd name="T65" fmla="*/ 3568 h 4295"/>
                <a:gd name="T66" fmla="*/ 2097 w 2336"/>
                <a:gd name="T67" fmla="*/ 3370 h 4295"/>
                <a:gd name="T68" fmla="*/ 2077 w 2336"/>
                <a:gd name="T69" fmla="*/ 3205 h 4295"/>
                <a:gd name="T70" fmla="*/ 2150 w 2336"/>
                <a:gd name="T71" fmla="*/ 2994 h 4295"/>
                <a:gd name="T72" fmla="*/ 2269 w 2336"/>
                <a:gd name="T73" fmla="*/ 2757 h 4295"/>
                <a:gd name="T74" fmla="*/ 2308 w 2336"/>
                <a:gd name="T75" fmla="*/ 2651 h 4295"/>
                <a:gd name="T76" fmla="*/ 2223 w 2336"/>
                <a:gd name="T77" fmla="*/ 2645 h 4295"/>
                <a:gd name="T78" fmla="*/ 2018 w 2336"/>
                <a:gd name="T79" fmla="*/ 2315 h 4295"/>
                <a:gd name="T80" fmla="*/ 1827 w 2336"/>
                <a:gd name="T81" fmla="*/ 2064 h 4295"/>
                <a:gd name="T82" fmla="*/ 1827 w 2336"/>
                <a:gd name="T83" fmla="*/ 1886 h 4295"/>
                <a:gd name="T84" fmla="*/ 1873 w 2336"/>
                <a:gd name="T85" fmla="*/ 1741 h 4295"/>
                <a:gd name="T86" fmla="*/ 1985 w 2336"/>
                <a:gd name="T87" fmla="*/ 1642 h 4295"/>
                <a:gd name="T88" fmla="*/ 1754 w 2336"/>
                <a:gd name="T89" fmla="*/ 1550 h 4295"/>
                <a:gd name="T90" fmla="*/ 1602 w 2336"/>
                <a:gd name="T91" fmla="*/ 1293 h 4295"/>
                <a:gd name="T92" fmla="*/ 1471 w 2336"/>
                <a:gd name="T93" fmla="*/ 1108 h 4295"/>
                <a:gd name="T94" fmla="*/ 1405 w 2336"/>
                <a:gd name="T95" fmla="*/ 1036 h 4295"/>
                <a:gd name="T96" fmla="*/ 1510 w 2336"/>
                <a:gd name="T97" fmla="*/ 851 h 4295"/>
                <a:gd name="T98" fmla="*/ 1576 w 2336"/>
                <a:gd name="T99" fmla="*/ 587 h 4295"/>
                <a:gd name="T100" fmla="*/ 1616 w 2336"/>
                <a:gd name="T101" fmla="*/ 198 h 4295"/>
                <a:gd name="T102" fmla="*/ 1477 w 2336"/>
                <a:gd name="T103" fmla="*/ 26 h 4295"/>
                <a:gd name="T104" fmla="*/ 1339 w 2336"/>
                <a:gd name="T105" fmla="*/ 40 h 4295"/>
                <a:gd name="T106" fmla="*/ 1207 w 2336"/>
                <a:gd name="T107" fmla="*/ 7 h 4295"/>
                <a:gd name="T108" fmla="*/ 1055 w 2336"/>
                <a:gd name="T109" fmla="*/ 86 h 4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36" h="4295">
                  <a:moveTo>
                    <a:pt x="1055" y="86"/>
                  </a:moveTo>
                  <a:lnTo>
                    <a:pt x="1055" y="86"/>
                  </a:lnTo>
                  <a:cubicBezTo>
                    <a:pt x="1055" y="99"/>
                    <a:pt x="1042" y="112"/>
                    <a:pt x="1042" y="125"/>
                  </a:cubicBezTo>
                  <a:cubicBezTo>
                    <a:pt x="1042" y="145"/>
                    <a:pt x="1075" y="152"/>
                    <a:pt x="1088" y="171"/>
                  </a:cubicBezTo>
                  <a:cubicBezTo>
                    <a:pt x="1134" y="224"/>
                    <a:pt x="1180" y="264"/>
                    <a:pt x="1180" y="336"/>
                  </a:cubicBezTo>
                  <a:cubicBezTo>
                    <a:pt x="1180" y="363"/>
                    <a:pt x="1147" y="369"/>
                    <a:pt x="1134" y="396"/>
                  </a:cubicBezTo>
                  <a:cubicBezTo>
                    <a:pt x="1121" y="429"/>
                    <a:pt x="1134" y="455"/>
                    <a:pt x="1128" y="488"/>
                  </a:cubicBezTo>
                  <a:cubicBezTo>
                    <a:pt x="1121" y="528"/>
                    <a:pt x="1101" y="541"/>
                    <a:pt x="1095" y="574"/>
                  </a:cubicBezTo>
                  <a:cubicBezTo>
                    <a:pt x="1088" y="626"/>
                    <a:pt x="1081" y="666"/>
                    <a:pt x="1055" y="712"/>
                  </a:cubicBezTo>
                  <a:cubicBezTo>
                    <a:pt x="1042" y="745"/>
                    <a:pt x="1029" y="778"/>
                    <a:pt x="996" y="778"/>
                  </a:cubicBezTo>
                  <a:cubicBezTo>
                    <a:pt x="983" y="778"/>
                    <a:pt x="976" y="758"/>
                    <a:pt x="963" y="758"/>
                  </a:cubicBezTo>
                  <a:cubicBezTo>
                    <a:pt x="923" y="758"/>
                    <a:pt x="923" y="805"/>
                    <a:pt x="916" y="838"/>
                  </a:cubicBezTo>
                  <a:cubicBezTo>
                    <a:pt x="910" y="870"/>
                    <a:pt x="897" y="884"/>
                    <a:pt x="877" y="910"/>
                  </a:cubicBezTo>
                  <a:cubicBezTo>
                    <a:pt x="864" y="930"/>
                    <a:pt x="864" y="950"/>
                    <a:pt x="837" y="963"/>
                  </a:cubicBezTo>
                  <a:cubicBezTo>
                    <a:pt x="791" y="983"/>
                    <a:pt x="758" y="989"/>
                    <a:pt x="712" y="1016"/>
                  </a:cubicBezTo>
                  <a:cubicBezTo>
                    <a:pt x="659" y="1062"/>
                    <a:pt x="659" y="1108"/>
                    <a:pt x="633" y="1174"/>
                  </a:cubicBezTo>
                  <a:cubicBezTo>
                    <a:pt x="606" y="1240"/>
                    <a:pt x="541" y="1266"/>
                    <a:pt x="541" y="1339"/>
                  </a:cubicBezTo>
                  <a:cubicBezTo>
                    <a:pt x="541" y="1411"/>
                    <a:pt x="646" y="1411"/>
                    <a:pt x="646" y="1484"/>
                  </a:cubicBezTo>
                  <a:cubicBezTo>
                    <a:pt x="646" y="1530"/>
                    <a:pt x="646" y="1570"/>
                    <a:pt x="606" y="1603"/>
                  </a:cubicBezTo>
                  <a:cubicBezTo>
                    <a:pt x="593" y="1616"/>
                    <a:pt x="573" y="1629"/>
                    <a:pt x="573" y="1649"/>
                  </a:cubicBezTo>
                  <a:cubicBezTo>
                    <a:pt x="573" y="1675"/>
                    <a:pt x="573" y="1688"/>
                    <a:pt x="573" y="1715"/>
                  </a:cubicBezTo>
                  <a:cubicBezTo>
                    <a:pt x="573" y="1754"/>
                    <a:pt x="541" y="1761"/>
                    <a:pt x="521" y="1787"/>
                  </a:cubicBezTo>
                  <a:cubicBezTo>
                    <a:pt x="448" y="1886"/>
                    <a:pt x="356" y="1893"/>
                    <a:pt x="290" y="1998"/>
                  </a:cubicBezTo>
                  <a:cubicBezTo>
                    <a:pt x="250" y="2064"/>
                    <a:pt x="231" y="2104"/>
                    <a:pt x="198" y="2177"/>
                  </a:cubicBezTo>
                  <a:cubicBezTo>
                    <a:pt x="178" y="2209"/>
                    <a:pt x="158" y="2223"/>
                    <a:pt x="145" y="2262"/>
                  </a:cubicBezTo>
                  <a:cubicBezTo>
                    <a:pt x="132" y="2295"/>
                    <a:pt x="125" y="2322"/>
                    <a:pt x="99" y="2348"/>
                  </a:cubicBezTo>
                  <a:lnTo>
                    <a:pt x="99" y="2348"/>
                  </a:lnTo>
                  <a:cubicBezTo>
                    <a:pt x="138" y="2407"/>
                    <a:pt x="178" y="2453"/>
                    <a:pt x="178" y="2519"/>
                  </a:cubicBezTo>
                  <a:cubicBezTo>
                    <a:pt x="178" y="2566"/>
                    <a:pt x="158" y="2592"/>
                    <a:pt x="151" y="2638"/>
                  </a:cubicBezTo>
                  <a:cubicBezTo>
                    <a:pt x="138" y="2711"/>
                    <a:pt x="151" y="2757"/>
                    <a:pt x="125" y="2823"/>
                  </a:cubicBezTo>
                  <a:cubicBezTo>
                    <a:pt x="112" y="2869"/>
                    <a:pt x="99" y="2895"/>
                    <a:pt x="99" y="2935"/>
                  </a:cubicBezTo>
                  <a:cubicBezTo>
                    <a:pt x="99" y="3001"/>
                    <a:pt x="125" y="3034"/>
                    <a:pt x="125" y="3093"/>
                  </a:cubicBezTo>
                  <a:cubicBezTo>
                    <a:pt x="125" y="3126"/>
                    <a:pt x="125" y="3146"/>
                    <a:pt x="125" y="3179"/>
                  </a:cubicBezTo>
                  <a:cubicBezTo>
                    <a:pt x="125" y="3225"/>
                    <a:pt x="112" y="3252"/>
                    <a:pt x="99" y="3291"/>
                  </a:cubicBezTo>
                  <a:cubicBezTo>
                    <a:pt x="79" y="3337"/>
                    <a:pt x="86" y="3364"/>
                    <a:pt x="72" y="3403"/>
                  </a:cubicBezTo>
                  <a:cubicBezTo>
                    <a:pt x="39" y="3496"/>
                    <a:pt x="19" y="3535"/>
                    <a:pt x="0" y="3628"/>
                  </a:cubicBezTo>
                  <a:lnTo>
                    <a:pt x="0" y="3628"/>
                  </a:lnTo>
                  <a:cubicBezTo>
                    <a:pt x="125" y="3687"/>
                    <a:pt x="125" y="3687"/>
                    <a:pt x="125" y="3687"/>
                  </a:cubicBezTo>
                  <a:cubicBezTo>
                    <a:pt x="112" y="3773"/>
                    <a:pt x="26" y="3799"/>
                    <a:pt x="26" y="3891"/>
                  </a:cubicBezTo>
                  <a:cubicBezTo>
                    <a:pt x="26" y="3944"/>
                    <a:pt x="79" y="3971"/>
                    <a:pt x="125" y="3990"/>
                  </a:cubicBezTo>
                  <a:cubicBezTo>
                    <a:pt x="198" y="4017"/>
                    <a:pt x="237" y="4036"/>
                    <a:pt x="310" y="4036"/>
                  </a:cubicBezTo>
                  <a:cubicBezTo>
                    <a:pt x="422" y="4036"/>
                    <a:pt x="402" y="3839"/>
                    <a:pt x="514" y="3839"/>
                  </a:cubicBezTo>
                  <a:cubicBezTo>
                    <a:pt x="587" y="3839"/>
                    <a:pt x="626" y="3911"/>
                    <a:pt x="626" y="3977"/>
                  </a:cubicBezTo>
                  <a:cubicBezTo>
                    <a:pt x="626" y="4036"/>
                    <a:pt x="600" y="4063"/>
                    <a:pt x="600" y="4122"/>
                  </a:cubicBezTo>
                  <a:cubicBezTo>
                    <a:pt x="600" y="4149"/>
                    <a:pt x="606" y="4188"/>
                    <a:pt x="640" y="4188"/>
                  </a:cubicBezTo>
                  <a:cubicBezTo>
                    <a:pt x="659" y="4188"/>
                    <a:pt x="666" y="4162"/>
                    <a:pt x="672" y="4142"/>
                  </a:cubicBezTo>
                  <a:cubicBezTo>
                    <a:pt x="686" y="4116"/>
                    <a:pt x="699" y="4102"/>
                    <a:pt x="705" y="4076"/>
                  </a:cubicBezTo>
                  <a:cubicBezTo>
                    <a:pt x="752" y="4089"/>
                    <a:pt x="771" y="4135"/>
                    <a:pt x="817" y="4135"/>
                  </a:cubicBezTo>
                  <a:cubicBezTo>
                    <a:pt x="851" y="4135"/>
                    <a:pt x="851" y="4096"/>
                    <a:pt x="884" y="4096"/>
                  </a:cubicBezTo>
                  <a:cubicBezTo>
                    <a:pt x="916" y="4096"/>
                    <a:pt x="930" y="4122"/>
                    <a:pt x="956" y="4149"/>
                  </a:cubicBezTo>
                  <a:cubicBezTo>
                    <a:pt x="1002" y="4195"/>
                    <a:pt x="1042" y="4208"/>
                    <a:pt x="1095" y="4247"/>
                  </a:cubicBezTo>
                  <a:cubicBezTo>
                    <a:pt x="1121" y="4274"/>
                    <a:pt x="1141" y="4294"/>
                    <a:pt x="1180" y="4294"/>
                  </a:cubicBezTo>
                  <a:cubicBezTo>
                    <a:pt x="1200" y="4294"/>
                    <a:pt x="1200" y="4274"/>
                    <a:pt x="1207" y="4254"/>
                  </a:cubicBezTo>
                  <a:cubicBezTo>
                    <a:pt x="1227" y="4228"/>
                    <a:pt x="1246" y="4201"/>
                    <a:pt x="1279" y="4201"/>
                  </a:cubicBezTo>
                  <a:cubicBezTo>
                    <a:pt x="1332" y="4201"/>
                    <a:pt x="1345" y="4267"/>
                    <a:pt x="1398" y="4267"/>
                  </a:cubicBezTo>
                  <a:cubicBezTo>
                    <a:pt x="1418" y="4267"/>
                    <a:pt x="1431" y="4267"/>
                    <a:pt x="1457" y="4267"/>
                  </a:cubicBezTo>
                  <a:cubicBezTo>
                    <a:pt x="1517" y="4267"/>
                    <a:pt x="1543" y="4247"/>
                    <a:pt x="1596" y="4228"/>
                  </a:cubicBezTo>
                  <a:cubicBezTo>
                    <a:pt x="1655" y="4208"/>
                    <a:pt x="1701" y="4214"/>
                    <a:pt x="1748" y="4175"/>
                  </a:cubicBezTo>
                  <a:cubicBezTo>
                    <a:pt x="1781" y="4149"/>
                    <a:pt x="1767" y="4109"/>
                    <a:pt x="1794" y="4089"/>
                  </a:cubicBezTo>
                  <a:cubicBezTo>
                    <a:pt x="1827" y="4056"/>
                    <a:pt x="1860" y="4069"/>
                    <a:pt x="1906" y="4063"/>
                  </a:cubicBezTo>
                  <a:cubicBezTo>
                    <a:pt x="2064" y="4056"/>
                    <a:pt x="2064" y="4056"/>
                    <a:pt x="2064" y="4056"/>
                  </a:cubicBezTo>
                  <a:lnTo>
                    <a:pt x="2064" y="4056"/>
                  </a:lnTo>
                  <a:cubicBezTo>
                    <a:pt x="2051" y="4023"/>
                    <a:pt x="2051" y="3997"/>
                    <a:pt x="2051" y="3957"/>
                  </a:cubicBezTo>
                  <a:cubicBezTo>
                    <a:pt x="2051" y="3891"/>
                    <a:pt x="2064" y="3852"/>
                    <a:pt x="2064" y="3786"/>
                  </a:cubicBezTo>
                  <a:cubicBezTo>
                    <a:pt x="2064" y="3733"/>
                    <a:pt x="2038" y="3713"/>
                    <a:pt x="2038" y="3660"/>
                  </a:cubicBezTo>
                  <a:cubicBezTo>
                    <a:pt x="2038" y="3621"/>
                    <a:pt x="2084" y="3608"/>
                    <a:pt x="2084" y="3568"/>
                  </a:cubicBezTo>
                  <a:cubicBezTo>
                    <a:pt x="2084" y="3529"/>
                    <a:pt x="2044" y="3515"/>
                    <a:pt x="2044" y="3476"/>
                  </a:cubicBezTo>
                  <a:cubicBezTo>
                    <a:pt x="2044" y="3430"/>
                    <a:pt x="2097" y="3416"/>
                    <a:pt x="2097" y="3370"/>
                  </a:cubicBezTo>
                  <a:cubicBezTo>
                    <a:pt x="2097" y="3337"/>
                    <a:pt x="2038" y="3344"/>
                    <a:pt x="2038" y="3311"/>
                  </a:cubicBezTo>
                  <a:cubicBezTo>
                    <a:pt x="2038" y="3265"/>
                    <a:pt x="2064" y="3245"/>
                    <a:pt x="2077" y="3205"/>
                  </a:cubicBezTo>
                  <a:cubicBezTo>
                    <a:pt x="2097" y="3159"/>
                    <a:pt x="2091" y="3133"/>
                    <a:pt x="2104" y="3087"/>
                  </a:cubicBezTo>
                  <a:cubicBezTo>
                    <a:pt x="2117" y="3054"/>
                    <a:pt x="2137" y="3034"/>
                    <a:pt x="2150" y="2994"/>
                  </a:cubicBezTo>
                  <a:cubicBezTo>
                    <a:pt x="2170" y="2935"/>
                    <a:pt x="2170" y="2902"/>
                    <a:pt x="2196" y="2843"/>
                  </a:cubicBezTo>
                  <a:cubicBezTo>
                    <a:pt x="2209" y="2803"/>
                    <a:pt x="2229" y="2777"/>
                    <a:pt x="2269" y="2757"/>
                  </a:cubicBezTo>
                  <a:cubicBezTo>
                    <a:pt x="2295" y="2737"/>
                    <a:pt x="2335" y="2744"/>
                    <a:pt x="2335" y="2711"/>
                  </a:cubicBezTo>
                  <a:cubicBezTo>
                    <a:pt x="2335" y="2684"/>
                    <a:pt x="2308" y="2678"/>
                    <a:pt x="2308" y="2651"/>
                  </a:cubicBezTo>
                  <a:lnTo>
                    <a:pt x="2308" y="2651"/>
                  </a:lnTo>
                  <a:cubicBezTo>
                    <a:pt x="2275" y="2651"/>
                    <a:pt x="2262" y="2645"/>
                    <a:pt x="2223" y="2645"/>
                  </a:cubicBezTo>
                  <a:cubicBezTo>
                    <a:pt x="2137" y="2645"/>
                    <a:pt x="2084" y="2566"/>
                    <a:pt x="2064" y="2473"/>
                  </a:cubicBezTo>
                  <a:cubicBezTo>
                    <a:pt x="2051" y="2414"/>
                    <a:pt x="2051" y="2374"/>
                    <a:pt x="2018" y="2315"/>
                  </a:cubicBezTo>
                  <a:cubicBezTo>
                    <a:pt x="1978" y="2242"/>
                    <a:pt x="1952" y="2209"/>
                    <a:pt x="1899" y="2144"/>
                  </a:cubicBezTo>
                  <a:cubicBezTo>
                    <a:pt x="1873" y="2117"/>
                    <a:pt x="1860" y="2091"/>
                    <a:pt x="1827" y="2064"/>
                  </a:cubicBezTo>
                  <a:cubicBezTo>
                    <a:pt x="1794" y="2038"/>
                    <a:pt x="1754" y="2031"/>
                    <a:pt x="1754" y="1992"/>
                  </a:cubicBezTo>
                  <a:cubicBezTo>
                    <a:pt x="1754" y="1939"/>
                    <a:pt x="1794" y="1926"/>
                    <a:pt x="1827" y="1886"/>
                  </a:cubicBezTo>
                  <a:cubicBezTo>
                    <a:pt x="1853" y="1860"/>
                    <a:pt x="1853" y="1834"/>
                    <a:pt x="1860" y="1801"/>
                  </a:cubicBezTo>
                  <a:cubicBezTo>
                    <a:pt x="1860" y="1774"/>
                    <a:pt x="1860" y="1761"/>
                    <a:pt x="1873" y="1741"/>
                  </a:cubicBezTo>
                  <a:cubicBezTo>
                    <a:pt x="1899" y="1715"/>
                    <a:pt x="1939" y="1735"/>
                    <a:pt x="1965" y="1708"/>
                  </a:cubicBezTo>
                  <a:cubicBezTo>
                    <a:pt x="1978" y="1688"/>
                    <a:pt x="1985" y="1669"/>
                    <a:pt x="1985" y="1642"/>
                  </a:cubicBezTo>
                  <a:cubicBezTo>
                    <a:pt x="1985" y="1590"/>
                    <a:pt x="1965" y="1530"/>
                    <a:pt x="1919" y="1530"/>
                  </a:cubicBezTo>
                  <a:cubicBezTo>
                    <a:pt x="1853" y="1530"/>
                    <a:pt x="1820" y="1550"/>
                    <a:pt x="1754" y="1550"/>
                  </a:cubicBezTo>
                  <a:cubicBezTo>
                    <a:pt x="1708" y="1550"/>
                    <a:pt x="1695" y="1504"/>
                    <a:pt x="1682" y="1464"/>
                  </a:cubicBezTo>
                  <a:cubicBezTo>
                    <a:pt x="1662" y="1392"/>
                    <a:pt x="1649" y="1345"/>
                    <a:pt x="1602" y="1293"/>
                  </a:cubicBezTo>
                  <a:cubicBezTo>
                    <a:pt x="1563" y="1246"/>
                    <a:pt x="1543" y="1200"/>
                    <a:pt x="1490" y="1167"/>
                  </a:cubicBezTo>
                  <a:cubicBezTo>
                    <a:pt x="1471" y="1154"/>
                    <a:pt x="1484" y="1128"/>
                    <a:pt x="1471" y="1108"/>
                  </a:cubicBezTo>
                  <a:cubicBezTo>
                    <a:pt x="1464" y="1082"/>
                    <a:pt x="1438" y="1062"/>
                    <a:pt x="1411" y="1062"/>
                  </a:cubicBezTo>
                  <a:cubicBezTo>
                    <a:pt x="1405" y="1049"/>
                    <a:pt x="1405" y="1049"/>
                    <a:pt x="1405" y="1036"/>
                  </a:cubicBezTo>
                  <a:cubicBezTo>
                    <a:pt x="1405" y="989"/>
                    <a:pt x="1444" y="976"/>
                    <a:pt x="1471" y="937"/>
                  </a:cubicBezTo>
                  <a:cubicBezTo>
                    <a:pt x="1490" y="904"/>
                    <a:pt x="1490" y="877"/>
                    <a:pt x="1510" y="851"/>
                  </a:cubicBezTo>
                  <a:cubicBezTo>
                    <a:pt x="1543" y="805"/>
                    <a:pt x="1576" y="778"/>
                    <a:pt x="1576" y="725"/>
                  </a:cubicBezTo>
                  <a:cubicBezTo>
                    <a:pt x="1576" y="673"/>
                    <a:pt x="1576" y="640"/>
                    <a:pt x="1576" y="587"/>
                  </a:cubicBezTo>
                  <a:cubicBezTo>
                    <a:pt x="1576" y="514"/>
                    <a:pt x="1616" y="475"/>
                    <a:pt x="1616" y="402"/>
                  </a:cubicBezTo>
                  <a:cubicBezTo>
                    <a:pt x="1616" y="323"/>
                    <a:pt x="1616" y="277"/>
                    <a:pt x="1616" y="198"/>
                  </a:cubicBezTo>
                  <a:cubicBezTo>
                    <a:pt x="1616" y="132"/>
                    <a:pt x="1537" y="139"/>
                    <a:pt x="1477" y="99"/>
                  </a:cubicBezTo>
                  <a:cubicBezTo>
                    <a:pt x="1477" y="26"/>
                    <a:pt x="1477" y="26"/>
                    <a:pt x="1477" y="26"/>
                  </a:cubicBezTo>
                  <a:cubicBezTo>
                    <a:pt x="1471" y="0"/>
                    <a:pt x="1471" y="0"/>
                    <a:pt x="1471" y="0"/>
                  </a:cubicBezTo>
                  <a:cubicBezTo>
                    <a:pt x="1418" y="13"/>
                    <a:pt x="1391" y="40"/>
                    <a:pt x="1339" y="40"/>
                  </a:cubicBezTo>
                  <a:cubicBezTo>
                    <a:pt x="1306" y="40"/>
                    <a:pt x="1286" y="40"/>
                    <a:pt x="1253" y="26"/>
                  </a:cubicBezTo>
                  <a:cubicBezTo>
                    <a:pt x="1240" y="20"/>
                    <a:pt x="1227" y="7"/>
                    <a:pt x="1207" y="7"/>
                  </a:cubicBezTo>
                  <a:cubicBezTo>
                    <a:pt x="1174" y="7"/>
                    <a:pt x="1160" y="26"/>
                    <a:pt x="1134" y="40"/>
                  </a:cubicBezTo>
                  <a:cubicBezTo>
                    <a:pt x="1108" y="59"/>
                    <a:pt x="1081" y="72"/>
                    <a:pt x="1055" y="8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29"/>
            <p:cNvSpPr>
              <a:spLocks noChangeArrowheads="1"/>
            </p:cNvSpPr>
            <p:nvPr/>
          </p:nvSpPr>
          <p:spPr bwMode="auto">
            <a:xfrm>
              <a:off x="5013793" y="3367081"/>
              <a:ext cx="1027046" cy="1189038"/>
            </a:xfrm>
            <a:custGeom>
              <a:avLst/>
              <a:gdLst>
                <a:gd name="T0" fmla="*/ 574 w 2851"/>
                <a:gd name="T1" fmla="*/ 1510 h 3305"/>
                <a:gd name="T2" fmla="*/ 772 w 2851"/>
                <a:gd name="T3" fmla="*/ 1603 h 3305"/>
                <a:gd name="T4" fmla="*/ 944 w 2851"/>
                <a:gd name="T5" fmla="*/ 1932 h 3305"/>
                <a:gd name="T6" fmla="*/ 1135 w 2851"/>
                <a:gd name="T7" fmla="*/ 2163 h 3305"/>
                <a:gd name="T8" fmla="*/ 1148 w 2851"/>
                <a:gd name="T9" fmla="*/ 2315 h 3305"/>
                <a:gd name="T10" fmla="*/ 1181 w 2851"/>
                <a:gd name="T11" fmla="*/ 2553 h 3305"/>
                <a:gd name="T12" fmla="*/ 1280 w 2851"/>
                <a:gd name="T13" fmla="*/ 2797 h 3305"/>
                <a:gd name="T14" fmla="*/ 1359 w 2851"/>
                <a:gd name="T15" fmla="*/ 3140 h 3305"/>
                <a:gd name="T16" fmla="*/ 1570 w 2851"/>
                <a:gd name="T17" fmla="*/ 3285 h 3305"/>
                <a:gd name="T18" fmla="*/ 1669 w 2851"/>
                <a:gd name="T19" fmla="*/ 3140 h 3305"/>
                <a:gd name="T20" fmla="*/ 1775 w 2851"/>
                <a:gd name="T21" fmla="*/ 2935 h 3305"/>
                <a:gd name="T22" fmla="*/ 2098 w 2851"/>
                <a:gd name="T23" fmla="*/ 3001 h 3305"/>
                <a:gd name="T24" fmla="*/ 2210 w 2851"/>
                <a:gd name="T25" fmla="*/ 2849 h 3305"/>
                <a:gd name="T26" fmla="*/ 2388 w 2851"/>
                <a:gd name="T27" fmla="*/ 2730 h 3305"/>
                <a:gd name="T28" fmla="*/ 2645 w 2851"/>
                <a:gd name="T29" fmla="*/ 2546 h 3305"/>
                <a:gd name="T30" fmla="*/ 2850 w 2851"/>
                <a:gd name="T31" fmla="*/ 2559 h 3305"/>
                <a:gd name="T32" fmla="*/ 2790 w 2851"/>
                <a:gd name="T33" fmla="*/ 1893 h 3305"/>
                <a:gd name="T34" fmla="*/ 2639 w 2851"/>
                <a:gd name="T35" fmla="*/ 1695 h 3305"/>
                <a:gd name="T36" fmla="*/ 2586 w 2851"/>
                <a:gd name="T37" fmla="*/ 1477 h 3305"/>
                <a:gd name="T38" fmla="*/ 2461 w 2851"/>
                <a:gd name="T39" fmla="*/ 1286 h 3305"/>
                <a:gd name="T40" fmla="*/ 2474 w 2851"/>
                <a:gd name="T41" fmla="*/ 1022 h 3305"/>
                <a:gd name="T42" fmla="*/ 2494 w 2851"/>
                <a:gd name="T43" fmla="*/ 897 h 3305"/>
                <a:gd name="T44" fmla="*/ 2639 w 2851"/>
                <a:gd name="T45" fmla="*/ 640 h 3305"/>
                <a:gd name="T46" fmla="*/ 2513 w 2851"/>
                <a:gd name="T47" fmla="*/ 396 h 3305"/>
                <a:gd name="T48" fmla="*/ 2395 w 2851"/>
                <a:gd name="T49" fmla="*/ 165 h 3305"/>
                <a:gd name="T50" fmla="*/ 2368 w 2851"/>
                <a:gd name="T51" fmla="*/ 0 h 3305"/>
                <a:gd name="T52" fmla="*/ 2104 w 2851"/>
                <a:gd name="T53" fmla="*/ 13 h 3305"/>
                <a:gd name="T54" fmla="*/ 2078 w 2851"/>
                <a:gd name="T55" fmla="*/ 178 h 3305"/>
                <a:gd name="T56" fmla="*/ 1946 w 2851"/>
                <a:gd name="T57" fmla="*/ 297 h 3305"/>
                <a:gd name="T58" fmla="*/ 1735 w 2851"/>
                <a:gd name="T59" fmla="*/ 396 h 3305"/>
                <a:gd name="T60" fmla="*/ 1544 w 2851"/>
                <a:gd name="T61" fmla="*/ 488 h 3305"/>
                <a:gd name="T62" fmla="*/ 1227 w 2851"/>
                <a:gd name="T63" fmla="*/ 488 h 3305"/>
                <a:gd name="T64" fmla="*/ 858 w 2851"/>
                <a:gd name="T65" fmla="*/ 607 h 3305"/>
                <a:gd name="T66" fmla="*/ 495 w 2851"/>
                <a:gd name="T67" fmla="*/ 554 h 3305"/>
                <a:gd name="T68" fmla="*/ 198 w 2851"/>
                <a:gd name="T69" fmla="*/ 462 h 3305"/>
                <a:gd name="T70" fmla="*/ 0 w 2851"/>
                <a:gd name="T71" fmla="*/ 521 h 3305"/>
                <a:gd name="T72" fmla="*/ 139 w 2851"/>
                <a:gd name="T73" fmla="*/ 640 h 3305"/>
                <a:gd name="T74" fmla="*/ 310 w 2851"/>
                <a:gd name="T75" fmla="*/ 699 h 3305"/>
                <a:gd name="T76" fmla="*/ 244 w 2851"/>
                <a:gd name="T77" fmla="*/ 1022 h 3305"/>
                <a:gd name="T78" fmla="*/ 350 w 2851"/>
                <a:gd name="T79" fmla="*/ 1346 h 3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51" h="3305">
                  <a:moveTo>
                    <a:pt x="574" y="1510"/>
                  </a:moveTo>
                  <a:lnTo>
                    <a:pt x="574" y="1510"/>
                  </a:lnTo>
                  <a:cubicBezTo>
                    <a:pt x="627" y="1510"/>
                    <a:pt x="667" y="1517"/>
                    <a:pt x="706" y="1543"/>
                  </a:cubicBezTo>
                  <a:cubicBezTo>
                    <a:pt x="732" y="1563"/>
                    <a:pt x="765" y="1570"/>
                    <a:pt x="772" y="1603"/>
                  </a:cubicBezTo>
                  <a:cubicBezTo>
                    <a:pt x="798" y="1688"/>
                    <a:pt x="818" y="1728"/>
                    <a:pt x="845" y="1814"/>
                  </a:cubicBezTo>
                  <a:cubicBezTo>
                    <a:pt x="864" y="1867"/>
                    <a:pt x="897" y="1900"/>
                    <a:pt x="944" y="1932"/>
                  </a:cubicBezTo>
                  <a:cubicBezTo>
                    <a:pt x="983" y="1952"/>
                    <a:pt x="996" y="1979"/>
                    <a:pt x="1036" y="2005"/>
                  </a:cubicBezTo>
                  <a:cubicBezTo>
                    <a:pt x="1089" y="2051"/>
                    <a:pt x="1135" y="2091"/>
                    <a:pt x="1135" y="2163"/>
                  </a:cubicBezTo>
                  <a:cubicBezTo>
                    <a:pt x="1135" y="2190"/>
                    <a:pt x="1135" y="2210"/>
                    <a:pt x="1135" y="2236"/>
                  </a:cubicBezTo>
                  <a:cubicBezTo>
                    <a:pt x="1148" y="2315"/>
                    <a:pt x="1148" y="2315"/>
                    <a:pt x="1148" y="2315"/>
                  </a:cubicBezTo>
                  <a:cubicBezTo>
                    <a:pt x="1148" y="2355"/>
                    <a:pt x="1148" y="2374"/>
                    <a:pt x="1148" y="2414"/>
                  </a:cubicBezTo>
                  <a:cubicBezTo>
                    <a:pt x="1148" y="2473"/>
                    <a:pt x="1155" y="2506"/>
                    <a:pt x="1181" y="2553"/>
                  </a:cubicBezTo>
                  <a:cubicBezTo>
                    <a:pt x="1227" y="2612"/>
                    <a:pt x="1280" y="2645"/>
                    <a:pt x="1280" y="2724"/>
                  </a:cubicBezTo>
                  <a:cubicBezTo>
                    <a:pt x="1280" y="2750"/>
                    <a:pt x="1280" y="2764"/>
                    <a:pt x="1280" y="2797"/>
                  </a:cubicBezTo>
                  <a:cubicBezTo>
                    <a:pt x="1280" y="2896"/>
                    <a:pt x="1333" y="2942"/>
                    <a:pt x="1353" y="3041"/>
                  </a:cubicBezTo>
                  <a:cubicBezTo>
                    <a:pt x="1366" y="3080"/>
                    <a:pt x="1359" y="3100"/>
                    <a:pt x="1359" y="3140"/>
                  </a:cubicBezTo>
                  <a:cubicBezTo>
                    <a:pt x="1372" y="3205"/>
                    <a:pt x="1405" y="3258"/>
                    <a:pt x="1471" y="3265"/>
                  </a:cubicBezTo>
                  <a:cubicBezTo>
                    <a:pt x="1511" y="3271"/>
                    <a:pt x="1530" y="3278"/>
                    <a:pt x="1570" y="3285"/>
                  </a:cubicBezTo>
                  <a:cubicBezTo>
                    <a:pt x="1590" y="3291"/>
                    <a:pt x="1623" y="3304"/>
                    <a:pt x="1629" y="3285"/>
                  </a:cubicBezTo>
                  <a:cubicBezTo>
                    <a:pt x="1649" y="3232"/>
                    <a:pt x="1649" y="3192"/>
                    <a:pt x="1669" y="3140"/>
                  </a:cubicBezTo>
                  <a:cubicBezTo>
                    <a:pt x="1682" y="3093"/>
                    <a:pt x="1709" y="3067"/>
                    <a:pt x="1728" y="3021"/>
                  </a:cubicBezTo>
                  <a:cubicBezTo>
                    <a:pt x="1742" y="2988"/>
                    <a:pt x="1748" y="2961"/>
                    <a:pt x="1775" y="2935"/>
                  </a:cubicBezTo>
                  <a:cubicBezTo>
                    <a:pt x="1827" y="2882"/>
                    <a:pt x="1900" y="2882"/>
                    <a:pt x="1966" y="2915"/>
                  </a:cubicBezTo>
                  <a:cubicBezTo>
                    <a:pt x="2019" y="2935"/>
                    <a:pt x="2039" y="3001"/>
                    <a:pt x="2098" y="3001"/>
                  </a:cubicBezTo>
                  <a:cubicBezTo>
                    <a:pt x="2151" y="3001"/>
                    <a:pt x="2210" y="2981"/>
                    <a:pt x="2210" y="2928"/>
                  </a:cubicBezTo>
                  <a:cubicBezTo>
                    <a:pt x="2210" y="2896"/>
                    <a:pt x="2210" y="2882"/>
                    <a:pt x="2210" y="2849"/>
                  </a:cubicBezTo>
                  <a:cubicBezTo>
                    <a:pt x="2210" y="2816"/>
                    <a:pt x="2243" y="2803"/>
                    <a:pt x="2269" y="2790"/>
                  </a:cubicBezTo>
                  <a:cubicBezTo>
                    <a:pt x="2315" y="2777"/>
                    <a:pt x="2342" y="2750"/>
                    <a:pt x="2388" y="2730"/>
                  </a:cubicBezTo>
                  <a:cubicBezTo>
                    <a:pt x="2467" y="2691"/>
                    <a:pt x="2487" y="2651"/>
                    <a:pt x="2566" y="2599"/>
                  </a:cubicBezTo>
                  <a:cubicBezTo>
                    <a:pt x="2586" y="2572"/>
                    <a:pt x="2606" y="2546"/>
                    <a:pt x="2645" y="2546"/>
                  </a:cubicBezTo>
                  <a:cubicBezTo>
                    <a:pt x="2678" y="2546"/>
                    <a:pt x="2698" y="2546"/>
                    <a:pt x="2731" y="2546"/>
                  </a:cubicBezTo>
                  <a:cubicBezTo>
                    <a:pt x="2777" y="2546"/>
                    <a:pt x="2804" y="2546"/>
                    <a:pt x="2850" y="2559"/>
                  </a:cubicBezTo>
                  <a:cubicBezTo>
                    <a:pt x="2823" y="1952"/>
                    <a:pt x="2823" y="1952"/>
                    <a:pt x="2823" y="1952"/>
                  </a:cubicBezTo>
                  <a:cubicBezTo>
                    <a:pt x="2810" y="1939"/>
                    <a:pt x="2810" y="1913"/>
                    <a:pt x="2790" y="1893"/>
                  </a:cubicBezTo>
                  <a:cubicBezTo>
                    <a:pt x="2757" y="1873"/>
                    <a:pt x="2725" y="1873"/>
                    <a:pt x="2705" y="1847"/>
                  </a:cubicBezTo>
                  <a:cubicBezTo>
                    <a:pt x="2672" y="1794"/>
                    <a:pt x="2672" y="1754"/>
                    <a:pt x="2639" y="1695"/>
                  </a:cubicBezTo>
                  <a:cubicBezTo>
                    <a:pt x="2619" y="1649"/>
                    <a:pt x="2586" y="1622"/>
                    <a:pt x="2586" y="1570"/>
                  </a:cubicBezTo>
                  <a:cubicBezTo>
                    <a:pt x="2586" y="1537"/>
                    <a:pt x="2586" y="1517"/>
                    <a:pt x="2586" y="1477"/>
                  </a:cubicBezTo>
                  <a:cubicBezTo>
                    <a:pt x="2586" y="1431"/>
                    <a:pt x="2573" y="1398"/>
                    <a:pt x="2533" y="1372"/>
                  </a:cubicBezTo>
                  <a:cubicBezTo>
                    <a:pt x="2494" y="1352"/>
                    <a:pt x="2461" y="1332"/>
                    <a:pt x="2461" y="1286"/>
                  </a:cubicBezTo>
                  <a:cubicBezTo>
                    <a:pt x="2461" y="1260"/>
                    <a:pt x="2461" y="1240"/>
                    <a:pt x="2461" y="1214"/>
                  </a:cubicBezTo>
                  <a:cubicBezTo>
                    <a:pt x="2461" y="1141"/>
                    <a:pt x="2461" y="1095"/>
                    <a:pt x="2474" y="1022"/>
                  </a:cubicBezTo>
                  <a:cubicBezTo>
                    <a:pt x="2480" y="1003"/>
                    <a:pt x="2494" y="996"/>
                    <a:pt x="2494" y="983"/>
                  </a:cubicBezTo>
                  <a:cubicBezTo>
                    <a:pt x="2494" y="950"/>
                    <a:pt x="2494" y="930"/>
                    <a:pt x="2494" y="897"/>
                  </a:cubicBezTo>
                  <a:cubicBezTo>
                    <a:pt x="2494" y="831"/>
                    <a:pt x="2533" y="791"/>
                    <a:pt x="2533" y="725"/>
                  </a:cubicBezTo>
                  <a:cubicBezTo>
                    <a:pt x="2559" y="679"/>
                    <a:pt x="2593" y="646"/>
                    <a:pt x="2639" y="640"/>
                  </a:cubicBezTo>
                  <a:cubicBezTo>
                    <a:pt x="2639" y="593"/>
                    <a:pt x="2639" y="567"/>
                    <a:pt x="2639" y="514"/>
                  </a:cubicBezTo>
                  <a:cubicBezTo>
                    <a:pt x="2639" y="449"/>
                    <a:pt x="2559" y="449"/>
                    <a:pt x="2513" y="396"/>
                  </a:cubicBezTo>
                  <a:cubicBezTo>
                    <a:pt x="2467" y="343"/>
                    <a:pt x="2421" y="317"/>
                    <a:pt x="2355" y="310"/>
                  </a:cubicBezTo>
                  <a:cubicBezTo>
                    <a:pt x="2355" y="251"/>
                    <a:pt x="2368" y="218"/>
                    <a:pt x="2395" y="165"/>
                  </a:cubicBezTo>
                  <a:cubicBezTo>
                    <a:pt x="2408" y="125"/>
                    <a:pt x="2441" y="106"/>
                    <a:pt x="2441" y="59"/>
                  </a:cubicBezTo>
                  <a:cubicBezTo>
                    <a:pt x="2441" y="26"/>
                    <a:pt x="2401" y="0"/>
                    <a:pt x="2368" y="0"/>
                  </a:cubicBezTo>
                  <a:cubicBezTo>
                    <a:pt x="2269" y="0"/>
                    <a:pt x="2203" y="13"/>
                    <a:pt x="2104" y="13"/>
                  </a:cubicBezTo>
                  <a:lnTo>
                    <a:pt x="2104" y="13"/>
                  </a:lnTo>
                  <a:cubicBezTo>
                    <a:pt x="2118" y="53"/>
                    <a:pt x="2137" y="59"/>
                    <a:pt x="2137" y="92"/>
                  </a:cubicBezTo>
                  <a:cubicBezTo>
                    <a:pt x="2137" y="132"/>
                    <a:pt x="2111" y="152"/>
                    <a:pt x="2078" y="178"/>
                  </a:cubicBezTo>
                  <a:cubicBezTo>
                    <a:pt x="2045" y="218"/>
                    <a:pt x="2032" y="237"/>
                    <a:pt x="1992" y="270"/>
                  </a:cubicBezTo>
                  <a:cubicBezTo>
                    <a:pt x="1972" y="277"/>
                    <a:pt x="1966" y="297"/>
                    <a:pt x="1946" y="297"/>
                  </a:cubicBezTo>
                  <a:cubicBezTo>
                    <a:pt x="1893" y="297"/>
                    <a:pt x="1860" y="297"/>
                    <a:pt x="1801" y="297"/>
                  </a:cubicBezTo>
                  <a:cubicBezTo>
                    <a:pt x="1781" y="336"/>
                    <a:pt x="1761" y="356"/>
                    <a:pt x="1735" y="396"/>
                  </a:cubicBezTo>
                  <a:cubicBezTo>
                    <a:pt x="1709" y="435"/>
                    <a:pt x="1702" y="468"/>
                    <a:pt x="1656" y="488"/>
                  </a:cubicBezTo>
                  <a:cubicBezTo>
                    <a:pt x="1616" y="501"/>
                    <a:pt x="1590" y="488"/>
                    <a:pt x="1544" y="488"/>
                  </a:cubicBezTo>
                  <a:cubicBezTo>
                    <a:pt x="1491" y="488"/>
                    <a:pt x="1465" y="481"/>
                    <a:pt x="1405" y="481"/>
                  </a:cubicBezTo>
                  <a:cubicBezTo>
                    <a:pt x="1339" y="481"/>
                    <a:pt x="1293" y="488"/>
                    <a:pt x="1227" y="488"/>
                  </a:cubicBezTo>
                  <a:cubicBezTo>
                    <a:pt x="1122" y="488"/>
                    <a:pt x="1056" y="495"/>
                    <a:pt x="957" y="534"/>
                  </a:cubicBezTo>
                  <a:cubicBezTo>
                    <a:pt x="924" y="567"/>
                    <a:pt x="911" y="607"/>
                    <a:pt x="858" y="607"/>
                  </a:cubicBezTo>
                  <a:cubicBezTo>
                    <a:pt x="798" y="607"/>
                    <a:pt x="772" y="554"/>
                    <a:pt x="719" y="554"/>
                  </a:cubicBezTo>
                  <a:cubicBezTo>
                    <a:pt x="633" y="554"/>
                    <a:pt x="581" y="554"/>
                    <a:pt x="495" y="554"/>
                  </a:cubicBezTo>
                  <a:cubicBezTo>
                    <a:pt x="409" y="554"/>
                    <a:pt x="363" y="528"/>
                    <a:pt x="284" y="495"/>
                  </a:cubicBezTo>
                  <a:cubicBezTo>
                    <a:pt x="251" y="481"/>
                    <a:pt x="231" y="462"/>
                    <a:pt x="198" y="462"/>
                  </a:cubicBezTo>
                  <a:cubicBezTo>
                    <a:pt x="119" y="462"/>
                    <a:pt x="79" y="462"/>
                    <a:pt x="0" y="462"/>
                  </a:cubicBezTo>
                  <a:cubicBezTo>
                    <a:pt x="0" y="488"/>
                    <a:pt x="0" y="501"/>
                    <a:pt x="0" y="521"/>
                  </a:cubicBezTo>
                  <a:cubicBezTo>
                    <a:pt x="0" y="554"/>
                    <a:pt x="7" y="574"/>
                    <a:pt x="20" y="600"/>
                  </a:cubicBezTo>
                  <a:cubicBezTo>
                    <a:pt x="53" y="633"/>
                    <a:pt x="93" y="620"/>
                    <a:pt x="139" y="640"/>
                  </a:cubicBezTo>
                  <a:cubicBezTo>
                    <a:pt x="178" y="653"/>
                    <a:pt x="198" y="666"/>
                    <a:pt x="238" y="686"/>
                  </a:cubicBezTo>
                  <a:cubicBezTo>
                    <a:pt x="264" y="692"/>
                    <a:pt x="290" y="679"/>
                    <a:pt x="310" y="699"/>
                  </a:cubicBezTo>
                  <a:cubicBezTo>
                    <a:pt x="317" y="706"/>
                    <a:pt x="310" y="719"/>
                    <a:pt x="310" y="739"/>
                  </a:cubicBezTo>
                  <a:cubicBezTo>
                    <a:pt x="310" y="851"/>
                    <a:pt x="244" y="910"/>
                    <a:pt x="244" y="1022"/>
                  </a:cubicBezTo>
                  <a:cubicBezTo>
                    <a:pt x="244" y="1134"/>
                    <a:pt x="238" y="1214"/>
                    <a:pt x="304" y="1306"/>
                  </a:cubicBezTo>
                  <a:cubicBezTo>
                    <a:pt x="317" y="1326"/>
                    <a:pt x="337" y="1332"/>
                    <a:pt x="350" y="1346"/>
                  </a:cubicBezTo>
                  <a:cubicBezTo>
                    <a:pt x="429" y="1425"/>
                    <a:pt x="475" y="1464"/>
                    <a:pt x="574" y="15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30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333 w 6741"/>
                <a:gd name="T7" fmla="*/ 1536 h 6504"/>
                <a:gd name="T8" fmla="*/ 4260 w 6741"/>
                <a:gd name="T9" fmla="*/ 1504 h 6504"/>
                <a:gd name="T10" fmla="*/ 4874 w 6741"/>
                <a:gd name="T11" fmla="*/ 1504 h 6504"/>
                <a:gd name="T12" fmla="*/ 4999 w 6741"/>
                <a:gd name="T13" fmla="*/ 1523 h 6504"/>
                <a:gd name="T14" fmla="*/ 4801 w 6741"/>
                <a:gd name="T15" fmla="*/ 1444 h 6504"/>
                <a:gd name="T16" fmla="*/ 4610 w 6741"/>
                <a:gd name="T17" fmla="*/ 1273 h 6504"/>
                <a:gd name="T18" fmla="*/ 4524 w 6741"/>
                <a:gd name="T19" fmla="*/ 1398 h 6504"/>
                <a:gd name="T20" fmla="*/ 4801 w 6741"/>
                <a:gd name="T21" fmla="*/ 1523 h 6504"/>
                <a:gd name="T22" fmla="*/ 4775 w 6741"/>
                <a:gd name="T23" fmla="*/ 1523 h 6504"/>
                <a:gd name="T24" fmla="*/ 6609 w 6741"/>
                <a:gd name="T25" fmla="*/ 2480 h 6504"/>
                <a:gd name="T26" fmla="*/ 6516 w 6741"/>
                <a:gd name="T27" fmla="*/ 2915 h 6504"/>
                <a:gd name="T28" fmla="*/ 6325 w 6741"/>
                <a:gd name="T29" fmla="*/ 3238 h 6504"/>
                <a:gd name="T30" fmla="*/ 6186 w 6741"/>
                <a:gd name="T31" fmla="*/ 3502 h 6504"/>
                <a:gd name="T32" fmla="*/ 5949 w 6741"/>
                <a:gd name="T33" fmla="*/ 3792 h 6504"/>
                <a:gd name="T34" fmla="*/ 5507 w 6741"/>
                <a:gd name="T35" fmla="*/ 4056 h 6504"/>
                <a:gd name="T36" fmla="*/ 5441 w 6741"/>
                <a:gd name="T37" fmla="*/ 4326 h 6504"/>
                <a:gd name="T38" fmla="*/ 5448 w 6741"/>
                <a:gd name="T39" fmla="*/ 4729 h 6504"/>
                <a:gd name="T40" fmla="*/ 5269 w 6741"/>
                <a:gd name="T41" fmla="*/ 4993 h 6504"/>
                <a:gd name="T42" fmla="*/ 4986 w 6741"/>
                <a:gd name="T43" fmla="*/ 5329 h 6504"/>
                <a:gd name="T44" fmla="*/ 4926 w 6741"/>
                <a:gd name="T45" fmla="*/ 5804 h 6504"/>
                <a:gd name="T46" fmla="*/ 4551 w 6741"/>
                <a:gd name="T47" fmla="*/ 6332 h 6504"/>
                <a:gd name="T48" fmla="*/ 1399 w 6741"/>
                <a:gd name="T49" fmla="*/ 6147 h 6504"/>
                <a:gd name="T50" fmla="*/ 1010 w 6741"/>
                <a:gd name="T51" fmla="*/ 5725 h 6504"/>
                <a:gd name="T52" fmla="*/ 911 w 6741"/>
                <a:gd name="T53" fmla="*/ 5243 h 6504"/>
                <a:gd name="T54" fmla="*/ 812 w 6741"/>
                <a:gd name="T55" fmla="*/ 4999 h 6504"/>
                <a:gd name="T56" fmla="*/ 884 w 6741"/>
                <a:gd name="T57" fmla="*/ 4722 h 6504"/>
                <a:gd name="T58" fmla="*/ 1379 w 6741"/>
                <a:gd name="T59" fmla="*/ 2381 h 6504"/>
                <a:gd name="T60" fmla="*/ 990 w 6741"/>
                <a:gd name="T61" fmla="*/ 2176 h 6504"/>
                <a:gd name="T62" fmla="*/ 607 w 6741"/>
                <a:gd name="T63" fmla="*/ 2117 h 6504"/>
                <a:gd name="T64" fmla="*/ 370 w 6741"/>
                <a:gd name="T65" fmla="*/ 1833 h 6504"/>
                <a:gd name="T66" fmla="*/ 79 w 6741"/>
                <a:gd name="T67" fmla="*/ 1563 h 6504"/>
                <a:gd name="T68" fmla="*/ 0 w 6741"/>
                <a:gd name="T69" fmla="*/ 659 h 6504"/>
                <a:gd name="T70" fmla="*/ 271 w 6741"/>
                <a:gd name="T71" fmla="*/ 712 h 6504"/>
                <a:gd name="T72" fmla="*/ 660 w 6741"/>
                <a:gd name="T73" fmla="*/ 593 h 6504"/>
                <a:gd name="T74" fmla="*/ 1102 w 6741"/>
                <a:gd name="T75" fmla="*/ 369 h 6504"/>
                <a:gd name="T76" fmla="*/ 1353 w 6741"/>
                <a:gd name="T77" fmla="*/ 389 h 6504"/>
                <a:gd name="T78" fmla="*/ 1669 w 6741"/>
                <a:gd name="T79" fmla="*/ 409 h 6504"/>
                <a:gd name="T80" fmla="*/ 1662 w 6741"/>
                <a:gd name="T81" fmla="*/ 112 h 6504"/>
                <a:gd name="T82" fmla="*/ 2243 w 6741"/>
                <a:gd name="T83" fmla="*/ 46 h 6504"/>
                <a:gd name="T84" fmla="*/ 2342 w 6741"/>
                <a:gd name="T85" fmla="*/ 283 h 6504"/>
                <a:gd name="T86" fmla="*/ 2545 w 6741"/>
                <a:gd name="T87" fmla="*/ 738 h 6504"/>
                <a:gd name="T88" fmla="*/ 2789 w 6741"/>
                <a:gd name="T89" fmla="*/ 930 h 6504"/>
                <a:gd name="T90" fmla="*/ 3119 w 6741"/>
                <a:gd name="T91" fmla="*/ 1312 h 6504"/>
                <a:gd name="T92" fmla="*/ 3390 w 6741"/>
                <a:gd name="T93" fmla="*/ 1748 h 6504"/>
                <a:gd name="T94" fmla="*/ 3753 w 6741"/>
                <a:gd name="T95" fmla="*/ 2051 h 6504"/>
                <a:gd name="T96" fmla="*/ 3627 w 6741"/>
                <a:gd name="T97" fmla="*/ 2183 h 6504"/>
                <a:gd name="T98" fmla="*/ 3983 w 6741"/>
                <a:gd name="T99" fmla="*/ 2110 h 6504"/>
                <a:gd name="T100" fmla="*/ 4287 w 6741"/>
                <a:gd name="T101" fmla="*/ 2025 h 6504"/>
                <a:gd name="T102" fmla="*/ 4445 w 6741"/>
                <a:gd name="T103" fmla="*/ 1748 h 6504"/>
                <a:gd name="T104" fmla="*/ 5144 w 6741"/>
                <a:gd name="T105" fmla="*/ 1569 h 6504"/>
                <a:gd name="T106" fmla="*/ 5507 w 6741"/>
                <a:gd name="T107" fmla="*/ 1715 h 6504"/>
                <a:gd name="T108" fmla="*/ 5401 w 6741"/>
                <a:gd name="T109" fmla="*/ 2051 h 6504"/>
                <a:gd name="T110" fmla="*/ 4445 w 6741"/>
                <a:gd name="T111" fmla="*/ 2354 h 6504"/>
                <a:gd name="T112" fmla="*/ 4597 w 6741"/>
                <a:gd name="T113" fmla="*/ 2440 h 6504"/>
                <a:gd name="T114" fmla="*/ 5045 w 6741"/>
                <a:gd name="T115" fmla="*/ 2420 h 6504"/>
                <a:gd name="T116" fmla="*/ 4993 w 6741"/>
                <a:gd name="T117" fmla="*/ 2697 h 6504"/>
                <a:gd name="T118" fmla="*/ 5382 w 6741"/>
                <a:gd name="T119" fmla="*/ 2328 h 6504"/>
                <a:gd name="T120" fmla="*/ 5573 w 6741"/>
                <a:gd name="T121" fmla="*/ 2123 h 6504"/>
                <a:gd name="T122" fmla="*/ 5725 w 6741"/>
                <a:gd name="T123" fmla="*/ 1899 h 6504"/>
                <a:gd name="T124" fmla="*/ 6285 w 6741"/>
                <a:gd name="T125" fmla="*/ 1965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lnTo>
                    <a:pt x="4379" y="1457"/>
                  </a:lnTo>
                  <a:cubicBezTo>
                    <a:pt x="4399" y="1457"/>
                    <a:pt x="4432" y="1464"/>
                    <a:pt x="4432" y="1484"/>
                  </a:cubicBezTo>
                  <a:cubicBezTo>
                    <a:pt x="4432" y="1530"/>
                    <a:pt x="4372" y="1523"/>
                    <a:pt x="4333" y="1536"/>
                  </a:cubicBezTo>
                  <a:cubicBezTo>
                    <a:pt x="4293" y="1550"/>
                    <a:pt x="4273" y="1563"/>
                    <a:pt x="4241" y="1596"/>
                  </a:cubicBezTo>
                  <a:cubicBezTo>
                    <a:pt x="4227" y="1609"/>
                    <a:pt x="4227" y="1629"/>
                    <a:pt x="4208" y="1629"/>
                  </a:cubicBezTo>
                  <a:cubicBezTo>
                    <a:pt x="4188" y="1629"/>
                    <a:pt x="4175" y="1622"/>
                    <a:pt x="4175" y="1609"/>
                  </a:cubicBezTo>
                  <a:cubicBezTo>
                    <a:pt x="4175" y="1556"/>
                    <a:pt x="4221" y="1536"/>
                    <a:pt x="4260" y="1504"/>
                  </a:cubicBezTo>
                  <a:cubicBezTo>
                    <a:pt x="4307" y="1471"/>
                    <a:pt x="4333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cubicBezTo>
                    <a:pt x="4775" y="1523"/>
                    <a:pt x="4775" y="1523"/>
                    <a:pt x="4775" y="1523"/>
                  </a:cubicBezTo>
                  <a:close/>
                  <a:moveTo>
                    <a:pt x="6740" y="2137"/>
                  </a:move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31"/>
            <p:cNvSpPr>
              <a:spLocks noChangeArrowheads="1"/>
            </p:cNvSpPr>
            <p:nvPr/>
          </p:nvSpPr>
          <p:spPr bwMode="auto">
            <a:xfrm>
              <a:off x="6029727" y="3832220"/>
              <a:ext cx="2427130" cy="2341563"/>
            </a:xfrm>
            <a:custGeom>
              <a:avLst/>
              <a:gdLst>
                <a:gd name="T0" fmla="*/ 4340 w 6741"/>
                <a:gd name="T1" fmla="*/ 1609 h 6504"/>
                <a:gd name="T2" fmla="*/ 4260 w 6741"/>
                <a:gd name="T3" fmla="*/ 1629 h 6504"/>
                <a:gd name="T4" fmla="*/ 4379 w 6741"/>
                <a:gd name="T5" fmla="*/ 1457 h 6504"/>
                <a:gd name="T6" fmla="*/ 4208 w 6741"/>
                <a:gd name="T7" fmla="*/ 1629 h 6504"/>
                <a:gd name="T8" fmla="*/ 4379 w 6741"/>
                <a:gd name="T9" fmla="*/ 1457 h 6504"/>
                <a:gd name="T10" fmla="*/ 4854 w 6741"/>
                <a:gd name="T11" fmla="*/ 1523 h 6504"/>
                <a:gd name="T12" fmla="*/ 4920 w 6741"/>
                <a:gd name="T13" fmla="*/ 1471 h 6504"/>
                <a:gd name="T14" fmla="*/ 4788 w 6741"/>
                <a:gd name="T15" fmla="*/ 1378 h 6504"/>
                <a:gd name="T16" fmla="*/ 4551 w 6741"/>
                <a:gd name="T17" fmla="*/ 1240 h 6504"/>
                <a:gd name="T18" fmla="*/ 4557 w 6741"/>
                <a:gd name="T19" fmla="*/ 1477 h 6504"/>
                <a:gd name="T20" fmla="*/ 4775 w 6741"/>
                <a:gd name="T21" fmla="*/ 1523 h 6504"/>
                <a:gd name="T22" fmla="*/ 6740 w 6741"/>
                <a:gd name="T23" fmla="*/ 2137 h 6504"/>
                <a:gd name="T24" fmla="*/ 6655 w 6741"/>
                <a:gd name="T25" fmla="*/ 2585 h 6504"/>
                <a:gd name="T26" fmla="*/ 6391 w 6741"/>
                <a:gd name="T27" fmla="*/ 3054 h 6504"/>
                <a:gd name="T28" fmla="*/ 6298 w 6741"/>
                <a:gd name="T29" fmla="*/ 3337 h 6504"/>
                <a:gd name="T30" fmla="*/ 6048 w 6741"/>
                <a:gd name="T31" fmla="*/ 3667 h 6504"/>
                <a:gd name="T32" fmla="*/ 5817 w 6741"/>
                <a:gd name="T33" fmla="*/ 3871 h 6504"/>
                <a:gd name="T34" fmla="*/ 5408 w 6741"/>
                <a:gd name="T35" fmla="*/ 4241 h 6504"/>
                <a:gd name="T36" fmla="*/ 5487 w 6741"/>
                <a:gd name="T37" fmla="*/ 4551 h 6504"/>
                <a:gd name="T38" fmla="*/ 5349 w 6741"/>
                <a:gd name="T39" fmla="*/ 4933 h 6504"/>
                <a:gd name="T40" fmla="*/ 5190 w 6741"/>
                <a:gd name="T41" fmla="*/ 5118 h 6504"/>
                <a:gd name="T42" fmla="*/ 4999 w 6741"/>
                <a:gd name="T43" fmla="*/ 5639 h 6504"/>
                <a:gd name="T44" fmla="*/ 4874 w 6741"/>
                <a:gd name="T45" fmla="*/ 5942 h 6504"/>
                <a:gd name="T46" fmla="*/ 4452 w 6741"/>
                <a:gd name="T47" fmla="*/ 6503 h 6504"/>
                <a:gd name="T48" fmla="*/ 1280 w 6741"/>
                <a:gd name="T49" fmla="*/ 6015 h 6504"/>
                <a:gd name="T50" fmla="*/ 930 w 6741"/>
                <a:gd name="T51" fmla="*/ 5527 h 6504"/>
                <a:gd name="T52" fmla="*/ 805 w 6741"/>
                <a:gd name="T53" fmla="*/ 5118 h 6504"/>
                <a:gd name="T54" fmla="*/ 785 w 6741"/>
                <a:gd name="T55" fmla="*/ 4828 h 6504"/>
                <a:gd name="T56" fmla="*/ 957 w 6741"/>
                <a:gd name="T57" fmla="*/ 4663 h 6504"/>
                <a:gd name="T58" fmla="*/ 1207 w 6741"/>
                <a:gd name="T59" fmla="*/ 2308 h 6504"/>
                <a:gd name="T60" fmla="*/ 759 w 6741"/>
                <a:gd name="T61" fmla="*/ 2170 h 6504"/>
                <a:gd name="T62" fmla="*/ 396 w 6741"/>
                <a:gd name="T63" fmla="*/ 1978 h 6504"/>
                <a:gd name="T64" fmla="*/ 198 w 6741"/>
                <a:gd name="T65" fmla="*/ 1695 h 6504"/>
                <a:gd name="T66" fmla="*/ 40 w 6741"/>
                <a:gd name="T67" fmla="*/ 1372 h 6504"/>
                <a:gd name="T68" fmla="*/ 7 w 6741"/>
                <a:gd name="T69" fmla="*/ 666 h 6504"/>
                <a:gd name="T70" fmla="*/ 528 w 6741"/>
                <a:gd name="T71" fmla="*/ 587 h 6504"/>
                <a:gd name="T72" fmla="*/ 845 w 6741"/>
                <a:gd name="T73" fmla="*/ 488 h 6504"/>
                <a:gd name="T74" fmla="*/ 1247 w 6741"/>
                <a:gd name="T75" fmla="*/ 415 h 6504"/>
                <a:gd name="T76" fmla="*/ 1432 w 6741"/>
                <a:gd name="T77" fmla="*/ 343 h 6504"/>
                <a:gd name="T78" fmla="*/ 1702 w 6741"/>
                <a:gd name="T79" fmla="*/ 323 h 6504"/>
                <a:gd name="T80" fmla="*/ 1940 w 6741"/>
                <a:gd name="T81" fmla="*/ 66 h 6504"/>
                <a:gd name="T82" fmla="*/ 2367 w 6741"/>
                <a:gd name="T83" fmla="*/ 138 h 6504"/>
                <a:gd name="T84" fmla="*/ 2347 w 6741"/>
                <a:gd name="T85" fmla="*/ 409 h 6504"/>
                <a:gd name="T86" fmla="*/ 2710 w 6741"/>
                <a:gd name="T87" fmla="*/ 870 h 6504"/>
                <a:gd name="T88" fmla="*/ 3027 w 6741"/>
                <a:gd name="T89" fmla="*/ 1101 h 6504"/>
                <a:gd name="T90" fmla="*/ 3311 w 6741"/>
                <a:gd name="T91" fmla="*/ 1583 h 6504"/>
                <a:gd name="T92" fmla="*/ 3555 w 6741"/>
                <a:gd name="T93" fmla="*/ 1906 h 6504"/>
                <a:gd name="T94" fmla="*/ 3713 w 6741"/>
                <a:gd name="T95" fmla="*/ 2150 h 6504"/>
                <a:gd name="T96" fmla="*/ 3601 w 6741"/>
                <a:gd name="T97" fmla="*/ 2321 h 6504"/>
                <a:gd name="T98" fmla="*/ 4267 w 6741"/>
                <a:gd name="T99" fmla="*/ 1827 h 6504"/>
                <a:gd name="T100" fmla="*/ 4399 w 6741"/>
                <a:gd name="T101" fmla="*/ 1998 h 6504"/>
                <a:gd name="T102" fmla="*/ 4683 w 6741"/>
                <a:gd name="T103" fmla="*/ 1616 h 6504"/>
                <a:gd name="T104" fmla="*/ 5355 w 6741"/>
                <a:gd name="T105" fmla="*/ 1635 h 6504"/>
                <a:gd name="T106" fmla="*/ 5448 w 6741"/>
                <a:gd name="T107" fmla="*/ 1866 h 6504"/>
                <a:gd name="T108" fmla="*/ 4748 w 6741"/>
                <a:gd name="T109" fmla="*/ 2354 h 6504"/>
                <a:gd name="T110" fmla="*/ 4405 w 6741"/>
                <a:gd name="T111" fmla="*/ 2401 h 6504"/>
                <a:gd name="T112" fmla="*/ 5045 w 6741"/>
                <a:gd name="T113" fmla="*/ 2374 h 6504"/>
                <a:gd name="T114" fmla="*/ 4946 w 6741"/>
                <a:gd name="T115" fmla="*/ 2744 h 6504"/>
                <a:gd name="T116" fmla="*/ 5118 w 6741"/>
                <a:gd name="T117" fmla="*/ 2473 h 6504"/>
                <a:gd name="T118" fmla="*/ 5540 w 6741"/>
                <a:gd name="T119" fmla="*/ 2302 h 6504"/>
                <a:gd name="T120" fmla="*/ 5619 w 6741"/>
                <a:gd name="T121" fmla="*/ 1978 h 6504"/>
                <a:gd name="T122" fmla="*/ 6008 w 6741"/>
                <a:gd name="T123" fmla="*/ 1886 h 6504"/>
                <a:gd name="T124" fmla="*/ 6721 w 6741"/>
                <a:gd name="T125" fmla="*/ 2130 h 6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1" h="6504">
                  <a:moveTo>
                    <a:pt x="4353" y="1655"/>
                  </a:moveTo>
                  <a:lnTo>
                    <a:pt x="4353" y="1655"/>
                  </a:lnTo>
                  <a:cubicBezTo>
                    <a:pt x="4353" y="1616"/>
                    <a:pt x="4353" y="1616"/>
                    <a:pt x="4353" y="1616"/>
                  </a:cubicBezTo>
                  <a:cubicBezTo>
                    <a:pt x="4340" y="1609"/>
                    <a:pt x="4340" y="1609"/>
                    <a:pt x="4340" y="1609"/>
                  </a:cubicBezTo>
                  <a:cubicBezTo>
                    <a:pt x="4333" y="1596"/>
                    <a:pt x="4333" y="1596"/>
                    <a:pt x="4333" y="1596"/>
                  </a:cubicBezTo>
                  <a:lnTo>
                    <a:pt x="4333" y="1596"/>
                  </a:lnTo>
                  <a:cubicBezTo>
                    <a:pt x="4326" y="1596"/>
                    <a:pt x="4320" y="1589"/>
                    <a:pt x="4313" y="1589"/>
                  </a:cubicBezTo>
                  <a:cubicBezTo>
                    <a:pt x="4287" y="1589"/>
                    <a:pt x="4280" y="1616"/>
                    <a:pt x="4260" y="1629"/>
                  </a:cubicBezTo>
                  <a:cubicBezTo>
                    <a:pt x="4227" y="1655"/>
                    <a:pt x="4208" y="1668"/>
                    <a:pt x="4188" y="1708"/>
                  </a:cubicBezTo>
                  <a:cubicBezTo>
                    <a:pt x="4194" y="1708"/>
                    <a:pt x="4201" y="1708"/>
                    <a:pt x="4208" y="1708"/>
                  </a:cubicBezTo>
                  <a:cubicBezTo>
                    <a:pt x="4267" y="1708"/>
                    <a:pt x="4300" y="1688"/>
                    <a:pt x="4353" y="1655"/>
                  </a:cubicBezTo>
                  <a:close/>
                  <a:moveTo>
                    <a:pt x="4379" y="1457"/>
                  </a:moveTo>
                  <a:lnTo>
                    <a:pt x="4379" y="1457"/>
                  </a:lnTo>
                  <a:cubicBezTo>
                    <a:pt x="4333" y="1457"/>
                    <a:pt x="4307" y="1471"/>
                    <a:pt x="4260" y="1504"/>
                  </a:cubicBezTo>
                  <a:cubicBezTo>
                    <a:pt x="4221" y="1536"/>
                    <a:pt x="4175" y="1556"/>
                    <a:pt x="4175" y="1609"/>
                  </a:cubicBezTo>
                  <a:cubicBezTo>
                    <a:pt x="4175" y="1622"/>
                    <a:pt x="4188" y="1629"/>
                    <a:pt x="4208" y="1629"/>
                  </a:cubicBezTo>
                  <a:cubicBezTo>
                    <a:pt x="4227" y="1629"/>
                    <a:pt x="4227" y="1609"/>
                    <a:pt x="4241" y="1596"/>
                  </a:cubicBezTo>
                  <a:cubicBezTo>
                    <a:pt x="4273" y="1563"/>
                    <a:pt x="4293" y="1550"/>
                    <a:pt x="4333" y="1536"/>
                  </a:cubicBezTo>
                  <a:cubicBezTo>
                    <a:pt x="4372" y="1523"/>
                    <a:pt x="4432" y="1530"/>
                    <a:pt x="4432" y="1484"/>
                  </a:cubicBezTo>
                  <a:cubicBezTo>
                    <a:pt x="4432" y="1464"/>
                    <a:pt x="4399" y="1457"/>
                    <a:pt x="4379" y="1457"/>
                  </a:cubicBezTo>
                  <a:close/>
                  <a:moveTo>
                    <a:pt x="4920" y="1471"/>
                  </a:moveTo>
                  <a:lnTo>
                    <a:pt x="4920" y="1471"/>
                  </a:lnTo>
                  <a:cubicBezTo>
                    <a:pt x="4894" y="1471"/>
                    <a:pt x="4887" y="1490"/>
                    <a:pt x="4874" y="1504"/>
                  </a:cubicBezTo>
                  <a:cubicBezTo>
                    <a:pt x="4867" y="1510"/>
                    <a:pt x="4854" y="1517"/>
                    <a:pt x="4854" y="1523"/>
                  </a:cubicBezTo>
                  <a:cubicBezTo>
                    <a:pt x="4854" y="1556"/>
                    <a:pt x="4887" y="1583"/>
                    <a:pt x="4920" y="1583"/>
                  </a:cubicBezTo>
                  <a:cubicBezTo>
                    <a:pt x="4940" y="1583"/>
                    <a:pt x="4953" y="1563"/>
                    <a:pt x="4973" y="1550"/>
                  </a:cubicBezTo>
                  <a:cubicBezTo>
                    <a:pt x="4986" y="1550"/>
                    <a:pt x="4999" y="1543"/>
                    <a:pt x="4999" y="1523"/>
                  </a:cubicBezTo>
                  <a:cubicBezTo>
                    <a:pt x="4999" y="1484"/>
                    <a:pt x="4959" y="1471"/>
                    <a:pt x="4920" y="1471"/>
                  </a:cubicBezTo>
                  <a:close/>
                  <a:moveTo>
                    <a:pt x="4801" y="1523"/>
                  </a:moveTo>
                  <a:lnTo>
                    <a:pt x="4801" y="1523"/>
                  </a:lnTo>
                  <a:cubicBezTo>
                    <a:pt x="4801" y="1490"/>
                    <a:pt x="4801" y="1471"/>
                    <a:pt x="4801" y="1444"/>
                  </a:cubicBezTo>
                  <a:cubicBezTo>
                    <a:pt x="4801" y="1418"/>
                    <a:pt x="4808" y="1398"/>
                    <a:pt x="4788" y="1378"/>
                  </a:cubicBezTo>
                  <a:cubicBezTo>
                    <a:pt x="4768" y="1352"/>
                    <a:pt x="4742" y="1358"/>
                    <a:pt x="4709" y="1345"/>
                  </a:cubicBezTo>
                  <a:cubicBezTo>
                    <a:pt x="4669" y="1325"/>
                    <a:pt x="4650" y="1292"/>
                    <a:pt x="4610" y="1273"/>
                  </a:cubicBezTo>
                  <a:lnTo>
                    <a:pt x="4610" y="1273"/>
                  </a:lnTo>
                  <a:cubicBezTo>
                    <a:pt x="4590" y="1260"/>
                    <a:pt x="4577" y="1240"/>
                    <a:pt x="4551" y="1240"/>
                  </a:cubicBezTo>
                  <a:cubicBezTo>
                    <a:pt x="4531" y="1240"/>
                    <a:pt x="4531" y="1260"/>
                    <a:pt x="4524" y="1279"/>
                  </a:cubicBezTo>
                  <a:cubicBezTo>
                    <a:pt x="4511" y="1299"/>
                    <a:pt x="4485" y="1306"/>
                    <a:pt x="4485" y="1325"/>
                  </a:cubicBezTo>
                  <a:cubicBezTo>
                    <a:pt x="4485" y="1358"/>
                    <a:pt x="4518" y="1372"/>
                    <a:pt x="4524" y="1398"/>
                  </a:cubicBezTo>
                  <a:cubicBezTo>
                    <a:pt x="4537" y="1424"/>
                    <a:pt x="4537" y="1451"/>
                    <a:pt x="4557" y="1477"/>
                  </a:cubicBezTo>
                  <a:cubicBezTo>
                    <a:pt x="4590" y="1504"/>
                    <a:pt x="4623" y="1490"/>
                    <a:pt x="4669" y="1504"/>
                  </a:cubicBezTo>
                  <a:cubicBezTo>
                    <a:pt x="4709" y="1510"/>
                    <a:pt x="4735" y="1517"/>
                    <a:pt x="4775" y="1523"/>
                  </a:cubicBezTo>
                  <a:cubicBezTo>
                    <a:pt x="4801" y="1523"/>
                    <a:pt x="4801" y="1523"/>
                    <a:pt x="4801" y="1523"/>
                  </a:cubicBezTo>
                  <a:close/>
                  <a:moveTo>
                    <a:pt x="4775" y="1523"/>
                  </a:moveTo>
                  <a:lnTo>
                    <a:pt x="4775" y="1523"/>
                  </a:lnTo>
                  <a:cubicBezTo>
                    <a:pt x="4801" y="1523"/>
                    <a:pt x="4801" y="1523"/>
                    <a:pt x="4801" y="1523"/>
                  </a:cubicBezTo>
                  <a:lnTo>
                    <a:pt x="6740" y="2137"/>
                  </a:lnTo>
                  <a:lnTo>
                    <a:pt x="6740" y="2137"/>
                  </a:lnTo>
                  <a:cubicBezTo>
                    <a:pt x="6708" y="2236"/>
                    <a:pt x="6701" y="2288"/>
                    <a:pt x="6668" y="2381"/>
                  </a:cubicBezTo>
                  <a:cubicBezTo>
                    <a:pt x="6648" y="2420"/>
                    <a:pt x="6609" y="2433"/>
                    <a:pt x="6609" y="2480"/>
                  </a:cubicBezTo>
                  <a:cubicBezTo>
                    <a:pt x="6609" y="2506"/>
                    <a:pt x="6641" y="2506"/>
                    <a:pt x="6648" y="2532"/>
                  </a:cubicBezTo>
                  <a:cubicBezTo>
                    <a:pt x="6661" y="2552"/>
                    <a:pt x="6655" y="2565"/>
                    <a:pt x="6655" y="2585"/>
                  </a:cubicBezTo>
                  <a:cubicBezTo>
                    <a:pt x="6655" y="2645"/>
                    <a:pt x="6615" y="2664"/>
                    <a:pt x="6595" y="2717"/>
                  </a:cubicBezTo>
                  <a:cubicBezTo>
                    <a:pt x="6556" y="2790"/>
                    <a:pt x="6562" y="2849"/>
                    <a:pt x="6516" y="2915"/>
                  </a:cubicBezTo>
                  <a:cubicBezTo>
                    <a:pt x="6490" y="2948"/>
                    <a:pt x="6457" y="2948"/>
                    <a:pt x="6424" y="2974"/>
                  </a:cubicBezTo>
                  <a:cubicBezTo>
                    <a:pt x="6397" y="2994"/>
                    <a:pt x="6404" y="3020"/>
                    <a:pt x="6391" y="3054"/>
                  </a:cubicBezTo>
                  <a:cubicBezTo>
                    <a:pt x="6371" y="3086"/>
                    <a:pt x="6365" y="3113"/>
                    <a:pt x="6351" y="3152"/>
                  </a:cubicBezTo>
                  <a:cubicBezTo>
                    <a:pt x="6338" y="3185"/>
                    <a:pt x="6338" y="3205"/>
                    <a:pt x="6325" y="3238"/>
                  </a:cubicBezTo>
                  <a:cubicBezTo>
                    <a:pt x="6312" y="3265"/>
                    <a:pt x="6292" y="3271"/>
                    <a:pt x="6292" y="3298"/>
                  </a:cubicBezTo>
                  <a:cubicBezTo>
                    <a:pt x="6292" y="3311"/>
                    <a:pt x="6298" y="3317"/>
                    <a:pt x="6298" y="3337"/>
                  </a:cubicBezTo>
                  <a:cubicBezTo>
                    <a:pt x="6298" y="3377"/>
                    <a:pt x="6252" y="3390"/>
                    <a:pt x="6226" y="3423"/>
                  </a:cubicBezTo>
                  <a:cubicBezTo>
                    <a:pt x="6206" y="3449"/>
                    <a:pt x="6199" y="3469"/>
                    <a:pt x="6186" y="3502"/>
                  </a:cubicBezTo>
                  <a:cubicBezTo>
                    <a:pt x="6153" y="3561"/>
                    <a:pt x="6160" y="3614"/>
                    <a:pt x="6101" y="3654"/>
                  </a:cubicBezTo>
                  <a:cubicBezTo>
                    <a:pt x="6081" y="3660"/>
                    <a:pt x="6068" y="3660"/>
                    <a:pt x="6048" y="3667"/>
                  </a:cubicBezTo>
                  <a:cubicBezTo>
                    <a:pt x="6008" y="3687"/>
                    <a:pt x="6002" y="3720"/>
                    <a:pt x="5975" y="3746"/>
                  </a:cubicBezTo>
                  <a:cubicBezTo>
                    <a:pt x="5955" y="3759"/>
                    <a:pt x="5962" y="3779"/>
                    <a:pt x="5949" y="3792"/>
                  </a:cubicBezTo>
                  <a:cubicBezTo>
                    <a:pt x="5923" y="3819"/>
                    <a:pt x="5909" y="3832"/>
                    <a:pt x="5870" y="3845"/>
                  </a:cubicBezTo>
                  <a:cubicBezTo>
                    <a:pt x="5850" y="3852"/>
                    <a:pt x="5843" y="3871"/>
                    <a:pt x="5817" y="3871"/>
                  </a:cubicBezTo>
                  <a:cubicBezTo>
                    <a:pt x="5804" y="3871"/>
                    <a:pt x="5797" y="3865"/>
                    <a:pt x="5777" y="3865"/>
                  </a:cubicBezTo>
                  <a:cubicBezTo>
                    <a:pt x="5652" y="3865"/>
                    <a:pt x="5580" y="3944"/>
                    <a:pt x="5507" y="4056"/>
                  </a:cubicBezTo>
                  <a:cubicBezTo>
                    <a:pt x="5467" y="4122"/>
                    <a:pt x="5434" y="4162"/>
                    <a:pt x="5408" y="4241"/>
                  </a:cubicBezTo>
                  <a:lnTo>
                    <a:pt x="5408" y="4241"/>
                  </a:lnTo>
                  <a:cubicBezTo>
                    <a:pt x="5408" y="4254"/>
                    <a:pt x="5395" y="4267"/>
                    <a:pt x="5395" y="4280"/>
                  </a:cubicBezTo>
                  <a:cubicBezTo>
                    <a:pt x="5395" y="4300"/>
                    <a:pt x="5428" y="4307"/>
                    <a:pt x="5441" y="4326"/>
                  </a:cubicBezTo>
                  <a:cubicBezTo>
                    <a:pt x="5487" y="4379"/>
                    <a:pt x="5533" y="4419"/>
                    <a:pt x="5533" y="4491"/>
                  </a:cubicBezTo>
                  <a:cubicBezTo>
                    <a:pt x="5533" y="4518"/>
                    <a:pt x="5500" y="4524"/>
                    <a:pt x="5487" y="4551"/>
                  </a:cubicBezTo>
                  <a:cubicBezTo>
                    <a:pt x="5474" y="4584"/>
                    <a:pt x="5487" y="4610"/>
                    <a:pt x="5481" y="4643"/>
                  </a:cubicBezTo>
                  <a:cubicBezTo>
                    <a:pt x="5474" y="4683"/>
                    <a:pt x="5454" y="4696"/>
                    <a:pt x="5448" y="4729"/>
                  </a:cubicBezTo>
                  <a:cubicBezTo>
                    <a:pt x="5441" y="4781"/>
                    <a:pt x="5434" y="4821"/>
                    <a:pt x="5408" y="4867"/>
                  </a:cubicBezTo>
                  <a:cubicBezTo>
                    <a:pt x="5395" y="4900"/>
                    <a:pt x="5382" y="4933"/>
                    <a:pt x="5349" y="4933"/>
                  </a:cubicBezTo>
                  <a:cubicBezTo>
                    <a:pt x="5336" y="4933"/>
                    <a:pt x="5329" y="4913"/>
                    <a:pt x="5316" y="4913"/>
                  </a:cubicBezTo>
                  <a:cubicBezTo>
                    <a:pt x="5276" y="4913"/>
                    <a:pt x="5276" y="4960"/>
                    <a:pt x="5269" y="4993"/>
                  </a:cubicBezTo>
                  <a:cubicBezTo>
                    <a:pt x="5263" y="5025"/>
                    <a:pt x="5250" y="5039"/>
                    <a:pt x="5230" y="5065"/>
                  </a:cubicBezTo>
                  <a:cubicBezTo>
                    <a:pt x="5217" y="5085"/>
                    <a:pt x="5217" y="5105"/>
                    <a:pt x="5190" y="5118"/>
                  </a:cubicBezTo>
                  <a:cubicBezTo>
                    <a:pt x="5144" y="5138"/>
                    <a:pt x="5111" y="5144"/>
                    <a:pt x="5065" y="5171"/>
                  </a:cubicBezTo>
                  <a:cubicBezTo>
                    <a:pt x="5012" y="5217"/>
                    <a:pt x="5012" y="5263"/>
                    <a:pt x="4986" y="5329"/>
                  </a:cubicBezTo>
                  <a:cubicBezTo>
                    <a:pt x="4959" y="5395"/>
                    <a:pt x="4894" y="5421"/>
                    <a:pt x="4894" y="5494"/>
                  </a:cubicBezTo>
                  <a:cubicBezTo>
                    <a:pt x="4894" y="5566"/>
                    <a:pt x="4999" y="5566"/>
                    <a:pt x="4999" y="5639"/>
                  </a:cubicBezTo>
                  <a:cubicBezTo>
                    <a:pt x="4999" y="5685"/>
                    <a:pt x="4999" y="5725"/>
                    <a:pt x="4959" y="5758"/>
                  </a:cubicBezTo>
                  <a:cubicBezTo>
                    <a:pt x="4946" y="5771"/>
                    <a:pt x="4926" y="5784"/>
                    <a:pt x="4926" y="5804"/>
                  </a:cubicBezTo>
                  <a:cubicBezTo>
                    <a:pt x="4926" y="5830"/>
                    <a:pt x="4926" y="5843"/>
                    <a:pt x="4926" y="5870"/>
                  </a:cubicBezTo>
                  <a:cubicBezTo>
                    <a:pt x="4926" y="5909"/>
                    <a:pt x="4894" y="5916"/>
                    <a:pt x="4874" y="5942"/>
                  </a:cubicBezTo>
                  <a:cubicBezTo>
                    <a:pt x="4801" y="6041"/>
                    <a:pt x="4709" y="6048"/>
                    <a:pt x="4643" y="6153"/>
                  </a:cubicBezTo>
                  <a:cubicBezTo>
                    <a:pt x="4603" y="6219"/>
                    <a:pt x="4584" y="6259"/>
                    <a:pt x="4551" y="6332"/>
                  </a:cubicBezTo>
                  <a:cubicBezTo>
                    <a:pt x="4531" y="6364"/>
                    <a:pt x="4511" y="6378"/>
                    <a:pt x="4498" y="6417"/>
                  </a:cubicBezTo>
                  <a:cubicBezTo>
                    <a:pt x="4485" y="6450"/>
                    <a:pt x="4478" y="6477"/>
                    <a:pt x="4452" y="6503"/>
                  </a:cubicBezTo>
                  <a:lnTo>
                    <a:pt x="4452" y="6503"/>
                  </a:lnTo>
                  <a:cubicBezTo>
                    <a:pt x="1399" y="6147"/>
                    <a:pt x="1399" y="6147"/>
                    <a:pt x="1399" y="6147"/>
                  </a:cubicBezTo>
                  <a:cubicBezTo>
                    <a:pt x="1372" y="6140"/>
                    <a:pt x="1379" y="6107"/>
                    <a:pt x="1359" y="6088"/>
                  </a:cubicBezTo>
                  <a:cubicBezTo>
                    <a:pt x="1339" y="6054"/>
                    <a:pt x="1306" y="6048"/>
                    <a:pt x="1280" y="6015"/>
                  </a:cubicBezTo>
                  <a:cubicBezTo>
                    <a:pt x="1234" y="5949"/>
                    <a:pt x="1207" y="5890"/>
                    <a:pt x="1135" y="5876"/>
                  </a:cubicBezTo>
                  <a:cubicBezTo>
                    <a:pt x="1056" y="5863"/>
                    <a:pt x="1043" y="5791"/>
                    <a:pt x="1010" y="5725"/>
                  </a:cubicBezTo>
                  <a:cubicBezTo>
                    <a:pt x="983" y="5672"/>
                    <a:pt x="976" y="5646"/>
                    <a:pt x="957" y="5593"/>
                  </a:cubicBezTo>
                  <a:cubicBezTo>
                    <a:pt x="950" y="5566"/>
                    <a:pt x="930" y="5553"/>
                    <a:pt x="930" y="5527"/>
                  </a:cubicBezTo>
                  <a:cubicBezTo>
                    <a:pt x="930" y="5474"/>
                    <a:pt x="983" y="5454"/>
                    <a:pt x="983" y="5401"/>
                  </a:cubicBezTo>
                  <a:cubicBezTo>
                    <a:pt x="983" y="5336"/>
                    <a:pt x="944" y="5303"/>
                    <a:pt x="911" y="5243"/>
                  </a:cubicBezTo>
                  <a:cubicBezTo>
                    <a:pt x="878" y="5191"/>
                    <a:pt x="845" y="5164"/>
                    <a:pt x="805" y="5118"/>
                  </a:cubicBezTo>
                  <a:lnTo>
                    <a:pt x="805" y="5118"/>
                  </a:lnTo>
                  <a:cubicBezTo>
                    <a:pt x="805" y="5092"/>
                    <a:pt x="799" y="5078"/>
                    <a:pt x="799" y="5052"/>
                  </a:cubicBezTo>
                  <a:cubicBezTo>
                    <a:pt x="799" y="5032"/>
                    <a:pt x="812" y="5019"/>
                    <a:pt x="812" y="4999"/>
                  </a:cubicBezTo>
                  <a:cubicBezTo>
                    <a:pt x="812" y="4973"/>
                    <a:pt x="785" y="4966"/>
                    <a:pt x="785" y="4933"/>
                  </a:cubicBezTo>
                  <a:cubicBezTo>
                    <a:pt x="785" y="4894"/>
                    <a:pt x="785" y="4867"/>
                    <a:pt x="785" y="4828"/>
                  </a:cubicBezTo>
                  <a:cubicBezTo>
                    <a:pt x="785" y="4781"/>
                    <a:pt x="825" y="4768"/>
                    <a:pt x="851" y="4742"/>
                  </a:cubicBezTo>
                  <a:cubicBezTo>
                    <a:pt x="864" y="4735"/>
                    <a:pt x="878" y="4735"/>
                    <a:pt x="884" y="4722"/>
                  </a:cubicBezTo>
                  <a:cubicBezTo>
                    <a:pt x="904" y="4696"/>
                    <a:pt x="897" y="4656"/>
                    <a:pt x="930" y="4656"/>
                  </a:cubicBezTo>
                  <a:cubicBezTo>
                    <a:pt x="944" y="4656"/>
                    <a:pt x="950" y="4663"/>
                    <a:pt x="957" y="4663"/>
                  </a:cubicBezTo>
                  <a:cubicBezTo>
                    <a:pt x="1517" y="2427"/>
                    <a:pt x="1517" y="2427"/>
                    <a:pt x="1517" y="2427"/>
                  </a:cubicBezTo>
                  <a:cubicBezTo>
                    <a:pt x="1465" y="2407"/>
                    <a:pt x="1432" y="2394"/>
                    <a:pt x="1379" y="2381"/>
                  </a:cubicBezTo>
                  <a:cubicBezTo>
                    <a:pt x="1339" y="2381"/>
                    <a:pt x="1319" y="2394"/>
                    <a:pt x="1287" y="2374"/>
                  </a:cubicBezTo>
                  <a:cubicBezTo>
                    <a:pt x="1247" y="2354"/>
                    <a:pt x="1247" y="2321"/>
                    <a:pt x="1207" y="2308"/>
                  </a:cubicBezTo>
                  <a:cubicBezTo>
                    <a:pt x="1161" y="2288"/>
                    <a:pt x="1128" y="2288"/>
                    <a:pt x="1095" y="2255"/>
                  </a:cubicBezTo>
                  <a:cubicBezTo>
                    <a:pt x="1049" y="2229"/>
                    <a:pt x="1036" y="2196"/>
                    <a:pt x="990" y="2176"/>
                  </a:cubicBezTo>
                  <a:cubicBezTo>
                    <a:pt x="944" y="2163"/>
                    <a:pt x="917" y="2183"/>
                    <a:pt x="871" y="2176"/>
                  </a:cubicBezTo>
                  <a:cubicBezTo>
                    <a:pt x="825" y="2176"/>
                    <a:pt x="805" y="2170"/>
                    <a:pt x="759" y="2170"/>
                  </a:cubicBezTo>
                  <a:cubicBezTo>
                    <a:pt x="732" y="2170"/>
                    <a:pt x="719" y="2176"/>
                    <a:pt x="693" y="2176"/>
                  </a:cubicBezTo>
                  <a:cubicBezTo>
                    <a:pt x="647" y="2176"/>
                    <a:pt x="640" y="2137"/>
                    <a:pt x="607" y="2117"/>
                  </a:cubicBezTo>
                  <a:cubicBezTo>
                    <a:pt x="561" y="2077"/>
                    <a:pt x="521" y="2071"/>
                    <a:pt x="475" y="2031"/>
                  </a:cubicBezTo>
                  <a:cubicBezTo>
                    <a:pt x="449" y="2011"/>
                    <a:pt x="422" y="2005"/>
                    <a:pt x="396" y="1978"/>
                  </a:cubicBezTo>
                  <a:cubicBezTo>
                    <a:pt x="383" y="1952"/>
                    <a:pt x="390" y="1932"/>
                    <a:pt x="383" y="1906"/>
                  </a:cubicBezTo>
                  <a:cubicBezTo>
                    <a:pt x="376" y="1879"/>
                    <a:pt x="370" y="1866"/>
                    <a:pt x="370" y="1833"/>
                  </a:cubicBezTo>
                  <a:cubicBezTo>
                    <a:pt x="363" y="1800"/>
                    <a:pt x="324" y="1794"/>
                    <a:pt x="284" y="1787"/>
                  </a:cubicBezTo>
                  <a:cubicBezTo>
                    <a:pt x="238" y="1774"/>
                    <a:pt x="231" y="1734"/>
                    <a:pt x="198" y="1695"/>
                  </a:cubicBezTo>
                  <a:cubicBezTo>
                    <a:pt x="185" y="1675"/>
                    <a:pt x="172" y="1675"/>
                    <a:pt x="159" y="1655"/>
                  </a:cubicBezTo>
                  <a:cubicBezTo>
                    <a:pt x="119" y="1629"/>
                    <a:pt x="113" y="1596"/>
                    <a:pt x="79" y="1563"/>
                  </a:cubicBezTo>
                  <a:cubicBezTo>
                    <a:pt x="53" y="1536"/>
                    <a:pt x="40" y="1523"/>
                    <a:pt x="40" y="1490"/>
                  </a:cubicBezTo>
                  <a:cubicBezTo>
                    <a:pt x="40" y="1444"/>
                    <a:pt x="40" y="1418"/>
                    <a:pt x="40" y="1372"/>
                  </a:cubicBezTo>
                  <a:cubicBezTo>
                    <a:pt x="40" y="1332"/>
                    <a:pt x="27" y="1306"/>
                    <a:pt x="27" y="1266"/>
                  </a:cubicBezTo>
                  <a:cubicBezTo>
                    <a:pt x="0" y="659"/>
                    <a:pt x="0" y="659"/>
                    <a:pt x="0" y="659"/>
                  </a:cubicBezTo>
                  <a:lnTo>
                    <a:pt x="0" y="659"/>
                  </a:lnTo>
                  <a:cubicBezTo>
                    <a:pt x="0" y="666"/>
                    <a:pt x="7" y="666"/>
                    <a:pt x="7" y="666"/>
                  </a:cubicBezTo>
                  <a:cubicBezTo>
                    <a:pt x="40" y="686"/>
                    <a:pt x="60" y="672"/>
                    <a:pt x="93" y="679"/>
                  </a:cubicBezTo>
                  <a:cubicBezTo>
                    <a:pt x="159" y="699"/>
                    <a:pt x="198" y="712"/>
                    <a:pt x="271" y="712"/>
                  </a:cubicBezTo>
                  <a:cubicBezTo>
                    <a:pt x="310" y="712"/>
                    <a:pt x="324" y="679"/>
                    <a:pt x="357" y="653"/>
                  </a:cubicBezTo>
                  <a:cubicBezTo>
                    <a:pt x="409" y="607"/>
                    <a:pt x="456" y="600"/>
                    <a:pt x="528" y="587"/>
                  </a:cubicBezTo>
                  <a:cubicBezTo>
                    <a:pt x="607" y="593"/>
                    <a:pt x="607" y="593"/>
                    <a:pt x="607" y="593"/>
                  </a:cubicBezTo>
                  <a:cubicBezTo>
                    <a:pt x="660" y="593"/>
                    <a:pt x="660" y="593"/>
                    <a:pt x="660" y="593"/>
                  </a:cubicBezTo>
                  <a:cubicBezTo>
                    <a:pt x="660" y="560"/>
                    <a:pt x="667" y="534"/>
                    <a:pt x="700" y="514"/>
                  </a:cubicBezTo>
                  <a:cubicBezTo>
                    <a:pt x="746" y="481"/>
                    <a:pt x="785" y="501"/>
                    <a:pt x="845" y="488"/>
                  </a:cubicBezTo>
                  <a:cubicBezTo>
                    <a:pt x="930" y="468"/>
                    <a:pt x="944" y="356"/>
                    <a:pt x="1036" y="356"/>
                  </a:cubicBezTo>
                  <a:cubicBezTo>
                    <a:pt x="1062" y="356"/>
                    <a:pt x="1082" y="356"/>
                    <a:pt x="1102" y="369"/>
                  </a:cubicBezTo>
                  <a:cubicBezTo>
                    <a:pt x="1115" y="376"/>
                    <a:pt x="1115" y="389"/>
                    <a:pt x="1128" y="395"/>
                  </a:cubicBezTo>
                  <a:cubicBezTo>
                    <a:pt x="1174" y="409"/>
                    <a:pt x="1201" y="415"/>
                    <a:pt x="1247" y="415"/>
                  </a:cubicBezTo>
                  <a:cubicBezTo>
                    <a:pt x="1280" y="415"/>
                    <a:pt x="1293" y="415"/>
                    <a:pt x="1326" y="415"/>
                  </a:cubicBezTo>
                  <a:cubicBezTo>
                    <a:pt x="1339" y="415"/>
                    <a:pt x="1339" y="395"/>
                    <a:pt x="1353" y="389"/>
                  </a:cubicBezTo>
                  <a:cubicBezTo>
                    <a:pt x="1379" y="369"/>
                    <a:pt x="1405" y="363"/>
                    <a:pt x="1432" y="343"/>
                  </a:cubicBezTo>
                  <a:lnTo>
                    <a:pt x="1432" y="343"/>
                  </a:lnTo>
                  <a:cubicBezTo>
                    <a:pt x="1471" y="363"/>
                    <a:pt x="1504" y="369"/>
                    <a:pt x="1550" y="382"/>
                  </a:cubicBezTo>
                  <a:cubicBezTo>
                    <a:pt x="1597" y="395"/>
                    <a:pt x="1623" y="409"/>
                    <a:pt x="1669" y="409"/>
                  </a:cubicBezTo>
                  <a:cubicBezTo>
                    <a:pt x="1702" y="409"/>
                    <a:pt x="1729" y="382"/>
                    <a:pt x="1729" y="349"/>
                  </a:cubicBezTo>
                  <a:cubicBezTo>
                    <a:pt x="1729" y="336"/>
                    <a:pt x="1709" y="336"/>
                    <a:pt x="1702" y="323"/>
                  </a:cubicBezTo>
                  <a:cubicBezTo>
                    <a:pt x="1662" y="270"/>
                    <a:pt x="1603" y="257"/>
                    <a:pt x="1603" y="191"/>
                  </a:cubicBezTo>
                  <a:cubicBezTo>
                    <a:pt x="1603" y="151"/>
                    <a:pt x="1643" y="145"/>
                    <a:pt x="1662" y="112"/>
                  </a:cubicBezTo>
                  <a:cubicBezTo>
                    <a:pt x="1689" y="72"/>
                    <a:pt x="1676" y="39"/>
                    <a:pt x="1709" y="13"/>
                  </a:cubicBezTo>
                  <a:cubicBezTo>
                    <a:pt x="1794" y="46"/>
                    <a:pt x="1847" y="66"/>
                    <a:pt x="1940" y="66"/>
                  </a:cubicBezTo>
                  <a:cubicBezTo>
                    <a:pt x="2025" y="66"/>
                    <a:pt x="2065" y="0"/>
                    <a:pt x="2151" y="0"/>
                  </a:cubicBezTo>
                  <a:cubicBezTo>
                    <a:pt x="2190" y="0"/>
                    <a:pt x="2217" y="20"/>
                    <a:pt x="2243" y="46"/>
                  </a:cubicBezTo>
                  <a:cubicBezTo>
                    <a:pt x="2269" y="66"/>
                    <a:pt x="2296" y="66"/>
                    <a:pt x="2316" y="85"/>
                  </a:cubicBezTo>
                  <a:cubicBezTo>
                    <a:pt x="2335" y="105"/>
                    <a:pt x="2347" y="118"/>
                    <a:pt x="2367" y="138"/>
                  </a:cubicBezTo>
                  <a:lnTo>
                    <a:pt x="2367" y="138"/>
                  </a:lnTo>
                  <a:cubicBezTo>
                    <a:pt x="2361" y="197"/>
                    <a:pt x="2361" y="231"/>
                    <a:pt x="2342" y="283"/>
                  </a:cubicBezTo>
                  <a:cubicBezTo>
                    <a:pt x="2329" y="323"/>
                    <a:pt x="2309" y="343"/>
                    <a:pt x="2309" y="376"/>
                  </a:cubicBezTo>
                  <a:cubicBezTo>
                    <a:pt x="2309" y="395"/>
                    <a:pt x="2329" y="402"/>
                    <a:pt x="2347" y="409"/>
                  </a:cubicBezTo>
                  <a:cubicBezTo>
                    <a:pt x="2400" y="448"/>
                    <a:pt x="2433" y="468"/>
                    <a:pt x="2479" y="521"/>
                  </a:cubicBezTo>
                  <a:cubicBezTo>
                    <a:pt x="2532" y="587"/>
                    <a:pt x="2532" y="653"/>
                    <a:pt x="2545" y="738"/>
                  </a:cubicBezTo>
                  <a:cubicBezTo>
                    <a:pt x="2552" y="778"/>
                    <a:pt x="2572" y="798"/>
                    <a:pt x="2611" y="818"/>
                  </a:cubicBezTo>
                  <a:cubicBezTo>
                    <a:pt x="2651" y="837"/>
                    <a:pt x="2664" y="864"/>
                    <a:pt x="2710" y="870"/>
                  </a:cubicBezTo>
                  <a:cubicBezTo>
                    <a:pt x="2730" y="877"/>
                    <a:pt x="2743" y="864"/>
                    <a:pt x="2763" y="877"/>
                  </a:cubicBezTo>
                  <a:cubicBezTo>
                    <a:pt x="2783" y="883"/>
                    <a:pt x="2776" y="910"/>
                    <a:pt x="2789" y="930"/>
                  </a:cubicBezTo>
                  <a:cubicBezTo>
                    <a:pt x="2803" y="963"/>
                    <a:pt x="2822" y="976"/>
                    <a:pt x="2855" y="989"/>
                  </a:cubicBezTo>
                  <a:cubicBezTo>
                    <a:pt x="2921" y="1035"/>
                    <a:pt x="2974" y="1042"/>
                    <a:pt x="3027" y="1101"/>
                  </a:cubicBezTo>
                  <a:cubicBezTo>
                    <a:pt x="3053" y="1128"/>
                    <a:pt x="3053" y="1154"/>
                    <a:pt x="3060" y="1187"/>
                  </a:cubicBezTo>
                  <a:cubicBezTo>
                    <a:pt x="3067" y="1240"/>
                    <a:pt x="3099" y="1266"/>
                    <a:pt x="3119" y="1312"/>
                  </a:cubicBezTo>
                  <a:cubicBezTo>
                    <a:pt x="3159" y="1391"/>
                    <a:pt x="3165" y="1451"/>
                    <a:pt x="3231" y="1510"/>
                  </a:cubicBezTo>
                  <a:cubicBezTo>
                    <a:pt x="3264" y="1536"/>
                    <a:pt x="3278" y="1556"/>
                    <a:pt x="3311" y="1583"/>
                  </a:cubicBezTo>
                  <a:cubicBezTo>
                    <a:pt x="3343" y="1603"/>
                    <a:pt x="3390" y="1616"/>
                    <a:pt x="3390" y="1662"/>
                  </a:cubicBezTo>
                  <a:cubicBezTo>
                    <a:pt x="3390" y="1695"/>
                    <a:pt x="3390" y="1715"/>
                    <a:pt x="3390" y="1748"/>
                  </a:cubicBezTo>
                  <a:cubicBezTo>
                    <a:pt x="3390" y="1800"/>
                    <a:pt x="3456" y="1787"/>
                    <a:pt x="3508" y="1800"/>
                  </a:cubicBezTo>
                  <a:cubicBezTo>
                    <a:pt x="3555" y="1807"/>
                    <a:pt x="3548" y="1860"/>
                    <a:pt x="3555" y="1906"/>
                  </a:cubicBezTo>
                  <a:cubicBezTo>
                    <a:pt x="3574" y="1965"/>
                    <a:pt x="3614" y="1985"/>
                    <a:pt x="3667" y="2011"/>
                  </a:cubicBezTo>
                  <a:cubicBezTo>
                    <a:pt x="3700" y="2031"/>
                    <a:pt x="3719" y="2038"/>
                    <a:pt x="3753" y="2051"/>
                  </a:cubicBezTo>
                  <a:cubicBezTo>
                    <a:pt x="3719" y="2084"/>
                    <a:pt x="3733" y="2110"/>
                    <a:pt x="3713" y="2150"/>
                  </a:cubicBezTo>
                  <a:lnTo>
                    <a:pt x="3713" y="2150"/>
                  </a:lnTo>
                  <a:cubicBezTo>
                    <a:pt x="3713" y="2150"/>
                    <a:pt x="3713" y="2150"/>
                    <a:pt x="3706" y="2150"/>
                  </a:cubicBezTo>
                  <a:cubicBezTo>
                    <a:pt x="3673" y="2150"/>
                    <a:pt x="3660" y="2176"/>
                    <a:pt x="3627" y="2183"/>
                  </a:cubicBezTo>
                  <a:cubicBezTo>
                    <a:pt x="3607" y="2189"/>
                    <a:pt x="3581" y="2196"/>
                    <a:pt x="3581" y="2216"/>
                  </a:cubicBezTo>
                  <a:cubicBezTo>
                    <a:pt x="3581" y="2255"/>
                    <a:pt x="3601" y="2275"/>
                    <a:pt x="3601" y="2321"/>
                  </a:cubicBezTo>
                  <a:cubicBezTo>
                    <a:pt x="3673" y="2275"/>
                    <a:pt x="3726" y="2262"/>
                    <a:pt x="3799" y="2222"/>
                  </a:cubicBezTo>
                  <a:cubicBezTo>
                    <a:pt x="3871" y="2189"/>
                    <a:pt x="3898" y="2117"/>
                    <a:pt x="3983" y="2110"/>
                  </a:cubicBezTo>
                  <a:cubicBezTo>
                    <a:pt x="4062" y="2110"/>
                    <a:pt x="4115" y="2064"/>
                    <a:pt x="4161" y="1998"/>
                  </a:cubicBezTo>
                  <a:cubicBezTo>
                    <a:pt x="4201" y="1932"/>
                    <a:pt x="4194" y="1827"/>
                    <a:pt x="4267" y="1827"/>
                  </a:cubicBezTo>
                  <a:cubicBezTo>
                    <a:pt x="4293" y="1827"/>
                    <a:pt x="4287" y="1860"/>
                    <a:pt x="4287" y="1879"/>
                  </a:cubicBezTo>
                  <a:cubicBezTo>
                    <a:pt x="4287" y="1939"/>
                    <a:pt x="4287" y="1972"/>
                    <a:pt x="4287" y="2025"/>
                  </a:cubicBezTo>
                  <a:cubicBezTo>
                    <a:pt x="4320" y="2031"/>
                    <a:pt x="4340" y="2038"/>
                    <a:pt x="4372" y="2038"/>
                  </a:cubicBezTo>
                  <a:cubicBezTo>
                    <a:pt x="4392" y="2038"/>
                    <a:pt x="4392" y="2011"/>
                    <a:pt x="4399" y="1998"/>
                  </a:cubicBezTo>
                  <a:cubicBezTo>
                    <a:pt x="4405" y="1959"/>
                    <a:pt x="4412" y="1939"/>
                    <a:pt x="4419" y="1899"/>
                  </a:cubicBezTo>
                  <a:cubicBezTo>
                    <a:pt x="4425" y="1840"/>
                    <a:pt x="4425" y="1800"/>
                    <a:pt x="4445" y="1748"/>
                  </a:cubicBezTo>
                  <a:cubicBezTo>
                    <a:pt x="4458" y="1715"/>
                    <a:pt x="4458" y="1688"/>
                    <a:pt x="4485" y="1668"/>
                  </a:cubicBezTo>
                  <a:cubicBezTo>
                    <a:pt x="4551" y="1616"/>
                    <a:pt x="4603" y="1616"/>
                    <a:pt x="4683" y="1616"/>
                  </a:cubicBezTo>
                  <a:cubicBezTo>
                    <a:pt x="4755" y="1616"/>
                    <a:pt x="4795" y="1649"/>
                    <a:pt x="4867" y="1649"/>
                  </a:cubicBezTo>
                  <a:cubicBezTo>
                    <a:pt x="4979" y="1649"/>
                    <a:pt x="5025" y="1569"/>
                    <a:pt x="5144" y="1569"/>
                  </a:cubicBezTo>
                  <a:cubicBezTo>
                    <a:pt x="5190" y="1569"/>
                    <a:pt x="5217" y="1596"/>
                    <a:pt x="5263" y="1616"/>
                  </a:cubicBezTo>
                  <a:cubicBezTo>
                    <a:pt x="5296" y="1629"/>
                    <a:pt x="5316" y="1629"/>
                    <a:pt x="5355" y="1635"/>
                  </a:cubicBezTo>
                  <a:cubicBezTo>
                    <a:pt x="5382" y="1642"/>
                    <a:pt x="5395" y="1649"/>
                    <a:pt x="5421" y="1655"/>
                  </a:cubicBezTo>
                  <a:cubicBezTo>
                    <a:pt x="5461" y="1662"/>
                    <a:pt x="5507" y="1675"/>
                    <a:pt x="5507" y="1715"/>
                  </a:cubicBezTo>
                  <a:cubicBezTo>
                    <a:pt x="5507" y="1741"/>
                    <a:pt x="5481" y="1748"/>
                    <a:pt x="5474" y="1774"/>
                  </a:cubicBezTo>
                  <a:cubicBezTo>
                    <a:pt x="5454" y="1807"/>
                    <a:pt x="5448" y="1827"/>
                    <a:pt x="5448" y="1866"/>
                  </a:cubicBezTo>
                  <a:cubicBezTo>
                    <a:pt x="5448" y="1906"/>
                    <a:pt x="5448" y="1932"/>
                    <a:pt x="5448" y="1972"/>
                  </a:cubicBezTo>
                  <a:cubicBezTo>
                    <a:pt x="5421" y="1998"/>
                    <a:pt x="5415" y="2025"/>
                    <a:pt x="5401" y="2051"/>
                  </a:cubicBezTo>
                  <a:cubicBezTo>
                    <a:pt x="5342" y="2163"/>
                    <a:pt x="5289" y="2262"/>
                    <a:pt x="5164" y="2269"/>
                  </a:cubicBezTo>
                  <a:cubicBezTo>
                    <a:pt x="4999" y="2282"/>
                    <a:pt x="4913" y="2354"/>
                    <a:pt x="4748" y="2354"/>
                  </a:cubicBezTo>
                  <a:cubicBezTo>
                    <a:pt x="4683" y="2354"/>
                    <a:pt x="4650" y="2334"/>
                    <a:pt x="4584" y="2334"/>
                  </a:cubicBezTo>
                  <a:cubicBezTo>
                    <a:pt x="4531" y="2334"/>
                    <a:pt x="4498" y="2348"/>
                    <a:pt x="4445" y="2354"/>
                  </a:cubicBezTo>
                  <a:cubicBezTo>
                    <a:pt x="4399" y="2361"/>
                    <a:pt x="4372" y="2348"/>
                    <a:pt x="4333" y="2361"/>
                  </a:cubicBezTo>
                  <a:cubicBezTo>
                    <a:pt x="4346" y="2387"/>
                    <a:pt x="4372" y="2394"/>
                    <a:pt x="4405" y="2401"/>
                  </a:cubicBezTo>
                  <a:cubicBezTo>
                    <a:pt x="4452" y="2420"/>
                    <a:pt x="4478" y="2440"/>
                    <a:pt x="4531" y="2440"/>
                  </a:cubicBezTo>
                  <a:cubicBezTo>
                    <a:pt x="4557" y="2440"/>
                    <a:pt x="4570" y="2440"/>
                    <a:pt x="4597" y="2440"/>
                  </a:cubicBezTo>
                  <a:lnTo>
                    <a:pt x="4597" y="2440"/>
                  </a:lnTo>
                  <a:cubicBezTo>
                    <a:pt x="5045" y="2374"/>
                    <a:pt x="5045" y="2374"/>
                    <a:pt x="5045" y="2374"/>
                  </a:cubicBezTo>
                  <a:lnTo>
                    <a:pt x="5045" y="2374"/>
                  </a:lnTo>
                  <a:cubicBezTo>
                    <a:pt x="5045" y="2394"/>
                    <a:pt x="5045" y="2401"/>
                    <a:pt x="5045" y="2420"/>
                  </a:cubicBezTo>
                  <a:cubicBezTo>
                    <a:pt x="5045" y="2493"/>
                    <a:pt x="5006" y="2526"/>
                    <a:pt x="4973" y="2592"/>
                  </a:cubicBezTo>
                  <a:cubicBezTo>
                    <a:pt x="4946" y="2645"/>
                    <a:pt x="4946" y="2684"/>
                    <a:pt x="4946" y="2744"/>
                  </a:cubicBezTo>
                  <a:cubicBezTo>
                    <a:pt x="4946" y="2757"/>
                    <a:pt x="4953" y="2763"/>
                    <a:pt x="4959" y="2776"/>
                  </a:cubicBezTo>
                  <a:cubicBezTo>
                    <a:pt x="4979" y="2750"/>
                    <a:pt x="4979" y="2724"/>
                    <a:pt x="4993" y="2697"/>
                  </a:cubicBezTo>
                  <a:cubicBezTo>
                    <a:pt x="5012" y="2658"/>
                    <a:pt x="5025" y="2631"/>
                    <a:pt x="5052" y="2598"/>
                  </a:cubicBezTo>
                  <a:cubicBezTo>
                    <a:pt x="5078" y="2552"/>
                    <a:pt x="5091" y="2526"/>
                    <a:pt x="5118" y="2473"/>
                  </a:cubicBezTo>
                  <a:cubicBezTo>
                    <a:pt x="5184" y="2381"/>
                    <a:pt x="5243" y="2348"/>
                    <a:pt x="5336" y="2275"/>
                  </a:cubicBezTo>
                  <a:cubicBezTo>
                    <a:pt x="5355" y="2295"/>
                    <a:pt x="5355" y="2321"/>
                    <a:pt x="5382" y="2328"/>
                  </a:cubicBezTo>
                  <a:cubicBezTo>
                    <a:pt x="5434" y="2341"/>
                    <a:pt x="5467" y="2348"/>
                    <a:pt x="5520" y="2348"/>
                  </a:cubicBezTo>
                  <a:cubicBezTo>
                    <a:pt x="5540" y="2348"/>
                    <a:pt x="5540" y="2321"/>
                    <a:pt x="5540" y="2302"/>
                  </a:cubicBezTo>
                  <a:cubicBezTo>
                    <a:pt x="5540" y="2269"/>
                    <a:pt x="5540" y="2249"/>
                    <a:pt x="5540" y="2216"/>
                  </a:cubicBezTo>
                  <a:cubicBezTo>
                    <a:pt x="5540" y="2176"/>
                    <a:pt x="5573" y="2163"/>
                    <a:pt x="5573" y="2123"/>
                  </a:cubicBezTo>
                  <a:cubicBezTo>
                    <a:pt x="5573" y="2084"/>
                    <a:pt x="5573" y="2058"/>
                    <a:pt x="5573" y="2018"/>
                  </a:cubicBezTo>
                  <a:cubicBezTo>
                    <a:pt x="5573" y="1992"/>
                    <a:pt x="5599" y="1985"/>
                    <a:pt x="5619" y="1978"/>
                  </a:cubicBezTo>
                  <a:cubicBezTo>
                    <a:pt x="5659" y="1952"/>
                    <a:pt x="5679" y="1932"/>
                    <a:pt x="5711" y="1893"/>
                  </a:cubicBezTo>
                  <a:cubicBezTo>
                    <a:pt x="5718" y="1893"/>
                    <a:pt x="5718" y="1899"/>
                    <a:pt x="5725" y="1899"/>
                  </a:cubicBezTo>
                  <a:cubicBezTo>
                    <a:pt x="5791" y="1899"/>
                    <a:pt x="5830" y="1879"/>
                    <a:pt x="5896" y="1879"/>
                  </a:cubicBezTo>
                  <a:cubicBezTo>
                    <a:pt x="5942" y="1879"/>
                    <a:pt x="5962" y="1879"/>
                    <a:pt x="6008" y="1886"/>
                  </a:cubicBezTo>
                  <a:cubicBezTo>
                    <a:pt x="6041" y="1893"/>
                    <a:pt x="6048" y="1919"/>
                    <a:pt x="6081" y="1932"/>
                  </a:cubicBezTo>
                  <a:cubicBezTo>
                    <a:pt x="6153" y="1959"/>
                    <a:pt x="6206" y="1959"/>
                    <a:pt x="6285" y="1965"/>
                  </a:cubicBezTo>
                  <a:cubicBezTo>
                    <a:pt x="6378" y="1978"/>
                    <a:pt x="6424" y="2018"/>
                    <a:pt x="6516" y="2025"/>
                  </a:cubicBezTo>
                  <a:cubicBezTo>
                    <a:pt x="6595" y="2064"/>
                    <a:pt x="6648" y="2077"/>
                    <a:pt x="6721" y="2130"/>
                  </a:cubicBezTo>
                  <a:cubicBezTo>
                    <a:pt x="6727" y="2130"/>
                    <a:pt x="6734" y="2137"/>
                    <a:pt x="6740" y="2137"/>
                  </a:cubicBezTo>
                  <a:lnTo>
                    <a:pt x="4775" y="1523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32"/>
            <p:cNvSpPr>
              <a:spLocks noChangeArrowheads="1"/>
            </p:cNvSpPr>
            <p:nvPr/>
          </p:nvSpPr>
          <p:spPr bwMode="auto">
            <a:xfrm>
              <a:off x="6861522" y="3563932"/>
              <a:ext cx="876243" cy="1047750"/>
            </a:xfrm>
            <a:custGeom>
              <a:avLst/>
              <a:gdLst>
                <a:gd name="T0" fmla="*/ 2222 w 2434"/>
                <a:gd name="T1" fmla="*/ 1016 h 2910"/>
                <a:gd name="T2" fmla="*/ 2149 w 2434"/>
                <a:gd name="T3" fmla="*/ 1029 h 2910"/>
                <a:gd name="T4" fmla="*/ 2195 w 2434"/>
                <a:gd name="T5" fmla="*/ 1247 h 2910"/>
                <a:gd name="T6" fmla="*/ 2301 w 2434"/>
                <a:gd name="T7" fmla="*/ 1135 h 2910"/>
                <a:gd name="T8" fmla="*/ 58 w 2434"/>
                <a:gd name="T9" fmla="*/ 884 h 2910"/>
                <a:gd name="T10" fmla="*/ 118 w 2434"/>
                <a:gd name="T11" fmla="*/ 917 h 2910"/>
                <a:gd name="T12" fmla="*/ 203 w 2434"/>
                <a:gd name="T13" fmla="*/ 1049 h 2910"/>
                <a:gd name="T14" fmla="*/ 368 w 2434"/>
                <a:gd name="T15" fmla="*/ 1109 h 2910"/>
                <a:gd name="T16" fmla="*/ 533 w 2434"/>
                <a:gd name="T17" fmla="*/ 1148 h 2910"/>
                <a:gd name="T18" fmla="*/ 691 w 2434"/>
                <a:gd name="T19" fmla="*/ 1207 h 2910"/>
                <a:gd name="T20" fmla="*/ 711 w 2434"/>
                <a:gd name="T21" fmla="*/ 1069 h 2910"/>
                <a:gd name="T22" fmla="*/ 975 w 2434"/>
                <a:gd name="T23" fmla="*/ 983 h 2910"/>
                <a:gd name="T24" fmla="*/ 1114 w 2434"/>
                <a:gd name="T25" fmla="*/ 911 h 2910"/>
                <a:gd name="T26" fmla="*/ 1206 w 2434"/>
                <a:gd name="T27" fmla="*/ 726 h 2910"/>
                <a:gd name="T28" fmla="*/ 1265 w 2434"/>
                <a:gd name="T29" fmla="*/ 521 h 2910"/>
                <a:gd name="T30" fmla="*/ 1490 w 2434"/>
                <a:gd name="T31" fmla="*/ 218 h 2910"/>
                <a:gd name="T32" fmla="*/ 1602 w 2434"/>
                <a:gd name="T33" fmla="*/ 27 h 2910"/>
                <a:gd name="T34" fmla="*/ 1734 w 2434"/>
                <a:gd name="T35" fmla="*/ 46 h 2910"/>
                <a:gd name="T36" fmla="*/ 1819 w 2434"/>
                <a:gd name="T37" fmla="*/ 238 h 2910"/>
                <a:gd name="T38" fmla="*/ 1899 w 2434"/>
                <a:gd name="T39" fmla="*/ 357 h 2910"/>
                <a:gd name="T40" fmla="*/ 1925 w 2434"/>
                <a:gd name="T41" fmla="*/ 634 h 2910"/>
                <a:gd name="T42" fmla="*/ 2031 w 2434"/>
                <a:gd name="T43" fmla="*/ 1023 h 2910"/>
                <a:gd name="T44" fmla="*/ 2070 w 2434"/>
                <a:gd name="T45" fmla="*/ 1148 h 2910"/>
                <a:gd name="T46" fmla="*/ 2136 w 2434"/>
                <a:gd name="T47" fmla="*/ 1273 h 2910"/>
                <a:gd name="T48" fmla="*/ 2380 w 2434"/>
                <a:gd name="T49" fmla="*/ 1326 h 2910"/>
                <a:gd name="T50" fmla="*/ 2433 w 2434"/>
                <a:gd name="T51" fmla="*/ 1452 h 2910"/>
                <a:gd name="T52" fmla="*/ 2301 w 2434"/>
                <a:gd name="T53" fmla="*/ 1544 h 2910"/>
                <a:gd name="T54" fmla="*/ 2380 w 2434"/>
                <a:gd name="T55" fmla="*/ 1702 h 2910"/>
                <a:gd name="T56" fmla="*/ 1964 w 2434"/>
                <a:gd name="T57" fmla="*/ 2052 h 2910"/>
                <a:gd name="T58" fmla="*/ 1707 w 2434"/>
                <a:gd name="T59" fmla="*/ 2329 h 2910"/>
                <a:gd name="T60" fmla="*/ 1655 w 2434"/>
                <a:gd name="T61" fmla="*/ 2467 h 2910"/>
                <a:gd name="T62" fmla="*/ 1720 w 2434"/>
                <a:gd name="T63" fmla="*/ 2467 h 2910"/>
                <a:gd name="T64" fmla="*/ 1688 w 2434"/>
                <a:gd name="T65" fmla="*/ 2599 h 2910"/>
                <a:gd name="T66" fmla="*/ 1648 w 2434"/>
                <a:gd name="T67" fmla="*/ 2738 h 2910"/>
                <a:gd name="T68" fmla="*/ 1536 w 2434"/>
                <a:gd name="T69" fmla="*/ 2856 h 2910"/>
                <a:gd name="T70" fmla="*/ 1404 w 2434"/>
                <a:gd name="T71" fmla="*/ 2896 h 2910"/>
                <a:gd name="T72" fmla="*/ 1444 w 2434"/>
                <a:gd name="T73" fmla="*/ 2797 h 2910"/>
                <a:gd name="T74" fmla="*/ 1246 w 2434"/>
                <a:gd name="T75" fmla="*/ 2652 h 2910"/>
                <a:gd name="T76" fmla="*/ 1081 w 2434"/>
                <a:gd name="T77" fmla="*/ 2494 h 2910"/>
                <a:gd name="T78" fmla="*/ 1002 w 2434"/>
                <a:gd name="T79" fmla="*/ 2329 h 2910"/>
                <a:gd name="T80" fmla="*/ 810 w 2434"/>
                <a:gd name="T81" fmla="*/ 2058 h 2910"/>
                <a:gd name="T82" fmla="*/ 718 w 2434"/>
                <a:gd name="T83" fmla="*/ 1847 h 2910"/>
                <a:gd name="T84" fmla="*/ 480 w 2434"/>
                <a:gd name="T85" fmla="*/ 1676 h 2910"/>
                <a:gd name="T86" fmla="*/ 401 w 2434"/>
                <a:gd name="T87" fmla="*/ 1616 h 2910"/>
                <a:gd name="T88" fmla="*/ 236 w 2434"/>
                <a:gd name="T89" fmla="*/ 1484 h 2910"/>
                <a:gd name="T90" fmla="*/ 38 w 2434"/>
                <a:gd name="T91" fmla="*/ 1155 h 2910"/>
                <a:gd name="T92" fmla="*/ 33 w 2434"/>
                <a:gd name="T93" fmla="*/ 1029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4" h="2910">
                  <a:moveTo>
                    <a:pt x="2222" y="1016"/>
                  </a:moveTo>
                  <a:lnTo>
                    <a:pt x="2222" y="1016"/>
                  </a:lnTo>
                  <a:cubicBezTo>
                    <a:pt x="2189" y="1016"/>
                    <a:pt x="2169" y="1010"/>
                    <a:pt x="2136" y="990"/>
                  </a:cubicBezTo>
                  <a:cubicBezTo>
                    <a:pt x="2136" y="1010"/>
                    <a:pt x="2149" y="1016"/>
                    <a:pt x="2149" y="1029"/>
                  </a:cubicBezTo>
                  <a:cubicBezTo>
                    <a:pt x="2149" y="1056"/>
                    <a:pt x="2149" y="1075"/>
                    <a:pt x="2149" y="1102"/>
                  </a:cubicBezTo>
                  <a:cubicBezTo>
                    <a:pt x="2149" y="1161"/>
                    <a:pt x="2195" y="1187"/>
                    <a:pt x="2195" y="1247"/>
                  </a:cubicBezTo>
                  <a:cubicBezTo>
                    <a:pt x="2202" y="1247"/>
                    <a:pt x="2209" y="1247"/>
                    <a:pt x="2222" y="1247"/>
                  </a:cubicBezTo>
                  <a:cubicBezTo>
                    <a:pt x="2275" y="1247"/>
                    <a:pt x="2301" y="1187"/>
                    <a:pt x="2301" y="1135"/>
                  </a:cubicBezTo>
                  <a:cubicBezTo>
                    <a:pt x="2301" y="1082"/>
                    <a:pt x="2275" y="1029"/>
                    <a:pt x="2222" y="1016"/>
                  </a:cubicBezTo>
                  <a:close/>
                  <a:moveTo>
                    <a:pt x="58" y="884"/>
                  </a:moveTo>
                  <a:lnTo>
                    <a:pt x="58" y="884"/>
                  </a:lnTo>
                  <a:cubicBezTo>
                    <a:pt x="71" y="897"/>
                    <a:pt x="91" y="904"/>
                    <a:pt x="118" y="917"/>
                  </a:cubicBezTo>
                  <a:lnTo>
                    <a:pt x="118" y="917"/>
                  </a:lnTo>
                  <a:cubicBezTo>
                    <a:pt x="144" y="977"/>
                    <a:pt x="164" y="1003"/>
                    <a:pt x="203" y="1049"/>
                  </a:cubicBezTo>
                  <a:cubicBezTo>
                    <a:pt x="236" y="1082"/>
                    <a:pt x="256" y="1109"/>
                    <a:pt x="302" y="1109"/>
                  </a:cubicBezTo>
                  <a:cubicBezTo>
                    <a:pt x="322" y="1109"/>
                    <a:pt x="342" y="1109"/>
                    <a:pt x="368" y="1109"/>
                  </a:cubicBezTo>
                  <a:cubicBezTo>
                    <a:pt x="388" y="1109"/>
                    <a:pt x="401" y="1102"/>
                    <a:pt x="428" y="1102"/>
                  </a:cubicBezTo>
                  <a:cubicBezTo>
                    <a:pt x="467" y="1102"/>
                    <a:pt x="487" y="1135"/>
                    <a:pt x="533" y="1148"/>
                  </a:cubicBezTo>
                  <a:cubicBezTo>
                    <a:pt x="592" y="1174"/>
                    <a:pt x="626" y="1194"/>
                    <a:pt x="685" y="1221"/>
                  </a:cubicBezTo>
                  <a:cubicBezTo>
                    <a:pt x="685" y="1221"/>
                    <a:pt x="691" y="1214"/>
                    <a:pt x="691" y="1207"/>
                  </a:cubicBezTo>
                  <a:cubicBezTo>
                    <a:pt x="691" y="1194"/>
                    <a:pt x="685" y="1187"/>
                    <a:pt x="685" y="1174"/>
                  </a:cubicBezTo>
                  <a:cubicBezTo>
                    <a:pt x="685" y="1135"/>
                    <a:pt x="685" y="1102"/>
                    <a:pt x="711" y="1069"/>
                  </a:cubicBezTo>
                  <a:cubicBezTo>
                    <a:pt x="731" y="1049"/>
                    <a:pt x="758" y="1049"/>
                    <a:pt x="790" y="1042"/>
                  </a:cubicBezTo>
                  <a:cubicBezTo>
                    <a:pt x="856" y="1016"/>
                    <a:pt x="903" y="1010"/>
                    <a:pt x="975" y="983"/>
                  </a:cubicBezTo>
                  <a:cubicBezTo>
                    <a:pt x="1008" y="970"/>
                    <a:pt x="1034" y="963"/>
                    <a:pt x="1067" y="937"/>
                  </a:cubicBezTo>
                  <a:cubicBezTo>
                    <a:pt x="1087" y="930"/>
                    <a:pt x="1101" y="930"/>
                    <a:pt x="1114" y="911"/>
                  </a:cubicBezTo>
                  <a:cubicBezTo>
                    <a:pt x="1133" y="878"/>
                    <a:pt x="1127" y="851"/>
                    <a:pt x="1140" y="812"/>
                  </a:cubicBezTo>
                  <a:cubicBezTo>
                    <a:pt x="1160" y="779"/>
                    <a:pt x="1180" y="759"/>
                    <a:pt x="1206" y="726"/>
                  </a:cubicBezTo>
                  <a:cubicBezTo>
                    <a:pt x="1239" y="673"/>
                    <a:pt x="1226" y="627"/>
                    <a:pt x="1239" y="568"/>
                  </a:cubicBezTo>
                  <a:cubicBezTo>
                    <a:pt x="1239" y="548"/>
                    <a:pt x="1252" y="541"/>
                    <a:pt x="1265" y="521"/>
                  </a:cubicBezTo>
                  <a:cubicBezTo>
                    <a:pt x="1292" y="462"/>
                    <a:pt x="1305" y="423"/>
                    <a:pt x="1345" y="370"/>
                  </a:cubicBezTo>
                  <a:cubicBezTo>
                    <a:pt x="1397" y="304"/>
                    <a:pt x="1437" y="284"/>
                    <a:pt x="1490" y="218"/>
                  </a:cubicBezTo>
                  <a:cubicBezTo>
                    <a:pt x="1536" y="152"/>
                    <a:pt x="1562" y="99"/>
                    <a:pt x="1602" y="27"/>
                  </a:cubicBezTo>
                  <a:lnTo>
                    <a:pt x="1602" y="27"/>
                  </a:lnTo>
                  <a:cubicBezTo>
                    <a:pt x="1635" y="27"/>
                    <a:pt x="1655" y="0"/>
                    <a:pt x="1688" y="0"/>
                  </a:cubicBezTo>
                  <a:cubicBezTo>
                    <a:pt x="1714" y="0"/>
                    <a:pt x="1720" y="27"/>
                    <a:pt x="1734" y="46"/>
                  </a:cubicBezTo>
                  <a:cubicBezTo>
                    <a:pt x="1767" y="93"/>
                    <a:pt x="1793" y="119"/>
                    <a:pt x="1806" y="178"/>
                  </a:cubicBezTo>
                  <a:cubicBezTo>
                    <a:pt x="1813" y="198"/>
                    <a:pt x="1806" y="218"/>
                    <a:pt x="1819" y="238"/>
                  </a:cubicBezTo>
                  <a:cubicBezTo>
                    <a:pt x="1826" y="251"/>
                    <a:pt x="1846" y="244"/>
                    <a:pt x="1859" y="251"/>
                  </a:cubicBezTo>
                  <a:cubicBezTo>
                    <a:pt x="1892" y="277"/>
                    <a:pt x="1899" y="317"/>
                    <a:pt x="1899" y="357"/>
                  </a:cubicBezTo>
                  <a:cubicBezTo>
                    <a:pt x="1899" y="389"/>
                    <a:pt x="1885" y="409"/>
                    <a:pt x="1885" y="449"/>
                  </a:cubicBezTo>
                  <a:cubicBezTo>
                    <a:pt x="1885" y="521"/>
                    <a:pt x="1899" y="561"/>
                    <a:pt x="1925" y="634"/>
                  </a:cubicBezTo>
                  <a:cubicBezTo>
                    <a:pt x="1945" y="686"/>
                    <a:pt x="1951" y="719"/>
                    <a:pt x="1964" y="772"/>
                  </a:cubicBezTo>
                  <a:cubicBezTo>
                    <a:pt x="2004" y="864"/>
                    <a:pt x="2031" y="924"/>
                    <a:pt x="2031" y="1023"/>
                  </a:cubicBezTo>
                  <a:cubicBezTo>
                    <a:pt x="2031" y="1049"/>
                    <a:pt x="2011" y="1062"/>
                    <a:pt x="1998" y="1082"/>
                  </a:cubicBezTo>
                  <a:cubicBezTo>
                    <a:pt x="2031" y="1102"/>
                    <a:pt x="2044" y="1122"/>
                    <a:pt x="2070" y="1148"/>
                  </a:cubicBezTo>
                  <a:cubicBezTo>
                    <a:pt x="2090" y="1168"/>
                    <a:pt x="2110" y="1174"/>
                    <a:pt x="2116" y="1201"/>
                  </a:cubicBezTo>
                  <a:cubicBezTo>
                    <a:pt x="2123" y="1227"/>
                    <a:pt x="2116" y="1247"/>
                    <a:pt x="2136" y="1273"/>
                  </a:cubicBezTo>
                  <a:cubicBezTo>
                    <a:pt x="2162" y="1300"/>
                    <a:pt x="2195" y="1293"/>
                    <a:pt x="2235" y="1300"/>
                  </a:cubicBezTo>
                  <a:cubicBezTo>
                    <a:pt x="2288" y="1313"/>
                    <a:pt x="2334" y="1293"/>
                    <a:pt x="2380" y="1326"/>
                  </a:cubicBezTo>
                  <a:cubicBezTo>
                    <a:pt x="2406" y="1346"/>
                    <a:pt x="2406" y="1366"/>
                    <a:pt x="2413" y="1392"/>
                  </a:cubicBezTo>
                  <a:cubicBezTo>
                    <a:pt x="2420" y="1418"/>
                    <a:pt x="2433" y="1432"/>
                    <a:pt x="2433" y="1452"/>
                  </a:cubicBezTo>
                  <a:cubicBezTo>
                    <a:pt x="2433" y="1511"/>
                    <a:pt x="2360" y="1531"/>
                    <a:pt x="2301" y="1531"/>
                  </a:cubicBezTo>
                  <a:cubicBezTo>
                    <a:pt x="2301" y="1537"/>
                    <a:pt x="2301" y="1537"/>
                    <a:pt x="2301" y="1544"/>
                  </a:cubicBezTo>
                  <a:cubicBezTo>
                    <a:pt x="2301" y="1603"/>
                    <a:pt x="2420" y="1577"/>
                    <a:pt x="2420" y="1636"/>
                  </a:cubicBezTo>
                  <a:cubicBezTo>
                    <a:pt x="2420" y="1663"/>
                    <a:pt x="2406" y="1682"/>
                    <a:pt x="2380" y="1702"/>
                  </a:cubicBezTo>
                  <a:cubicBezTo>
                    <a:pt x="2281" y="1742"/>
                    <a:pt x="2281" y="1834"/>
                    <a:pt x="2189" y="1887"/>
                  </a:cubicBezTo>
                  <a:cubicBezTo>
                    <a:pt x="2096" y="1939"/>
                    <a:pt x="2057" y="1992"/>
                    <a:pt x="1964" y="2052"/>
                  </a:cubicBezTo>
                  <a:cubicBezTo>
                    <a:pt x="1925" y="2071"/>
                    <a:pt x="1892" y="2071"/>
                    <a:pt x="1852" y="2104"/>
                  </a:cubicBezTo>
                  <a:cubicBezTo>
                    <a:pt x="1767" y="2164"/>
                    <a:pt x="1740" y="2230"/>
                    <a:pt x="1707" y="2329"/>
                  </a:cubicBezTo>
                  <a:cubicBezTo>
                    <a:pt x="1688" y="2381"/>
                    <a:pt x="1674" y="2414"/>
                    <a:pt x="1655" y="2467"/>
                  </a:cubicBezTo>
                  <a:lnTo>
                    <a:pt x="1655" y="2467"/>
                  </a:lnTo>
                  <a:cubicBezTo>
                    <a:pt x="1720" y="2467"/>
                    <a:pt x="1720" y="2467"/>
                    <a:pt x="1720" y="2467"/>
                  </a:cubicBezTo>
                  <a:lnTo>
                    <a:pt x="1720" y="2467"/>
                  </a:lnTo>
                  <a:cubicBezTo>
                    <a:pt x="1720" y="2474"/>
                    <a:pt x="1720" y="2480"/>
                    <a:pt x="1720" y="2494"/>
                  </a:cubicBezTo>
                  <a:cubicBezTo>
                    <a:pt x="1720" y="2540"/>
                    <a:pt x="1688" y="2560"/>
                    <a:pt x="1688" y="2599"/>
                  </a:cubicBezTo>
                  <a:cubicBezTo>
                    <a:pt x="1688" y="2632"/>
                    <a:pt x="1688" y="2645"/>
                    <a:pt x="1688" y="2672"/>
                  </a:cubicBezTo>
                  <a:cubicBezTo>
                    <a:pt x="1688" y="2705"/>
                    <a:pt x="1674" y="2718"/>
                    <a:pt x="1648" y="2738"/>
                  </a:cubicBezTo>
                  <a:cubicBezTo>
                    <a:pt x="1615" y="2777"/>
                    <a:pt x="1615" y="2777"/>
                    <a:pt x="1615" y="2777"/>
                  </a:cubicBezTo>
                  <a:cubicBezTo>
                    <a:pt x="1595" y="2817"/>
                    <a:pt x="1569" y="2830"/>
                    <a:pt x="1536" y="2856"/>
                  </a:cubicBezTo>
                  <a:cubicBezTo>
                    <a:pt x="1503" y="2883"/>
                    <a:pt x="1483" y="2909"/>
                    <a:pt x="1437" y="2909"/>
                  </a:cubicBezTo>
                  <a:cubicBezTo>
                    <a:pt x="1424" y="2909"/>
                    <a:pt x="1417" y="2903"/>
                    <a:pt x="1404" y="2896"/>
                  </a:cubicBezTo>
                  <a:lnTo>
                    <a:pt x="1404" y="2896"/>
                  </a:lnTo>
                  <a:cubicBezTo>
                    <a:pt x="1424" y="2856"/>
                    <a:pt x="1410" y="2830"/>
                    <a:pt x="1444" y="2797"/>
                  </a:cubicBezTo>
                  <a:cubicBezTo>
                    <a:pt x="1410" y="2784"/>
                    <a:pt x="1391" y="2777"/>
                    <a:pt x="1358" y="2757"/>
                  </a:cubicBezTo>
                  <a:cubicBezTo>
                    <a:pt x="1305" y="2731"/>
                    <a:pt x="1265" y="2711"/>
                    <a:pt x="1246" y="2652"/>
                  </a:cubicBezTo>
                  <a:cubicBezTo>
                    <a:pt x="1239" y="2606"/>
                    <a:pt x="1246" y="2553"/>
                    <a:pt x="1199" y="2546"/>
                  </a:cubicBezTo>
                  <a:cubicBezTo>
                    <a:pt x="1147" y="2533"/>
                    <a:pt x="1081" y="2546"/>
                    <a:pt x="1081" y="2494"/>
                  </a:cubicBezTo>
                  <a:cubicBezTo>
                    <a:pt x="1081" y="2461"/>
                    <a:pt x="1081" y="2441"/>
                    <a:pt x="1081" y="2408"/>
                  </a:cubicBezTo>
                  <a:cubicBezTo>
                    <a:pt x="1081" y="2362"/>
                    <a:pt x="1034" y="2349"/>
                    <a:pt x="1002" y="2329"/>
                  </a:cubicBezTo>
                  <a:cubicBezTo>
                    <a:pt x="969" y="2302"/>
                    <a:pt x="955" y="2282"/>
                    <a:pt x="922" y="2256"/>
                  </a:cubicBezTo>
                  <a:cubicBezTo>
                    <a:pt x="856" y="2197"/>
                    <a:pt x="850" y="2137"/>
                    <a:pt x="810" y="2058"/>
                  </a:cubicBezTo>
                  <a:cubicBezTo>
                    <a:pt x="790" y="2012"/>
                    <a:pt x="758" y="1986"/>
                    <a:pt x="751" y="1933"/>
                  </a:cubicBezTo>
                  <a:cubicBezTo>
                    <a:pt x="744" y="1900"/>
                    <a:pt x="744" y="1874"/>
                    <a:pt x="718" y="1847"/>
                  </a:cubicBezTo>
                  <a:cubicBezTo>
                    <a:pt x="665" y="1788"/>
                    <a:pt x="612" y="1781"/>
                    <a:pt x="546" y="1735"/>
                  </a:cubicBezTo>
                  <a:cubicBezTo>
                    <a:pt x="513" y="1722"/>
                    <a:pt x="494" y="1709"/>
                    <a:pt x="480" y="1676"/>
                  </a:cubicBezTo>
                  <a:cubicBezTo>
                    <a:pt x="467" y="1656"/>
                    <a:pt x="474" y="1629"/>
                    <a:pt x="454" y="1623"/>
                  </a:cubicBezTo>
                  <a:cubicBezTo>
                    <a:pt x="434" y="1610"/>
                    <a:pt x="421" y="1623"/>
                    <a:pt x="401" y="1616"/>
                  </a:cubicBezTo>
                  <a:cubicBezTo>
                    <a:pt x="355" y="1610"/>
                    <a:pt x="342" y="1583"/>
                    <a:pt x="302" y="1564"/>
                  </a:cubicBezTo>
                  <a:cubicBezTo>
                    <a:pt x="263" y="1544"/>
                    <a:pt x="243" y="1524"/>
                    <a:pt x="236" y="1484"/>
                  </a:cubicBezTo>
                  <a:cubicBezTo>
                    <a:pt x="223" y="1399"/>
                    <a:pt x="223" y="1333"/>
                    <a:pt x="170" y="1267"/>
                  </a:cubicBezTo>
                  <a:cubicBezTo>
                    <a:pt x="124" y="1214"/>
                    <a:pt x="91" y="1194"/>
                    <a:pt x="38" y="1155"/>
                  </a:cubicBezTo>
                  <a:cubicBezTo>
                    <a:pt x="20" y="1148"/>
                    <a:pt x="0" y="1141"/>
                    <a:pt x="0" y="1122"/>
                  </a:cubicBezTo>
                  <a:cubicBezTo>
                    <a:pt x="0" y="1089"/>
                    <a:pt x="20" y="1069"/>
                    <a:pt x="33" y="1029"/>
                  </a:cubicBezTo>
                  <a:cubicBezTo>
                    <a:pt x="52" y="977"/>
                    <a:pt x="52" y="943"/>
                    <a:pt x="58" y="884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33"/>
            <p:cNvSpPr>
              <a:spLocks noChangeArrowheads="1"/>
            </p:cNvSpPr>
            <p:nvPr/>
          </p:nvSpPr>
          <p:spPr bwMode="auto">
            <a:xfrm>
              <a:off x="3342265" y="5618158"/>
              <a:ext cx="1331825" cy="738187"/>
            </a:xfrm>
            <a:custGeom>
              <a:avLst/>
              <a:gdLst>
                <a:gd name="T0" fmla="*/ 3548 w 3701"/>
                <a:gd name="T1" fmla="*/ 1273 h 2052"/>
                <a:gd name="T2" fmla="*/ 3548 w 3701"/>
                <a:gd name="T3" fmla="*/ 1273 h 2052"/>
                <a:gd name="T4" fmla="*/ 3700 w 3701"/>
                <a:gd name="T5" fmla="*/ 1365 h 2052"/>
                <a:gd name="T6" fmla="*/ 3700 w 3701"/>
                <a:gd name="T7" fmla="*/ 1365 h 2052"/>
                <a:gd name="T8" fmla="*/ 3674 w 3701"/>
                <a:gd name="T9" fmla="*/ 1378 h 2052"/>
                <a:gd name="T10" fmla="*/ 3608 w 3701"/>
                <a:gd name="T11" fmla="*/ 1431 h 2052"/>
                <a:gd name="T12" fmla="*/ 3529 w 3701"/>
                <a:gd name="T13" fmla="*/ 1530 h 2052"/>
                <a:gd name="T14" fmla="*/ 3397 w 3701"/>
                <a:gd name="T15" fmla="*/ 1569 h 2052"/>
                <a:gd name="T16" fmla="*/ 3258 w 3701"/>
                <a:gd name="T17" fmla="*/ 1728 h 2052"/>
                <a:gd name="T18" fmla="*/ 3205 w 3701"/>
                <a:gd name="T19" fmla="*/ 1780 h 2052"/>
                <a:gd name="T20" fmla="*/ 3087 w 3701"/>
                <a:gd name="T21" fmla="*/ 1754 h 2052"/>
                <a:gd name="T22" fmla="*/ 3014 w 3701"/>
                <a:gd name="T23" fmla="*/ 1820 h 2052"/>
                <a:gd name="T24" fmla="*/ 2902 w 3701"/>
                <a:gd name="T25" fmla="*/ 1932 h 2052"/>
                <a:gd name="T26" fmla="*/ 2777 w 3701"/>
                <a:gd name="T27" fmla="*/ 2018 h 2052"/>
                <a:gd name="T28" fmla="*/ 2678 w 3701"/>
                <a:gd name="T29" fmla="*/ 1972 h 2052"/>
                <a:gd name="T30" fmla="*/ 2625 w 3701"/>
                <a:gd name="T31" fmla="*/ 1972 h 2052"/>
                <a:gd name="T32" fmla="*/ 2539 w 3701"/>
                <a:gd name="T33" fmla="*/ 1958 h 2052"/>
                <a:gd name="T34" fmla="*/ 2328 w 3701"/>
                <a:gd name="T35" fmla="*/ 2011 h 2052"/>
                <a:gd name="T36" fmla="*/ 2328 w 3701"/>
                <a:gd name="T37" fmla="*/ 2011 h 2052"/>
                <a:gd name="T38" fmla="*/ 2236 w 3701"/>
                <a:gd name="T39" fmla="*/ 1978 h 2052"/>
                <a:gd name="T40" fmla="*/ 2170 w 3701"/>
                <a:gd name="T41" fmla="*/ 1958 h 2052"/>
                <a:gd name="T42" fmla="*/ 2104 w 3701"/>
                <a:gd name="T43" fmla="*/ 1972 h 2052"/>
                <a:gd name="T44" fmla="*/ 1932 w 3701"/>
                <a:gd name="T45" fmla="*/ 2018 h 2052"/>
                <a:gd name="T46" fmla="*/ 1847 w 3701"/>
                <a:gd name="T47" fmla="*/ 2051 h 2052"/>
                <a:gd name="T48" fmla="*/ 1741 w 3701"/>
                <a:gd name="T49" fmla="*/ 1932 h 2052"/>
                <a:gd name="T50" fmla="*/ 1688 w 3701"/>
                <a:gd name="T51" fmla="*/ 1747 h 2052"/>
                <a:gd name="T52" fmla="*/ 1688 w 3701"/>
                <a:gd name="T53" fmla="*/ 1682 h 2052"/>
                <a:gd name="T54" fmla="*/ 1695 w 3701"/>
                <a:gd name="T55" fmla="*/ 1549 h 2052"/>
                <a:gd name="T56" fmla="*/ 1688 w 3701"/>
                <a:gd name="T57" fmla="*/ 1444 h 2052"/>
                <a:gd name="T58" fmla="*/ 1715 w 3701"/>
                <a:gd name="T59" fmla="*/ 1352 h 2052"/>
                <a:gd name="T60" fmla="*/ 1748 w 3701"/>
                <a:gd name="T61" fmla="*/ 1147 h 2052"/>
                <a:gd name="T62" fmla="*/ 1748 w 3701"/>
                <a:gd name="T63" fmla="*/ 1128 h 2052"/>
                <a:gd name="T64" fmla="*/ 1523 w 3701"/>
                <a:gd name="T65" fmla="*/ 1286 h 2052"/>
                <a:gd name="T66" fmla="*/ 1391 w 3701"/>
                <a:gd name="T67" fmla="*/ 1418 h 2052"/>
                <a:gd name="T68" fmla="*/ 1326 w 3701"/>
                <a:gd name="T69" fmla="*/ 1451 h 2052"/>
                <a:gd name="T70" fmla="*/ 1200 w 3701"/>
                <a:gd name="T71" fmla="*/ 1451 h 2052"/>
                <a:gd name="T72" fmla="*/ 956 w 3701"/>
                <a:gd name="T73" fmla="*/ 1464 h 2052"/>
                <a:gd name="T74" fmla="*/ 864 w 3701"/>
                <a:gd name="T75" fmla="*/ 1358 h 2052"/>
                <a:gd name="T76" fmla="*/ 811 w 3701"/>
                <a:gd name="T77" fmla="*/ 1246 h 2052"/>
                <a:gd name="T78" fmla="*/ 732 w 3701"/>
                <a:gd name="T79" fmla="*/ 1200 h 2052"/>
                <a:gd name="T80" fmla="*/ 521 w 3701"/>
                <a:gd name="T81" fmla="*/ 1141 h 2052"/>
                <a:gd name="T82" fmla="*/ 422 w 3701"/>
                <a:gd name="T83" fmla="*/ 1141 h 2052"/>
                <a:gd name="T84" fmla="*/ 455 w 3701"/>
                <a:gd name="T85" fmla="*/ 989 h 2052"/>
                <a:gd name="T86" fmla="*/ 369 w 3701"/>
                <a:gd name="T87" fmla="*/ 804 h 2052"/>
                <a:gd name="T88" fmla="*/ 283 w 3701"/>
                <a:gd name="T89" fmla="*/ 732 h 2052"/>
                <a:gd name="T90" fmla="*/ 257 w 3701"/>
                <a:gd name="T91" fmla="*/ 633 h 2052"/>
                <a:gd name="T92" fmla="*/ 171 w 3701"/>
                <a:gd name="T93" fmla="*/ 475 h 2052"/>
                <a:gd name="T94" fmla="*/ 151 w 3701"/>
                <a:gd name="T95" fmla="*/ 408 h 2052"/>
                <a:gd name="T96" fmla="*/ 151 w 3701"/>
                <a:gd name="T97" fmla="*/ 343 h 2052"/>
                <a:gd name="T98" fmla="*/ 138 w 3701"/>
                <a:gd name="T99" fmla="*/ 290 h 2052"/>
                <a:gd name="T100" fmla="*/ 66 w 3701"/>
                <a:gd name="T101" fmla="*/ 263 h 2052"/>
                <a:gd name="T102" fmla="*/ 52 w 3701"/>
                <a:gd name="T103" fmla="*/ 211 h 2052"/>
                <a:gd name="T104" fmla="*/ 20 w 3701"/>
                <a:gd name="T105" fmla="*/ 138 h 2052"/>
                <a:gd name="T106" fmla="*/ 132 w 3701"/>
                <a:gd name="T107" fmla="*/ 99 h 2052"/>
                <a:gd name="T108" fmla="*/ 132 w 3701"/>
                <a:gd name="T109" fmla="*/ 19 h 2052"/>
                <a:gd name="T110" fmla="*/ 132 w 3701"/>
                <a:gd name="T111" fmla="*/ 0 h 2052"/>
                <a:gd name="T112" fmla="*/ 132 w 3701"/>
                <a:gd name="T113" fmla="*/ 0 h 2052"/>
                <a:gd name="T114" fmla="*/ 2955 w 3701"/>
                <a:gd name="T115" fmla="*/ 1015 h 2052"/>
                <a:gd name="T116" fmla="*/ 3548 w 3701"/>
                <a:gd name="T117" fmla="*/ 1273 h 2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01" h="2052">
                  <a:moveTo>
                    <a:pt x="3548" y="1273"/>
                  </a:moveTo>
                  <a:lnTo>
                    <a:pt x="3548" y="1273"/>
                  </a:lnTo>
                  <a:cubicBezTo>
                    <a:pt x="3601" y="1319"/>
                    <a:pt x="3647" y="1325"/>
                    <a:pt x="3700" y="1365"/>
                  </a:cubicBezTo>
                  <a:lnTo>
                    <a:pt x="3700" y="1365"/>
                  </a:lnTo>
                  <a:cubicBezTo>
                    <a:pt x="3693" y="1365"/>
                    <a:pt x="3680" y="1372"/>
                    <a:pt x="3674" y="1378"/>
                  </a:cubicBezTo>
                  <a:cubicBezTo>
                    <a:pt x="3641" y="1398"/>
                    <a:pt x="3634" y="1411"/>
                    <a:pt x="3608" y="1431"/>
                  </a:cubicBezTo>
                  <a:cubicBezTo>
                    <a:pt x="3568" y="1464"/>
                    <a:pt x="3568" y="1503"/>
                    <a:pt x="3529" y="1530"/>
                  </a:cubicBezTo>
                  <a:cubicBezTo>
                    <a:pt x="3482" y="1556"/>
                    <a:pt x="3436" y="1536"/>
                    <a:pt x="3397" y="1569"/>
                  </a:cubicBezTo>
                  <a:cubicBezTo>
                    <a:pt x="3337" y="1629"/>
                    <a:pt x="3318" y="1675"/>
                    <a:pt x="3258" y="1728"/>
                  </a:cubicBezTo>
                  <a:cubicBezTo>
                    <a:pt x="3232" y="1741"/>
                    <a:pt x="3238" y="1780"/>
                    <a:pt x="3205" y="1780"/>
                  </a:cubicBezTo>
                  <a:cubicBezTo>
                    <a:pt x="3159" y="1780"/>
                    <a:pt x="3133" y="1754"/>
                    <a:pt x="3087" y="1754"/>
                  </a:cubicBezTo>
                  <a:cubicBezTo>
                    <a:pt x="3047" y="1754"/>
                    <a:pt x="3041" y="1794"/>
                    <a:pt x="3014" y="1820"/>
                  </a:cubicBezTo>
                  <a:cubicBezTo>
                    <a:pt x="2968" y="1859"/>
                    <a:pt x="2942" y="1886"/>
                    <a:pt x="2902" y="1932"/>
                  </a:cubicBezTo>
                  <a:cubicBezTo>
                    <a:pt x="2856" y="1972"/>
                    <a:pt x="2836" y="2018"/>
                    <a:pt x="2777" y="2018"/>
                  </a:cubicBezTo>
                  <a:cubicBezTo>
                    <a:pt x="2731" y="2018"/>
                    <a:pt x="2717" y="1991"/>
                    <a:pt x="2678" y="1972"/>
                  </a:cubicBezTo>
                  <a:cubicBezTo>
                    <a:pt x="2658" y="1965"/>
                    <a:pt x="2645" y="1978"/>
                    <a:pt x="2625" y="1972"/>
                  </a:cubicBezTo>
                  <a:cubicBezTo>
                    <a:pt x="2592" y="1972"/>
                    <a:pt x="2572" y="1958"/>
                    <a:pt x="2539" y="1958"/>
                  </a:cubicBezTo>
                  <a:cubicBezTo>
                    <a:pt x="2453" y="1958"/>
                    <a:pt x="2407" y="1978"/>
                    <a:pt x="2328" y="2011"/>
                  </a:cubicBezTo>
                  <a:lnTo>
                    <a:pt x="2328" y="2011"/>
                  </a:lnTo>
                  <a:cubicBezTo>
                    <a:pt x="2289" y="1998"/>
                    <a:pt x="2269" y="1991"/>
                    <a:pt x="2236" y="1978"/>
                  </a:cubicBezTo>
                  <a:cubicBezTo>
                    <a:pt x="2209" y="1972"/>
                    <a:pt x="2196" y="1958"/>
                    <a:pt x="2170" y="1958"/>
                  </a:cubicBezTo>
                  <a:cubicBezTo>
                    <a:pt x="2144" y="1958"/>
                    <a:pt x="2130" y="1965"/>
                    <a:pt x="2104" y="1972"/>
                  </a:cubicBezTo>
                  <a:cubicBezTo>
                    <a:pt x="2038" y="1991"/>
                    <a:pt x="1992" y="1985"/>
                    <a:pt x="1932" y="2018"/>
                  </a:cubicBezTo>
                  <a:cubicBezTo>
                    <a:pt x="1899" y="2031"/>
                    <a:pt x="1880" y="2051"/>
                    <a:pt x="1847" y="2051"/>
                  </a:cubicBezTo>
                  <a:cubicBezTo>
                    <a:pt x="1781" y="2051"/>
                    <a:pt x="1754" y="1991"/>
                    <a:pt x="1741" y="1932"/>
                  </a:cubicBezTo>
                  <a:cubicBezTo>
                    <a:pt x="1715" y="1859"/>
                    <a:pt x="1688" y="1827"/>
                    <a:pt x="1688" y="1747"/>
                  </a:cubicBezTo>
                  <a:cubicBezTo>
                    <a:pt x="1688" y="1721"/>
                    <a:pt x="1688" y="1708"/>
                    <a:pt x="1688" y="1682"/>
                  </a:cubicBezTo>
                  <a:cubicBezTo>
                    <a:pt x="1688" y="1629"/>
                    <a:pt x="1695" y="1602"/>
                    <a:pt x="1695" y="1549"/>
                  </a:cubicBezTo>
                  <a:cubicBezTo>
                    <a:pt x="1695" y="1510"/>
                    <a:pt x="1688" y="1490"/>
                    <a:pt x="1688" y="1444"/>
                  </a:cubicBezTo>
                  <a:cubicBezTo>
                    <a:pt x="1688" y="1411"/>
                    <a:pt x="1708" y="1391"/>
                    <a:pt x="1715" y="1352"/>
                  </a:cubicBezTo>
                  <a:cubicBezTo>
                    <a:pt x="1728" y="1273"/>
                    <a:pt x="1748" y="1226"/>
                    <a:pt x="1748" y="1147"/>
                  </a:cubicBezTo>
                  <a:cubicBezTo>
                    <a:pt x="1748" y="1141"/>
                    <a:pt x="1748" y="1134"/>
                    <a:pt x="1748" y="1128"/>
                  </a:cubicBezTo>
                  <a:cubicBezTo>
                    <a:pt x="1669" y="1200"/>
                    <a:pt x="1609" y="1220"/>
                    <a:pt x="1523" y="1286"/>
                  </a:cubicBezTo>
                  <a:cubicBezTo>
                    <a:pt x="1471" y="1325"/>
                    <a:pt x="1451" y="1372"/>
                    <a:pt x="1391" y="1418"/>
                  </a:cubicBezTo>
                  <a:cubicBezTo>
                    <a:pt x="1372" y="1431"/>
                    <a:pt x="1359" y="1451"/>
                    <a:pt x="1326" y="1451"/>
                  </a:cubicBezTo>
                  <a:cubicBezTo>
                    <a:pt x="1279" y="1451"/>
                    <a:pt x="1253" y="1451"/>
                    <a:pt x="1200" y="1451"/>
                  </a:cubicBezTo>
                  <a:cubicBezTo>
                    <a:pt x="1108" y="1457"/>
                    <a:pt x="1055" y="1464"/>
                    <a:pt x="956" y="1464"/>
                  </a:cubicBezTo>
                  <a:cubicBezTo>
                    <a:pt x="904" y="1464"/>
                    <a:pt x="884" y="1411"/>
                    <a:pt x="864" y="1358"/>
                  </a:cubicBezTo>
                  <a:cubicBezTo>
                    <a:pt x="851" y="1312"/>
                    <a:pt x="837" y="1286"/>
                    <a:pt x="811" y="1246"/>
                  </a:cubicBezTo>
                  <a:cubicBezTo>
                    <a:pt x="791" y="1220"/>
                    <a:pt x="765" y="1213"/>
                    <a:pt x="732" y="1200"/>
                  </a:cubicBezTo>
                  <a:cubicBezTo>
                    <a:pt x="666" y="1147"/>
                    <a:pt x="607" y="1141"/>
                    <a:pt x="521" y="1141"/>
                  </a:cubicBezTo>
                  <a:cubicBezTo>
                    <a:pt x="481" y="1141"/>
                    <a:pt x="462" y="1141"/>
                    <a:pt x="422" y="1141"/>
                  </a:cubicBezTo>
                  <a:cubicBezTo>
                    <a:pt x="455" y="989"/>
                    <a:pt x="455" y="989"/>
                    <a:pt x="455" y="989"/>
                  </a:cubicBezTo>
                  <a:cubicBezTo>
                    <a:pt x="448" y="910"/>
                    <a:pt x="415" y="870"/>
                    <a:pt x="369" y="804"/>
                  </a:cubicBezTo>
                  <a:cubicBezTo>
                    <a:pt x="343" y="771"/>
                    <a:pt x="303" y="771"/>
                    <a:pt x="283" y="732"/>
                  </a:cubicBezTo>
                  <a:cubicBezTo>
                    <a:pt x="270" y="699"/>
                    <a:pt x="283" y="666"/>
                    <a:pt x="257" y="633"/>
                  </a:cubicBezTo>
                  <a:cubicBezTo>
                    <a:pt x="211" y="580"/>
                    <a:pt x="171" y="540"/>
                    <a:pt x="171" y="475"/>
                  </a:cubicBezTo>
                  <a:cubicBezTo>
                    <a:pt x="151" y="408"/>
                    <a:pt x="151" y="408"/>
                    <a:pt x="151" y="408"/>
                  </a:cubicBezTo>
                  <a:cubicBezTo>
                    <a:pt x="151" y="382"/>
                    <a:pt x="151" y="369"/>
                    <a:pt x="151" y="343"/>
                  </a:cubicBezTo>
                  <a:cubicBezTo>
                    <a:pt x="151" y="323"/>
                    <a:pt x="151" y="303"/>
                    <a:pt x="138" y="290"/>
                  </a:cubicBezTo>
                  <a:cubicBezTo>
                    <a:pt x="112" y="277"/>
                    <a:pt x="92" y="283"/>
                    <a:pt x="66" y="263"/>
                  </a:cubicBezTo>
                  <a:cubicBezTo>
                    <a:pt x="52" y="250"/>
                    <a:pt x="59" y="231"/>
                    <a:pt x="52" y="211"/>
                  </a:cubicBezTo>
                  <a:cubicBezTo>
                    <a:pt x="46" y="178"/>
                    <a:pt x="0" y="158"/>
                    <a:pt x="20" y="138"/>
                  </a:cubicBezTo>
                  <a:cubicBezTo>
                    <a:pt x="52" y="105"/>
                    <a:pt x="132" y="145"/>
                    <a:pt x="132" y="99"/>
                  </a:cubicBezTo>
                  <a:cubicBezTo>
                    <a:pt x="132" y="65"/>
                    <a:pt x="132" y="46"/>
                    <a:pt x="132" y="19"/>
                  </a:cubicBezTo>
                  <a:cubicBezTo>
                    <a:pt x="132" y="13"/>
                    <a:pt x="132" y="6"/>
                    <a:pt x="132" y="0"/>
                  </a:cubicBezTo>
                  <a:lnTo>
                    <a:pt x="132" y="0"/>
                  </a:lnTo>
                  <a:cubicBezTo>
                    <a:pt x="2955" y="1015"/>
                    <a:pt x="2955" y="1015"/>
                    <a:pt x="2955" y="1015"/>
                  </a:cubicBezTo>
                  <a:cubicBezTo>
                    <a:pt x="3548" y="1273"/>
                    <a:pt x="3548" y="1273"/>
                    <a:pt x="3548" y="127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4620119" y="5762620"/>
              <a:ext cx="1268330" cy="1020763"/>
            </a:xfrm>
            <a:custGeom>
              <a:avLst/>
              <a:gdLst>
                <a:gd name="T0" fmla="*/ 0 w 3524"/>
                <a:gd name="T1" fmla="*/ 871 h 2837"/>
                <a:gd name="T2" fmla="*/ 152 w 3524"/>
                <a:gd name="T3" fmla="*/ 963 h 2837"/>
                <a:gd name="T4" fmla="*/ 436 w 3524"/>
                <a:gd name="T5" fmla="*/ 903 h 2837"/>
                <a:gd name="T6" fmla="*/ 561 w 3524"/>
                <a:gd name="T7" fmla="*/ 910 h 2837"/>
                <a:gd name="T8" fmla="*/ 772 w 3524"/>
                <a:gd name="T9" fmla="*/ 877 h 2837"/>
                <a:gd name="T10" fmla="*/ 798 w 3524"/>
                <a:gd name="T11" fmla="*/ 1022 h 2837"/>
                <a:gd name="T12" fmla="*/ 772 w 3524"/>
                <a:gd name="T13" fmla="*/ 1167 h 2837"/>
                <a:gd name="T14" fmla="*/ 851 w 3524"/>
                <a:gd name="T15" fmla="*/ 1471 h 2837"/>
                <a:gd name="T16" fmla="*/ 878 w 3524"/>
                <a:gd name="T17" fmla="*/ 1840 h 2837"/>
                <a:gd name="T18" fmla="*/ 911 w 3524"/>
                <a:gd name="T19" fmla="*/ 2005 h 2837"/>
                <a:gd name="T20" fmla="*/ 957 w 3524"/>
                <a:gd name="T21" fmla="*/ 2012 h 2837"/>
                <a:gd name="T22" fmla="*/ 1174 w 3524"/>
                <a:gd name="T23" fmla="*/ 2150 h 2837"/>
                <a:gd name="T24" fmla="*/ 1359 w 3524"/>
                <a:gd name="T25" fmla="*/ 2315 h 2837"/>
                <a:gd name="T26" fmla="*/ 1517 w 3524"/>
                <a:gd name="T27" fmla="*/ 2328 h 2837"/>
                <a:gd name="T28" fmla="*/ 1649 w 3524"/>
                <a:gd name="T29" fmla="*/ 2295 h 2837"/>
                <a:gd name="T30" fmla="*/ 1874 w 3524"/>
                <a:gd name="T31" fmla="*/ 2348 h 2837"/>
                <a:gd name="T32" fmla="*/ 2111 w 3524"/>
                <a:gd name="T33" fmla="*/ 2533 h 2837"/>
                <a:gd name="T34" fmla="*/ 2335 w 3524"/>
                <a:gd name="T35" fmla="*/ 2579 h 2837"/>
                <a:gd name="T36" fmla="*/ 2520 w 3524"/>
                <a:gd name="T37" fmla="*/ 2704 h 2837"/>
                <a:gd name="T38" fmla="*/ 2645 w 3524"/>
                <a:gd name="T39" fmla="*/ 2783 h 2837"/>
                <a:gd name="T40" fmla="*/ 2883 w 3524"/>
                <a:gd name="T41" fmla="*/ 2829 h 2837"/>
                <a:gd name="T42" fmla="*/ 3048 w 3524"/>
                <a:gd name="T43" fmla="*/ 2836 h 2837"/>
                <a:gd name="T44" fmla="*/ 3134 w 3524"/>
                <a:gd name="T45" fmla="*/ 2724 h 2837"/>
                <a:gd name="T46" fmla="*/ 3430 w 3524"/>
                <a:gd name="T47" fmla="*/ 2289 h 2837"/>
                <a:gd name="T48" fmla="*/ 3523 w 3524"/>
                <a:gd name="T49" fmla="*/ 2084 h 2837"/>
                <a:gd name="T50" fmla="*/ 3450 w 3524"/>
                <a:gd name="T51" fmla="*/ 1893 h 2837"/>
                <a:gd name="T52" fmla="*/ 3371 w 3524"/>
                <a:gd name="T53" fmla="*/ 1589 h 2837"/>
                <a:gd name="T54" fmla="*/ 3153 w 3524"/>
                <a:gd name="T55" fmla="*/ 1537 h 2837"/>
                <a:gd name="T56" fmla="*/ 2870 w 3524"/>
                <a:gd name="T57" fmla="*/ 1280 h 2837"/>
                <a:gd name="T58" fmla="*/ 2764 w 3524"/>
                <a:gd name="T59" fmla="*/ 600 h 2837"/>
                <a:gd name="T60" fmla="*/ 2593 w 3524"/>
                <a:gd name="T61" fmla="*/ 396 h 2837"/>
                <a:gd name="T62" fmla="*/ 2381 w 3524"/>
                <a:gd name="T63" fmla="*/ 396 h 2837"/>
                <a:gd name="T64" fmla="*/ 1669 w 3524"/>
                <a:gd name="T65" fmla="*/ 0 h 2837"/>
                <a:gd name="T66" fmla="*/ 1531 w 3524"/>
                <a:gd name="T67" fmla="*/ 138 h 2837"/>
                <a:gd name="T68" fmla="*/ 1379 w 3524"/>
                <a:gd name="T69" fmla="*/ 323 h 2837"/>
                <a:gd name="T70" fmla="*/ 1102 w 3524"/>
                <a:gd name="T71" fmla="*/ 534 h 2837"/>
                <a:gd name="T72" fmla="*/ 944 w 3524"/>
                <a:gd name="T73" fmla="*/ 627 h 2837"/>
                <a:gd name="T74" fmla="*/ 792 w 3524"/>
                <a:gd name="T75" fmla="*/ 692 h 2837"/>
                <a:gd name="T76" fmla="*/ 667 w 3524"/>
                <a:gd name="T77" fmla="*/ 673 h 2837"/>
                <a:gd name="T78" fmla="*/ 423 w 3524"/>
                <a:gd name="T79" fmla="*/ 699 h 2837"/>
                <a:gd name="T80" fmla="*/ 126 w 3524"/>
                <a:gd name="T81" fmla="*/ 844 h 2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4" h="2837">
                  <a:moveTo>
                    <a:pt x="0" y="871"/>
                  </a:moveTo>
                  <a:lnTo>
                    <a:pt x="0" y="871"/>
                  </a:lnTo>
                  <a:cubicBezTo>
                    <a:pt x="53" y="917"/>
                    <a:pt x="99" y="923"/>
                    <a:pt x="152" y="963"/>
                  </a:cubicBezTo>
                  <a:lnTo>
                    <a:pt x="152" y="963"/>
                  </a:lnTo>
                  <a:cubicBezTo>
                    <a:pt x="198" y="950"/>
                    <a:pt x="238" y="956"/>
                    <a:pt x="284" y="937"/>
                  </a:cubicBezTo>
                  <a:cubicBezTo>
                    <a:pt x="337" y="910"/>
                    <a:pt x="376" y="910"/>
                    <a:pt x="436" y="903"/>
                  </a:cubicBezTo>
                  <a:cubicBezTo>
                    <a:pt x="469" y="897"/>
                    <a:pt x="488" y="884"/>
                    <a:pt x="515" y="884"/>
                  </a:cubicBezTo>
                  <a:cubicBezTo>
                    <a:pt x="535" y="884"/>
                    <a:pt x="541" y="910"/>
                    <a:pt x="561" y="910"/>
                  </a:cubicBezTo>
                  <a:cubicBezTo>
                    <a:pt x="594" y="910"/>
                    <a:pt x="614" y="910"/>
                    <a:pt x="647" y="910"/>
                  </a:cubicBezTo>
                  <a:cubicBezTo>
                    <a:pt x="693" y="910"/>
                    <a:pt x="733" y="903"/>
                    <a:pt x="772" y="877"/>
                  </a:cubicBezTo>
                  <a:cubicBezTo>
                    <a:pt x="772" y="890"/>
                    <a:pt x="772" y="903"/>
                    <a:pt x="772" y="923"/>
                  </a:cubicBezTo>
                  <a:cubicBezTo>
                    <a:pt x="772" y="963"/>
                    <a:pt x="798" y="983"/>
                    <a:pt x="798" y="1022"/>
                  </a:cubicBezTo>
                  <a:cubicBezTo>
                    <a:pt x="798" y="1049"/>
                    <a:pt x="798" y="1062"/>
                    <a:pt x="798" y="1088"/>
                  </a:cubicBezTo>
                  <a:cubicBezTo>
                    <a:pt x="798" y="1121"/>
                    <a:pt x="772" y="1134"/>
                    <a:pt x="772" y="1167"/>
                  </a:cubicBezTo>
                  <a:cubicBezTo>
                    <a:pt x="766" y="1200"/>
                    <a:pt x="779" y="1233"/>
                    <a:pt x="752" y="1260"/>
                  </a:cubicBezTo>
                  <a:cubicBezTo>
                    <a:pt x="752" y="1345"/>
                    <a:pt x="845" y="1385"/>
                    <a:pt x="851" y="1471"/>
                  </a:cubicBezTo>
                  <a:cubicBezTo>
                    <a:pt x="845" y="1543"/>
                    <a:pt x="831" y="1616"/>
                    <a:pt x="825" y="1688"/>
                  </a:cubicBezTo>
                  <a:cubicBezTo>
                    <a:pt x="825" y="1754"/>
                    <a:pt x="831" y="1800"/>
                    <a:pt x="878" y="1840"/>
                  </a:cubicBezTo>
                  <a:cubicBezTo>
                    <a:pt x="897" y="1860"/>
                    <a:pt x="930" y="1867"/>
                    <a:pt x="930" y="1893"/>
                  </a:cubicBezTo>
                  <a:cubicBezTo>
                    <a:pt x="930" y="1939"/>
                    <a:pt x="911" y="1959"/>
                    <a:pt x="911" y="2005"/>
                  </a:cubicBezTo>
                  <a:cubicBezTo>
                    <a:pt x="911" y="2012"/>
                    <a:pt x="911" y="2018"/>
                    <a:pt x="911" y="2025"/>
                  </a:cubicBezTo>
                  <a:cubicBezTo>
                    <a:pt x="924" y="2018"/>
                    <a:pt x="944" y="2012"/>
                    <a:pt x="957" y="2012"/>
                  </a:cubicBezTo>
                  <a:cubicBezTo>
                    <a:pt x="1003" y="2012"/>
                    <a:pt x="1016" y="2051"/>
                    <a:pt x="1062" y="2078"/>
                  </a:cubicBezTo>
                  <a:cubicBezTo>
                    <a:pt x="1102" y="2104"/>
                    <a:pt x="1128" y="2124"/>
                    <a:pt x="1174" y="2150"/>
                  </a:cubicBezTo>
                  <a:cubicBezTo>
                    <a:pt x="1221" y="2170"/>
                    <a:pt x="1214" y="2223"/>
                    <a:pt x="1240" y="2269"/>
                  </a:cubicBezTo>
                  <a:cubicBezTo>
                    <a:pt x="1273" y="2308"/>
                    <a:pt x="1313" y="2308"/>
                    <a:pt x="1359" y="2315"/>
                  </a:cubicBezTo>
                  <a:cubicBezTo>
                    <a:pt x="1392" y="2328"/>
                    <a:pt x="1405" y="2354"/>
                    <a:pt x="1445" y="2354"/>
                  </a:cubicBezTo>
                  <a:cubicBezTo>
                    <a:pt x="1471" y="2354"/>
                    <a:pt x="1491" y="2341"/>
                    <a:pt x="1517" y="2328"/>
                  </a:cubicBezTo>
                  <a:cubicBezTo>
                    <a:pt x="1537" y="2315"/>
                    <a:pt x="1551" y="2322"/>
                    <a:pt x="1577" y="2315"/>
                  </a:cubicBezTo>
                  <a:cubicBezTo>
                    <a:pt x="1603" y="2315"/>
                    <a:pt x="1623" y="2295"/>
                    <a:pt x="1649" y="2295"/>
                  </a:cubicBezTo>
                  <a:cubicBezTo>
                    <a:pt x="1722" y="2295"/>
                    <a:pt x="1748" y="2341"/>
                    <a:pt x="1821" y="2348"/>
                  </a:cubicBezTo>
                  <a:cubicBezTo>
                    <a:pt x="1841" y="2348"/>
                    <a:pt x="1854" y="2348"/>
                    <a:pt x="1874" y="2348"/>
                  </a:cubicBezTo>
                  <a:cubicBezTo>
                    <a:pt x="1907" y="2348"/>
                    <a:pt x="1913" y="2381"/>
                    <a:pt x="1933" y="2407"/>
                  </a:cubicBezTo>
                  <a:cubicBezTo>
                    <a:pt x="1999" y="2467"/>
                    <a:pt x="2039" y="2493"/>
                    <a:pt x="2111" y="2533"/>
                  </a:cubicBezTo>
                  <a:cubicBezTo>
                    <a:pt x="2203" y="2513"/>
                    <a:pt x="2203" y="2513"/>
                    <a:pt x="2203" y="2513"/>
                  </a:cubicBezTo>
                  <a:cubicBezTo>
                    <a:pt x="2256" y="2533"/>
                    <a:pt x="2276" y="2566"/>
                    <a:pt x="2335" y="2579"/>
                  </a:cubicBezTo>
                  <a:cubicBezTo>
                    <a:pt x="2375" y="2592"/>
                    <a:pt x="2408" y="2592"/>
                    <a:pt x="2434" y="2618"/>
                  </a:cubicBezTo>
                  <a:cubicBezTo>
                    <a:pt x="2467" y="2651"/>
                    <a:pt x="2500" y="2665"/>
                    <a:pt x="2520" y="2704"/>
                  </a:cubicBezTo>
                  <a:cubicBezTo>
                    <a:pt x="2533" y="2750"/>
                    <a:pt x="2527" y="2816"/>
                    <a:pt x="2573" y="2816"/>
                  </a:cubicBezTo>
                  <a:cubicBezTo>
                    <a:pt x="2606" y="2816"/>
                    <a:pt x="2612" y="2783"/>
                    <a:pt x="2645" y="2783"/>
                  </a:cubicBezTo>
                  <a:cubicBezTo>
                    <a:pt x="2665" y="2783"/>
                    <a:pt x="2678" y="2790"/>
                    <a:pt x="2698" y="2796"/>
                  </a:cubicBezTo>
                  <a:cubicBezTo>
                    <a:pt x="2771" y="2796"/>
                    <a:pt x="2810" y="2829"/>
                    <a:pt x="2883" y="2829"/>
                  </a:cubicBezTo>
                  <a:cubicBezTo>
                    <a:pt x="2922" y="2829"/>
                    <a:pt x="2949" y="2816"/>
                    <a:pt x="2988" y="2816"/>
                  </a:cubicBezTo>
                  <a:cubicBezTo>
                    <a:pt x="3015" y="2816"/>
                    <a:pt x="3028" y="2829"/>
                    <a:pt x="3048" y="2836"/>
                  </a:cubicBezTo>
                  <a:lnTo>
                    <a:pt x="3048" y="2836"/>
                  </a:lnTo>
                  <a:cubicBezTo>
                    <a:pt x="3067" y="2783"/>
                    <a:pt x="3094" y="2770"/>
                    <a:pt x="3134" y="2724"/>
                  </a:cubicBezTo>
                  <a:cubicBezTo>
                    <a:pt x="3206" y="2625"/>
                    <a:pt x="3252" y="2579"/>
                    <a:pt x="3345" y="2486"/>
                  </a:cubicBezTo>
                  <a:cubicBezTo>
                    <a:pt x="3404" y="2427"/>
                    <a:pt x="3410" y="2374"/>
                    <a:pt x="3430" y="2289"/>
                  </a:cubicBezTo>
                  <a:cubicBezTo>
                    <a:pt x="3443" y="2236"/>
                    <a:pt x="3457" y="2203"/>
                    <a:pt x="3483" y="2150"/>
                  </a:cubicBezTo>
                  <a:cubicBezTo>
                    <a:pt x="3496" y="2124"/>
                    <a:pt x="3523" y="2110"/>
                    <a:pt x="3523" y="2084"/>
                  </a:cubicBezTo>
                  <a:cubicBezTo>
                    <a:pt x="3523" y="2051"/>
                    <a:pt x="3509" y="2038"/>
                    <a:pt x="3509" y="2005"/>
                  </a:cubicBezTo>
                  <a:cubicBezTo>
                    <a:pt x="3490" y="1965"/>
                    <a:pt x="3450" y="1946"/>
                    <a:pt x="3450" y="1893"/>
                  </a:cubicBezTo>
                  <a:cubicBezTo>
                    <a:pt x="3450" y="1834"/>
                    <a:pt x="3516" y="1814"/>
                    <a:pt x="3516" y="1748"/>
                  </a:cubicBezTo>
                  <a:cubicBezTo>
                    <a:pt x="3516" y="1662"/>
                    <a:pt x="3450" y="1623"/>
                    <a:pt x="3371" y="1589"/>
                  </a:cubicBezTo>
                  <a:cubicBezTo>
                    <a:pt x="3318" y="1563"/>
                    <a:pt x="3285" y="1537"/>
                    <a:pt x="3226" y="1537"/>
                  </a:cubicBezTo>
                  <a:cubicBezTo>
                    <a:pt x="3199" y="1537"/>
                    <a:pt x="3180" y="1537"/>
                    <a:pt x="3153" y="1537"/>
                  </a:cubicBezTo>
                  <a:cubicBezTo>
                    <a:pt x="3074" y="1537"/>
                    <a:pt x="3021" y="1517"/>
                    <a:pt x="2962" y="1457"/>
                  </a:cubicBezTo>
                  <a:cubicBezTo>
                    <a:pt x="2909" y="1405"/>
                    <a:pt x="2903" y="1352"/>
                    <a:pt x="2870" y="1280"/>
                  </a:cubicBezTo>
                  <a:cubicBezTo>
                    <a:pt x="2804" y="1134"/>
                    <a:pt x="2764" y="1042"/>
                    <a:pt x="2764" y="884"/>
                  </a:cubicBezTo>
                  <a:cubicBezTo>
                    <a:pt x="2764" y="772"/>
                    <a:pt x="2764" y="712"/>
                    <a:pt x="2764" y="600"/>
                  </a:cubicBezTo>
                  <a:cubicBezTo>
                    <a:pt x="2711" y="508"/>
                    <a:pt x="2659" y="468"/>
                    <a:pt x="2593" y="396"/>
                  </a:cubicBezTo>
                  <a:lnTo>
                    <a:pt x="2593" y="396"/>
                  </a:lnTo>
                  <a:cubicBezTo>
                    <a:pt x="2566" y="396"/>
                    <a:pt x="2553" y="396"/>
                    <a:pt x="2527" y="396"/>
                  </a:cubicBezTo>
                  <a:cubicBezTo>
                    <a:pt x="2474" y="396"/>
                    <a:pt x="2441" y="396"/>
                    <a:pt x="2381" y="396"/>
                  </a:cubicBezTo>
                  <a:cubicBezTo>
                    <a:pt x="2157" y="6"/>
                    <a:pt x="2157" y="6"/>
                    <a:pt x="2157" y="6"/>
                  </a:cubicBezTo>
                  <a:cubicBezTo>
                    <a:pt x="1669" y="0"/>
                    <a:pt x="1669" y="0"/>
                    <a:pt x="1669" y="0"/>
                  </a:cubicBezTo>
                  <a:cubicBezTo>
                    <a:pt x="1630" y="33"/>
                    <a:pt x="1616" y="59"/>
                    <a:pt x="1583" y="99"/>
                  </a:cubicBezTo>
                  <a:cubicBezTo>
                    <a:pt x="1570" y="119"/>
                    <a:pt x="1557" y="145"/>
                    <a:pt x="1531" y="138"/>
                  </a:cubicBezTo>
                  <a:cubicBezTo>
                    <a:pt x="1452" y="138"/>
                    <a:pt x="1372" y="185"/>
                    <a:pt x="1372" y="264"/>
                  </a:cubicBezTo>
                  <a:cubicBezTo>
                    <a:pt x="1372" y="290"/>
                    <a:pt x="1379" y="297"/>
                    <a:pt x="1379" y="323"/>
                  </a:cubicBezTo>
                  <a:cubicBezTo>
                    <a:pt x="1379" y="396"/>
                    <a:pt x="1326" y="429"/>
                    <a:pt x="1267" y="462"/>
                  </a:cubicBezTo>
                  <a:cubicBezTo>
                    <a:pt x="1201" y="495"/>
                    <a:pt x="1168" y="508"/>
                    <a:pt x="1102" y="534"/>
                  </a:cubicBezTo>
                  <a:cubicBezTo>
                    <a:pt x="1042" y="560"/>
                    <a:pt x="983" y="547"/>
                    <a:pt x="950" y="600"/>
                  </a:cubicBezTo>
                  <a:cubicBezTo>
                    <a:pt x="944" y="607"/>
                    <a:pt x="950" y="620"/>
                    <a:pt x="944" y="627"/>
                  </a:cubicBezTo>
                  <a:cubicBezTo>
                    <a:pt x="917" y="653"/>
                    <a:pt x="891" y="659"/>
                    <a:pt x="858" y="666"/>
                  </a:cubicBezTo>
                  <a:cubicBezTo>
                    <a:pt x="831" y="673"/>
                    <a:pt x="818" y="692"/>
                    <a:pt x="792" y="692"/>
                  </a:cubicBezTo>
                  <a:cubicBezTo>
                    <a:pt x="759" y="692"/>
                    <a:pt x="739" y="692"/>
                    <a:pt x="713" y="692"/>
                  </a:cubicBezTo>
                  <a:cubicBezTo>
                    <a:pt x="693" y="692"/>
                    <a:pt x="686" y="679"/>
                    <a:pt x="667" y="673"/>
                  </a:cubicBezTo>
                  <a:cubicBezTo>
                    <a:pt x="607" y="653"/>
                    <a:pt x="568" y="640"/>
                    <a:pt x="495" y="640"/>
                  </a:cubicBezTo>
                  <a:cubicBezTo>
                    <a:pt x="462" y="640"/>
                    <a:pt x="449" y="679"/>
                    <a:pt x="423" y="699"/>
                  </a:cubicBezTo>
                  <a:cubicBezTo>
                    <a:pt x="356" y="739"/>
                    <a:pt x="310" y="752"/>
                    <a:pt x="251" y="798"/>
                  </a:cubicBezTo>
                  <a:cubicBezTo>
                    <a:pt x="211" y="831"/>
                    <a:pt x="179" y="831"/>
                    <a:pt x="126" y="844"/>
                  </a:cubicBezTo>
                  <a:cubicBezTo>
                    <a:pt x="80" y="857"/>
                    <a:pt x="53" y="864"/>
                    <a:pt x="0" y="87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389887" y="3910007"/>
              <a:ext cx="3185904" cy="2165350"/>
            </a:xfrm>
            <a:custGeom>
              <a:avLst/>
              <a:gdLst>
                <a:gd name="T0" fmla="*/ 8027 w 8852"/>
                <a:gd name="T1" fmla="*/ 5184 h 6017"/>
                <a:gd name="T2" fmla="*/ 7928 w 8852"/>
                <a:gd name="T3" fmla="*/ 5534 h 6017"/>
                <a:gd name="T4" fmla="*/ 6009 w 8852"/>
                <a:gd name="T5" fmla="*/ 5541 h 6017"/>
                <a:gd name="T6" fmla="*/ 5573 w 8852"/>
                <a:gd name="T7" fmla="*/ 5151 h 6017"/>
                <a:gd name="T8" fmla="*/ 4947 w 8852"/>
                <a:gd name="T9" fmla="*/ 5283 h 6017"/>
                <a:gd name="T10" fmla="*/ 4683 w 8852"/>
                <a:gd name="T11" fmla="*/ 5607 h 6017"/>
                <a:gd name="T12" fmla="*/ 4360 w 8852"/>
                <a:gd name="T13" fmla="*/ 5772 h 6017"/>
                <a:gd name="T14" fmla="*/ 4129 w 8852"/>
                <a:gd name="T15" fmla="*/ 5837 h 6017"/>
                <a:gd name="T16" fmla="*/ 3839 w 8852"/>
                <a:gd name="T17" fmla="*/ 5844 h 6017"/>
                <a:gd name="T18" fmla="*/ 3416 w 8852"/>
                <a:gd name="T19" fmla="*/ 6016 h 6017"/>
                <a:gd name="T20" fmla="*/ 0 w 8852"/>
                <a:gd name="T21" fmla="*/ 4743 h 6017"/>
                <a:gd name="T22" fmla="*/ 59 w 8852"/>
                <a:gd name="T23" fmla="*/ 4591 h 6017"/>
                <a:gd name="T24" fmla="*/ 290 w 8852"/>
                <a:gd name="T25" fmla="*/ 4380 h 6017"/>
                <a:gd name="T26" fmla="*/ 336 w 8852"/>
                <a:gd name="T27" fmla="*/ 4017 h 6017"/>
                <a:gd name="T28" fmla="*/ 389 w 8852"/>
                <a:gd name="T29" fmla="*/ 3753 h 6017"/>
                <a:gd name="T30" fmla="*/ 712 w 8852"/>
                <a:gd name="T31" fmla="*/ 3516 h 6017"/>
                <a:gd name="T32" fmla="*/ 903 w 8852"/>
                <a:gd name="T33" fmla="*/ 3463 h 6017"/>
                <a:gd name="T34" fmla="*/ 1299 w 8852"/>
                <a:gd name="T35" fmla="*/ 3311 h 6017"/>
                <a:gd name="T36" fmla="*/ 1596 w 8852"/>
                <a:gd name="T37" fmla="*/ 3153 h 6017"/>
                <a:gd name="T38" fmla="*/ 1814 w 8852"/>
                <a:gd name="T39" fmla="*/ 3212 h 6017"/>
                <a:gd name="T40" fmla="*/ 2051 w 8852"/>
                <a:gd name="T41" fmla="*/ 2368 h 6017"/>
                <a:gd name="T42" fmla="*/ 2150 w 8852"/>
                <a:gd name="T43" fmla="*/ 1847 h 6017"/>
                <a:gd name="T44" fmla="*/ 2084 w 8852"/>
                <a:gd name="T45" fmla="*/ 1570 h 6017"/>
                <a:gd name="T46" fmla="*/ 1899 w 8852"/>
                <a:gd name="T47" fmla="*/ 1254 h 6017"/>
                <a:gd name="T48" fmla="*/ 1767 w 8852"/>
                <a:gd name="T49" fmla="*/ 1003 h 6017"/>
                <a:gd name="T50" fmla="*/ 2051 w 8852"/>
                <a:gd name="T51" fmla="*/ 772 h 6017"/>
                <a:gd name="T52" fmla="*/ 2256 w 8852"/>
                <a:gd name="T53" fmla="*/ 666 h 6017"/>
                <a:gd name="T54" fmla="*/ 1952 w 8852"/>
                <a:gd name="T55" fmla="*/ 489 h 6017"/>
                <a:gd name="T56" fmla="*/ 1919 w 8852"/>
                <a:gd name="T57" fmla="*/ 146 h 6017"/>
                <a:gd name="T58" fmla="*/ 2460 w 8852"/>
                <a:gd name="T59" fmla="*/ 146 h 6017"/>
                <a:gd name="T60" fmla="*/ 2783 w 8852"/>
                <a:gd name="T61" fmla="*/ 20 h 6017"/>
                <a:gd name="T62" fmla="*/ 3027 w 8852"/>
                <a:gd name="T63" fmla="*/ 20 h 6017"/>
                <a:gd name="T64" fmla="*/ 3212 w 8852"/>
                <a:gd name="T65" fmla="*/ 93 h 6017"/>
                <a:gd name="T66" fmla="*/ 3370 w 8852"/>
                <a:gd name="T67" fmla="*/ 376 h 6017"/>
                <a:gd name="T68" fmla="*/ 3555 w 8852"/>
                <a:gd name="T69" fmla="*/ 508 h 6017"/>
                <a:gd name="T70" fmla="*/ 4149 w 8852"/>
                <a:gd name="T71" fmla="*/ 528 h 6017"/>
                <a:gd name="T72" fmla="*/ 4755 w 8852"/>
                <a:gd name="T73" fmla="*/ 172 h 6017"/>
                <a:gd name="T74" fmla="*/ 5217 w 8852"/>
                <a:gd name="T75" fmla="*/ 33 h 6017"/>
                <a:gd name="T76" fmla="*/ 5455 w 8852"/>
                <a:gd name="T77" fmla="*/ 422 h 6017"/>
                <a:gd name="T78" fmla="*/ 5646 w 8852"/>
                <a:gd name="T79" fmla="*/ 726 h 6017"/>
                <a:gd name="T80" fmla="*/ 5692 w 8852"/>
                <a:gd name="T81" fmla="*/ 1043 h 6017"/>
                <a:gd name="T82" fmla="*/ 5864 w 8852"/>
                <a:gd name="T83" fmla="*/ 1531 h 6017"/>
                <a:gd name="T84" fmla="*/ 6081 w 8852"/>
                <a:gd name="T85" fmla="*/ 1775 h 6017"/>
                <a:gd name="T86" fmla="*/ 6239 w 8852"/>
                <a:gd name="T87" fmla="*/ 1511 h 6017"/>
                <a:gd name="T88" fmla="*/ 6609 w 8852"/>
                <a:gd name="T89" fmla="*/ 1491 h 6017"/>
                <a:gd name="T90" fmla="*/ 6780 w 8852"/>
                <a:gd name="T91" fmla="*/ 1280 h 6017"/>
                <a:gd name="T92" fmla="*/ 7156 w 8852"/>
                <a:gd name="T93" fmla="*/ 1036 h 6017"/>
                <a:gd name="T94" fmla="*/ 7334 w 8852"/>
                <a:gd name="T95" fmla="*/ 442 h 6017"/>
                <a:gd name="T96" fmla="*/ 7374 w 8852"/>
                <a:gd name="T97" fmla="*/ 1273 h 6017"/>
                <a:gd name="T98" fmla="*/ 7532 w 8852"/>
                <a:gd name="T99" fmla="*/ 1478 h 6017"/>
                <a:gd name="T100" fmla="*/ 7717 w 8852"/>
                <a:gd name="T101" fmla="*/ 1689 h 6017"/>
                <a:gd name="T102" fmla="*/ 7941 w 8852"/>
                <a:gd name="T103" fmla="*/ 1900 h 6017"/>
                <a:gd name="T104" fmla="*/ 8205 w 8852"/>
                <a:gd name="T105" fmla="*/ 1959 h 6017"/>
                <a:gd name="T106" fmla="*/ 8541 w 8852"/>
                <a:gd name="T107" fmla="*/ 2091 h 6017"/>
                <a:gd name="T108" fmla="*/ 8851 w 8852"/>
                <a:gd name="T109" fmla="*/ 2210 h 6017"/>
                <a:gd name="T110" fmla="*/ 8218 w 8852"/>
                <a:gd name="T111" fmla="*/ 4505 h 6017"/>
                <a:gd name="T112" fmla="*/ 8119 w 8852"/>
                <a:gd name="T113" fmla="*/ 4716 h 6017"/>
                <a:gd name="T114" fmla="*/ 8139 w 8852"/>
                <a:gd name="T115" fmla="*/ 4901 h 6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852" h="6017">
                  <a:moveTo>
                    <a:pt x="8139" y="4901"/>
                  </a:moveTo>
                  <a:lnTo>
                    <a:pt x="8139" y="4901"/>
                  </a:lnTo>
                  <a:cubicBezTo>
                    <a:pt x="8073" y="5000"/>
                    <a:pt x="8027" y="5066"/>
                    <a:pt x="8027" y="5184"/>
                  </a:cubicBezTo>
                  <a:cubicBezTo>
                    <a:pt x="8027" y="5211"/>
                    <a:pt x="8040" y="5224"/>
                    <a:pt x="8040" y="5250"/>
                  </a:cubicBezTo>
                  <a:cubicBezTo>
                    <a:pt x="8040" y="5283"/>
                    <a:pt x="8007" y="5297"/>
                    <a:pt x="7994" y="5330"/>
                  </a:cubicBezTo>
                  <a:cubicBezTo>
                    <a:pt x="7961" y="5409"/>
                    <a:pt x="7928" y="5448"/>
                    <a:pt x="7928" y="5534"/>
                  </a:cubicBezTo>
                  <a:cubicBezTo>
                    <a:pt x="7928" y="5547"/>
                    <a:pt x="7928" y="5554"/>
                    <a:pt x="7928" y="5560"/>
                  </a:cubicBezTo>
                  <a:cubicBezTo>
                    <a:pt x="6009" y="5541"/>
                    <a:pt x="6009" y="5541"/>
                    <a:pt x="6009" y="5541"/>
                  </a:cubicBezTo>
                  <a:lnTo>
                    <a:pt x="6009" y="5541"/>
                  </a:lnTo>
                  <a:cubicBezTo>
                    <a:pt x="5982" y="5541"/>
                    <a:pt x="5969" y="5541"/>
                    <a:pt x="5943" y="5541"/>
                  </a:cubicBezTo>
                  <a:cubicBezTo>
                    <a:pt x="5890" y="5541"/>
                    <a:pt x="5857" y="5541"/>
                    <a:pt x="5797" y="5541"/>
                  </a:cubicBezTo>
                  <a:cubicBezTo>
                    <a:pt x="5573" y="5151"/>
                    <a:pt x="5573" y="5151"/>
                    <a:pt x="5573" y="5151"/>
                  </a:cubicBezTo>
                  <a:cubicBezTo>
                    <a:pt x="5085" y="5145"/>
                    <a:pt x="5085" y="5145"/>
                    <a:pt x="5085" y="5145"/>
                  </a:cubicBezTo>
                  <a:cubicBezTo>
                    <a:pt x="5046" y="5178"/>
                    <a:pt x="5032" y="5204"/>
                    <a:pt x="4999" y="5244"/>
                  </a:cubicBezTo>
                  <a:cubicBezTo>
                    <a:pt x="4986" y="5264"/>
                    <a:pt x="4973" y="5290"/>
                    <a:pt x="4947" y="5283"/>
                  </a:cubicBezTo>
                  <a:cubicBezTo>
                    <a:pt x="4868" y="5283"/>
                    <a:pt x="4788" y="5330"/>
                    <a:pt x="4788" y="5409"/>
                  </a:cubicBezTo>
                  <a:cubicBezTo>
                    <a:pt x="4788" y="5435"/>
                    <a:pt x="4795" y="5442"/>
                    <a:pt x="4795" y="5468"/>
                  </a:cubicBezTo>
                  <a:cubicBezTo>
                    <a:pt x="4795" y="5541"/>
                    <a:pt x="4742" y="5574"/>
                    <a:pt x="4683" y="5607"/>
                  </a:cubicBezTo>
                  <a:cubicBezTo>
                    <a:pt x="4617" y="5640"/>
                    <a:pt x="4584" y="5653"/>
                    <a:pt x="4518" y="5679"/>
                  </a:cubicBezTo>
                  <a:cubicBezTo>
                    <a:pt x="4458" y="5705"/>
                    <a:pt x="4399" y="5692"/>
                    <a:pt x="4366" y="5745"/>
                  </a:cubicBezTo>
                  <a:cubicBezTo>
                    <a:pt x="4360" y="5752"/>
                    <a:pt x="4366" y="5765"/>
                    <a:pt x="4360" y="5772"/>
                  </a:cubicBezTo>
                  <a:cubicBezTo>
                    <a:pt x="4333" y="5798"/>
                    <a:pt x="4307" y="5804"/>
                    <a:pt x="4274" y="5811"/>
                  </a:cubicBezTo>
                  <a:cubicBezTo>
                    <a:pt x="4247" y="5818"/>
                    <a:pt x="4234" y="5837"/>
                    <a:pt x="4208" y="5837"/>
                  </a:cubicBezTo>
                  <a:cubicBezTo>
                    <a:pt x="4175" y="5837"/>
                    <a:pt x="4155" y="5837"/>
                    <a:pt x="4129" y="5837"/>
                  </a:cubicBezTo>
                  <a:cubicBezTo>
                    <a:pt x="4109" y="5837"/>
                    <a:pt x="4102" y="5824"/>
                    <a:pt x="4083" y="5818"/>
                  </a:cubicBezTo>
                  <a:cubicBezTo>
                    <a:pt x="4023" y="5798"/>
                    <a:pt x="3984" y="5785"/>
                    <a:pt x="3911" y="5785"/>
                  </a:cubicBezTo>
                  <a:cubicBezTo>
                    <a:pt x="3878" y="5785"/>
                    <a:pt x="3865" y="5824"/>
                    <a:pt x="3839" y="5844"/>
                  </a:cubicBezTo>
                  <a:cubicBezTo>
                    <a:pt x="3772" y="5884"/>
                    <a:pt x="3726" y="5897"/>
                    <a:pt x="3667" y="5943"/>
                  </a:cubicBezTo>
                  <a:cubicBezTo>
                    <a:pt x="3627" y="5976"/>
                    <a:pt x="3595" y="5976"/>
                    <a:pt x="3542" y="5989"/>
                  </a:cubicBezTo>
                  <a:cubicBezTo>
                    <a:pt x="3496" y="6002"/>
                    <a:pt x="3469" y="6009"/>
                    <a:pt x="3416" y="6016"/>
                  </a:cubicBezTo>
                  <a:lnTo>
                    <a:pt x="3416" y="6016"/>
                  </a:lnTo>
                  <a:cubicBezTo>
                    <a:pt x="2823" y="5758"/>
                    <a:pt x="2823" y="5758"/>
                    <a:pt x="2823" y="5758"/>
                  </a:cubicBezTo>
                  <a:cubicBezTo>
                    <a:pt x="0" y="4743"/>
                    <a:pt x="0" y="4743"/>
                    <a:pt x="0" y="4743"/>
                  </a:cubicBezTo>
                  <a:lnTo>
                    <a:pt x="0" y="4743"/>
                  </a:lnTo>
                  <a:cubicBezTo>
                    <a:pt x="6" y="4710"/>
                    <a:pt x="26" y="4690"/>
                    <a:pt x="39" y="4657"/>
                  </a:cubicBezTo>
                  <a:cubicBezTo>
                    <a:pt x="46" y="4637"/>
                    <a:pt x="46" y="4617"/>
                    <a:pt x="59" y="4591"/>
                  </a:cubicBezTo>
                  <a:cubicBezTo>
                    <a:pt x="79" y="4564"/>
                    <a:pt x="99" y="4551"/>
                    <a:pt x="125" y="4532"/>
                  </a:cubicBezTo>
                  <a:cubicBezTo>
                    <a:pt x="184" y="4499"/>
                    <a:pt x="231" y="4499"/>
                    <a:pt x="290" y="4466"/>
                  </a:cubicBezTo>
                  <a:cubicBezTo>
                    <a:pt x="323" y="4452"/>
                    <a:pt x="290" y="4413"/>
                    <a:pt x="290" y="4380"/>
                  </a:cubicBezTo>
                  <a:cubicBezTo>
                    <a:pt x="290" y="4301"/>
                    <a:pt x="231" y="4268"/>
                    <a:pt x="231" y="4189"/>
                  </a:cubicBezTo>
                  <a:cubicBezTo>
                    <a:pt x="231" y="4142"/>
                    <a:pt x="231" y="4109"/>
                    <a:pt x="263" y="4083"/>
                  </a:cubicBezTo>
                  <a:cubicBezTo>
                    <a:pt x="297" y="4063"/>
                    <a:pt x="323" y="4057"/>
                    <a:pt x="336" y="4017"/>
                  </a:cubicBezTo>
                  <a:cubicBezTo>
                    <a:pt x="349" y="3991"/>
                    <a:pt x="343" y="3971"/>
                    <a:pt x="356" y="3938"/>
                  </a:cubicBezTo>
                  <a:cubicBezTo>
                    <a:pt x="369" y="3885"/>
                    <a:pt x="389" y="3852"/>
                    <a:pt x="389" y="3799"/>
                  </a:cubicBezTo>
                  <a:cubicBezTo>
                    <a:pt x="389" y="3780"/>
                    <a:pt x="369" y="3760"/>
                    <a:pt x="389" y="3753"/>
                  </a:cubicBezTo>
                  <a:cubicBezTo>
                    <a:pt x="455" y="3694"/>
                    <a:pt x="527" y="3700"/>
                    <a:pt x="587" y="3641"/>
                  </a:cubicBezTo>
                  <a:cubicBezTo>
                    <a:pt x="600" y="3621"/>
                    <a:pt x="600" y="3608"/>
                    <a:pt x="620" y="3595"/>
                  </a:cubicBezTo>
                  <a:cubicBezTo>
                    <a:pt x="659" y="3575"/>
                    <a:pt x="673" y="3549"/>
                    <a:pt x="712" y="3516"/>
                  </a:cubicBezTo>
                  <a:cubicBezTo>
                    <a:pt x="732" y="3503"/>
                    <a:pt x="752" y="3536"/>
                    <a:pt x="778" y="3536"/>
                  </a:cubicBezTo>
                  <a:cubicBezTo>
                    <a:pt x="798" y="3536"/>
                    <a:pt x="804" y="3522"/>
                    <a:pt x="818" y="3509"/>
                  </a:cubicBezTo>
                  <a:cubicBezTo>
                    <a:pt x="844" y="3483"/>
                    <a:pt x="870" y="3483"/>
                    <a:pt x="903" y="3463"/>
                  </a:cubicBezTo>
                  <a:cubicBezTo>
                    <a:pt x="936" y="3437"/>
                    <a:pt x="956" y="3410"/>
                    <a:pt x="996" y="3404"/>
                  </a:cubicBezTo>
                  <a:cubicBezTo>
                    <a:pt x="1081" y="3391"/>
                    <a:pt x="1128" y="3371"/>
                    <a:pt x="1207" y="3351"/>
                  </a:cubicBezTo>
                  <a:cubicBezTo>
                    <a:pt x="1246" y="3338"/>
                    <a:pt x="1273" y="3331"/>
                    <a:pt x="1299" y="3311"/>
                  </a:cubicBezTo>
                  <a:cubicBezTo>
                    <a:pt x="1319" y="3298"/>
                    <a:pt x="1332" y="3305"/>
                    <a:pt x="1345" y="3285"/>
                  </a:cubicBezTo>
                  <a:cubicBezTo>
                    <a:pt x="1378" y="3245"/>
                    <a:pt x="1385" y="3212"/>
                    <a:pt x="1431" y="3186"/>
                  </a:cubicBezTo>
                  <a:cubicBezTo>
                    <a:pt x="1484" y="3146"/>
                    <a:pt x="1530" y="3153"/>
                    <a:pt x="1596" y="3153"/>
                  </a:cubicBezTo>
                  <a:cubicBezTo>
                    <a:pt x="1662" y="3153"/>
                    <a:pt x="1688" y="3219"/>
                    <a:pt x="1754" y="3219"/>
                  </a:cubicBezTo>
                  <a:cubicBezTo>
                    <a:pt x="1774" y="3219"/>
                    <a:pt x="1794" y="3212"/>
                    <a:pt x="1814" y="3212"/>
                  </a:cubicBezTo>
                  <a:lnTo>
                    <a:pt x="1814" y="3212"/>
                  </a:lnTo>
                  <a:cubicBezTo>
                    <a:pt x="1827" y="3127"/>
                    <a:pt x="1860" y="3107"/>
                    <a:pt x="1886" y="3028"/>
                  </a:cubicBezTo>
                  <a:cubicBezTo>
                    <a:pt x="1945" y="2856"/>
                    <a:pt x="1965" y="2751"/>
                    <a:pt x="2005" y="2566"/>
                  </a:cubicBezTo>
                  <a:cubicBezTo>
                    <a:pt x="2025" y="2494"/>
                    <a:pt x="2051" y="2447"/>
                    <a:pt x="2051" y="2368"/>
                  </a:cubicBezTo>
                  <a:cubicBezTo>
                    <a:pt x="2051" y="2335"/>
                    <a:pt x="2051" y="2315"/>
                    <a:pt x="2051" y="2283"/>
                  </a:cubicBezTo>
                  <a:cubicBezTo>
                    <a:pt x="2130" y="1933"/>
                    <a:pt x="2130" y="1933"/>
                    <a:pt x="2130" y="1933"/>
                  </a:cubicBezTo>
                  <a:cubicBezTo>
                    <a:pt x="2137" y="1900"/>
                    <a:pt x="2150" y="1880"/>
                    <a:pt x="2150" y="1847"/>
                  </a:cubicBezTo>
                  <a:cubicBezTo>
                    <a:pt x="2150" y="1814"/>
                    <a:pt x="2150" y="1801"/>
                    <a:pt x="2150" y="1775"/>
                  </a:cubicBezTo>
                  <a:cubicBezTo>
                    <a:pt x="2150" y="1735"/>
                    <a:pt x="2124" y="1722"/>
                    <a:pt x="2110" y="1689"/>
                  </a:cubicBezTo>
                  <a:cubicBezTo>
                    <a:pt x="2097" y="1643"/>
                    <a:pt x="2110" y="1610"/>
                    <a:pt x="2084" y="1570"/>
                  </a:cubicBezTo>
                  <a:cubicBezTo>
                    <a:pt x="2044" y="1524"/>
                    <a:pt x="1985" y="1517"/>
                    <a:pt x="1985" y="1458"/>
                  </a:cubicBezTo>
                  <a:cubicBezTo>
                    <a:pt x="1985" y="1425"/>
                    <a:pt x="1998" y="1405"/>
                    <a:pt x="1998" y="1366"/>
                  </a:cubicBezTo>
                  <a:cubicBezTo>
                    <a:pt x="1998" y="1306"/>
                    <a:pt x="1945" y="1287"/>
                    <a:pt x="1899" y="1254"/>
                  </a:cubicBezTo>
                  <a:cubicBezTo>
                    <a:pt x="1860" y="1234"/>
                    <a:pt x="1846" y="1214"/>
                    <a:pt x="1814" y="1188"/>
                  </a:cubicBezTo>
                  <a:cubicBezTo>
                    <a:pt x="1781" y="1168"/>
                    <a:pt x="1734" y="1161"/>
                    <a:pt x="1734" y="1115"/>
                  </a:cubicBezTo>
                  <a:cubicBezTo>
                    <a:pt x="1734" y="1075"/>
                    <a:pt x="1761" y="1049"/>
                    <a:pt x="1767" y="1003"/>
                  </a:cubicBezTo>
                  <a:cubicBezTo>
                    <a:pt x="1774" y="963"/>
                    <a:pt x="1774" y="924"/>
                    <a:pt x="1807" y="897"/>
                  </a:cubicBezTo>
                  <a:cubicBezTo>
                    <a:pt x="1860" y="864"/>
                    <a:pt x="1893" y="858"/>
                    <a:pt x="1952" y="838"/>
                  </a:cubicBezTo>
                  <a:cubicBezTo>
                    <a:pt x="1992" y="818"/>
                    <a:pt x="2005" y="772"/>
                    <a:pt x="2051" y="772"/>
                  </a:cubicBezTo>
                  <a:cubicBezTo>
                    <a:pt x="2110" y="772"/>
                    <a:pt x="2143" y="792"/>
                    <a:pt x="2203" y="792"/>
                  </a:cubicBezTo>
                  <a:cubicBezTo>
                    <a:pt x="2223" y="798"/>
                    <a:pt x="2262" y="792"/>
                    <a:pt x="2269" y="779"/>
                  </a:cubicBezTo>
                  <a:cubicBezTo>
                    <a:pt x="2269" y="739"/>
                    <a:pt x="2269" y="713"/>
                    <a:pt x="2256" y="666"/>
                  </a:cubicBezTo>
                  <a:cubicBezTo>
                    <a:pt x="2236" y="607"/>
                    <a:pt x="2209" y="561"/>
                    <a:pt x="2143" y="541"/>
                  </a:cubicBezTo>
                  <a:cubicBezTo>
                    <a:pt x="2117" y="535"/>
                    <a:pt x="2090" y="541"/>
                    <a:pt x="2058" y="535"/>
                  </a:cubicBezTo>
                  <a:cubicBezTo>
                    <a:pt x="2018" y="521"/>
                    <a:pt x="1985" y="495"/>
                    <a:pt x="1952" y="489"/>
                  </a:cubicBezTo>
                  <a:cubicBezTo>
                    <a:pt x="1945" y="436"/>
                    <a:pt x="1945" y="409"/>
                    <a:pt x="1945" y="357"/>
                  </a:cubicBezTo>
                  <a:cubicBezTo>
                    <a:pt x="1945" y="291"/>
                    <a:pt x="1919" y="251"/>
                    <a:pt x="1919" y="185"/>
                  </a:cubicBezTo>
                  <a:cubicBezTo>
                    <a:pt x="1919" y="165"/>
                    <a:pt x="1919" y="159"/>
                    <a:pt x="1919" y="146"/>
                  </a:cubicBezTo>
                  <a:cubicBezTo>
                    <a:pt x="2025" y="132"/>
                    <a:pt x="2084" y="106"/>
                    <a:pt x="2189" y="106"/>
                  </a:cubicBezTo>
                  <a:cubicBezTo>
                    <a:pt x="2249" y="106"/>
                    <a:pt x="2282" y="106"/>
                    <a:pt x="2341" y="106"/>
                  </a:cubicBezTo>
                  <a:cubicBezTo>
                    <a:pt x="2387" y="106"/>
                    <a:pt x="2414" y="132"/>
                    <a:pt x="2460" y="146"/>
                  </a:cubicBezTo>
                  <a:cubicBezTo>
                    <a:pt x="2546" y="165"/>
                    <a:pt x="2599" y="172"/>
                    <a:pt x="2691" y="172"/>
                  </a:cubicBezTo>
                  <a:cubicBezTo>
                    <a:pt x="2711" y="172"/>
                    <a:pt x="2717" y="139"/>
                    <a:pt x="2724" y="119"/>
                  </a:cubicBezTo>
                  <a:cubicBezTo>
                    <a:pt x="2730" y="73"/>
                    <a:pt x="2737" y="20"/>
                    <a:pt x="2783" y="20"/>
                  </a:cubicBezTo>
                  <a:cubicBezTo>
                    <a:pt x="2836" y="20"/>
                    <a:pt x="2843" y="106"/>
                    <a:pt x="2902" y="106"/>
                  </a:cubicBezTo>
                  <a:cubicBezTo>
                    <a:pt x="2928" y="106"/>
                    <a:pt x="2942" y="79"/>
                    <a:pt x="2968" y="60"/>
                  </a:cubicBezTo>
                  <a:cubicBezTo>
                    <a:pt x="2988" y="47"/>
                    <a:pt x="3007" y="40"/>
                    <a:pt x="3027" y="20"/>
                  </a:cubicBezTo>
                  <a:cubicBezTo>
                    <a:pt x="3034" y="7"/>
                    <a:pt x="3041" y="0"/>
                    <a:pt x="3060" y="0"/>
                  </a:cubicBezTo>
                  <a:cubicBezTo>
                    <a:pt x="3080" y="0"/>
                    <a:pt x="3087" y="20"/>
                    <a:pt x="3100" y="27"/>
                  </a:cubicBezTo>
                  <a:cubicBezTo>
                    <a:pt x="3146" y="53"/>
                    <a:pt x="3179" y="60"/>
                    <a:pt x="3212" y="93"/>
                  </a:cubicBezTo>
                  <a:cubicBezTo>
                    <a:pt x="3252" y="132"/>
                    <a:pt x="3245" y="172"/>
                    <a:pt x="3258" y="231"/>
                  </a:cubicBezTo>
                  <a:cubicBezTo>
                    <a:pt x="3271" y="291"/>
                    <a:pt x="3298" y="317"/>
                    <a:pt x="3298" y="383"/>
                  </a:cubicBezTo>
                  <a:cubicBezTo>
                    <a:pt x="3331" y="383"/>
                    <a:pt x="3344" y="376"/>
                    <a:pt x="3370" y="376"/>
                  </a:cubicBezTo>
                  <a:cubicBezTo>
                    <a:pt x="3397" y="376"/>
                    <a:pt x="3403" y="376"/>
                    <a:pt x="3423" y="363"/>
                  </a:cubicBezTo>
                  <a:lnTo>
                    <a:pt x="3423" y="363"/>
                  </a:lnTo>
                  <a:cubicBezTo>
                    <a:pt x="3463" y="429"/>
                    <a:pt x="3496" y="462"/>
                    <a:pt x="3555" y="508"/>
                  </a:cubicBezTo>
                  <a:cubicBezTo>
                    <a:pt x="3568" y="521"/>
                    <a:pt x="3575" y="535"/>
                    <a:pt x="3588" y="548"/>
                  </a:cubicBezTo>
                  <a:cubicBezTo>
                    <a:pt x="3660" y="601"/>
                    <a:pt x="3713" y="620"/>
                    <a:pt x="3799" y="620"/>
                  </a:cubicBezTo>
                  <a:cubicBezTo>
                    <a:pt x="3944" y="620"/>
                    <a:pt x="4017" y="581"/>
                    <a:pt x="4149" y="528"/>
                  </a:cubicBezTo>
                  <a:cubicBezTo>
                    <a:pt x="4214" y="495"/>
                    <a:pt x="4234" y="442"/>
                    <a:pt x="4294" y="409"/>
                  </a:cubicBezTo>
                  <a:cubicBezTo>
                    <a:pt x="4346" y="383"/>
                    <a:pt x="4386" y="390"/>
                    <a:pt x="4445" y="370"/>
                  </a:cubicBezTo>
                  <a:cubicBezTo>
                    <a:pt x="4590" y="337"/>
                    <a:pt x="4637" y="251"/>
                    <a:pt x="4755" y="172"/>
                  </a:cubicBezTo>
                  <a:cubicBezTo>
                    <a:pt x="4881" y="99"/>
                    <a:pt x="4973" y="86"/>
                    <a:pt x="5085" y="0"/>
                  </a:cubicBezTo>
                  <a:lnTo>
                    <a:pt x="5085" y="0"/>
                  </a:lnTo>
                  <a:cubicBezTo>
                    <a:pt x="5138" y="0"/>
                    <a:pt x="5178" y="7"/>
                    <a:pt x="5217" y="33"/>
                  </a:cubicBezTo>
                  <a:cubicBezTo>
                    <a:pt x="5243" y="53"/>
                    <a:pt x="5276" y="60"/>
                    <a:pt x="5283" y="93"/>
                  </a:cubicBezTo>
                  <a:cubicBezTo>
                    <a:pt x="5309" y="178"/>
                    <a:pt x="5329" y="218"/>
                    <a:pt x="5356" y="304"/>
                  </a:cubicBezTo>
                  <a:cubicBezTo>
                    <a:pt x="5375" y="357"/>
                    <a:pt x="5408" y="390"/>
                    <a:pt x="5455" y="422"/>
                  </a:cubicBezTo>
                  <a:cubicBezTo>
                    <a:pt x="5494" y="442"/>
                    <a:pt x="5507" y="469"/>
                    <a:pt x="5547" y="495"/>
                  </a:cubicBezTo>
                  <a:cubicBezTo>
                    <a:pt x="5600" y="541"/>
                    <a:pt x="5646" y="581"/>
                    <a:pt x="5646" y="653"/>
                  </a:cubicBezTo>
                  <a:cubicBezTo>
                    <a:pt x="5646" y="680"/>
                    <a:pt x="5646" y="700"/>
                    <a:pt x="5646" y="726"/>
                  </a:cubicBezTo>
                  <a:cubicBezTo>
                    <a:pt x="5659" y="805"/>
                    <a:pt x="5659" y="805"/>
                    <a:pt x="5659" y="805"/>
                  </a:cubicBezTo>
                  <a:cubicBezTo>
                    <a:pt x="5659" y="845"/>
                    <a:pt x="5659" y="864"/>
                    <a:pt x="5659" y="904"/>
                  </a:cubicBezTo>
                  <a:cubicBezTo>
                    <a:pt x="5659" y="963"/>
                    <a:pt x="5666" y="996"/>
                    <a:pt x="5692" y="1043"/>
                  </a:cubicBezTo>
                  <a:cubicBezTo>
                    <a:pt x="5738" y="1102"/>
                    <a:pt x="5791" y="1135"/>
                    <a:pt x="5791" y="1214"/>
                  </a:cubicBezTo>
                  <a:cubicBezTo>
                    <a:pt x="5791" y="1240"/>
                    <a:pt x="5791" y="1254"/>
                    <a:pt x="5791" y="1287"/>
                  </a:cubicBezTo>
                  <a:cubicBezTo>
                    <a:pt x="5791" y="1386"/>
                    <a:pt x="5844" y="1432"/>
                    <a:pt x="5864" y="1531"/>
                  </a:cubicBezTo>
                  <a:cubicBezTo>
                    <a:pt x="5877" y="1570"/>
                    <a:pt x="5870" y="1590"/>
                    <a:pt x="5870" y="1630"/>
                  </a:cubicBezTo>
                  <a:cubicBezTo>
                    <a:pt x="5883" y="1695"/>
                    <a:pt x="5916" y="1748"/>
                    <a:pt x="5982" y="1755"/>
                  </a:cubicBezTo>
                  <a:cubicBezTo>
                    <a:pt x="6022" y="1761"/>
                    <a:pt x="6041" y="1768"/>
                    <a:pt x="6081" y="1775"/>
                  </a:cubicBezTo>
                  <a:cubicBezTo>
                    <a:pt x="6101" y="1781"/>
                    <a:pt x="6134" y="1794"/>
                    <a:pt x="6140" y="1775"/>
                  </a:cubicBezTo>
                  <a:cubicBezTo>
                    <a:pt x="6160" y="1722"/>
                    <a:pt x="6160" y="1682"/>
                    <a:pt x="6180" y="1630"/>
                  </a:cubicBezTo>
                  <a:cubicBezTo>
                    <a:pt x="6193" y="1583"/>
                    <a:pt x="6220" y="1557"/>
                    <a:pt x="6239" y="1511"/>
                  </a:cubicBezTo>
                  <a:cubicBezTo>
                    <a:pt x="6253" y="1478"/>
                    <a:pt x="6259" y="1451"/>
                    <a:pt x="6286" y="1425"/>
                  </a:cubicBezTo>
                  <a:cubicBezTo>
                    <a:pt x="6338" y="1372"/>
                    <a:pt x="6411" y="1372"/>
                    <a:pt x="6477" y="1405"/>
                  </a:cubicBezTo>
                  <a:cubicBezTo>
                    <a:pt x="6530" y="1425"/>
                    <a:pt x="6550" y="1491"/>
                    <a:pt x="6609" y="1491"/>
                  </a:cubicBezTo>
                  <a:cubicBezTo>
                    <a:pt x="6662" y="1491"/>
                    <a:pt x="6721" y="1471"/>
                    <a:pt x="6721" y="1418"/>
                  </a:cubicBezTo>
                  <a:cubicBezTo>
                    <a:pt x="6721" y="1386"/>
                    <a:pt x="6721" y="1372"/>
                    <a:pt x="6721" y="1339"/>
                  </a:cubicBezTo>
                  <a:cubicBezTo>
                    <a:pt x="6721" y="1306"/>
                    <a:pt x="6754" y="1293"/>
                    <a:pt x="6780" y="1280"/>
                  </a:cubicBezTo>
                  <a:cubicBezTo>
                    <a:pt x="6826" y="1267"/>
                    <a:pt x="6853" y="1240"/>
                    <a:pt x="6899" y="1220"/>
                  </a:cubicBezTo>
                  <a:cubicBezTo>
                    <a:pt x="6978" y="1181"/>
                    <a:pt x="6998" y="1141"/>
                    <a:pt x="7077" y="1089"/>
                  </a:cubicBezTo>
                  <a:cubicBezTo>
                    <a:pt x="7097" y="1062"/>
                    <a:pt x="7117" y="1036"/>
                    <a:pt x="7156" y="1036"/>
                  </a:cubicBezTo>
                  <a:cubicBezTo>
                    <a:pt x="7189" y="1036"/>
                    <a:pt x="7209" y="1036"/>
                    <a:pt x="7242" y="1036"/>
                  </a:cubicBezTo>
                  <a:cubicBezTo>
                    <a:pt x="7288" y="1036"/>
                    <a:pt x="7315" y="1036"/>
                    <a:pt x="7361" y="1049"/>
                  </a:cubicBezTo>
                  <a:cubicBezTo>
                    <a:pt x="7334" y="442"/>
                    <a:pt x="7334" y="442"/>
                    <a:pt x="7334" y="442"/>
                  </a:cubicBezTo>
                  <a:cubicBezTo>
                    <a:pt x="7361" y="1049"/>
                    <a:pt x="7361" y="1049"/>
                    <a:pt x="7361" y="1049"/>
                  </a:cubicBezTo>
                  <a:cubicBezTo>
                    <a:pt x="7361" y="1089"/>
                    <a:pt x="7374" y="1115"/>
                    <a:pt x="7374" y="1155"/>
                  </a:cubicBezTo>
                  <a:cubicBezTo>
                    <a:pt x="7374" y="1201"/>
                    <a:pt x="7374" y="1227"/>
                    <a:pt x="7374" y="1273"/>
                  </a:cubicBezTo>
                  <a:cubicBezTo>
                    <a:pt x="7374" y="1306"/>
                    <a:pt x="7387" y="1319"/>
                    <a:pt x="7413" y="1346"/>
                  </a:cubicBezTo>
                  <a:cubicBezTo>
                    <a:pt x="7447" y="1379"/>
                    <a:pt x="7453" y="1412"/>
                    <a:pt x="7493" y="1438"/>
                  </a:cubicBezTo>
                  <a:cubicBezTo>
                    <a:pt x="7506" y="1458"/>
                    <a:pt x="7519" y="1458"/>
                    <a:pt x="7532" y="1478"/>
                  </a:cubicBezTo>
                  <a:cubicBezTo>
                    <a:pt x="7565" y="1517"/>
                    <a:pt x="7572" y="1557"/>
                    <a:pt x="7618" y="1570"/>
                  </a:cubicBezTo>
                  <a:cubicBezTo>
                    <a:pt x="7658" y="1577"/>
                    <a:pt x="7697" y="1583"/>
                    <a:pt x="7704" y="1616"/>
                  </a:cubicBezTo>
                  <a:cubicBezTo>
                    <a:pt x="7704" y="1649"/>
                    <a:pt x="7710" y="1662"/>
                    <a:pt x="7717" y="1689"/>
                  </a:cubicBezTo>
                  <a:cubicBezTo>
                    <a:pt x="7724" y="1715"/>
                    <a:pt x="7717" y="1735"/>
                    <a:pt x="7730" y="1761"/>
                  </a:cubicBezTo>
                  <a:cubicBezTo>
                    <a:pt x="7756" y="1788"/>
                    <a:pt x="7783" y="1794"/>
                    <a:pt x="7809" y="1814"/>
                  </a:cubicBezTo>
                  <a:cubicBezTo>
                    <a:pt x="7855" y="1854"/>
                    <a:pt x="7895" y="1860"/>
                    <a:pt x="7941" y="1900"/>
                  </a:cubicBezTo>
                  <a:cubicBezTo>
                    <a:pt x="7974" y="1920"/>
                    <a:pt x="7981" y="1959"/>
                    <a:pt x="8027" y="1959"/>
                  </a:cubicBezTo>
                  <a:cubicBezTo>
                    <a:pt x="8053" y="1959"/>
                    <a:pt x="8066" y="1953"/>
                    <a:pt x="8093" y="1953"/>
                  </a:cubicBezTo>
                  <a:cubicBezTo>
                    <a:pt x="8139" y="1953"/>
                    <a:pt x="8159" y="1959"/>
                    <a:pt x="8205" y="1959"/>
                  </a:cubicBezTo>
                  <a:cubicBezTo>
                    <a:pt x="8251" y="1966"/>
                    <a:pt x="8278" y="1946"/>
                    <a:pt x="8324" y="1959"/>
                  </a:cubicBezTo>
                  <a:cubicBezTo>
                    <a:pt x="8370" y="1979"/>
                    <a:pt x="8383" y="2012"/>
                    <a:pt x="8429" y="2038"/>
                  </a:cubicBezTo>
                  <a:cubicBezTo>
                    <a:pt x="8462" y="2071"/>
                    <a:pt x="8495" y="2071"/>
                    <a:pt x="8541" y="2091"/>
                  </a:cubicBezTo>
                  <a:cubicBezTo>
                    <a:pt x="8581" y="2104"/>
                    <a:pt x="8581" y="2137"/>
                    <a:pt x="8621" y="2157"/>
                  </a:cubicBezTo>
                  <a:cubicBezTo>
                    <a:pt x="8653" y="2177"/>
                    <a:pt x="8673" y="2164"/>
                    <a:pt x="8713" y="2164"/>
                  </a:cubicBezTo>
                  <a:cubicBezTo>
                    <a:pt x="8766" y="2177"/>
                    <a:pt x="8799" y="2190"/>
                    <a:pt x="8851" y="2210"/>
                  </a:cubicBezTo>
                  <a:cubicBezTo>
                    <a:pt x="8291" y="4446"/>
                    <a:pt x="8291" y="4446"/>
                    <a:pt x="8291" y="4446"/>
                  </a:cubicBezTo>
                  <a:cubicBezTo>
                    <a:pt x="8284" y="4446"/>
                    <a:pt x="8278" y="4439"/>
                    <a:pt x="8264" y="4439"/>
                  </a:cubicBezTo>
                  <a:cubicBezTo>
                    <a:pt x="8231" y="4439"/>
                    <a:pt x="8238" y="4479"/>
                    <a:pt x="8218" y="4505"/>
                  </a:cubicBezTo>
                  <a:cubicBezTo>
                    <a:pt x="8212" y="4518"/>
                    <a:pt x="8198" y="4518"/>
                    <a:pt x="8185" y="4525"/>
                  </a:cubicBezTo>
                  <a:cubicBezTo>
                    <a:pt x="8159" y="4551"/>
                    <a:pt x="8119" y="4564"/>
                    <a:pt x="8119" y="4611"/>
                  </a:cubicBezTo>
                  <a:cubicBezTo>
                    <a:pt x="8119" y="4650"/>
                    <a:pt x="8119" y="4677"/>
                    <a:pt x="8119" y="4716"/>
                  </a:cubicBezTo>
                  <a:cubicBezTo>
                    <a:pt x="8119" y="4749"/>
                    <a:pt x="8146" y="4756"/>
                    <a:pt x="8146" y="4782"/>
                  </a:cubicBezTo>
                  <a:cubicBezTo>
                    <a:pt x="8146" y="4802"/>
                    <a:pt x="8133" y="4815"/>
                    <a:pt x="8133" y="4835"/>
                  </a:cubicBezTo>
                  <a:cubicBezTo>
                    <a:pt x="8133" y="4861"/>
                    <a:pt x="8139" y="4875"/>
                    <a:pt x="8139" y="490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36"/>
            <p:cNvSpPr>
              <a:spLocks noChangeArrowheads="1"/>
            </p:cNvSpPr>
            <p:nvPr/>
          </p:nvSpPr>
          <p:spPr bwMode="auto">
            <a:xfrm>
              <a:off x="7015500" y="6634157"/>
              <a:ext cx="1325476" cy="1314450"/>
            </a:xfrm>
            <a:custGeom>
              <a:avLst/>
              <a:gdLst>
                <a:gd name="T0" fmla="*/ 2915 w 3681"/>
                <a:gd name="T1" fmla="*/ 2215 h 3653"/>
                <a:gd name="T2" fmla="*/ 2915 w 3681"/>
                <a:gd name="T3" fmla="*/ 2492 h 3653"/>
                <a:gd name="T4" fmla="*/ 2875 w 3681"/>
                <a:gd name="T5" fmla="*/ 2762 h 3653"/>
                <a:gd name="T6" fmla="*/ 2823 w 3681"/>
                <a:gd name="T7" fmla="*/ 3138 h 3653"/>
                <a:gd name="T8" fmla="*/ 2480 w 3681"/>
                <a:gd name="T9" fmla="*/ 3217 h 3653"/>
                <a:gd name="T10" fmla="*/ 2163 w 3681"/>
                <a:gd name="T11" fmla="*/ 3217 h 3653"/>
                <a:gd name="T12" fmla="*/ 1952 w 3681"/>
                <a:gd name="T13" fmla="*/ 3197 h 3653"/>
                <a:gd name="T14" fmla="*/ 1767 w 3681"/>
                <a:gd name="T15" fmla="*/ 3224 h 3653"/>
                <a:gd name="T16" fmla="*/ 1398 w 3681"/>
                <a:gd name="T17" fmla="*/ 3329 h 3653"/>
                <a:gd name="T18" fmla="*/ 1279 w 3681"/>
                <a:gd name="T19" fmla="*/ 3441 h 3653"/>
                <a:gd name="T20" fmla="*/ 1147 w 3681"/>
                <a:gd name="T21" fmla="*/ 3547 h 3653"/>
                <a:gd name="T22" fmla="*/ 1022 w 3681"/>
                <a:gd name="T23" fmla="*/ 3613 h 3653"/>
                <a:gd name="T24" fmla="*/ 554 w 3681"/>
                <a:gd name="T25" fmla="*/ 3303 h 3653"/>
                <a:gd name="T26" fmla="*/ 125 w 3681"/>
                <a:gd name="T27" fmla="*/ 2960 h 3653"/>
                <a:gd name="T28" fmla="*/ 52 w 3681"/>
                <a:gd name="T29" fmla="*/ 2802 h 3653"/>
                <a:gd name="T30" fmla="*/ 26 w 3681"/>
                <a:gd name="T31" fmla="*/ 2518 h 3653"/>
                <a:gd name="T32" fmla="*/ 250 w 3681"/>
                <a:gd name="T33" fmla="*/ 2208 h 3653"/>
                <a:gd name="T34" fmla="*/ 343 w 3681"/>
                <a:gd name="T35" fmla="*/ 1931 h 3653"/>
                <a:gd name="T36" fmla="*/ 514 w 3681"/>
                <a:gd name="T37" fmla="*/ 1799 h 3653"/>
                <a:gd name="T38" fmla="*/ 811 w 3681"/>
                <a:gd name="T39" fmla="*/ 1628 h 3653"/>
                <a:gd name="T40" fmla="*/ 956 w 3681"/>
                <a:gd name="T41" fmla="*/ 1377 h 3653"/>
                <a:gd name="T42" fmla="*/ 1200 w 3681"/>
                <a:gd name="T43" fmla="*/ 1159 h 3653"/>
                <a:gd name="T44" fmla="*/ 1273 w 3681"/>
                <a:gd name="T45" fmla="*/ 765 h 3653"/>
                <a:gd name="T46" fmla="*/ 1411 w 3681"/>
                <a:gd name="T47" fmla="*/ 408 h 3653"/>
                <a:gd name="T48" fmla="*/ 1616 w 3681"/>
                <a:gd name="T49" fmla="*/ 0 h 3653"/>
                <a:gd name="T50" fmla="*/ 1741 w 3681"/>
                <a:gd name="T51" fmla="*/ 362 h 3653"/>
                <a:gd name="T52" fmla="*/ 2242 w 3681"/>
                <a:gd name="T53" fmla="*/ 349 h 3653"/>
                <a:gd name="T54" fmla="*/ 2288 w 3681"/>
                <a:gd name="T55" fmla="*/ 514 h 3653"/>
                <a:gd name="T56" fmla="*/ 2500 w 3681"/>
                <a:gd name="T57" fmla="*/ 468 h 3653"/>
                <a:gd name="T58" fmla="*/ 2796 w 3681"/>
                <a:gd name="T59" fmla="*/ 666 h 3653"/>
                <a:gd name="T60" fmla="*/ 3014 w 3681"/>
                <a:gd name="T61" fmla="*/ 639 h 3653"/>
                <a:gd name="T62" fmla="*/ 3364 w 3681"/>
                <a:gd name="T63" fmla="*/ 547 h 3653"/>
                <a:gd name="T64" fmla="*/ 3680 w 3681"/>
                <a:gd name="T65" fmla="*/ 428 h 3653"/>
                <a:gd name="T66" fmla="*/ 3641 w 3681"/>
                <a:gd name="T67" fmla="*/ 613 h 3653"/>
                <a:gd name="T68" fmla="*/ 3641 w 3681"/>
                <a:gd name="T69" fmla="*/ 1186 h 3653"/>
                <a:gd name="T70" fmla="*/ 3383 w 3681"/>
                <a:gd name="T71" fmla="*/ 1436 h 3653"/>
                <a:gd name="T72" fmla="*/ 3133 w 3681"/>
                <a:gd name="T73" fmla="*/ 1726 h 3653"/>
                <a:gd name="T74" fmla="*/ 3007 w 3681"/>
                <a:gd name="T75" fmla="*/ 2023 h 3653"/>
                <a:gd name="T76" fmla="*/ 2994 w 3681"/>
                <a:gd name="T77" fmla="*/ 1832 h 3653"/>
                <a:gd name="T78" fmla="*/ 2928 w 3681"/>
                <a:gd name="T79" fmla="*/ 1601 h 3653"/>
                <a:gd name="T80" fmla="*/ 2308 w 3681"/>
                <a:gd name="T81" fmla="*/ 1542 h 3653"/>
                <a:gd name="T82" fmla="*/ 2183 w 3681"/>
                <a:gd name="T83" fmla="*/ 1740 h 3653"/>
                <a:gd name="T84" fmla="*/ 2170 w 3681"/>
                <a:gd name="T85" fmla="*/ 1997 h 3653"/>
                <a:gd name="T86" fmla="*/ 2704 w 3681"/>
                <a:gd name="T87" fmla="*/ 2136 h 3653"/>
                <a:gd name="T88" fmla="*/ 3007 w 3681"/>
                <a:gd name="T89" fmla="*/ 2023 h 3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81" h="3653">
                  <a:moveTo>
                    <a:pt x="3007" y="2023"/>
                  </a:moveTo>
                  <a:lnTo>
                    <a:pt x="3007" y="2023"/>
                  </a:lnTo>
                  <a:cubicBezTo>
                    <a:pt x="3001" y="2103"/>
                    <a:pt x="2915" y="2136"/>
                    <a:pt x="2915" y="2215"/>
                  </a:cubicBezTo>
                  <a:cubicBezTo>
                    <a:pt x="2915" y="2267"/>
                    <a:pt x="2961" y="2294"/>
                    <a:pt x="2961" y="2347"/>
                  </a:cubicBezTo>
                  <a:cubicBezTo>
                    <a:pt x="2961" y="2373"/>
                    <a:pt x="2961" y="2393"/>
                    <a:pt x="2961" y="2419"/>
                  </a:cubicBezTo>
                  <a:cubicBezTo>
                    <a:pt x="2961" y="2452"/>
                    <a:pt x="2928" y="2465"/>
                    <a:pt x="2915" y="2492"/>
                  </a:cubicBezTo>
                  <a:cubicBezTo>
                    <a:pt x="2895" y="2544"/>
                    <a:pt x="2882" y="2571"/>
                    <a:pt x="2862" y="2623"/>
                  </a:cubicBezTo>
                  <a:cubicBezTo>
                    <a:pt x="2849" y="2650"/>
                    <a:pt x="2836" y="2657"/>
                    <a:pt x="2836" y="2690"/>
                  </a:cubicBezTo>
                  <a:cubicBezTo>
                    <a:pt x="2836" y="2722"/>
                    <a:pt x="2856" y="2729"/>
                    <a:pt x="2875" y="2762"/>
                  </a:cubicBezTo>
                  <a:cubicBezTo>
                    <a:pt x="2882" y="2782"/>
                    <a:pt x="2908" y="2795"/>
                    <a:pt x="2908" y="2821"/>
                  </a:cubicBezTo>
                  <a:cubicBezTo>
                    <a:pt x="2908" y="2901"/>
                    <a:pt x="2823" y="2927"/>
                    <a:pt x="2823" y="3006"/>
                  </a:cubicBezTo>
                  <a:cubicBezTo>
                    <a:pt x="2823" y="3059"/>
                    <a:pt x="2823" y="3085"/>
                    <a:pt x="2823" y="3138"/>
                  </a:cubicBezTo>
                  <a:cubicBezTo>
                    <a:pt x="2737" y="3138"/>
                    <a:pt x="2697" y="3171"/>
                    <a:pt x="2625" y="3211"/>
                  </a:cubicBezTo>
                  <a:cubicBezTo>
                    <a:pt x="2592" y="3224"/>
                    <a:pt x="2579" y="3250"/>
                    <a:pt x="2546" y="3250"/>
                  </a:cubicBezTo>
                  <a:cubicBezTo>
                    <a:pt x="2519" y="3250"/>
                    <a:pt x="2506" y="3224"/>
                    <a:pt x="2480" y="3217"/>
                  </a:cubicBezTo>
                  <a:cubicBezTo>
                    <a:pt x="2433" y="3211"/>
                    <a:pt x="2401" y="3211"/>
                    <a:pt x="2348" y="3211"/>
                  </a:cubicBezTo>
                  <a:cubicBezTo>
                    <a:pt x="2308" y="3211"/>
                    <a:pt x="2282" y="3217"/>
                    <a:pt x="2242" y="3217"/>
                  </a:cubicBezTo>
                  <a:cubicBezTo>
                    <a:pt x="2209" y="3217"/>
                    <a:pt x="2189" y="3217"/>
                    <a:pt x="2163" y="3217"/>
                  </a:cubicBezTo>
                  <a:cubicBezTo>
                    <a:pt x="2130" y="3217"/>
                    <a:pt x="2110" y="3217"/>
                    <a:pt x="2084" y="3204"/>
                  </a:cubicBezTo>
                  <a:cubicBezTo>
                    <a:pt x="2058" y="3191"/>
                    <a:pt x="2051" y="3158"/>
                    <a:pt x="2018" y="3158"/>
                  </a:cubicBezTo>
                  <a:cubicBezTo>
                    <a:pt x="1992" y="3158"/>
                    <a:pt x="1978" y="3184"/>
                    <a:pt x="1952" y="3197"/>
                  </a:cubicBezTo>
                  <a:cubicBezTo>
                    <a:pt x="1926" y="3211"/>
                    <a:pt x="1906" y="3217"/>
                    <a:pt x="1873" y="3230"/>
                  </a:cubicBezTo>
                  <a:cubicBezTo>
                    <a:pt x="1847" y="3250"/>
                    <a:pt x="1840" y="3277"/>
                    <a:pt x="1814" y="3296"/>
                  </a:cubicBezTo>
                  <a:cubicBezTo>
                    <a:pt x="1807" y="3263"/>
                    <a:pt x="1800" y="3224"/>
                    <a:pt x="1767" y="3224"/>
                  </a:cubicBezTo>
                  <a:cubicBezTo>
                    <a:pt x="1748" y="3224"/>
                    <a:pt x="1741" y="3250"/>
                    <a:pt x="1721" y="3257"/>
                  </a:cubicBezTo>
                  <a:cubicBezTo>
                    <a:pt x="1655" y="3277"/>
                    <a:pt x="1609" y="3290"/>
                    <a:pt x="1543" y="3316"/>
                  </a:cubicBezTo>
                  <a:cubicBezTo>
                    <a:pt x="1490" y="3316"/>
                    <a:pt x="1457" y="3323"/>
                    <a:pt x="1398" y="3329"/>
                  </a:cubicBezTo>
                  <a:cubicBezTo>
                    <a:pt x="1378" y="3336"/>
                    <a:pt x="1359" y="3336"/>
                    <a:pt x="1339" y="3349"/>
                  </a:cubicBezTo>
                  <a:cubicBezTo>
                    <a:pt x="1325" y="3356"/>
                    <a:pt x="1325" y="3369"/>
                    <a:pt x="1312" y="3389"/>
                  </a:cubicBezTo>
                  <a:cubicBezTo>
                    <a:pt x="1306" y="3408"/>
                    <a:pt x="1292" y="3422"/>
                    <a:pt x="1279" y="3441"/>
                  </a:cubicBezTo>
                  <a:cubicBezTo>
                    <a:pt x="1266" y="3474"/>
                    <a:pt x="1253" y="3488"/>
                    <a:pt x="1227" y="3507"/>
                  </a:cubicBezTo>
                  <a:cubicBezTo>
                    <a:pt x="1207" y="3514"/>
                    <a:pt x="1207" y="3534"/>
                    <a:pt x="1187" y="3540"/>
                  </a:cubicBezTo>
                  <a:cubicBezTo>
                    <a:pt x="1167" y="3547"/>
                    <a:pt x="1154" y="3540"/>
                    <a:pt x="1147" y="3547"/>
                  </a:cubicBezTo>
                  <a:cubicBezTo>
                    <a:pt x="1108" y="3573"/>
                    <a:pt x="1101" y="3606"/>
                    <a:pt x="1095" y="3652"/>
                  </a:cubicBezTo>
                  <a:lnTo>
                    <a:pt x="1095" y="3652"/>
                  </a:lnTo>
                  <a:cubicBezTo>
                    <a:pt x="1068" y="3633"/>
                    <a:pt x="1048" y="3626"/>
                    <a:pt x="1022" y="3613"/>
                  </a:cubicBezTo>
                  <a:cubicBezTo>
                    <a:pt x="943" y="3580"/>
                    <a:pt x="884" y="3567"/>
                    <a:pt x="844" y="3494"/>
                  </a:cubicBezTo>
                  <a:cubicBezTo>
                    <a:pt x="811" y="3441"/>
                    <a:pt x="765" y="3435"/>
                    <a:pt x="712" y="3402"/>
                  </a:cubicBezTo>
                  <a:cubicBezTo>
                    <a:pt x="646" y="3369"/>
                    <a:pt x="620" y="3343"/>
                    <a:pt x="554" y="3303"/>
                  </a:cubicBezTo>
                  <a:cubicBezTo>
                    <a:pt x="461" y="3244"/>
                    <a:pt x="422" y="3197"/>
                    <a:pt x="336" y="3132"/>
                  </a:cubicBezTo>
                  <a:cubicBezTo>
                    <a:pt x="296" y="3105"/>
                    <a:pt x="270" y="3092"/>
                    <a:pt x="244" y="3059"/>
                  </a:cubicBezTo>
                  <a:cubicBezTo>
                    <a:pt x="204" y="3013"/>
                    <a:pt x="184" y="2980"/>
                    <a:pt x="125" y="2960"/>
                  </a:cubicBezTo>
                  <a:cubicBezTo>
                    <a:pt x="92" y="2947"/>
                    <a:pt x="66" y="2953"/>
                    <a:pt x="33" y="2947"/>
                  </a:cubicBezTo>
                  <a:cubicBezTo>
                    <a:pt x="33" y="2934"/>
                    <a:pt x="33" y="2927"/>
                    <a:pt x="33" y="2914"/>
                  </a:cubicBezTo>
                  <a:cubicBezTo>
                    <a:pt x="33" y="2874"/>
                    <a:pt x="52" y="2848"/>
                    <a:pt x="52" y="2802"/>
                  </a:cubicBezTo>
                  <a:cubicBezTo>
                    <a:pt x="59" y="2755"/>
                    <a:pt x="59" y="2709"/>
                    <a:pt x="66" y="2663"/>
                  </a:cubicBezTo>
                  <a:lnTo>
                    <a:pt x="66" y="2663"/>
                  </a:lnTo>
                  <a:cubicBezTo>
                    <a:pt x="59" y="2604"/>
                    <a:pt x="46" y="2564"/>
                    <a:pt x="26" y="2518"/>
                  </a:cubicBezTo>
                  <a:cubicBezTo>
                    <a:pt x="13" y="2498"/>
                    <a:pt x="0" y="2478"/>
                    <a:pt x="0" y="2459"/>
                  </a:cubicBezTo>
                  <a:cubicBezTo>
                    <a:pt x="0" y="2406"/>
                    <a:pt x="33" y="2386"/>
                    <a:pt x="59" y="2347"/>
                  </a:cubicBezTo>
                  <a:cubicBezTo>
                    <a:pt x="112" y="2274"/>
                    <a:pt x="178" y="2254"/>
                    <a:pt x="250" y="2208"/>
                  </a:cubicBezTo>
                  <a:cubicBezTo>
                    <a:pt x="283" y="2182"/>
                    <a:pt x="290" y="2155"/>
                    <a:pt x="303" y="2116"/>
                  </a:cubicBezTo>
                  <a:cubicBezTo>
                    <a:pt x="323" y="2069"/>
                    <a:pt x="343" y="2050"/>
                    <a:pt x="343" y="2004"/>
                  </a:cubicBezTo>
                  <a:cubicBezTo>
                    <a:pt x="343" y="1977"/>
                    <a:pt x="343" y="1957"/>
                    <a:pt x="343" y="1931"/>
                  </a:cubicBezTo>
                  <a:cubicBezTo>
                    <a:pt x="343" y="1898"/>
                    <a:pt x="382" y="1892"/>
                    <a:pt x="415" y="1885"/>
                  </a:cubicBezTo>
                  <a:cubicBezTo>
                    <a:pt x="435" y="1878"/>
                    <a:pt x="448" y="1865"/>
                    <a:pt x="468" y="1852"/>
                  </a:cubicBezTo>
                  <a:cubicBezTo>
                    <a:pt x="488" y="1839"/>
                    <a:pt x="488" y="1806"/>
                    <a:pt x="514" y="1799"/>
                  </a:cubicBezTo>
                  <a:cubicBezTo>
                    <a:pt x="547" y="1793"/>
                    <a:pt x="567" y="1793"/>
                    <a:pt x="600" y="1793"/>
                  </a:cubicBezTo>
                  <a:cubicBezTo>
                    <a:pt x="653" y="1793"/>
                    <a:pt x="699" y="1812"/>
                    <a:pt x="738" y="1786"/>
                  </a:cubicBezTo>
                  <a:cubicBezTo>
                    <a:pt x="791" y="1746"/>
                    <a:pt x="811" y="1694"/>
                    <a:pt x="811" y="1628"/>
                  </a:cubicBezTo>
                  <a:cubicBezTo>
                    <a:pt x="811" y="1608"/>
                    <a:pt x="798" y="1601"/>
                    <a:pt x="798" y="1581"/>
                  </a:cubicBezTo>
                  <a:cubicBezTo>
                    <a:pt x="798" y="1515"/>
                    <a:pt x="837" y="1482"/>
                    <a:pt x="884" y="1436"/>
                  </a:cubicBezTo>
                  <a:cubicBezTo>
                    <a:pt x="903" y="1410"/>
                    <a:pt x="917" y="1377"/>
                    <a:pt x="956" y="1377"/>
                  </a:cubicBezTo>
                  <a:cubicBezTo>
                    <a:pt x="982" y="1377"/>
                    <a:pt x="996" y="1390"/>
                    <a:pt x="1029" y="1390"/>
                  </a:cubicBezTo>
                  <a:cubicBezTo>
                    <a:pt x="1081" y="1390"/>
                    <a:pt x="1095" y="1338"/>
                    <a:pt x="1114" y="1291"/>
                  </a:cubicBezTo>
                  <a:cubicBezTo>
                    <a:pt x="1134" y="1232"/>
                    <a:pt x="1200" y="1225"/>
                    <a:pt x="1200" y="1159"/>
                  </a:cubicBezTo>
                  <a:cubicBezTo>
                    <a:pt x="1200" y="1126"/>
                    <a:pt x="1200" y="1107"/>
                    <a:pt x="1200" y="1067"/>
                  </a:cubicBezTo>
                  <a:cubicBezTo>
                    <a:pt x="1200" y="995"/>
                    <a:pt x="1246" y="961"/>
                    <a:pt x="1266" y="890"/>
                  </a:cubicBezTo>
                  <a:cubicBezTo>
                    <a:pt x="1273" y="844"/>
                    <a:pt x="1266" y="811"/>
                    <a:pt x="1273" y="765"/>
                  </a:cubicBezTo>
                  <a:cubicBezTo>
                    <a:pt x="1279" y="718"/>
                    <a:pt x="1312" y="699"/>
                    <a:pt x="1325" y="659"/>
                  </a:cubicBezTo>
                  <a:cubicBezTo>
                    <a:pt x="1345" y="613"/>
                    <a:pt x="1345" y="580"/>
                    <a:pt x="1372" y="534"/>
                  </a:cubicBezTo>
                  <a:cubicBezTo>
                    <a:pt x="1398" y="488"/>
                    <a:pt x="1398" y="455"/>
                    <a:pt x="1411" y="408"/>
                  </a:cubicBezTo>
                  <a:cubicBezTo>
                    <a:pt x="1438" y="343"/>
                    <a:pt x="1477" y="310"/>
                    <a:pt x="1497" y="244"/>
                  </a:cubicBezTo>
                  <a:cubicBezTo>
                    <a:pt x="1530" y="138"/>
                    <a:pt x="1536" y="72"/>
                    <a:pt x="1616" y="0"/>
                  </a:cubicBezTo>
                  <a:lnTo>
                    <a:pt x="1616" y="0"/>
                  </a:lnTo>
                  <a:cubicBezTo>
                    <a:pt x="1741" y="59"/>
                    <a:pt x="1741" y="59"/>
                    <a:pt x="1741" y="59"/>
                  </a:cubicBezTo>
                  <a:cubicBezTo>
                    <a:pt x="1728" y="145"/>
                    <a:pt x="1642" y="171"/>
                    <a:pt x="1642" y="263"/>
                  </a:cubicBezTo>
                  <a:cubicBezTo>
                    <a:pt x="1642" y="316"/>
                    <a:pt x="1695" y="343"/>
                    <a:pt x="1741" y="362"/>
                  </a:cubicBezTo>
                  <a:cubicBezTo>
                    <a:pt x="1814" y="389"/>
                    <a:pt x="1853" y="408"/>
                    <a:pt x="1926" y="408"/>
                  </a:cubicBezTo>
                  <a:cubicBezTo>
                    <a:pt x="2038" y="408"/>
                    <a:pt x="2018" y="211"/>
                    <a:pt x="2130" y="211"/>
                  </a:cubicBezTo>
                  <a:cubicBezTo>
                    <a:pt x="2203" y="211"/>
                    <a:pt x="2242" y="283"/>
                    <a:pt x="2242" y="349"/>
                  </a:cubicBezTo>
                  <a:cubicBezTo>
                    <a:pt x="2242" y="408"/>
                    <a:pt x="2216" y="435"/>
                    <a:pt x="2216" y="494"/>
                  </a:cubicBezTo>
                  <a:cubicBezTo>
                    <a:pt x="2216" y="521"/>
                    <a:pt x="2222" y="560"/>
                    <a:pt x="2256" y="560"/>
                  </a:cubicBezTo>
                  <a:cubicBezTo>
                    <a:pt x="2275" y="560"/>
                    <a:pt x="2282" y="534"/>
                    <a:pt x="2288" y="514"/>
                  </a:cubicBezTo>
                  <a:cubicBezTo>
                    <a:pt x="2302" y="488"/>
                    <a:pt x="2315" y="474"/>
                    <a:pt x="2321" y="448"/>
                  </a:cubicBezTo>
                  <a:cubicBezTo>
                    <a:pt x="2368" y="461"/>
                    <a:pt x="2387" y="507"/>
                    <a:pt x="2433" y="507"/>
                  </a:cubicBezTo>
                  <a:cubicBezTo>
                    <a:pt x="2467" y="507"/>
                    <a:pt x="2467" y="468"/>
                    <a:pt x="2500" y="468"/>
                  </a:cubicBezTo>
                  <a:cubicBezTo>
                    <a:pt x="2532" y="468"/>
                    <a:pt x="2546" y="494"/>
                    <a:pt x="2572" y="521"/>
                  </a:cubicBezTo>
                  <a:cubicBezTo>
                    <a:pt x="2618" y="567"/>
                    <a:pt x="2658" y="580"/>
                    <a:pt x="2711" y="619"/>
                  </a:cubicBezTo>
                  <a:cubicBezTo>
                    <a:pt x="2737" y="646"/>
                    <a:pt x="2757" y="666"/>
                    <a:pt x="2796" y="666"/>
                  </a:cubicBezTo>
                  <a:cubicBezTo>
                    <a:pt x="2816" y="666"/>
                    <a:pt x="2816" y="646"/>
                    <a:pt x="2823" y="626"/>
                  </a:cubicBezTo>
                  <a:cubicBezTo>
                    <a:pt x="2843" y="600"/>
                    <a:pt x="2862" y="573"/>
                    <a:pt x="2895" y="573"/>
                  </a:cubicBezTo>
                  <a:cubicBezTo>
                    <a:pt x="2948" y="573"/>
                    <a:pt x="2961" y="639"/>
                    <a:pt x="3014" y="639"/>
                  </a:cubicBezTo>
                  <a:cubicBezTo>
                    <a:pt x="3034" y="639"/>
                    <a:pt x="3047" y="639"/>
                    <a:pt x="3073" y="639"/>
                  </a:cubicBezTo>
                  <a:cubicBezTo>
                    <a:pt x="3133" y="639"/>
                    <a:pt x="3159" y="619"/>
                    <a:pt x="3212" y="600"/>
                  </a:cubicBezTo>
                  <a:cubicBezTo>
                    <a:pt x="3271" y="580"/>
                    <a:pt x="3317" y="586"/>
                    <a:pt x="3364" y="547"/>
                  </a:cubicBezTo>
                  <a:cubicBezTo>
                    <a:pt x="3397" y="521"/>
                    <a:pt x="3383" y="481"/>
                    <a:pt x="3410" y="461"/>
                  </a:cubicBezTo>
                  <a:cubicBezTo>
                    <a:pt x="3443" y="428"/>
                    <a:pt x="3476" y="441"/>
                    <a:pt x="3522" y="435"/>
                  </a:cubicBezTo>
                  <a:cubicBezTo>
                    <a:pt x="3680" y="428"/>
                    <a:pt x="3680" y="428"/>
                    <a:pt x="3680" y="428"/>
                  </a:cubicBezTo>
                  <a:lnTo>
                    <a:pt x="3680" y="428"/>
                  </a:lnTo>
                  <a:cubicBezTo>
                    <a:pt x="3680" y="468"/>
                    <a:pt x="3641" y="488"/>
                    <a:pt x="3641" y="527"/>
                  </a:cubicBezTo>
                  <a:cubicBezTo>
                    <a:pt x="3641" y="560"/>
                    <a:pt x="3641" y="580"/>
                    <a:pt x="3641" y="613"/>
                  </a:cubicBezTo>
                  <a:cubicBezTo>
                    <a:pt x="3641" y="685"/>
                    <a:pt x="3575" y="718"/>
                    <a:pt x="3575" y="791"/>
                  </a:cubicBezTo>
                  <a:cubicBezTo>
                    <a:pt x="3575" y="850"/>
                    <a:pt x="3575" y="883"/>
                    <a:pt x="3575" y="942"/>
                  </a:cubicBezTo>
                  <a:cubicBezTo>
                    <a:pt x="3575" y="1041"/>
                    <a:pt x="3641" y="1087"/>
                    <a:pt x="3641" y="1186"/>
                  </a:cubicBezTo>
                  <a:cubicBezTo>
                    <a:pt x="3641" y="1298"/>
                    <a:pt x="3608" y="1357"/>
                    <a:pt x="3568" y="1463"/>
                  </a:cubicBezTo>
                  <a:lnTo>
                    <a:pt x="3568" y="1463"/>
                  </a:lnTo>
                  <a:cubicBezTo>
                    <a:pt x="3496" y="1463"/>
                    <a:pt x="3456" y="1436"/>
                    <a:pt x="3383" y="1436"/>
                  </a:cubicBezTo>
                  <a:cubicBezTo>
                    <a:pt x="3311" y="1436"/>
                    <a:pt x="3271" y="1482"/>
                    <a:pt x="3238" y="1542"/>
                  </a:cubicBezTo>
                  <a:cubicBezTo>
                    <a:pt x="3205" y="1601"/>
                    <a:pt x="3172" y="1634"/>
                    <a:pt x="3153" y="1700"/>
                  </a:cubicBezTo>
                  <a:cubicBezTo>
                    <a:pt x="3153" y="1713"/>
                    <a:pt x="3139" y="1713"/>
                    <a:pt x="3133" y="1726"/>
                  </a:cubicBezTo>
                  <a:cubicBezTo>
                    <a:pt x="3106" y="1799"/>
                    <a:pt x="3113" y="1852"/>
                    <a:pt x="3080" y="1924"/>
                  </a:cubicBezTo>
                  <a:cubicBezTo>
                    <a:pt x="3067" y="1944"/>
                    <a:pt x="3054" y="1957"/>
                    <a:pt x="3040" y="1977"/>
                  </a:cubicBezTo>
                  <a:cubicBezTo>
                    <a:pt x="3027" y="1997"/>
                    <a:pt x="3027" y="2017"/>
                    <a:pt x="3007" y="2023"/>
                  </a:cubicBezTo>
                  <a:lnTo>
                    <a:pt x="3007" y="2023"/>
                  </a:lnTo>
                  <a:cubicBezTo>
                    <a:pt x="2968" y="1990"/>
                    <a:pt x="2974" y="1951"/>
                    <a:pt x="2974" y="1905"/>
                  </a:cubicBezTo>
                  <a:cubicBezTo>
                    <a:pt x="2974" y="1872"/>
                    <a:pt x="2994" y="1858"/>
                    <a:pt x="2994" y="1832"/>
                  </a:cubicBezTo>
                  <a:cubicBezTo>
                    <a:pt x="3007" y="1779"/>
                    <a:pt x="3014" y="1746"/>
                    <a:pt x="3014" y="1687"/>
                  </a:cubicBezTo>
                  <a:cubicBezTo>
                    <a:pt x="3014" y="1661"/>
                    <a:pt x="3014" y="1641"/>
                    <a:pt x="2994" y="1628"/>
                  </a:cubicBezTo>
                  <a:cubicBezTo>
                    <a:pt x="2974" y="1608"/>
                    <a:pt x="2955" y="1614"/>
                    <a:pt x="2928" y="1601"/>
                  </a:cubicBezTo>
                  <a:cubicBezTo>
                    <a:pt x="2862" y="1575"/>
                    <a:pt x="2816" y="1562"/>
                    <a:pt x="2750" y="1562"/>
                  </a:cubicBezTo>
                  <a:cubicBezTo>
                    <a:pt x="2671" y="1562"/>
                    <a:pt x="2631" y="1562"/>
                    <a:pt x="2552" y="1562"/>
                  </a:cubicBezTo>
                  <a:cubicBezTo>
                    <a:pt x="2453" y="1562"/>
                    <a:pt x="2401" y="1542"/>
                    <a:pt x="2308" y="1542"/>
                  </a:cubicBezTo>
                  <a:cubicBezTo>
                    <a:pt x="2275" y="1542"/>
                    <a:pt x="2256" y="1529"/>
                    <a:pt x="2229" y="1542"/>
                  </a:cubicBezTo>
                  <a:cubicBezTo>
                    <a:pt x="2203" y="1555"/>
                    <a:pt x="2209" y="1581"/>
                    <a:pt x="2203" y="1608"/>
                  </a:cubicBezTo>
                  <a:cubicBezTo>
                    <a:pt x="2189" y="1661"/>
                    <a:pt x="2183" y="1687"/>
                    <a:pt x="2183" y="1740"/>
                  </a:cubicBezTo>
                  <a:cubicBezTo>
                    <a:pt x="2183" y="1773"/>
                    <a:pt x="2183" y="1786"/>
                    <a:pt x="2183" y="1812"/>
                  </a:cubicBezTo>
                  <a:cubicBezTo>
                    <a:pt x="2183" y="1825"/>
                    <a:pt x="2170" y="1832"/>
                    <a:pt x="2170" y="1845"/>
                  </a:cubicBezTo>
                  <a:cubicBezTo>
                    <a:pt x="2170" y="1905"/>
                    <a:pt x="2170" y="1938"/>
                    <a:pt x="2170" y="1997"/>
                  </a:cubicBezTo>
                  <a:cubicBezTo>
                    <a:pt x="2170" y="2043"/>
                    <a:pt x="2222" y="2056"/>
                    <a:pt x="2269" y="2063"/>
                  </a:cubicBezTo>
                  <a:cubicBezTo>
                    <a:pt x="2328" y="2069"/>
                    <a:pt x="2361" y="2083"/>
                    <a:pt x="2420" y="2089"/>
                  </a:cubicBezTo>
                  <a:cubicBezTo>
                    <a:pt x="2526" y="2103"/>
                    <a:pt x="2592" y="2136"/>
                    <a:pt x="2704" y="2136"/>
                  </a:cubicBezTo>
                  <a:cubicBezTo>
                    <a:pt x="2750" y="2136"/>
                    <a:pt x="2776" y="2129"/>
                    <a:pt x="2829" y="2122"/>
                  </a:cubicBezTo>
                  <a:cubicBezTo>
                    <a:pt x="2869" y="2122"/>
                    <a:pt x="2908" y="2116"/>
                    <a:pt x="2935" y="2083"/>
                  </a:cubicBezTo>
                  <a:cubicBezTo>
                    <a:pt x="2961" y="2063"/>
                    <a:pt x="2988" y="2050"/>
                    <a:pt x="3007" y="202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37"/>
            <p:cNvSpPr>
              <a:spLocks noChangeArrowheads="1"/>
            </p:cNvSpPr>
            <p:nvPr/>
          </p:nvSpPr>
          <p:spPr bwMode="auto">
            <a:xfrm>
              <a:off x="7796500" y="7185020"/>
              <a:ext cx="304780" cy="219075"/>
            </a:xfrm>
            <a:custGeom>
              <a:avLst/>
              <a:gdLst>
                <a:gd name="T0" fmla="*/ 837 w 845"/>
                <a:gd name="T1" fmla="*/ 494 h 608"/>
                <a:gd name="T2" fmla="*/ 837 w 845"/>
                <a:gd name="T3" fmla="*/ 494 h 608"/>
                <a:gd name="T4" fmla="*/ 804 w 845"/>
                <a:gd name="T5" fmla="*/ 376 h 608"/>
                <a:gd name="T6" fmla="*/ 824 w 845"/>
                <a:gd name="T7" fmla="*/ 303 h 608"/>
                <a:gd name="T8" fmla="*/ 844 w 845"/>
                <a:gd name="T9" fmla="*/ 158 h 608"/>
                <a:gd name="T10" fmla="*/ 824 w 845"/>
                <a:gd name="T11" fmla="*/ 99 h 608"/>
                <a:gd name="T12" fmla="*/ 758 w 845"/>
                <a:gd name="T13" fmla="*/ 72 h 608"/>
                <a:gd name="T14" fmla="*/ 580 w 845"/>
                <a:gd name="T15" fmla="*/ 33 h 608"/>
                <a:gd name="T16" fmla="*/ 382 w 845"/>
                <a:gd name="T17" fmla="*/ 33 h 608"/>
                <a:gd name="T18" fmla="*/ 138 w 845"/>
                <a:gd name="T19" fmla="*/ 13 h 608"/>
                <a:gd name="T20" fmla="*/ 59 w 845"/>
                <a:gd name="T21" fmla="*/ 13 h 608"/>
                <a:gd name="T22" fmla="*/ 33 w 845"/>
                <a:gd name="T23" fmla="*/ 79 h 608"/>
                <a:gd name="T24" fmla="*/ 13 w 845"/>
                <a:gd name="T25" fmla="*/ 211 h 608"/>
                <a:gd name="T26" fmla="*/ 13 w 845"/>
                <a:gd name="T27" fmla="*/ 283 h 608"/>
                <a:gd name="T28" fmla="*/ 0 w 845"/>
                <a:gd name="T29" fmla="*/ 316 h 608"/>
                <a:gd name="T30" fmla="*/ 0 w 845"/>
                <a:gd name="T31" fmla="*/ 468 h 608"/>
                <a:gd name="T32" fmla="*/ 99 w 845"/>
                <a:gd name="T33" fmla="*/ 534 h 608"/>
                <a:gd name="T34" fmla="*/ 250 w 845"/>
                <a:gd name="T35" fmla="*/ 560 h 608"/>
                <a:gd name="T36" fmla="*/ 534 w 845"/>
                <a:gd name="T37" fmla="*/ 607 h 608"/>
                <a:gd name="T38" fmla="*/ 659 w 845"/>
                <a:gd name="T39" fmla="*/ 593 h 608"/>
                <a:gd name="T40" fmla="*/ 765 w 845"/>
                <a:gd name="T41" fmla="*/ 554 h 608"/>
                <a:gd name="T42" fmla="*/ 837 w 845"/>
                <a:gd name="T43" fmla="*/ 494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5" h="608">
                  <a:moveTo>
                    <a:pt x="837" y="494"/>
                  </a:moveTo>
                  <a:lnTo>
                    <a:pt x="837" y="494"/>
                  </a:lnTo>
                  <a:cubicBezTo>
                    <a:pt x="798" y="461"/>
                    <a:pt x="804" y="422"/>
                    <a:pt x="804" y="376"/>
                  </a:cubicBezTo>
                  <a:cubicBezTo>
                    <a:pt x="804" y="343"/>
                    <a:pt x="824" y="329"/>
                    <a:pt x="824" y="303"/>
                  </a:cubicBezTo>
                  <a:cubicBezTo>
                    <a:pt x="837" y="250"/>
                    <a:pt x="844" y="217"/>
                    <a:pt x="844" y="158"/>
                  </a:cubicBezTo>
                  <a:cubicBezTo>
                    <a:pt x="844" y="132"/>
                    <a:pt x="844" y="112"/>
                    <a:pt x="824" y="99"/>
                  </a:cubicBezTo>
                  <a:cubicBezTo>
                    <a:pt x="804" y="79"/>
                    <a:pt x="785" y="85"/>
                    <a:pt x="758" y="72"/>
                  </a:cubicBezTo>
                  <a:cubicBezTo>
                    <a:pt x="692" y="46"/>
                    <a:pt x="646" y="33"/>
                    <a:pt x="580" y="33"/>
                  </a:cubicBezTo>
                  <a:cubicBezTo>
                    <a:pt x="501" y="33"/>
                    <a:pt x="461" y="33"/>
                    <a:pt x="382" y="33"/>
                  </a:cubicBezTo>
                  <a:cubicBezTo>
                    <a:pt x="283" y="33"/>
                    <a:pt x="231" y="13"/>
                    <a:pt x="138" y="13"/>
                  </a:cubicBezTo>
                  <a:cubicBezTo>
                    <a:pt x="105" y="13"/>
                    <a:pt x="86" y="0"/>
                    <a:pt x="59" y="13"/>
                  </a:cubicBezTo>
                  <a:cubicBezTo>
                    <a:pt x="33" y="26"/>
                    <a:pt x="39" y="52"/>
                    <a:pt x="33" y="79"/>
                  </a:cubicBezTo>
                  <a:cubicBezTo>
                    <a:pt x="19" y="132"/>
                    <a:pt x="13" y="158"/>
                    <a:pt x="13" y="211"/>
                  </a:cubicBezTo>
                  <a:cubicBezTo>
                    <a:pt x="13" y="244"/>
                    <a:pt x="13" y="257"/>
                    <a:pt x="13" y="283"/>
                  </a:cubicBezTo>
                  <a:cubicBezTo>
                    <a:pt x="13" y="296"/>
                    <a:pt x="0" y="303"/>
                    <a:pt x="0" y="316"/>
                  </a:cubicBezTo>
                  <a:cubicBezTo>
                    <a:pt x="0" y="376"/>
                    <a:pt x="0" y="409"/>
                    <a:pt x="0" y="468"/>
                  </a:cubicBezTo>
                  <a:cubicBezTo>
                    <a:pt x="0" y="514"/>
                    <a:pt x="52" y="527"/>
                    <a:pt x="99" y="534"/>
                  </a:cubicBezTo>
                  <a:cubicBezTo>
                    <a:pt x="158" y="540"/>
                    <a:pt x="191" y="554"/>
                    <a:pt x="250" y="560"/>
                  </a:cubicBezTo>
                  <a:cubicBezTo>
                    <a:pt x="356" y="574"/>
                    <a:pt x="422" y="607"/>
                    <a:pt x="534" y="607"/>
                  </a:cubicBezTo>
                  <a:cubicBezTo>
                    <a:pt x="580" y="607"/>
                    <a:pt x="606" y="600"/>
                    <a:pt x="659" y="593"/>
                  </a:cubicBezTo>
                  <a:cubicBezTo>
                    <a:pt x="699" y="593"/>
                    <a:pt x="738" y="587"/>
                    <a:pt x="765" y="554"/>
                  </a:cubicBezTo>
                  <a:cubicBezTo>
                    <a:pt x="791" y="534"/>
                    <a:pt x="818" y="521"/>
                    <a:pt x="837" y="49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38"/>
            <p:cNvSpPr>
              <a:spLocks noChangeArrowheads="1"/>
            </p:cNvSpPr>
            <p:nvPr/>
          </p:nvSpPr>
          <p:spPr bwMode="auto">
            <a:xfrm>
              <a:off x="8348914" y="8348658"/>
              <a:ext cx="690517" cy="433387"/>
            </a:xfrm>
            <a:custGeom>
              <a:avLst/>
              <a:gdLst>
                <a:gd name="T0" fmla="*/ 1556 w 1920"/>
                <a:gd name="T1" fmla="*/ 0 h 1202"/>
                <a:gd name="T2" fmla="*/ 1556 w 1920"/>
                <a:gd name="T3" fmla="*/ 0 h 1202"/>
                <a:gd name="T4" fmla="*/ 1609 w 1920"/>
                <a:gd name="T5" fmla="*/ 152 h 1202"/>
                <a:gd name="T6" fmla="*/ 1820 w 1920"/>
                <a:gd name="T7" fmla="*/ 185 h 1202"/>
                <a:gd name="T8" fmla="*/ 1919 w 1920"/>
                <a:gd name="T9" fmla="*/ 297 h 1202"/>
                <a:gd name="T10" fmla="*/ 1919 w 1920"/>
                <a:gd name="T11" fmla="*/ 297 h 1202"/>
                <a:gd name="T12" fmla="*/ 1906 w 1920"/>
                <a:gd name="T13" fmla="*/ 330 h 1202"/>
                <a:gd name="T14" fmla="*/ 1866 w 1920"/>
                <a:gd name="T15" fmla="*/ 396 h 1202"/>
                <a:gd name="T16" fmla="*/ 1860 w 1920"/>
                <a:gd name="T17" fmla="*/ 561 h 1202"/>
                <a:gd name="T18" fmla="*/ 1860 w 1920"/>
                <a:gd name="T19" fmla="*/ 667 h 1202"/>
                <a:gd name="T20" fmla="*/ 1748 w 1920"/>
                <a:gd name="T21" fmla="*/ 713 h 1202"/>
                <a:gd name="T22" fmla="*/ 1622 w 1920"/>
                <a:gd name="T23" fmla="*/ 746 h 1202"/>
                <a:gd name="T24" fmla="*/ 1385 w 1920"/>
                <a:gd name="T25" fmla="*/ 891 h 1202"/>
                <a:gd name="T26" fmla="*/ 1345 w 1920"/>
                <a:gd name="T27" fmla="*/ 1023 h 1202"/>
                <a:gd name="T28" fmla="*/ 1299 w 1920"/>
                <a:gd name="T29" fmla="*/ 1036 h 1202"/>
                <a:gd name="T30" fmla="*/ 1220 w 1920"/>
                <a:gd name="T31" fmla="*/ 1043 h 1202"/>
                <a:gd name="T32" fmla="*/ 1022 w 1920"/>
                <a:gd name="T33" fmla="*/ 1016 h 1202"/>
                <a:gd name="T34" fmla="*/ 864 w 1920"/>
                <a:gd name="T35" fmla="*/ 1036 h 1202"/>
                <a:gd name="T36" fmla="*/ 791 w 1920"/>
                <a:gd name="T37" fmla="*/ 964 h 1202"/>
                <a:gd name="T38" fmla="*/ 666 w 1920"/>
                <a:gd name="T39" fmla="*/ 1043 h 1202"/>
                <a:gd name="T40" fmla="*/ 600 w 1920"/>
                <a:gd name="T41" fmla="*/ 1043 h 1202"/>
                <a:gd name="T42" fmla="*/ 415 w 1920"/>
                <a:gd name="T43" fmla="*/ 970 h 1202"/>
                <a:gd name="T44" fmla="*/ 369 w 1920"/>
                <a:gd name="T45" fmla="*/ 1003 h 1202"/>
                <a:gd name="T46" fmla="*/ 290 w 1920"/>
                <a:gd name="T47" fmla="*/ 1036 h 1202"/>
                <a:gd name="T48" fmla="*/ 204 w 1920"/>
                <a:gd name="T49" fmla="*/ 990 h 1202"/>
                <a:gd name="T50" fmla="*/ 145 w 1920"/>
                <a:gd name="T51" fmla="*/ 1023 h 1202"/>
                <a:gd name="T52" fmla="*/ 105 w 1920"/>
                <a:gd name="T53" fmla="*/ 1049 h 1202"/>
                <a:gd name="T54" fmla="*/ 105 w 1920"/>
                <a:gd name="T55" fmla="*/ 1049 h 1202"/>
                <a:gd name="T56" fmla="*/ 118 w 1920"/>
                <a:gd name="T57" fmla="*/ 1155 h 1202"/>
                <a:gd name="T58" fmla="*/ 118 w 1920"/>
                <a:gd name="T59" fmla="*/ 1201 h 1202"/>
                <a:gd name="T60" fmla="*/ 85 w 1920"/>
                <a:gd name="T61" fmla="*/ 1201 h 1202"/>
                <a:gd name="T62" fmla="*/ 85 w 1920"/>
                <a:gd name="T63" fmla="*/ 1201 h 1202"/>
                <a:gd name="T64" fmla="*/ 6 w 1920"/>
                <a:gd name="T65" fmla="*/ 1161 h 1202"/>
                <a:gd name="T66" fmla="*/ 6 w 1920"/>
                <a:gd name="T67" fmla="*/ 1161 h 1202"/>
                <a:gd name="T68" fmla="*/ 0 w 1920"/>
                <a:gd name="T69" fmla="*/ 1148 h 1202"/>
                <a:gd name="T70" fmla="*/ 19 w 1920"/>
                <a:gd name="T71" fmla="*/ 1056 h 1202"/>
                <a:gd name="T72" fmla="*/ 52 w 1920"/>
                <a:gd name="T73" fmla="*/ 977 h 1202"/>
                <a:gd name="T74" fmla="*/ 296 w 1920"/>
                <a:gd name="T75" fmla="*/ 897 h 1202"/>
                <a:gd name="T76" fmla="*/ 296 w 1920"/>
                <a:gd name="T77" fmla="*/ 865 h 1202"/>
                <a:gd name="T78" fmla="*/ 270 w 1920"/>
                <a:gd name="T79" fmla="*/ 825 h 1202"/>
                <a:gd name="T80" fmla="*/ 230 w 1920"/>
                <a:gd name="T81" fmla="*/ 799 h 1202"/>
                <a:gd name="T82" fmla="*/ 165 w 1920"/>
                <a:gd name="T83" fmla="*/ 799 h 1202"/>
                <a:gd name="T84" fmla="*/ 66 w 1920"/>
                <a:gd name="T85" fmla="*/ 766 h 1202"/>
                <a:gd name="T86" fmla="*/ 98 w 1920"/>
                <a:gd name="T87" fmla="*/ 647 h 1202"/>
                <a:gd name="T88" fmla="*/ 98 w 1920"/>
                <a:gd name="T89" fmla="*/ 647 h 1202"/>
                <a:gd name="T90" fmla="*/ 296 w 1920"/>
                <a:gd name="T91" fmla="*/ 574 h 1202"/>
                <a:gd name="T92" fmla="*/ 646 w 1920"/>
                <a:gd name="T93" fmla="*/ 515 h 1202"/>
                <a:gd name="T94" fmla="*/ 963 w 1920"/>
                <a:gd name="T95" fmla="*/ 515 h 1202"/>
                <a:gd name="T96" fmla="*/ 1088 w 1920"/>
                <a:gd name="T97" fmla="*/ 489 h 1202"/>
                <a:gd name="T98" fmla="*/ 1226 w 1920"/>
                <a:gd name="T99" fmla="*/ 442 h 1202"/>
                <a:gd name="T100" fmla="*/ 1286 w 1920"/>
                <a:gd name="T101" fmla="*/ 291 h 1202"/>
                <a:gd name="T102" fmla="*/ 1338 w 1920"/>
                <a:gd name="T103" fmla="*/ 166 h 1202"/>
                <a:gd name="T104" fmla="*/ 1405 w 1920"/>
                <a:gd name="T105" fmla="*/ 47 h 1202"/>
                <a:gd name="T106" fmla="*/ 1556 w 1920"/>
                <a:gd name="T107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0" h="1202">
                  <a:moveTo>
                    <a:pt x="1556" y="0"/>
                  </a:moveTo>
                  <a:lnTo>
                    <a:pt x="1556" y="0"/>
                  </a:lnTo>
                  <a:cubicBezTo>
                    <a:pt x="1576" y="60"/>
                    <a:pt x="1556" y="126"/>
                    <a:pt x="1609" y="152"/>
                  </a:cubicBezTo>
                  <a:cubicBezTo>
                    <a:pt x="1681" y="185"/>
                    <a:pt x="1734" y="166"/>
                    <a:pt x="1820" y="185"/>
                  </a:cubicBezTo>
                  <a:cubicBezTo>
                    <a:pt x="1873" y="198"/>
                    <a:pt x="1879" y="258"/>
                    <a:pt x="1919" y="297"/>
                  </a:cubicBezTo>
                  <a:lnTo>
                    <a:pt x="1919" y="297"/>
                  </a:lnTo>
                  <a:cubicBezTo>
                    <a:pt x="1912" y="311"/>
                    <a:pt x="1906" y="317"/>
                    <a:pt x="1906" y="330"/>
                  </a:cubicBezTo>
                  <a:cubicBezTo>
                    <a:pt x="1893" y="363"/>
                    <a:pt x="1879" y="377"/>
                    <a:pt x="1866" y="396"/>
                  </a:cubicBezTo>
                  <a:cubicBezTo>
                    <a:pt x="1833" y="449"/>
                    <a:pt x="1860" y="495"/>
                    <a:pt x="1860" y="561"/>
                  </a:cubicBezTo>
                  <a:cubicBezTo>
                    <a:pt x="1860" y="601"/>
                    <a:pt x="1879" y="627"/>
                    <a:pt x="1860" y="667"/>
                  </a:cubicBezTo>
                  <a:cubicBezTo>
                    <a:pt x="1833" y="700"/>
                    <a:pt x="1794" y="700"/>
                    <a:pt x="1748" y="713"/>
                  </a:cubicBezTo>
                  <a:cubicBezTo>
                    <a:pt x="1701" y="726"/>
                    <a:pt x="1675" y="739"/>
                    <a:pt x="1622" y="746"/>
                  </a:cubicBezTo>
                  <a:cubicBezTo>
                    <a:pt x="1523" y="772"/>
                    <a:pt x="1457" y="812"/>
                    <a:pt x="1385" y="891"/>
                  </a:cubicBezTo>
                  <a:cubicBezTo>
                    <a:pt x="1332" y="911"/>
                    <a:pt x="1378" y="977"/>
                    <a:pt x="1345" y="1023"/>
                  </a:cubicBezTo>
                  <a:cubicBezTo>
                    <a:pt x="1332" y="1036"/>
                    <a:pt x="1319" y="1029"/>
                    <a:pt x="1299" y="1036"/>
                  </a:cubicBezTo>
                  <a:cubicBezTo>
                    <a:pt x="1266" y="1043"/>
                    <a:pt x="1253" y="1043"/>
                    <a:pt x="1220" y="1043"/>
                  </a:cubicBezTo>
                  <a:cubicBezTo>
                    <a:pt x="1141" y="1043"/>
                    <a:pt x="1094" y="1016"/>
                    <a:pt x="1022" y="1016"/>
                  </a:cubicBezTo>
                  <a:cubicBezTo>
                    <a:pt x="956" y="1016"/>
                    <a:pt x="923" y="1036"/>
                    <a:pt x="864" y="1036"/>
                  </a:cubicBezTo>
                  <a:cubicBezTo>
                    <a:pt x="824" y="1036"/>
                    <a:pt x="831" y="964"/>
                    <a:pt x="791" y="964"/>
                  </a:cubicBezTo>
                  <a:cubicBezTo>
                    <a:pt x="738" y="964"/>
                    <a:pt x="725" y="1043"/>
                    <a:pt x="666" y="1043"/>
                  </a:cubicBezTo>
                  <a:cubicBezTo>
                    <a:pt x="639" y="1043"/>
                    <a:pt x="626" y="1043"/>
                    <a:pt x="600" y="1043"/>
                  </a:cubicBezTo>
                  <a:cubicBezTo>
                    <a:pt x="521" y="1043"/>
                    <a:pt x="488" y="970"/>
                    <a:pt x="415" y="970"/>
                  </a:cubicBezTo>
                  <a:cubicBezTo>
                    <a:pt x="395" y="970"/>
                    <a:pt x="389" y="990"/>
                    <a:pt x="369" y="1003"/>
                  </a:cubicBezTo>
                  <a:cubicBezTo>
                    <a:pt x="343" y="1023"/>
                    <a:pt x="323" y="1036"/>
                    <a:pt x="290" y="1036"/>
                  </a:cubicBezTo>
                  <a:cubicBezTo>
                    <a:pt x="250" y="1036"/>
                    <a:pt x="244" y="990"/>
                    <a:pt x="204" y="990"/>
                  </a:cubicBezTo>
                  <a:cubicBezTo>
                    <a:pt x="178" y="990"/>
                    <a:pt x="171" y="1010"/>
                    <a:pt x="145" y="1023"/>
                  </a:cubicBezTo>
                  <a:cubicBezTo>
                    <a:pt x="125" y="1029"/>
                    <a:pt x="112" y="1029"/>
                    <a:pt x="105" y="1049"/>
                  </a:cubicBezTo>
                  <a:lnTo>
                    <a:pt x="105" y="1049"/>
                  </a:lnTo>
                  <a:cubicBezTo>
                    <a:pt x="118" y="1155"/>
                    <a:pt x="118" y="1155"/>
                    <a:pt x="118" y="1155"/>
                  </a:cubicBezTo>
                  <a:cubicBezTo>
                    <a:pt x="118" y="1201"/>
                    <a:pt x="118" y="1201"/>
                    <a:pt x="118" y="1201"/>
                  </a:cubicBezTo>
                  <a:cubicBezTo>
                    <a:pt x="85" y="1201"/>
                    <a:pt x="85" y="1201"/>
                    <a:pt x="85" y="1201"/>
                  </a:cubicBezTo>
                  <a:lnTo>
                    <a:pt x="85" y="1201"/>
                  </a:lnTo>
                  <a:cubicBezTo>
                    <a:pt x="59" y="1175"/>
                    <a:pt x="39" y="1161"/>
                    <a:pt x="6" y="1161"/>
                  </a:cubicBezTo>
                  <a:lnTo>
                    <a:pt x="6" y="1161"/>
                  </a:lnTo>
                  <a:cubicBezTo>
                    <a:pt x="6" y="1155"/>
                    <a:pt x="0" y="1155"/>
                    <a:pt x="0" y="1148"/>
                  </a:cubicBezTo>
                  <a:cubicBezTo>
                    <a:pt x="0" y="1115"/>
                    <a:pt x="13" y="1089"/>
                    <a:pt x="19" y="1056"/>
                  </a:cubicBezTo>
                  <a:cubicBezTo>
                    <a:pt x="26" y="1023"/>
                    <a:pt x="26" y="996"/>
                    <a:pt x="52" y="977"/>
                  </a:cubicBezTo>
                  <a:cubicBezTo>
                    <a:pt x="132" y="917"/>
                    <a:pt x="197" y="897"/>
                    <a:pt x="296" y="897"/>
                  </a:cubicBezTo>
                  <a:cubicBezTo>
                    <a:pt x="296" y="884"/>
                    <a:pt x="296" y="878"/>
                    <a:pt x="296" y="865"/>
                  </a:cubicBezTo>
                  <a:cubicBezTo>
                    <a:pt x="296" y="845"/>
                    <a:pt x="283" y="838"/>
                    <a:pt x="270" y="825"/>
                  </a:cubicBezTo>
                  <a:cubicBezTo>
                    <a:pt x="257" y="812"/>
                    <a:pt x="250" y="799"/>
                    <a:pt x="230" y="799"/>
                  </a:cubicBezTo>
                  <a:cubicBezTo>
                    <a:pt x="204" y="799"/>
                    <a:pt x="191" y="799"/>
                    <a:pt x="165" y="799"/>
                  </a:cubicBezTo>
                  <a:cubicBezTo>
                    <a:pt x="125" y="799"/>
                    <a:pt x="66" y="805"/>
                    <a:pt x="66" y="766"/>
                  </a:cubicBezTo>
                  <a:cubicBezTo>
                    <a:pt x="66" y="720"/>
                    <a:pt x="79" y="686"/>
                    <a:pt x="98" y="647"/>
                  </a:cubicBezTo>
                  <a:lnTo>
                    <a:pt x="98" y="647"/>
                  </a:lnTo>
                  <a:cubicBezTo>
                    <a:pt x="171" y="607"/>
                    <a:pt x="217" y="588"/>
                    <a:pt x="296" y="574"/>
                  </a:cubicBezTo>
                  <a:cubicBezTo>
                    <a:pt x="428" y="541"/>
                    <a:pt x="507" y="515"/>
                    <a:pt x="646" y="515"/>
                  </a:cubicBezTo>
                  <a:cubicBezTo>
                    <a:pt x="765" y="515"/>
                    <a:pt x="837" y="515"/>
                    <a:pt x="963" y="515"/>
                  </a:cubicBezTo>
                  <a:cubicBezTo>
                    <a:pt x="1009" y="515"/>
                    <a:pt x="1042" y="502"/>
                    <a:pt x="1088" y="489"/>
                  </a:cubicBezTo>
                  <a:cubicBezTo>
                    <a:pt x="1141" y="475"/>
                    <a:pt x="1187" y="482"/>
                    <a:pt x="1226" y="442"/>
                  </a:cubicBezTo>
                  <a:cubicBezTo>
                    <a:pt x="1266" y="396"/>
                    <a:pt x="1253" y="343"/>
                    <a:pt x="1286" y="291"/>
                  </a:cubicBezTo>
                  <a:cubicBezTo>
                    <a:pt x="1306" y="245"/>
                    <a:pt x="1319" y="212"/>
                    <a:pt x="1338" y="166"/>
                  </a:cubicBezTo>
                  <a:cubicBezTo>
                    <a:pt x="1358" y="113"/>
                    <a:pt x="1358" y="73"/>
                    <a:pt x="1405" y="47"/>
                  </a:cubicBezTo>
                  <a:cubicBezTo>
                    <a:pt x="1457" y="14"/>
                    <a:pt x="1497" y="20"/>
                    <a:pt x="1556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39"/>
            <p:cNvSpPr>
              <a:spLocks noChangeArrowheads="1"/>
            </p:cNvSpPr>
            <p:nvPr/>
          </p:nvSpPr>
          <p:spPr bwMode="auto">
            <a:xfrm>
              <a:off x="8909264" y="7840657"/>
              <a:ext cx="434947" cy="615950"/>
            </a:xfrm>
            <a:custGeom>
              <a:avLst/>
              <a:gdLst>
                <a:gd name="T0" fmla="*/ 950 w 1208"/>
                <a:gd name="T1" fmla="*/ 0 h 1709"/>
                <a:gd name="T2" fmla="*/ 950 w 1208"/>
                <a:gd name="T3" fmla="*/ 0 h 1709"/>
                <a:gd name="T4" fmla="*/ 983 w 1208"/>
                <a:gd name="T5" fmla="*/ 106 h 1709"/>
                <a:gd name="T6" fmla="*/ 1023 w 1208"/>
                <a:gd name="T7" fmla="*/ 119 h 1709"/>
                <a:gd name="T8" fmla="*/ 1207 w 1208"/>
                <a:gd name="T9" fmla="*/ 211 h 1709"/>
                <a:gd name="T10" fmla="*/ 1207 w 1208"/>
                <a:gd name="T11" fmla="*/ 211 h 1709"/>
                <a:gd name="T12" fmla="*/ 1194 w 1208"/>
                <a:gd name="T13" fmla="*/ 284 h 1709"/>
                <a:gd name="T14" fmla="*/ 1194 w 1208"/>
                <a:gd name="T15" fmla="*/ 402 h 1709"/>
                <a:gd name="T16" fmla="*/ 1108 w 1208"/>
                <a:gd name="T17" fmla="*/ 772 h 1709"/>
                <a:gd name="T18" fmla="*/ 1082 w 1208"/>
                <a:gd name="T19" fmla="*/ 831 h 1709"/>
                <a:gd name="T20" fmla="*/ 1023 w 1208"/>
                <a:gd name="T21" fmla="*/ 857 h 1709"/>
                <a:gd name="T22" fmla="*/ 831 w 1208"/>
                <a:gd name="T23" fmla="*/ 1062 h 1709"/>
                <a:gd name="T24" fmla="*/ 726 w 1208"/>
                <a:gd name="T25" fmla="*/ 1220 h 1709"/>
                <a:gd name="T26" fmla="*/ 660 w 1208"/>
                <a:gd name="T27" fmla="*/ 1365 h 1709"/>
                <a:gd name="T28" fmla="*/ 535 w 1208"/>
                <a:gd name="T29" fmla="*/ 1484 h 1709"/>
                <a:gd name="T30" fmla="*/ 363 w 1208"/>
                <a:gd name="T31" fmla="*/ 1708 h 1709"/>
                <a:gd name="T32" fmla="*/ 363 w 1208"/>
                <a:gd name="T33" fmla="*/ 1708 h 1709"/>
                <a:gd name="T34" fmla="*/ 264 w 1208"/>
                <a:gd name="T35" fmla="*/ 1596 h 1709"/>
                <a:gd name="T36" fmla="*/ 53 w 1208"/>
                <a:gd name="T37" fmla="*/ 1563 h 1709"/>
                <a:gd name="T38" fmla="*/ 0 w 1208"/>
                <a:gd name="T39" fmla="*/ 1411 h 1709"/>
                <a:gd name="T40" fmla="*/ 0 w 1208"/>
                <a:gd name="T41" fmla="*/ 1411 h 1709"/>
                <a:gd name="T42" fmla="*/ 40 w 1208"/>
                <a:gd name="T43" fmla="*/ 1273 h 1709"/>
                <a:gd name="T44" fmla="*/ 40 w 1208"/>
                <a:gd name="T45" fmla="*/ 1200 h 1709"/>
                <a:gd name="T46" fmla="*/ 145 w 1208"/>
                <a:gd name="T47" fmla="*/ 1075 h 1709"/>
                <a:gd name="T48" fmla="*/ 238 w 1208"/>
                <a:gd name="T49" fmla="*/ 1003 h 1709"/>
                <a:gd name="T50" fmla="*/ 376 w 1208"/>
                <a:gd name="T51" fmla="*/ 950 h 1709"/>
                <a:gd name="T52" fmla="*/ 455 w 1208"/>
                <a:gd name="T53" fmla="*/ 831 h 1709"/>
                <a:gd name="T54" fmla="*/ 521 w 1208"/>
                <a:gd name="T55" fmla="*/ 673 h 1709"/>
                <a:gd name="T56" fmla="*/ 554 w 1208"/>
                <a:gd name="T57" fmla="*/ 541 h 1709"/>
                <a:gd name="T58" fmla="*/ 541 w 1208"/>
                <a:gd name="T59" fmla="*/ 488 h 1709"/>
                <a:gd name="T60" fmla="*/ 574 w 1208"/>
                <a:gd name="T61" fmla="*/ 462 h 1709"/>
                <a:gd name="T62" fmla="*/ 634 w 1208"/>
                <a:gd name="T63" fmla="*/ 416 h 1709"/>
                <a:gd name="T64" fmla="*/ 594 w 1208"/>
                <a:gd name="T65" fmla="*/ 310 h 1709"/>
                <a:gd name="T66" fmla="*/ 640 w 1208"/>
                <a:gd name="T67" fmla="*/ 264 h 1709"/>
                <a:gd name="T68" fmla="*/ 680 w 1208"/>
                <a:gd name="T69" fmla="*/ 191 h 1709"/>
                <a:gd name="T70" fmla="*/ 739 w 1208"/>
                <a:gd name="T71" fmla="*/ 66 h 1709"/>
                <a:gd name="T72" fmla="*/ 831 w 1208"/>
                <a:gd name="T73" fmla="*/ 26 h 1709"/>
                <a:gd name="T74" fmla="*/ 950 w 1208"/>
                <a:gd name="T75" fmla="*/ 0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8" h="1709">
                  <a:moveTo>
                    <a:pt x="950" y="0"/>
                  </a:moveTo>
                  <a:lnTo>
                    <a:pt x="950" y="0"/>
                  </a:lnTo>
                  <a:cubicBezTo>
                    <a:pt x="950" y="40"/>
                    <a:pt x="943" y="79"/>
                    <a:pt x="983" y="106"/>
                  </a:cubicBezTo>
                  <a:cubicBezTo>
                    <a:pt x="990" y="112"/>
                    <a:pt x="1009" y="112"/>
                    <a:pt x="1023" y="119"/>
                  </a:cubicBezTo>
                  <a:cubicBezTo>
                    <a:pt x="1095" y="145"/>
                    <a:pt x="1135" y="185"/>
                    <a:pt x="1207" y="211"/>
                  </a:cubicBezTo>
                  <a:lnTo>
                    <a:pt x="1207" y="211"/>
                  </a:lnTo>
                  <a:cubicBezTo>
                    <a:pt x="1201" y="231"/>
                    <a:pt x="1194" y="257"/>
                    <a:pt x="1194" y="284"/>
                  </a:cubicBezTo>
                  <a:cubicBezTo>
                    <a:pt x="1194" y="330"/>
                    <a:pt x="1194" y="356"/>
                    <a:pt x="1194" y="402"/>
                  </a:cubicBezTo>
                  <a:cubicBezTo>
                    <a:pt x="1194" y="554"/>
                    <a:pt x="1188" y="646"/>
                    <a:pt x="1108" y="772"/>
                  </a:cubicBezTo>
                  <a:cubicBezTo>
                    <a:pt x="1095" y="792"/>
                    <a:pt x="1089" y="811"/>
                    <a:pt x="1082" y="831"/>
                  </a:cubicBezTo>
                  <a:cubicBezTo>
                    <a:pt x="1069" y="851"/>
                    <a:pt x="1042" y="844"/>
                    <a:pt x="1023" y="857"/>
                  </a:cubicBezTo>
                  <a:cubicBezTo>
                    <a:pt x="930" y="917"/>
                    <a:pt x="864" y="963"/>
                    <a:pt x="831" y="1062"/>
                  </a:cubicBezTo>
                  <a:cubicBezTo>
                    <a:pt x="805" y="1135"/>
                    <a:pt x="765" y="1161"/>
                    <a:pt x="726" y="1220"/>
                  </a:cubicBezTo>
                  <a:cubicBezTo>
                    <a:pt x="693" y="1273"/>
                    <a:pt x="693" y="1313"/>
                    <a:pt x="660" y="1365"/>
                  </a:cubicBezTo>
                  <a:cubicBezTo>
                    <a:pt x="620" y="1418"/>
                    <a:pt x="587" y="1438"/>
                    <a:pt x="535" y="1484"/>
                  </a:cubicBezTo>
                  <a:cubicBezTo>
                    <a:pt x="449" y="1557"/>
                    <a:pt x="409" y="1616"/>
                    <a:pt x="363" y="1708"/>
                  </a:cubicBezTo>
                  <a:lnTo>
                    <a:pt x="363" y="1708"/>
                  </a:lnTo>
                  <a:cubicBezTo>
                    <a:pt x="323" y="1669"/>
                    <a:pt x="317" y="1609"/>
                    <a:pt x="264" y="1596"/>
                  </a:cubicBezTo>
                  <a:cubicBezTo>
                    <a:pt x="178" y="1577"/>
                    <a:pt x="125" y="1596"/>
                    <a:pt x="53" y="1563"/>
                  </a:cubicBezTo>
                  <a:cubicBezTo>
                    <a:pt x="0" y="1537"/>
                    <a:pt x="20" y="1471"/>
                    <a:pt x="0" y="1411"/>
                  </a:cubicBezTo>
                  <a:lnTo>
                    <a:pt x="0" y="1411"/>
                  </a:lnTo>
                  <a:cubicBezTo>
                    <a:pt x="7" y="1365"/>
                    <a:pt x="40" y="1319"/>
                    <a:pt x="40" y="1273"/>
                  </a:cubicBezTo>
                  <a:cubicBezTo>
                    <a:pt x="40" y="1247"/>
                    <a:pt x="40" y="1234"/>
                    <a:pt x="40" y="1200"/>
                  </a:cubicBezTo>
                  <a:cubicBezTo>
                    <a:pt x="40" y="1141"/>
                    <a:pt x="99" y="1115"/>
                    <a:pt x="145" y="1075"/>
                  </a:cubicBezTo>
                  <a:cubicBezTo>
                    <a:pt x="185" y="1049"/>
                    <a:pt x="198" y="1022"/>
                    <a:pt x="238" y="1003"/>
                  </a:cubicBezTo>
                  <a:cubicBezTo>
                    <a:pt x="297" y="983"/>
                    <a:pt x="330" y="983"/>
                    <a:pt x="376" y="950"/>
                  </a:cubicBezTo>
                  <a:cubicBezTo>
                    <a:pt x="422" y="917"/>
                    <a:pt x="422" y="877"/>
                    <a:pt x="455" y="831"/>
                  </a:cubicBezTo>
                  <a:cubicBezTo>
                    <a:pt x="502" y="785"/>
                    <a:pt x="508" y="739"/>
                    <a:pt x="521" y="673"/>
                  </a:cubicBezTo>
                  <a:cubicBezTo>
                    <a:pt x="535" y="620"/>
                    <a:pt x="554" y="594"/>
                    <a:pt x="554" y="541"/>
                  </a:cubicBezTo>
                  <a:cubicBezTo>
                    <a:pt x="554" y="521"/>
                    <a:pt x="548" y="508"/>
                    <a:pt x="541" y="488"/>
                  </a:cubicBezTo>
                  <a:cubicBezTo>
                    <a:pt x="561" y="475"/>
                    <a:pt x="561" y="468"/>
                    <a:pt x="574" y="462"/>
                  </a:cubicBezTo>
                  <a:cubicBezTo>
                    <a:pt x="600" y="449"/>
                    <a:pt x="634" y="442"/>
                    <a:pt x="634" y="416"/>
                  </a:cubicBezTo>
                  <a:cubicBezTo>
                    <a:pt x="634" y="369"/>
                    <a:pt x="594" y="356"/>
                    <a:pt x="594" y="310"/>
                  </a:cubicBezTo>
                  <a:cubicBezTo>
                    <a:pt x="594" y="284"/>
                    <a:pt x="627" y="284"/>
                    <a:pt x="640" y="264"/>
                  </a:cubicBezTo>
                  <a:cubicBezTo>
                    <a:pt x="653" y="238"/>
                    <a:pt x="666" y="224"/>
                    <a:pt x="680" y="191"/>
                  </a:cubicBezTo>
                  <a:cubicBezTo>
                    <a:pt x="693" y="139"/>
                    <a:pt x="706" y="112"/>
                    <a:pt x="739" y="66"/>
                  </a:cubicBezTo>
                  <a:cubicBezTo>
                    <a:pt x="759" y="33"/>
                    <a:pt x="792" y="33"/>
                    <a:pt x="831" y="26"/>
                  </a:cubicBezTo>
                  <a:cubicBezTo>
                    <a:pt x="891" y="13"/>
                    <a:pt x="891" y="7"/>
                    <a:pt x="95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40"/>
            <p:cNvSpPr>
              <a:spLocks noChangeArrowheads="1"/>
            </p:cNvSpPr>
            <p:nvPr/>
          </p:nvSpPr>
          <p:spPr bwMode="auto">
            <a:xfrm>
              <a:off x="7383776" y="7069132"/>
              <a:ext cx="1968372" cy="1562100"/>
            </a:xfrm>
            <a:custGeom>
              <a:avLst/>
              <a:gdLst>
                <a:gd name="T0" fmla="*/ 1893 w 5469"/>
                <a:gd name="T1" fmla="*/ 1009 h 4340"/>
                <a:gd name="T2" fmla="*/ 1893 w 5469"/>
                <a:gd name="T3" fmla="*/ 1286 h 4340"/>
                <a:gd name="T4" fmla="*/ 1853 w 5469"/>
                <a:gd name="T5" fmla="*/ 1556 h 4340"/>
                <a:gd name="T6" fmla="*/ 1801 w 5469"/>
                <a:gd name="T7" fmla="*/ 1932 h 4340"/>
                <a:gd name="T8" fmla="*/ 1458 w 5469"/>
                <a:gd name="T9" fmla="*/ 2011 h 4340"/>
                <a:gd name="T10" fmla="*/ 1141 w 5469"/>
                <a:gd name="T11" fmla="*/ 2011 h 4340"/>
                <a:gd name="T12" fmla="*/ 930 w 5469"/>
                <a:gd name="T13" fmla="*/ 1991 h 4340"/>
                <a:gd name="T14" fmla="*/ 745 w 5469"/>
                <a:gd name="T15" fmla="*/ 2018 h 4340"/>
                <a:gd name="T16" fmla="*/ 376 w 5469"/>
                <a:gd name="T17" fmla="*/ 2123 h 4340"/>
                <a:gd name="T18" fmla="*/ 257 w 5469"/>
                <a:gd name="T19" fmla="*/ 2235 h 4340"/>
                <a:gd name="T20" fmla="*/ 125 w 5469"/>
                <a:gd name="T21" fmla="*/ 2341 h 4340"/>
                <a:gd name="T22" fmla="*/ 0 w 5469"/>
                <a:gd name="T23" fmla="*/ 2605 h 4340"/>
                <a:gd name="T24" fmla="*/ 132 w 5469"/>
                <a:gd name="T25" fmla="*/ 2638 h 4340"/>
                <a:gd name="T26" fmla="*/ 541 w 5469"/>
                <a:gd name="T27" fmla="*/ 2691 h 4340"/>
                <a:gd name="T28" fmla="*/ 759 w 5469"/>
                <a:gd name="T29" fmla="*/ 2783 h 4340"/>
                <a:gd name="T30" fmla="*/ 792 w 5469"/>
                <a:gd name="T31" fmla="*/ 2948 h 4340"/>
                <a:gd name="T32" fmla="*/ 1247 w 5469"/>
                <a:gd name="T33" fmla="*/ 2882 h 4340"/>
                <a:gd name="T34" fmla="*/ 1524 w 5469"/>
                <a:gd name="T35" fmla="*/ 2862 h 4340"/>
                <a:gd name="T36" fmla="*/ 1741 w 5469"/>
                <a:gd name="T37" fmla="*/ 3073 h 4340"/>
                <a:gd name="T38" fmla="*/ 1761 w 5469"/>
                <a:gd name="T39" fmla="*/ 3449 h 4340"/>
                <a:gd name="T40" fmla="*/ 2025 w 5469"/>
                <a:gd name="T41" fmla="*/ 3693 h 4340"/>
                <a:gd name="T42" fmla="*/ 1999 w 5469"/>
                <a:gd name="T43" fmla="*/ 4161 h 4340"/>
                <a:gd name="T44" fmla="*/ 2309 w 5469"/>
                <a:gd name="T45" fmla="*/ 4201 h 4340"/>
                <a:gd name="T46" fmla="*/ 2553 w 5469"/>
                <a:gd name="T47" fmla="*/ 4188 h 4340"/>
                <a:gd name="T48" fmla="*/ 2783 w 5469"/>
                <a:gd name="T49" fmla="*/ 4201 h 4340"/>
                <a:gd name="T50" fmla="*/ 3648 w 5469"/>
                <a:gd name="T51" fmla="*/ 4069 h 4340"/>
                <a:gd name="T52" fmla="*/ 3971 w 5469"/>
                <a:gd name="T53" fmla="*/ 3845 h 4340"/>
                <a:gd name="T54" fmla="*/ 4241 w 5469"/>
                <a:gd name="T55" fmla="*/ 3554 h 4340"/>
                <a:gd name="T56" fmla="*/ 4281 w 5469"/>
                <a:gd name="T57" fmla="*/ 3343 h 4340"/>
                <a:gd name="T58" fmla="*/ 4617 w 5469"/>
                <a:gd name="T59" fmla="*/ 3093 h 4340"/>
                <a:gd name="T60" fmla="*/ 4795 w 5469"/>
                <a:gd name="T61" fmla="*/ 2684 h 4340"/>
                <a:gd name="T62" fmla="*/ 4875 w 5469"/>
                <a:gd name="T63" fmla="*/ 2559 h 4340"/>
                <a:gd name="T64" fmla="*/ 4921 w 5469"/>
                <a:gd name="T65" fmla="*/ 2334 h 4340"/>
                <a:gd name="T66" fmla="*/ 5191 w 5469"/>
                <a:gd name="T67" fmla="*/ 2143 h 4340"/>
                <a:gd name="T68" fmla="*/ 5257 w 5469"/>
                <a:gd name="T69" fmla="*/ 1939 h 4340"/>
                <a:gd name="T70" fmla="*/ 5369 w 5469"/>
                <a:gd name="T71" fmla="*/ 1516 h 4340"/>
                <a:gd name="T72" fmla="*/ 5231 w 5469"/>
                <a:gd name="T73" fmla="*/ 1002 h 4340"/>
                <a:gd name="T74" fmla="*/ 4888 w 5469"/>
                <a:gd name="T75" fmla="*/ 976 h 4340"/>
                <a:gd name="T76" fmla="*/ 4729 w 5469"/>
                <a:gd name="T77" fmla="*/ 725 h 4340"/>
                <a:gd name="T78" fmla="*/ 4386 w 5469"/>
                <a:gd name="T79" fmla="*/ 587 h 4340"/>
                <a:gd name="T80" fmla="*/ 4057 w 5469"/>
                <a:gd name="T81" fmla="*/ 329 h 4340"/>
                <a:gd name="T82" fmla="*/ 3733 w 5469"/>
                <a:gd name="T83" fmla="*/ 257 h 4340"/>
                <a:gd name="T84" fmla="*/ 3707 w 5469"/>
                <a:gd name="T85" fmla="*/ 59 h 4340"/>
                <a:gd name="T86" fmla="*/ 3509 w 5469"/>
                <a:gd name="T87" fmla="*/ 0 h 4340"/>
                <a:gd name="T88" fmla="*/ 3305 w 5469"/>
                <a:gd name="T89" fmla="*/ 59 h 4340"/>
                <a:gd name="T90" fmla="*/ 2737 w 5469"/>
                <a:gd name="T91" fmla="*/ 369 h 4340"/>
                <a:gd name="T92" fmla="*/ 2546 w 5469"/>
                <a:gd name="T93" fmla="*/ 257 h 4340"/>
                <a:gd name="T94" fmla="*/ 2131 w 5469"/>
                <a:gd name="T95" fmla="*/ 494 h 4340"/>
                <a:gd name="T96" fmla="*/ 2018 w 5469"/>
                <a:gd name="T97" fmla="*/ 771 h 4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69" h="4340">
                  <a:moveTo>
                    <a:pt x="1985" y="817"/>
                  </a:moveTo>
                  <a:lnTo>
                    <a:pt x="1985" y="817"/>
                  </a:lnTo>
                  <a:cubicBezTo>
                    <a:pt x="1979" y="897"/>
                    <a:pt x="1893" y="930"/>
                    <a:pt x="1893" y="1009"/>
                  </a:cubicBezTo>
                  <a:cubicBezTo>
                    <a:pt x="1893" y="1061"/>
                    <a:pt x="1939" y="1088"/>
                    <a:pt x="1939" y="1141"/>
                  </a:cubicBezTo>
                  <a:cubicBezTo>
                    <a:pt x="1939" y="1167"/>
                    <a:pt x="1939" y="1187"/>
                    <a:pt x="1939" y="1213"/>
                  </a:cubicBezTo>
                  <a:cubicBezTo>
                    <a:pt x="1939" y="1246"/>
                    <a:pt x="1906" y="1259"/>
                    <a:pt x="1893" y="1286"/>
                  </a:cubicBezTo>
                  <a:cubicBezTo>
                    <a:pt x="1873" y="1338"/>
                    <a:pt x="1860" y="1365"/>
                    <a:pt x="1840" y="1417"/>
                  </a:cubicBezTo>
                  <a:cubicBezTo>
                    <a:pt x="1827" y="1444"/>
                    <a:pt x="1814" y="1451"/>
                    <a:pt x="1814" y="1484"/>
                  </a:cubicBezTo>
                  <a:cubicBezTo>
                    <a:pt x="1814" y="1516"/>
                    <a:pt x="1834" y="1523"/>
                    <a:pt x="1853" y="1556"/>
                  </a:cubicBezTo>
                  <a:cubicBezTo>
                    <a:pt x="1860" y="1576"/>
                    <a:pt x="1886" y="1589"/>
                    <a:pt x="1886" y="1615"/>
                  </a:cubicBezTo>
                  <a:cubicBezTo>
                    <a:pt x="1886" y="1695"/>
                    <a:pt x="1801" y="1721"/>
                    <a:pt x="1801" y="1800"/>
                  </a:cubicBezTo>
                  <a:cubicBezTo>
                    <a:pt x="1801" y="1853"/>
                    <a:pt x="1801" y="1879"/>
                    <a:pt x="1801" y="1932"/>
                  </a:cubicBezTo>
                  <a:cubicBezTo>
                    <a:pt x="1715" y="1932"/>
                    <a:pt x="1675" y="1965"/>
                    <a:pt x="1603" y="2005"/>
                  </a:cubicBezTo>
                  <a:cubicBezTo>
                    <a:pt x="1570" y="2018"/>
                    <a:pt x="1557" y="2044"/>
                    <a:pt x="1524" y="2044"/>
                  </a:cubicBezTo>
                  <a:cubicBezTo>
                    <a:pt x="1497" y="2044"/>
                    <a:pt x="1484" y="2018"/>
                    <a:pt x="1458" y="2011"/>
                  </a:cubicBezTo>
                  <a:cubicBezTo>
                    <a:pt x="1411" y="2005"/>
                    <a:pt x="1379" y="2005"/>
                    <a:pt x="1326" y="2005"/>
                  </a:cubicBezTo>
                  <a:cubicBezTo>
                    <a:pt x="1286" y="2005"/>
                    <a:pt x="1260" y="2011"/>
                    <a:pt x="1220" y="2011"/>
                  </a:cubicBezTo>
                  <a:cubicBezTo>
                    <a:pt x="1187" y="2011"/>
                    <a:pt x="1167" y="2011"/>
                    <a:pt x="1141" y="2011"/>
                  </a:cubicBezTo>
                  <a:cubicBezTo>
                    <a:pt x="1108" y="2011"/>
                    <a:pt x="1088" y="2011"/>
                    <a:pt x="1062" y="1998"/>
                  </a:cubicBezTo>
                  <a:cubicBezTo>
                    <a:pt x="1036" y="1985"/>
                    <a:pt x="1029" y="1952"/>
                    <a:pt x="996" y="1952"/>
                  </a:cubicBezTo>
                  <a:cubicBezTo>
                    <a:pt x="970" y="1952"/>
                    <a:pt x="956" y="1978"/>
                    <a:pt x="930" y="1991"/>
                  </a:cubicBezTo>
                  <a:cubicBezTo>
                    <a:pt x="904" y="2005"/>
                    <a:pt x="884" y="2011"/>
                    <a:pt x="851" y="2024"/>
                  </a:cubicBezTo>
                  <a:cubicBezTo>
                    <a:pt x="825" y="2044"/>
                    <a:pt x="818" y="2071"/>
                    <a:pt x="792" y="2090"/>
                  </a:cubicBezTo>
                  <a:cubicBezTo>
                    <a:pt x="785" y="2057"/>
                    <a:pt x="778" y="2018"/>
                    <a:pt x="745" y="2018"/>
                  </a:cubicBezTo>
                  <a:cubicBezTo>
                    <a:pt x="726" y="2018"/>
                    <a:pt x="719" y="2044"/>
                    <a:pt x="699" y="2051"/>
                  </a:cubicBezTo>
                  <a:cubicBezTo>
                    <a:pt x="633" y="2071"/>
                    <a:pt x="587" y="2084"/>
                    <a:pt x="521" y="2110"/>
                  </a:cubicBezTo>
                  <a:cubicBezTo>
                    <a:pt x="468" y="2110"/>
                    <a:pt x="435" y="2117"/>
                    <a:pt x="376" y="2123"/>
                  </a:cubicBezTo>
                  <a:cubicBezTo>
                    <a:pt x="356" y="2130"/>
                    <a:pt x="337" y="2130"/>
                    <a:pt x="317" y="2143"/>
                  </a:cubicBezTo>
                  <a:cubicBezTo>
                    <a:pt x="303" y="2150"/>
                    <a:pt x="303" y="2163"/>
                    <a:pt x="290" y="2183"/>
                  </a:cubicBezTo>
                  <a:cubicBezTo>
                    <a:pt x="284" y="2202"/>
                    <a:pt x="270" y="2216"/>
                    <a:pt x="257" y="2235"/>
                  </a:cubicBezTo>
                  <a:cubicBezTo>
                    <a:pt x="244" y="2268"/>
                    <a:pt x="231" y="2282"/>
                    <a:pt x="205" y="2301"/>
                  </a:cubicBezTo>
                  <a:cubicBezTo>
                    <a:pt x="185" y="2308"/>
                    <a:pt x="185" y="2328"/>
                    <a:pt x="165" y="2334"/>
                  </a:cubicBezTo>
                  <a:cubicBezTo>
                    <a:pt x="145" y="2341"/>
                    <a:pt x="132" y="2334"/>
                    <a:pt x="125" y="2341"/>
                  </a:cubicBezTo>
                  <a:cubicBezTo>
                    <a:pt x="86" y="2367"/>
                    <a:pt x="79" y="2400"/>
                    <a:pt x="73" y="2446"/>
                  </a:cubicBezTo>
                  <a:lnTo>
                    <a:pt x="73" y="2446"/>
                  </a:lnTo>
                  <a:cubicBezTo>
                    <a:pt x="20" y="2493"/>
                    <a:pt x="0" y="2539"/>
                    <a:pt x="0" y="2605"/>
                  </a:cubicBezTo>
                  <a:cubicBezTo>
                    <a:pt x="0" y="2644"/>
                    <a:pt x="20" y="2664"/>
                    <a:pt x="13" y="2704"/>
                  </a:cubicBezTo>
                  <a:lnTo>
                    <a:pt x="13" y="2704"/>
                  </a:lnTo>
                  <a:cubicBezTo>
                    <a:pt x="46" y="2664"/>
                    <a:pt x="79" y="2638"/>
                    <a:pt x="132" y="2638"/>
                  </a:cubicBezTo>
                  <a:cubicBezTo>
                    <a:pt x="158" y="2638"/>
                    <a:pt x="178" y="2651"/>
                    <a:pt x="198" y="2664"/>
                  </a:cubicBezTo>
                  <a:cubicBezTo>
                    <a:pt x="257" y="2691"/>
                    <a:pt x="297" y="2691"/>
                    <a:pt x="356" y="2697"/>
                  </a:cubicBezTo>
                  <a:cubicBezTo>
                    <a:pt x="429" y="2697"/>
                    <a:pt x="468" y="2691"/>
                    <a:pt x="541" y="2691"/>
                  </a:cubicBezTo>
                  <a:cubicBezTo>
                    <a:pt x="587" y="2691"/>
                    <a:pt x="613" y="2691"/>
                    <a:pt x="660" y="2697"/>
                  </a:cubicBezTo>
                  <a:cubicBezTo>
                    <a:pt x="680" y="2704"/>
                    <a:pt x="693" y="2710"/>
                    <a:pt x="712" y="2710"/>
                  </a:cubicBezTo>
                  <a:cubicBezTo>
                    <a:pt x="739" y="2724"/>
                    <a:pt x="759" y="2750"/>
                    <a:pt x="759" y="2783"/>
                  </a:cubicBezTo>
                  <a:cubicBezTo>
                    <a:pt x="759" y="2823"/>
                    <a:pt x="739" y="2842"/>
                    <a:pt x="739" y="2882"/>
                  </a:cubicBezTo>
                  <a:cubicBezTo>
                    <a:pt x="739" y="2895"/>
                    <a:pt x="752" y="2902"/>
                    <a:pt x="759" y="2915"/>
                  </a:cubicBezTo>
                  <a:cubicBezTo>
                    <a:pt x="765" y="2928"/>
                    <a:pt x="772" y="2948"/>
                    <a:pt x="792" y="2948"/>
                  </a:cubicBezTo>
                  <a:cubicBezTo>
                    <a:pt x="825" y="2948"/>
                    <a:pt x="838" y="2902"/>
                    <a:pt x="871" y="2902"/>
                  </a:cubicBezTo>
                  <a:cubicBezTo>
                    <a:pt x="910" y="2902"/>
                    <a:pt x="917" y="2941"/>
                    <a:pt x="930" y="2974"/>
                  </a:cubicBezTo>
                  <a:cubicBezTo>
                    <a:pt x="1042" y="2908"/>
                    <a:pt x="1121" y="2882"/>
                    <a:pt x="1247" y="2882"/>
                  </a:cubicBezTo>
                  <a:cubicBezTo>
                    <a:pt x="1286" y="2882"/>
                    <a:pt x="1313" y="2895"/>
                    <a:pt x="1352" y="2895"/>
                  </a:cubicBezTo>
                  <a:cubicBezTo>
                    <a:pt x="1398" y="2895"/>
                    <a:pt x="1411" y="2849"/>
                    <a:pt x="1458" y="2849"/>
                  </a:cubicBezTo>
                  <a:cubicBezTo>
                    <a:pt x="1484" y="2849"/>
                    <a:pt x="1497" y="2862"/>
                    <a:pt x="1524" y="2862"/>
                  </a:cubicBezTo>
                  <a:cubicBezTo>
                    <a:pt x="1563" y="2862"/>
                    <a:pt x="1590" y="2849"/>
                    <a:pt x="1629" y="2849"/>
                  </a:cubicBezTo>
                  <a:cubicBezTo>
                    <a:pt x="1695" y="2849"/>
                    <a:pt x="1741" y="2915"/>
                    <a:pt x="1741" y="2981"/>
                  </a:cubicBezTo>
                  <a:cubicBezTo>
                    <a:pt x="1741" y="3020"/>
                    <a:pt x="1741" y="3034"/>
                    <a:pt x="1741" y="3073"/>
                  </a:cubicBezTo>
                  <a:cubicBezTo>
                    <a:pt x="1741" y="3093"/>
                    <a:pt x="1761" y="3106"/>
                    <a:pt x="1761" y="3126"/>
                  </a:cubicBezTo>
                  <a:cubicBezTo>
                    <a:pt x="1761" y="3198"/>
                    <a:pt x="1735" y="3238"/>
                    <a:pt x="1735" y="3304"/>
                  </a:cubicBezTo>
                  <a:cubicBezTo>
                    <a:pt x="1735" y="3363"/>
                    <a:pt x="1748" y="3396"/>
                    <a:pt x="1761" y="3449"/>
                  </a:cubicBezTo>
                  <a:cubicBezTo>
                    <a:pt x="1788" y="3502"/>
                    <a:pt x="1807" y="3541"/>
                    <a:pt x="1860" y="3548"/>
                  </a:cubicBezTo>
                  <a:cubicBezTo>
                    <a:pt x="1913" y="3554"/>
                    <a:pt x="1959" y="3535"/>
                    <a:pt x="1992" y="3574"/>
                  </a:cubicBezTo>
                  <a:cubicBezTo>
                    <a:pt x="2025" y="3607"/>
                    <a:pt x="2018" y="3647"/>
                    <a:pt x="2025" y="3693"/>
                  </a:cubicBezTo>
                  <a:cubicBezTo>
                    <a:pt x="1893" y="4029"/>
                    <a:pt x="1893" y="4029"/>
                    <a:pt x="1893" y="4029"/>
                  </a:cubicBezTo>
                  <a:cubicBezTo>
                    <a:pt x="1906" y="4056"/>
                    <a:pt x="1933" y="4062"/>
                    <a:pt x="1959" y="4076"/>
                  </a:cubicBezTo>
                  <a:cubicBezTo>
                    <a:pt x="1992" y="4095"/>
                    <a:pt x="1999" y="4128"/>
                    <a:pt x="1999" y="4161"/>
                  </a:cubicBezTo>
                  <a:cubicBezTo>
                    <a:pt x="1999" y="4194"/>
                    <a:pt x="1999" y="4214"/>
                    <a:pt x="1999" y="4247"/>
                  </a:cubicBezTo>
                  <a:cubicBezTo>
                    <a:pt x="1999" y="4320"/>
                    <a:pt x="2097" y="4339"/>
                    <a:pt x="2170" y="4339"/>
                  </a:cubicBezTo>
                  <a:cubicBezTo>
                    <a:pt x="2243" y="4339"/>
                    <a:pt x="2229" y="4201"/>
                    <a:pt x="2309" y="4201"/>
                  </a:cubicBezTo>
                  <a:cubicBezTo>
                    <a:pt x="2315" y="4201"/>
                    <a:pt x="2322" y="4221"/>
                    <a:pt x="2328" y="4227"/>
                  </a:cubicBezTo>
                  <a:cubicBezTo>
                    <a:pt x="2348" y="4234"/>
                    <a:pt x="2361" y="4234"/>
                    <a:pt x="2388" y="4234"/>
                  </a:cubicBezTo>
                  <a:cubicBezTo>
                    <a:pt x="2454" y="4234"/>
                    <a:pt x="2487" y="4188"/>
                    <a:pt x="2553" y="4188"/>
                  </a:cubicBezTo>
                  <a:cubicBezTo>
                    <a:pt x="2592" y="4188"/>
                    <a:pt x="2612" y="4188"/>
                    <a:pt x="2652" y="4188"/>
                  </a:cubicBezTo>
                  <a:cubicBezTo>
                    <a:pt x="2698" y="4188"/>
                    <a:pt x="2737" y="4201"/>
                    <a:pt x="2783" y="4201"/>
                  </a:cubicBezTo>
                  <a:lnTo>
                    <a:pt x="2783" y="4201"/>
                  </a:lnTo>
                  <a:cubicBezTo>
                    <a:pt x="2856" y="4161"/>
                    <a:pt x="2902" y="4142"/>
                    <a:pt x="2981" y="4128"/>
                  </a:cubicBezTo>
                  <a:cubicBezTo>
                    <a:pt x="3113" y="4095"/>
                    <a:pt x="3192" y="4069"/>
                    <a:pt x="3331" y="4069"/>
                  </a:cubicBezTo>
                  <a:cubicBezTo>
                    <a:pt x="3450" y="4069"/>
                    <a:pt x="3522" y="4069"/>
                    <a:pt x="3648" y="4069"/>
                  </a:cubicBezTo>
                  <a:cubicBezTo>
                    <a:pt x="3694" y="4069"/>
                    <a:pt x="3727" y="4056"/>
                    <a:pt x="3773" y="4043"/>
                  </a:cubicBezTo>
                  <a:cubicBezTo>
                    <a:pt x="3826" y="4029"/>
                    <a:pt x="3872" y="4036"/>
                    <a:pt x="3911" y="3996"/>
                  </a:cubicBezTo>
                  <a:cubicBezTo>
                    <a:pt x="3951" y="3950"/>
                    <a:pt x="3938" y="3897"/>
                    <a:pt x="3971" y="3845"/>
                  </a:cubicBezTo>
                  <a:cubicBezTo>
                    <a:pt x="3991" y="3799"/>
                    <a:pt x="4004" y="3766"/>
                    <a:pt x="4023" y="3720"/>
                  </a:cubicBezTo>
                  <a:cubicBezTo>
                    <a:pt x="4043" y="3667"/>
                    <a:pt x="4043" y="3627"/>
                    <a:pt x="4090" y="3601"/>
                  </a:cubicBezTo>
                  <a:cubicBezTo>
                    <a:pt x="4142" y="3568"/>
                    <a:pt x="4182" y="3574"/>
                    <a:pt x="4241" y="3554"/>
                  </a:cubicBezTo>
                  <a:lnTo>
                    <a:pt x="4241" y="3554"/>
                  </a:lnTo>
                  <a:cubicBezTo>
                    <a:pt x="4248" y="3508"/>
                    <a:pt x="4281" y="3462"/>
                    <a:pt x="4281" y="3416"/>
                  </a:cubicBezTo>
                  <a:cubicBezTo>
                    <a:pt x="4281" y="3390"/>
                    <a:pt x="4281" y="3377"/>
                    <a:pt x="4281" y="3343"/>
                  </a:cubicBezTo>
                  <a:cubicBezTo>
                    <a:pt x="4281" y="3284"/>
                    <a:pt x="4340" y="3258"/>
                    <a:pt x="4386" y="3218"/>
                  </a:cubicBezTo>
                  <a:cubicBezTo>
                    <a:pt x="4426" y="3192"/>
                    <a:pt x="4439" y="3165"/>
                    <a:pt x="4479" y="3146"/>
                  </a:cubicBezTo>
                  <a:cubicBezTo>
                    <a:pt x="4538" y="3126"/>
                    <a:pt x="4571" y="3126"/>
                    <a:pt x="4617" y="3093"/>
                  </a:cubicBezTo>
                  <a:cubicBezTo>
                    <a:pt x="4663" y="3060"/>
                    <a:pt x="4663" y="3020"/>
                    <a:pt x="4696" y="2974"/>
                  </a:cubicBezTo>
                  <a:cubicBezTo>
                    <a:pt x="4743" y="2928"/>
                    <a:pt x="4749" y="2882"/>
                    <a:pt x="4762" y="2816"/>
                  </a:cubicBezTo>
                  <a:cubicBezTo>
                    <a:pt x="4776" y="2763"/>
                    <a:pt x="4795" y="2737"/>
                    <a:pt x="4795" y="2684"/>
                  </a:cubicBezTo>
                  <a:cubicBezTo>
                    <a:pt x="4795" y="2664"/>
                    <a:pt x="4789" y="2651"/>
                    <a:pt x="4782" y="2631"/>
                  </a:cubicBezTo>
                  <a:cubicBezTo>
                    <a:pt x="4802" y="2618"/>
                    <a:pt x="4802" y="2611"/>
                    <a:pt x="4815" y="2605"/>
                  </a:cubicBezTo>
                  <a:cubicBezTo>
                    <a:pt x="4841" y="2592"/>
                    <a:pt x="4875" y="2585"/>
                    <a:pt x="4875" y="2559"/>
                  </a:cubicBezTo>
                  <a:cubicBezTo>
                    <a:pt x="4875" y="2512"/>
                    <a:pt x="4835" y="2499"/>
                    <a:pt x="4835" y="2453"/>
                  </a:cubicBezTo>
                  <a:cubicBezTo>
                    <a:pt x="4835" y="2427"/>
                    <a:pt x="4868" y="2427"/>
                    <a:pt x="4881" y="2407"/>
                  </a:cubicBezTo>
                  <a:cubicBezTo>
                    <a:pt x="4894" y="2381"/>
                    <a:pt x="4907" y="2367"/>
                    <a:pt x="4921" y="2334"/>
                  </a:cubicBezTo>
                  <a:cubicBezTo>
                    <a:pt x="4934" y="2282"/>
                    <a:pt x="4947" y="2255"/>
                    <a:pt x="4980" y="2209"/>
                  </a:cubicBezTo>
                  <a:cubicBezTo>
                    <a:pt x="5000" y="2176"/>
                    <a:pt x="5033" y="2176"/>
                    <a:pt x="5072" y="2169"/>
                  </a:cubicBezTo>
                  <a:cubicBezTo>
                    <a:pt x="5132" y="2156"/>
                    <a:pt x="5132" y="2150"/>
                    <a:pt x="5191" y="2143"/>
                  </a:cubicBezTo>
                  <a:lnTo>
                    <a:pt x="5191" y="2143"/>
                  </a:lnTo>
                  <a:cubicBezTo>
                    <a:pt x="5191" y="2130"/>
                    <a:pt x="5184" y="2137"/>
                    <a:pt x="5184" y="2123"/>
                  </a:cubicBezTo>
                  <a:cubicBezTo>
                    <a:pt x="5184" y="2051"/>
                    <a:pt x="5257" y="2018"/>
                    <a:pt x="5257" y="1939"/>
                  </a:cubicBezTo>
                  <a:cubicBezTo>
                    <a:pt x="5257" y="1912"/>
                    <a:pt x="5244" y="1899"/>
                    <a:pt x="5244" y="1879"/>
                  </a:cubicBezTo>
                  <a:cubicBezTo>
                    <a:pt x="5244" y="1827"/>
                    <a:pt x="5290" y="1813"/>
                    <a:pt x="5303" y="1767"/>
                  </a:cubicBezTo>
                  <a:cubicBezTo>
                    <a:pt x="5336" y="1668"/>
                    <a:pt x="5330" y="1609"/>
                    <a:pt x="5369" y="1516"/>
                  </a:cubicBezTo>
                  <a:cubicBezTo>
                    <a:pt x="5409" y="1424"/>
                    <a:pt x="5468" y="1378"/>
                    <a:pt x="5468" y="1279"/>
                  </a:cubicBezTo>
                  <a:cubicBezTo>
                    <a:pt x="5468" y="1187"/>
                    <a:pt x="5389" y="1154"/>
                    <a:pt x="5330" y="1081"/>
                  </a:cubicBezTo>
                  <a:cubicBezTo>
                    <a:pt x="5297" y="1048"/>
                    <a:pt x="5283" y="1009"/>
                    <a:pt x="5231" y="1002"/>
                  </a:cubicBezTo>
                  <a:cubicBezTo>
                    <a:pt x="5178" y="989"/>
                    <a:pt x="5145" y="1009"/>
                    <a:pt x="5092" y="982"/>
                  </a:cubicBezTo>
                  <a:cubicBezTo>
                    <a:pt x="5059" y="969"/>
                    <a:pt x="5039" y="949"/>
                    <a:pt x="5000" y="949"/>
                  </a:cubicBezTo>
                  <a:cubicBezTo>
                    <a:pt x="4954" y="949"/>
                    <a:pt x="4934" y="976"/>
                    <a:pt x="4888" y="976"/>
                  </a:cubicBezTo>
                  <a:cubicBezTo>
                    <a:pt x="4875" y="976"/>
                    <a:pt x="4875" y="956"/>
                    <a:pt x="4868" y="936"/>
                  </a:cubicBezTo>
                  <a:cubicBezTo>
                    <a:pt x="4861" y="903"/>
                    <a:pt x="4848" y="890"/>
                    <a:pt x="4828" y="863"/>
                  </a:cubicBezTo>
                  <a:cubicBezTo>
                    <a:pt x="4795" y="811"/>
                    <a:pt x="4776" y="771"/>
                    <a:pt x="4729" y="725"/>
                  </a:cubicBezTo>
                  <a:cubicBezTo>
                    <a:pt x="4683" y="672"/>
                    <a:pt x="4624" y="692"/>
                    <a:pt x="4558" y="666"/>
                  </a:cubicBezTo>
                  <a:cubicBezTo>
                    <a:pt x="4518" y="652"/>
                    <a:pt x="4498" y="639"/>
                    <a:pt x="4459" y="626"/>
                  </a:cubicBezTo>
                  <a:cubicBezTo>
                    <a:pt x="4433" y="613"/>
                    <a:pt x="4413" y="593"/>
                    <a:pt x="4386" y="587"/>
                  </a:cubicBezTo>
                  <a:cubicBezTo>
                    <a:pt x="4366" y="573"/>
                    <a:pt x="4347" y="573"/>
                    <a:pt x="4334" y="554"/>
                  </a:cubicBezTo>
                  <a:cubicBezTo>
                    <a:pt x="4314" y="527"/>
                    <a:pt x="4314" y="501"/>
                    <a:pt x="4287" y="474"/>
                  </a:cubicBezTo>
                  <a:cubicBezTo>
                    <a:pt x="4208" y="395"/>
                    <a:pt x="4149" y="369"/>
                    <a:pt x="4057" y="329"/>
                  </a:cubicBezTo>
                  <a:cubicBezTo>
                    <a:pt x="4017" y="309"/>
                    <a:pt x="4004" y="270"/>
                    <a:pt x="3964" y="270"/>
                  </a:cubicBezTo>
                  <a:cubicBezTo>
                    <a:pt x="3905" y="270"/>
                    <a:pt x="3878" y="316"/>
                    <a:pt x="3826" y="316"/>
                  </a:cubicBezTo>
                  <a:cubicBezTo>
                    <a:pt x="3786" y="316"/>
                    <a:pt x="3773" y="276"/>
                    <a:pt x="3733" y="257"/>
                  </a:cubicBezTo>
                  <a:cubicBezTo>
                    <a:pt x="3707" y="237"/>
                    <a:pt x="3661" y="237"/>
                    <a:pt x="3661" y="204"/>
                  </a:cubicBezTo>
                  <a:cubicBezTo>
                    <a:pt x="3661" y="171"/>
                    <a:pt x="3667" y="145"/>
                    <a:pt x="3680" y="118"/>
                  </a:cubicBezTo>
                  <a:cubicBezTo>
                    <a:pt x="3687" y="92"/>
                    <a:pt x="3707" y="85"/>
                    <a:pt x="3707" y="59"/>
                  </a:cubicBezTo>
                  <a:cubicBezTo>
                    <a:pt x="3707" y="33"/>
                    <a:pt x="3674" y="33"/>
                    <a:pt x="3648" y="26"/>
                  </a:cubicBezTo>
                  <a:cubicBezTo>
                    <a:pt x="3628" y="19"/>
                    <a:pt x="3615" y="0"/>
                    <a:pt x="3595" y="0"/>
                  </a:cubicBezTo>
                  <a:cubicBezTo>
                    <a:pt x="3562" y="0"/>
                    <a:pt x="3542" y="0"/>
                    <a:pt x="3509" y="0"/>
                  </a:cubicBezTo>
                  <a:cubicBezTo>
                    <a:pt x="3483" y="0"/>
                    <a:pt x="3469" y="19"/>
                    <a:pt x="3436" y="19"/>
                  </a:cubicBezTo>
                  <a:cubicBezTo>
                    <a:pt x="3410" y="19"/>
                    <a:pt x="3397" y="19"/>
                    <a:pt x="3371" y="19"/>
                  </a:cubicBezTo>
                  <a:cubicBezTo>
                    <a:pt x="3344" y="19"/>
                    <a:pt x="3331" y="39"/>
                    <a:pt x="3305" y="59"/>
                  </a:cubicBezTo>
                  <a:cubicBezTo>
                    <a:pt x="3265" y="85"/>
                    <a:pt x="3245" y="105"/>
                    <a:pt x="3212" y="132"/>
                  </a:cubicBezTo>
                  <a:cubicBezTo>
                    <a:pt x="3146" y="191"/>
                    <a:pt x="3100" y="197"/>
                    <a:pt x="3028" y="230"/>
                  </a:cubicBezTo>
                  <a:cubicBezTo>
                    <a:pt x="2909" y="276"/>
                    <a:pt x="2856" y="343"/>
                    <a:pt x="2737" y="369"/>
                  </a:cubicBezTo>
                  <a:cubicBezTo>
                    <a:pt x="2704" y="375"/>
                    <a:pt x="2691" y="402"/>
                    <a:pt x="2658" y="402"/>
                  </a:cubicBezTo>
                  <a:cubicBezTo>
                    <a:pt x="2586" y="402"/>
                    <a:pt x="2572" y="329"/>
                    <a:pt x="2546" y="257"/>
                  </a:cubicBezTo>
                  <a:lnTo>
                    <a:pt x="2546" y="257"/>
                  </a:lnTo>
                  <a:cubicBezTo>
                    <a:pt x="2474" y="257"/>
                    <a:pt x="2434" y="230"/>
                    <a:pt x="2361" y="230"/>
                  </a:cubicBezTo>
                  <a:cubicBezTo>
                    <a:pt x="2289" y="230"/>
                    <a:pt x="2249" y="276"/>
                    <a:pt x="2216" y="336"/>
                  </a:cubicBezTo>
                  <a:cubicBezTo>
                    <a:pt x="2183" y="395"/>
                    <a:pt x="2150" y="428"/>
                    <a:pt x="2131" y="494"/>
                  </a:cubicBezTo>
                  <a:cubicBezTo>
                    <a:pt x="2131" y="507"/>
                    <a:pt x="2117" y="507"/>
                    <a:pt x="2111" y="520"/>
                  </a:cubicBezTo>
                  <a:cubicBezTo>
                    <a:pt x="2084" y="593"/>
                    <a:pt x="2091" y="646"/>
                    <a:pt x="2058" y="718"/>
                  </a:cubicBezTo>
                  <a:cubicBezTo>
                    <a:pt x="2045" y="738"/>
                    <a:pt x="2032" y="751"/>
                    <a:pt x="2018" y="771"/>
                  </a:cubicBezTo>
                  <a:cubicBezTo>
                    <a:pt x="2005" y="791"/>
                    <a:pt x="2005" y="811"/>
                    <a:pt x="1985" y="817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41"/>
            <p:cNvSpPr>
              <a:spLocks noChangeArrowheads="1"/>
            </p:cNvSpPr>
            <p:nvPr/>
          </p:nvSpPr>
          <p:spPr bwMode="auto">
            <a:xfrm>
              <a:off x="6705958" y="8501057"/>
              <a:ext cx="1068318" cy="774700"/>
            </a:xfrm>
            <a:custGeom>
              <a:avLst/>
              <a:gdLst>
                <a:gd name="T0" fmla="*/ 738 w 2968"/>
                <a:gd name="T1" fmla="*/ 6 h 2151"/>
                <a:gd name="T2" fmla="*/ 481 w 2968"/>
                <a:gd name="T3" fmla="*/ 277 h 2151"/>
                <a:gd name="T4" fmla="*/ 310 w 2968"/>
                <a:gd name="T5" fmla="*/ 501 h 2151"/>
                <a:gd name="T6" fmla="*/ 159 w 2968"/>
                <a:gd name="T7" fmla="*/ 712 h 2151"/>
                <a:gd name="T8" fmla="*/ 139 w 2968"/>
                <a:gd name="T9" fmla="*/ 804 h 2151"/>
                <a:gd name="T10" fmla="*/ 33 w 2968"/>
                <a:gd name="T11" fmla="*/ 1391 h 2151"/>
                <a:gd name="T12" fmla="*/ 13 w 2968"/>
                <a:gd name="T13" fmla="*/ 1444 h 2151"/>
                <a:gd name="T14" fmla="*/ 7 w 2968"/>
                <a:gd name="T15" fmla="*/ 1503 h 2151"/>
                <a:gd name="T16" fmla="*/ 86 w 2968"/>
                <a:gd name="T17" fmla="*/ 1510 h 2151"/>
                <a:gd name="T18" fmla="*/ 224 w 2968"/>
                <a:gd name="T19" fmla="*/ 1484 h 2151"/>
                <a:gd name="T20" fmla="*/ 284 w 2968"/>
                <a:gd name="T21" fmla="*/ 1537 h 2151"/>
                <a:gd name="T22" fmla="*/ 363 w 2968"/>
                <a:gd name="T23" fmla="*/ 1741 h 2151"/>
                <a:gd name="T24" fmla="*/ 330 w 2968"/>
                <a:gd name="T25" fmla="*/ 1866 h 2151"/>
                <a:gd name="T26" fmla="*/ 455 w 2968"/>
                <a:gd name="T27" fmla="*/ 1873 h 2151"/>
                <a:gd name="T28" fmla="*/ 632 w 2968"/>
                <a:gd name="T29" fmla="*/ 1893 h 2151"/>
                <a:gd name="T30" fmla="*/ 857 w 2968"/>
                <a:gd name="T31" fmla="*/ 1932 h 2151"/>
                <a:gd name="T32" fmla="*/ 1226 w 2968"/>
                <a:gd name="T33" fmla="*/ 2071 h 2151"/>
                <a:gd name="T34" fmla="*/ 1358 w 2968"/>
                <a:gd name="T35" fmla="*/ 2150 h 2151"/>
                <a:gd name="T36" fmla="*/ 1463 w 2968"/>
                <a:gd name="T37" fmla="*/ 1978 h 2151"/>
                <a:gd name="T38" fmla="*/ 1734 w 2968"/>
                <a:gd name="T39" fmla="*/ 1813 h 2151"/>
                <a:gd name="T40" fmla="*/ 2321 w 2968"/>
                <a:gd name="T41" fmla="*/ 1932 h 2151"/>
                <a:gd name="T42" fmla="*/ 2631 w 2968"/>
                <a:gd name="T43" fmla="*/ 1945 h 2151"/>
                <a:gd name="T44" fmla="*/ 2664 w 2968"/>
                <a:gd name="T45" fmla="*/ 1906 h 2151"/>
                <a:gd name="T46" fmla="*/ 2750 w 2968"/>
                <a:gd name="T47" fmla="*/ 1721 h 2151"/>
                <a:gd name="T48" fmla="*/ 2763 w 2968"/>
                <a:gd name="T49" fmla="*/ 1602 h 2151"/>
                <a:gd name="T50" fmla="*/ 2895 w 2968"/>
                <a:gd name="T51" fmla="*/ 1583 h 2151"/>
                <a:gd name="T52" fmla="*/ 2967 w 2968"/>
                <a:gd name="T53" fmla="*/ 1569 h 2151"/>
                <a:gd name="T54" fmla="*/ 2842 w 2968"/>
                <a:gd name="T55" fmla="*/ 1405 h 2151"/>
                <a:gd name="T56" fmla="*/ 2756 w 2968"/>
                <a:gd name="T57" fmla="*/ 1411 h 2151"/>
                <a:gd name="T58" fmla="*/ 2684 w 2968"/>
                <a:gd name="T59" fmla="*/ 1180 h 2151"/>
                <a:gd name="T60" fmla="*/ 2446 w 2968"/>
                <a:gd name="T61" fmla="*/ 1154 h 2151"/>
                <a:gd name="T62" fmla="*/ 2440 w 2968"/>
                <a:gd name="T63" fmla="*/ 1028 h 2151"/>
                <a:gd name="T64" fmla="*/ 2374 w 2968"/>
                <a:gd name="T65" fmla="*/ 745 h 2151"/>
                <a:gd name="T66" fmla="*/ 2400 w 2968"/>
                <a:gd name="T67" fmla="*/ 633 h 2151"/>
                <a:gd name="T68" fmla="*/ 2387 w 2968"/>
                <a:gd name="T69" fmla="*/ 521 h 2151"/>
                <a:gd name="T70" fmla="*/ 2361 w 2968"/>
                <a:gd name="T71" fmla="*/ 409 h 2151"/>
                <a:gd name="T72" fmla="*/ 2235 w 2968"/>
                <a:gd name="T73" fmla="*/ 303 h 2151"/>
                <a:gd name="T74" fmla="*/ 2018 w 2968"/>
                <a:gd name="T75" fmla="*/ 244 h 2151"/>
                <a:gd name="T76" fmla="*/ 1833 w 2968"/>
                <a:gd name="T77" fmla="*/ 244 h 2151"/>
                <a:gd name="T78" fmla="*/ 1741 w 2968"/>
                <a:gd name="T79" fmla="*/ 125 h 2151"/>
                <a:gd name="T80" fmla="*/ 1411 w 2968"/>
                <a:gd name="T81" fmla="*/ 19 h 2151"/>
                <a:gd name="T82" fmla="*/ 1239 w 2968"/>
                <a:gd name="T83" fmla="*/ 0 h 2151"/>
                <a:gd name="T84" fmla="*/ 1088 w 2968"/>
                <a:gd name="T85" fmla="*/ 46 h 2151"/>
                <a:gd name="T86" fmla="*/ 929 w 2968"/>
                <a:gd name="T87" fmla="*/ 26 h 2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8" h="2151">
                  <a:moveTo>
                    <a:pt x="738" y="6"/>
                  </a:moveTo>
                  <a:lnTo>
                    <a:pt x="738" y="6"/>
                  </a:lnTo>
                  <a:cubicBezTo>
                    <a:pt x="672" y="79"/>
                    <a:pt x="613" y="99"/>
                    <a:pt x="534" y="151"/>
                  </a:cubicBezTo>
                  <a:cubicBezTo>
                    <a:pt x="487" y="178"/>
                    <a:pt x="487" y="224"/>
                    <a:pt x="481" y="277"/>
                  </a:cubicBezTo>
                  <a:cubicBezTo>
                    <a:pt x="474" y="316"/>
                    <a:pt x="462" y="336"/>
                    <a:pt x="449" y="376"/>
                  </a:cubicBezTo>
                  <a:cubicBezTo>
                    <a:pt x="416" y="442"/>
                    <a:pt x="363" y="448"/>
                    <a:pt x="310" y="501"/>
                  </a:cubicBezTo>
                  <a:cubicBezTo>
                    <a:pt x="284" y="534"/>
                    <a:pt x="290" y="560"/>
                    <a:pt x="264" y="593"/>
                  </a:cubicBezTo>
                  <a:cubicBezTo>
                    <a:pt x="218" y="640"/>
                    <a:pt x="178" y="653"/>
                    <a:pt x="159" y="712"/>
                  </a:cubicBezTo>
                  <a:cubicBezTo>
                    <a:pt x="152" y="752"/>
                    <a:pt x="145" y="765"/>
                    <a:pt x="139" y="804"/>
                  </a:cubicBezTo>
                  <a:lnTo>
                    <a:pt x="139" y="804"/>
                  </a:lnTo>
                  <a:cubicBezTo>
                    <a:pt x="33" y="1391"/>
                    <a:pt x="33" y="1391"/>
                    <a:pt x="33" y="1391"/>
                  </a:cubicBezTo>
                  <a:lnTo>
                    <a:pt x="33" y="1391"/>
                  </a:lnTo>
                  <a:cubicBezTo>
                    <a:pt x="33" y="1398"/>
                    <a:pt x="27" y="1405"/>
                    <a:pt x="27" y="1411"/>
                  </a:cubicBezTo>
                  <a:cubicBezTo>
                    <a:pt x="20" y="1424"/>
                    <a:pt x="13" y="1431"/>
                    <a:pt x="13" y="1444"/>
                  </a:cubicBezTo>
                  <a:cubicBezTo>
                    <a:pt x="7" y="1457"/>
                    <a:pt x="0" y="1464"/>
                    <a:pt x="0" y="1470"/>
                  </a:cubicBezTo>
                  <a:cubicBezTo>
                    <a:pt x="0" y="1484"/>
                    <a:pt x="7" y="1497"/>
                    <a:pt x="7" y="1503"/>
                  </a:cubicBezTo>
                  <a:lnTo>
                    <a:pt x="7" y="1503"/>
                  </a:lnTo>
                  <a:cubicBezTo>
                    <a:pt x="33" y="1503"/>
                    <a:pt x="60" y="1510"/>
                    <a:pt x="86" y="1510"/>
                  </a:cubicBezTo>
                  <a:cubicBezTo>
                    <a:pt x="132" y="1497"/>
                    <a:pt x="159" y="1477"/>
                    <a:pt x="205" y="1477"/>
                  </a:cubicBezTo>
                  <a:cubicBezTo>
                    <a:pt x="211" y="1477"/>
                    <a:pt x="218" y="1477"/>
                    <a:pt x="224" y="1484"/>
                  </a:cubicBezTo>
                  <a:cubicBezTo>
                    <a:pt x="231" y="1490"/>
                    <a:pt x="238" y="1497"/>
                    <a:pt x="244" y="1503"/>
                  </a:cubicBezTo>
                  <a:cubicBezTo>
                    <a:pt x="251" y="1523"/>
                    <a:pt x="277" y="1517"/>
                    <a:pt x="284" y="1537"/>
                  </a:cubicBezTo>
                  <a:cubicBezTo>
                    <a:pt x="290" y="1556"/>
                    <a:pt x="290" y="1576"/>
                    <a:pt x="297" y="1602"/>
                  </a:cubicBezTo>
                  <a:cubicBezTo>
                    <a:pt x="317" y="1662"/>
                    <a:pt x="363" y="1682"/>
                    <a:pt x="363" y="1741"/>
                  </a:cubicBezTo>
                  <a:cubicBezTo>
                    <a:pt x="363" y="1794"/>
                    <a:pt x="343" y="1827"/>
                    <a:pt x="330" y="1866"/>
                  </a:cubicBezTo>
                  <a:lnTo>
                    <a:pt x="330" y="1866"/>
                  </a:lnTo>
                  <a:cubicBezTo>
                    <a:pt x="350" y="1866"/>
                    <a:pt x="363" y="1873"/>
                    <a:pt x="376" y="1873"/>
                  </a:cubicBezTo>
                  <a:cubicBezTo>
                    <a:pt x="409" y="1873"/>
                    <a:pt x="422" y="1873"/>
                    <a:pt x="455" y="1873"/>
                  </a:cubicBezTo>
                  <a:cubicBezTo>
                    <a:pt x="494" y="1873"/>
                    <a:pt x="507" y="1840"/>
                    <a:pt x="547" y="1840"/>
                  </a:cubicBezTo>
                  <a:cubicBezTo>
                    <a:pt x="586" y="1840"/>
                    <a:pt x="599" y="1879"/>
                    <a:pt x="632" y="1893"/>
                  </a:cubicBezTo>
                  <a:cubicBezTo>
                    <a:pt x="685" y="1919"/>
                    <a:pt x="718" y="1932"/>
                    <a:pt x="777" y="1932"/>
                  </a:cubicBezTo>
                  <a:cubicBezTo>
                    <a:pt x="810" y="1932"/>
                    <a:pt x="824" y="1932"/>
                    <a:pt x="857" y="1932"/>
                  </a:cubicBezTo>
                  <a:cubicBezTo>
                    <a:pt x="909" y="1932"/>
                    <a:pt x="929" y="1959"/>
                    <a:pt x="982" y="1972"/>
                  </a:cubicBezTo>
                  <a:cubicBezTo>
                    <a:pt x="1081" y="1998"/>
                    <a:pt x="1134" y="2031"/>
                    <a:pt x="1226" y="2071"/>
                  </a:cubicBezTo>
                  <a:cubicBezTo>
                    <a:pt x="1252" y="2084"/>
                    <a:pt x="1272" y="2091"/>
                    <a:pt x="1299" y="2104"/>
                  </a:cubicBezTo>
                  <a:cubicBezTo>
                    <a:pt x="1318" y="2123"/>
                    <a:pt x="1332" y="2150"/>
                    <a:pt x="1358" y="2150"/>
                  </a:cubicBezTo>
                  <a:cubicBezTo>
                    <a:pt x="1404" y="2150"/>
                    <a:pt x="1431" y="2110"/>
                    <a:pt x="1444" y="2064"/>
                  </a:cubicBezTo>
                  <a:cubicBezTo>
                    <a:pt x="1457" y="2038"/>
                    <a:pt x="1444" y="2005"/>
                    <a:pt x="1463" y="1978"/>
                  </a:cubicBezTo>
                  <a:cubicBezTo>
                    <a:pt x="1477" y="1965"/>
                    <a:pt x="1496" y="1965"/>
                    <a:pt x="1516" y="1959"/>
                  </a:cubicBezTo>
                  <a:cubicBezTo>
                    <a:pt x="1615" y="1925"/>
                    <a:pt x="1635" y="1813"/>
                    <a:pt x="1734" y="1813"/>
                  </a:cubicBezTo>
                  <a:cubicBezTo>
                    <a:pt x="1899" y="1813"/>
                    <a:pt x="1985" y="1846"/>
                    <a:pt x="2143" y="1886"/>
                  </a:cubicBezTo>
                  <a:cubicBezTo>
                    <a:pt x="2216" y="1906"/>
                    <a:pt x="2248" y="1932"/>
                    <a:pt x="2321" y="1932"/>
                  </a:cubicBezTo>
                  <a:cubicBezTo>
                    <a:pt x="2354" y="1932"/>
                    <a:pt x="2367" y="1912"/>
                    <a:pt x="2393" y="1912"/>
                  </a:cubicBezTo>
                  <a:cubicBezTo>
                    <a:pt x="2492" y="1912"/>
                    <a:pt x="2532" y="1932"/>
                    <a:pt x="2631" y="1945"/>
                  </a:cubicBezTo>
                  <a:lnTo>
                    <a:pt x="2631" y="1945"/>
                  </a:lnTo>
                  <a:cubicBezTo>
                    <a:pt x="2644" y="1932"/>
                    <a:pt x="2657" y="1925"/>
                    <a:pt x="2664" y="1906"/>
                  </a:cubicBezTo>
                  <a:cubicBezTo>
                    <a:pt x="2684" y="1860"/>
                    <a:pt x="2671" y="1827"/>
                    <a:pt x="2697" y="1780"/>
                  </a:cubicBezTo>
                  <a:cubicBezTo>
                    <a:pt x="2710" y="1754"/>
                    <a:pt x="2750" y="1748"/>
                    <a:pt x="2750" y="1721"/>
                  </a:cubicBezTo>
                  <a:cubicBezTo>
                    <a:pt x="2750" y="1662"/>
                    <a:pt x="2690" y="1655"/>
                    <a:pt x="2651" y="1616"/>
                  </a:cubicBezTo>
                  <a:cubicBezTo>
                    <a:pt x="2690" y="1616"/>
                    <a:pt x="2717" y="1609"/>
                    <a:pt x="2763" y="1602"/>
                  </a:cubicBezTo>
                  <a:cubicBezTo>
                    <a:pt x="2783" y="1596"/>
                    <a:pt x="2789" y="1563"/>
                    <a:pt x="2816" y="1563"/>
                  </a:cubicBezTo>
                  <a:cubicBezTo>
                    <a:pt x="2849" y="1563"/>
                    <a:pt x="2862" y="1583"/>
                    <a:pt x="2895" y="1583"/>
                  </a:cubicBezTo>
                  <a:cubicBezTo>
                    <a:pt x="2921" y="1583"/>
                    <a:pt x="2948" y="1583"/>
                    <a:pt x="2967" y="1569"/>
                  </a:cubicBezTo>
                  <a:lnTo>
                    <a:pt x="2967" y="1569"/>
                  </a:lnTo>
                  <a:cubicBezTo>
                    <a:pt x="2948" y="1510"/>
                    <a:pt x="2928" y="1477"/>
                    <a:pt x="2915" y="1411"/>
                  </a:cubicBezTo>
                  <a:cubicBezTo>
                    <a:pt x="2888" y="1411"/>
                    <a:pt x="2875" y="1405"/>
                    <a:pt x="2842" y="1405"/>
                  </a:cubicBezTo>
                  <a:cubicBezTo>
                    <a:pt x="2829" y="1405"/>
                    <a:pt x="2822" y="1411"/>
                    <a:pt x="2809" y="1411"/>
                  </a:cubicBezTo>
                  <a:cubicBezTo>
                    <a:pt x="2789" y="1411"/>
                    <a:pt x="2776" y="1411"/>
                    <a:pt x="2756" y="1411"/>
                  </a:cubicBezTo>
                  <a:cubicBezTo>
                    <a:pt x="2763" y="1345"/>
                    <a:pt x="2789" y="1312"/>
                    <a:pt x="2789" y="1246"/>
                  </a:cubicBezTo>
                  <a:cubicBezTo>
                    <a:pt x="2789" y="1200"/>
                    <a:pt x="2730" y="1200"/>
                    <a:pt x="2684" y="1180"/>
                  </a:cubicBezTo>
                  <a:cubicBezTo>
                    <a:pt x="2644" y="1154"/>
                    <a:pt x="2618" y="1134"/>
                    <a:pt x="2572" y="1134"/>
                  </a:cubicBezTo>
                  <a:cubicBezTo>
                    <a:pt x="2519" y="1134"/>
                    <a:pt x="2499" y="1154"/>
                    <a:pt x="2446" y="1154"/>
                  </a:cubicBezTo>
                  <a:cubicBezTo>
                    <a:pt x="2440" y="1154"/>
                    <a:pt x="2433" y="1147"/>
                    <a:pt x="2433" y="1147"/>
                  </a:cubicBezTo>
                  <a:cubicBezTo>
                    <a:pt x="2433" y="1101"/>
                    <a:pt x="2440" y="1075"/>
                    <a:pt x="2440" y="1028"/>
                  </a:cubicBezTo>
                  <a:cubicBezTo>
                    <a:pt x="2440" y="969"/>
                    <a:pt x="2446" y="930"/>
                    <a:pt x="2427" y="870"/>
                  </a:cubicBezTo>
                  <a:cubicBezTo>
                    <a:pt x="2407" y="817"/>
                    <a:pt x="2374" y="798"/>
                    <a:pt x="2374" y="745"/>
                  </a:cubicBezTo>
                  <a:cubicBezTo>
                    <a:pt x="2374" y="712"/>
                    <a:pt x="2400" y="699"/>
                    <a:pt x="2413" y="666"/>
                  </a:cubicBezTo>
                  <a:cubicBezTo>
                    <a:pt x="2413" y="653"/>
                    <a:pt x="2407" y="646"/>
                    <a:pt x="2400" y="633"/>
                  </a:cubicBezTo>
                  <a:cubicBezTo>
                    <a:pt x="2400" y="613"/>
                    <a:pt x="2400" y="600"/>
                    <a:pt x="2400" y="580"/>
                  </a:cubicBezTo>
                  <a:cubicBezTo>
                    <a:pt x="2393" y="560"/>
                    <a:pt x="2387" y="541"/>
                    <a:pt x="2387" y="521"/>
                  </a:cubicBezTo>
                  <a:cubicBezTo>
                    <a:pt x="2380" y="488"/>
                    <a:pt x="2374" y="474"/>
                    <a:pt x="2374" y="448"/>
                  </a:cubicBezTo>
                  <a:cubicBezTo>
                    <a:pt x="2367" y="435"/>
                    <a:pt x="2367" y="422"/>
                    <a:pt x="2361" y="409"/>
                  </a:cubicBezTo>
                  <a:cubicBezTo>
                    <a:pt x="2354" y="389"/>
                    <a:pt x="2347" y="382"/>
                    <a:pt x="2341" y="362"/>
                  </a:cubicBezTo>
                  <a:cubicBezTo>
                    <a:pt x="2308" y="329"/>
                    <a:pt x="2268" y="329"/>
                    <a:pt x="2235" y="303"/>
                  </a:cubicBezTo>
                  <a:cubicBezTo>
                    <a:pt x="2202" y="277"/>
                    <a:pt x="2202" y="224"/>
                    <a:pt x="2156" y="224"/>
                  </a:cubicBezTo>
                  <a:cubicBezTo>
                    <a:pt x="2103" y="224"/>
                    <a:pt x="2070" y="244"/>
                    <a:pt x="2018" y="244"/>
                  </a:cubicBezTo>
                  <a:cubicBezTo>
                    <a:pt x="1978" y="244"/>
                    <a:pt x="1958" y="211"/>
                    <a:pt x="1919" y="211"/>
                  </a:cubicBezTo>
                  <a:cubicBezTo>
                    <a:pt x="1886" y="211"/>
                    <a:pt x="1873" y="244"/>
                    <a:pt x="1833" y="244"/>
                  </a:cubicBezTo>
                  <a:cubicBezTo>
                    <a:pt x="1800" y="244"/>
                    <a:pt x="1787" y="204"/>
                    <a:pt x="1767" y="171"/>
                  </a:cubicBezTo>
                  <a:cubicBezTo>
                    <a:pt x="1760" y="151"/>
                    <a:pt x="1760" y="125"/>
                    <a:pt x="1741" y="125"/>
                  </a:cubicBezTo>
                  <a:cubicBezTo>
                    <a:pt x="1701" y="125"/>
                    <a:pt x="1681" y="151"/>
                    <a:pt x="1642" y="151"/>
                  </a:cubicBezTo>
                  <a:cubicBezTo>
                    <a:pt x="1543" y="151"/>
                    <a:pt x="1510" y="19"/>
                    <a:pt x="1411" y="19"/>
                  </a:cubicBezTo>
                  <a:cubicBezTo>
                    <a:pt x="1378" y="19"/>
                    <a:pt x="1364" y="19"/>
                    <a:pt x="1338" y="19"/>
                  </a:cubicBezTo>
                  <a:cubicBezTo>
                    <a:pt x="1299" y="19"/>
                    <a:pt x="1279" y="0"/>
                    <a:pt x="1239" y="0"/>
                  </a:cubicBezTo>
                  <a:cubicBezTo>
                    <a:pt x="1206" y="0"/>
                    <a:pt x="1193" y="0"/>
                    <a:pt x="1160" y="0"/>
                  </a:cubicBezTo>
                  <a:cubicBezTo>
                    <a:pt x="1127" y="0"/>
                    <a:pt x="1120" y="46"/>
                    <a:pt x="1088" y="46"/>
                  </a:cubicBezTo>
                  <a:cubicBezTo>
                    <a:pt x="1061" y="46"/>
                    <a:pt x="1055" y="26"/>
                    <a:pt x="1028" y="26"/>
                  </a:cubicBezTo>
                  <a:cubicBezTo>
                    <a:pt x="989" y="26"/>
                    <a:pt x="969" y="26"/>
                    <a:pt x="929" y="26"/>
                  </a:cubicBezTo>
                  <a:cubicBezTo>
                    <a:pt x="738" y="6"/>
                    <a:pt x="738" y="6"/>
                    <a:pt x="738" y="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42"/>
            <p:cNvSpPr>
              <a:spLocks noChangeArrowheads="1"/>
            </p:cNvSpPr>
            <p:nvPr/>
          </p:nvSpPr>
          <p:spPr bwMode="auto">
            <a:xfrm>
              <a:off x="6972641" y="8018457"/>
              <a:ext cx="1484216" cy="1047750"/>
            </a:xfrm>
            <a:custGeom>
              <a:avLst/>
              <a:gdLst>
                <a:gd name="T0" fmla="*/ 1154 w 4123"/>
                <a:gd name="T1" fmla="*/ 66 h 2909"/>
                <a:gd name="T2" fmla="*/ 1062 w 4123"/>
                <a:gd name="T3" fmla="*/ 198 h 2909"/>
                <a:gd name="T4" fmla="*/ 963 w 4123"/>
                <a:gd name="T5" fmla="*/ 257 h 2909"/>
                <a:gd name="T6" fmla="*/ 851 w 4123"/>
                <a:gd name="T7" fmla="*/ 356 h 2909"/>
                <a:gd name="T8" fmla="*/ 785 w 4123"/>
                <a:gd name="T9" fmla="*/ 501 h 2909"/>
                <a:gd name="T10" fmla="*/ 673 w 4123"/>
                <a:gd name="T11" fmla="*/ 620 h 2909"/>
                <a:gd name="T12" fmla="*/ 455 w 4123"/>
                <a:gd name="T13" fmla="*/ 1029 h 2909"/>
                <a:gd name="T14" fmla="*/ 152 w 4123"/>
                <a:gd name="T15" fmla="*/ 1213 h 2909"/>
                <a:gd name="T16" fmla="*/ 0 w 4123"/>
                <a:gd name="T17" fmla="*/ 1345 h 2909"/>
                <a:gd name="T18" fmla="*/ 290 w 4123"/>
                <a:gd name="T19" fmla="*/ 1365 h 2909"/>
                <a:gd name="T20" fmla="*/ 422 w 4123"/>
                <a:gd name="T21" fmla="*/ 1339 h 2909"/>
                <a:gd name="T22" fmla="*/ 600 w 4123"/>
                <a:gd name="T23" fmla="*/ 1358 h 2909"/>
                <a:gd name="T24" fmla="*/ 904 w 4123"/>
                <a:gd name="T25" fmla="*/ 1490 h 2909"/>
                <a:gd name="T26" fmla="*/ 1029 w 4123"/>
                <a:gd name="T27" fmla="*/ 1510 h 2909"/>
                <a:gd name="T28" fmla="*/ 1181 w 4123"/>
                <a:gd name="T29" fmla="*/ 1550 h 2909"/>
                <a:gd name="T30" fmla="*/ 1418 w 4123"/>
                <a:gd name="T31" fmla="*/ 1563 h 2909"/>
                <a:gd name="T32" fmla="*/ 1603 w 4123"/>
                <a:gd name="T33" fmla="*/ 1701 h 2909"/>
                <a:gd name="T34" fmla="*/ 1636 w 4123"/>
                <a:gd name="T35" fmla="*/ 1787 h 2909"/>
                <a:gd name="T36" fmla="*/ 1662 w 4123"/>
                <a:gd name="T37" fmla="*/ 1919 h 2909"/>
                <a:gd name="T38" fmla="*/ 1675 w 4123"/>
                <a:gd name="T39" fmla="*/ 2005 h 2909"/>
                <a:gd name="T40" fmla="*/ 1689 w 4123"/>
                <a:gd name="T41" fmla="*/ 2209 h 2909"/>
                <a:gd name="T42" fmla="*/ 1695 w 4123"/>
                <a:gd name="T43" fmla="*/ 2486 h 2909"/>
                <a:gd name="T44" fmla="*/ 1834 w 4123"/>
                <a:gd name="T45" fmla="*/ 2473 h 2909"/>
                <a:gd name="T46" fmla="*/ 2051 w 4123"/>
                <a:gd name="T47" fmla="*/ 2585 h 2909"/>
                <a:gd name="T48" fmla="*/ 2071 w 4123"/>
                <a:gd name="T49" fmla="*/ 2750 h 2909"/>
                <a:gd name="T50" fmla="*/ 2177 w 4123"/>
                <a:gd name="T51" fmla="*/ 2750 h 2909"/>
                <a:gd name="T52" fmla="*/ 2229 w 4123"/>
                <a:gd name="T53" fmla="*/ 2908 h 2909"/>
                <a:gd name="T54" fmla="*/ 2249 w 4123"/>
                <a:gd name="T55" fmla="*/ 2796 h 2909"/>
                <a:gd name="T56" fmla="*/ 2645 w 4123"/>
                <a:gd name="T57" fmla="*/ 2546 h 2909"/>
                <a:gd name="T58" fmla="*/ 3054 w 4123"/>
                <a:gd name="T59" fmla="*/ 2288 h 2909"/>
                <a:gd name="T60" fmla="*/ 3219 w 4123"/>
                <a:gd name="T61" fmla="*/ 2229 h 2909"/>
                <a:gd name="T62" fmla="*/ 3469 w 4123"/>
                <a:gd name="T63" fmla="*/ 2229 h 2909"/>
                <a:gd name="T64" fmla="*/ 3595 w 4123"/>
                <a:gd name="T65" fmla="*/ 2143 h 2909"/>
                <a:gd name="T66" fmla="*/ 3753 w 4123"/>
                <a:gd name="T67" fmla="*/ 2077 h 2909"/>
                <a:gd name="T68" fmla="*/ 3832 w 4123"/>
                <a:gd name="T69" fmla="*/ 2077 h 2909"/>
                <a:gd name="T70" fmla="*/ 3826 w 4123"/>
                <a:gd name="T71" fmla="*/ 2064 h 2909"/>
                <a:gd name="T72" fmla="*/ 3878 w 4123"/>
                <a:gd name="T73" fmla="*/ 1893 h 2909"/>
                <a:gd name="T74" fmla="*/ 4122 w 4123"/>
                <a:gd name="T75" fmla="*/ 1781 h 2909"/>
                <a:gd name="T76" fmla="*/ 4056 w 4123"/>
                <a:gd name="T77" fmla="*/ 1715 h 2909"/>
                <a:gd name="T78" fmla="*/ 3892 w 4123"/>
                <a:gd name="T79" fmla="*/ 1682 h 2909"/>
                <a:gd name="T80" fmla="*/ 3924 w 4123"/>
                <a:gd name="T81" fmla="*/ 1563 h 2909"/>
                <a:gd name="T82" fmla="*/ 3694 w 4123"/>
                <a:gd name="T83" fmla="*/ 1550 h 2909"/>
                <a:gd name="T84" fmla="*/ 3469 w 4123"/>
                <a:gd name="T85" fmla="*/ 1589 h 2909"/>
                <a:gd name="T86" fmla="*/ 3311 w 4123"/>
                <a:gd name="T87" fmla="*/ 1701 h 2909"/>
                <a:gd name="T88" fmla="*/ 3140 w 4123"/>
                <a:gd name="T89" fmla="*/ 1523 h 2909"/>
                <a:gd name="T90" fmla="*/ 3034 w 4123"/>
                <a:gd name="T91" fmla="*/ 1391 h 2909"/>
                <a:gd name="T92" fmla="*/ 3133 w 4123"/>
                <a:gd name="T93" fmla="*/ 936 h 2909"/>
                <a:gd name="T94" fmla="*/ 2902 w 4123"/>
                <a:gd name="T95" fmla="*/ 811 h 2909"/>
                <a:gd name="T96" fmla="*/ 2902 w 4123"/>
                <a:gd name="T97" fmla="*/ 488 h 2909"/>
                <a:gd name="T98" fmla="*/ 2882 w 4123"/>
                <a:gd name="T99" fmla="*/ 343 h 2909"/>
                <a:gd name="T100" fmla="*/ 2665 w 4123"/>
                <a:gd name="T101" fmla="*/ 224 h 2909"/>
                <a:gd name="T102" fmla="*/ 2493 w 4123"/>
                <a:gd name="T103" fmla="*/ 257 h 2909"/>
                <a:gd name="T104" fmla="*/ 2071 w 4123"/>
                <a:gd name="T105" fmla="*/ 336 h 2909"/>
                <a:gd name="T106" fmla="*/ 1933 w 4123"/>
                <a:gd name="T107" fmla="*/ 310 h 2909"/>
                <a:gd name="T108" fmla="*/ 1880 w 4123"/>
                <a:gd name="T109" fmla="*/ 244 h 2909"/>
                <a:gd name="T110" fmla="*/ 1853 w 4123"/>
                <a:gd name="T111" fmla="*/ 72 h 2909"/>
                <a:gd name="T112" fmla="*/ 1682 w 4123"/>
                <a:gd name="T113" fmla="*/ 53 h 2909"/>
                <a:gd name="T114" fmla="*/ 1339 w 4123"/>
                <a:gd name="T115" fmla="*/ 26 h 2909"/>
                <a:gd name="T116" fmla="*/ 1154 w 4123"/>
                <a:gd name="T117" fmla="*/ 66 h 2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23" h="2909">
                  <a:moveTo>
                    <a:pt x="1154" y="66"/>
                  </a:moveTo>
                  <a:lnTo>
                    <a:pt x="1154" y="66"/>
                  </a:lnTo>
                  <a:cubicBezTo>
                    <a:pt x="1148" y="92"/>
                    <a:pt x="1128" y="105"/>
                    <a:pt x="1108" y="132"/>
                  </a:cubicBezTo>
                  <a:cubicBezTo>
                    <a:pt x="1088" y="158"/>
                    <a:pt x="1088" y="178"/>
                    <a:pt x="1062" y="198"/>
                  </a:cubicBezTo>
                  <a:cubicBezTo>
                    <a:pt x="1042" y="204"/>
                    <a:pt x="1036" y="211"/>
                    <a:pt x="1016" y="217"/>
                  </a:cubicBezTo>
                  <a:cubicBezTo>
                    <a:pt x="996" y="231"/>
                    <a:pt x="989" y="244"/>
                    <a:pt x="963" y="257"/>
                  </a:cubicBezTo>
                  <a:cubicBezTo>
                    <a:pt x="943" y="264"/>
                    <a:pt x="930" y="257"/>
                    <a:pt x="910" y="270"/>
                  </a:cubicBezTo>
                  <a:cubicBezTo>
                    <a:pt x="871" y="283"/>
                    <a:pt x="864" y="316"/>
                    <a:pt x="851" y="356"/>
                  </a:cubicBezTo>
                  <a:cubicBezTo>
                    <a:pt x="831" y="402"/>
                    <a:pt x="824" y="428"/>
                    <a:pt x="805" y="475"/>
                  </a:cubicBezTo>
                  <a:cubicBezTo>
                    <a:pt x="798" y="488"/>
                    <a:pt x="792" y="494"/>
                    <a:pt x="785" y="501"/>
                  </a:cubicBezTo>
                  <a:cubicBezTo>
                    <a:pt x="772" y="521"/>
                    <a:pt x="772" y="527"/>
                    <a:pt x="758" y="547"/>
                  </a:cubicBezTo>
                  <a:cubicBezTo>
                    <a:pt x="725" y="573"/>
                    <a:pt x="693" y="587"/>
                    <a:pt x="673" y="620"/>
                  </a:cubicBezTo>
                  <a:cubicBezTo>
                    <a:pt x="633" y="686"/>
                    <a:pt x="646" y="732"/>
                    <a:pt x="640" y="804"/>
                  </a:cubicBezTo>
                  <a:cubicBezTo>
                    <a:pt x="620" y="916"/>
                    <a:pt x="501" y="930"/>
                    <a:pt x="455" y="1029"/>
                  </a:cubicBezTo>
                  <a:cubicBezTo>
                    <a:pt x="415" y="1101"/>
                    <a:pt x="389" y="1147"/>
                    <a:pt x="317" y="1180"/>
                  </a:cubicBezTo>
                  <a:cubicBezTo>
                    <a:pt x="257" y="1207"/>
                    <a:pt x="211" y="1194"/>
                    <a:pt x="152" y="1213"/>
                  </a:cubicBezTo>
                  <a:cubicBezTo>
                    <a:pt x="79" y="1246"/>
                    <a:pt x="46" y="1286"/>
                    <a:pt x="0" y="1345"/>
                  </a:cubicBezTo>
                  <a:lnTo>
                    <a:pt x="0" y="1345"/>
                  </a:lnTo>
                  <a:cubicBezTo>
                    <a:pt x="191" y="1365"/>
                    <a:pt x="191" y="1365"/>
                    <a:pt x="191" y="1365"/>
                  </a:cubicBezTo>
                  <a:cubicBezTo>
                    <a:pt x="231" y="1365"/>
                    <a:pt x="251" y="1365"/>
                    <a:pt x="290" y="1365"/>
                  </a:cubicBezTo>
                  <a:cubicBezTo>
                    <a:pt x="317" y="1365"/>
                    <a:pt x="323" y="1385"/>
                    <a:pt x="350" y="1385"/>
                  </a:cubicBezTo>
                  <a:cubicBezTo>
                    <a:pt x="382" y="1385"/>
                    <a:pt x="389" y="1339"/>
                    <a:pt x="422" y="1339"/>
                  </a:cubicBezTo>
                  <a:cubicBezTo>
                    <a:pt x="455" y="1339"/>
                    <a:pt x="468" y="1339"/>
                    <a:pt x="501" y="1339"/>
                  </a:cubicBezTo>
                  <a:cubicBezTo>
                    <a:pt x="541" y="1339"/>
                    <a:pt x="561" y="1358"/>
                    <a:pt x="600" y="1358"/>
                  </a:cubicBezTo>
                  <a:cubicBezTo>
                    <a:pt x="626" y="1358"/>
                    <a:pt x="640" y="1358"/>
                    <a:pt x="673" y="1358"/>
                  </a:cubicBezTo>
                  <a:cubicBezTo>
                    <a:pt x="772" y="1358"/>
                    <a:pt x="805" y="1490"/>
                    <a:pt x="904" y="1490"/>
                  </a:cubicBezTo>
                  <a:cubicBezTo>
                    <a:pt x="943" y="1490"/>
                    <a:pt x="963" y="1464"/>
                    <a:pt x="1003" y="1464"/>
                  </a:cubicBezTo>
                  <a:cubicBezTo>
                    <a:pt x="1022" y="1464"/>
                    <a:pt x="1022" y="1490"/>
                    <a:pt x="1029" y="1510"/>
                  </a:cubicBezTo>
                  <a:cubicBezTo>
                    <a:pt x="1049" y="1543"/>
                    <a:pt x="1062" y="1583"/>
                    <a:pt x="1095" y="1583"/>
                  </a:cubicBezTo>
                  <a:cubicBezTo>
                    <a:pt x="1135" y="1583"/>
                    <a:pt x="1148" y="1550"/>
                    <a:pt x="1181" y="1550"/>
                  </a:cubicBezTo>
                  <a:cubicBezTo>
                    <a:pt x="1220" y="1550"/>
                    <a:pt x="1240" y="1583"/>
                    <a:pt x="1280" y="1583"/>
                  </a:cubicBezTo>
                  <a:cubicBezTo>
                    <a:pt x="1332" y="1583"/>
                    <a:pt x="1365" y="1563"/>
                    <a:pt x="1418" y="1563"/>
                  </a:cubicBezTo>
                  <a:cubicBezTo>
                    <a:pt x="1464" y="1563"/>
                    <a:pt x="1464" y="1616"/>
                    <a:pt x="1497" y="1642"/>
                  </a:cubicBezTo>
                  <a:cubicBezTo>
                    <a:pt x="1530" y="1668"/>
                    <a:pt x="1570" y="1668"/>
                    <a:pt x="1603" y="1701"/>
                  </a:cubicBezTo>
                  <a:cubicBezTo>
                    <a:pt x="1609" y="1721"/>
                    <a:pt x="1616" y="1728"/>
                    <a:pt x="1623" y="1748"/>
                  </a:cubicBezTo>
                  <a:cubicBezTo>
                    <a:pt x="1629" y="1761"/>
                    <a:pt x="1629" y="1774"/>
                    <a:pt x="1636" y="1787"/>
                  </a:cubicBezTo>
                  <a:cubicBezTo>
                    <a:pt x="1636" y="1813"/>
                    <a:pt x="1642" y="1827"/>
                    <a:pt x="1649" y="1860"/>
                  </a:cubicBezTo>
                  <a:cubicBezTo>
                    <a:pt x="1649" y="1880"/>
                    <a:pt x="1655" y="1899"/>
                    <a:pt x="1662" y="1919"/>
                  </a:cubicBezTo>
                  <a:cubicBezTo>
                    <a:pt x="1662" y="1939"/>
                    <a:pt x="1662" y="1952"/>
                    <a:pt x="1662" y="1972"/>
                  </a:cubicBezTo>
                  <a:cubicBezTo>
                    <a:pt x="1669" y="1985"/>
                    <a:pt x="1675" y="1992"/>
                    <a:pt x="1675" y="2005"/>
                  </a:cubicBezTo>
                  <a:cubicBezTo>
                    <a:pt x="1662" y="2038"/>
                    <a:pt x="1636" y="2051"/>
                    <a:pt x="1636" y="2084"/>
                  </a:cubicBezTo>
                  <a:cubicBezTo>
                    <a:pt x="1636" y="2137"/>
                    <a:pt x="1669" y="2156"/>
                    <a:pt x="1689" y="2209"/>
                  </a:cubicBezTo>
                  <a:cubicBezTo>
                    <a:pt x="1708" y="2269"/>
                    <a:pt x="1702" y="2308"/>
                    <a:pt x="1702" y="2367"/>
                  </a:cubicBezTo>
                  <a:cubicBezTo>
                    <a:pt x="1702" y="2414"/>
                    <a:pt x="1695" y="2440"/>
                    <a:pt x="1695" y="2486"/>
                  </a:cubicBezTo>
                  <a:cubicBezTo>
                    <a:pt x="1695" y="2486"/>
                    <a:pt x="1702" y="2493"/>
                    <a:pt x="1708" y="2493"/>
                  </a:cubicBezTo>
                  <a:cubicBezTo>
                    <a:pt x="1761" y="2493"/>
                    <a:pt x="1781" y="2473"/>
                    <a:pt x="1834" y="2473"/>
                  </a:cubicBezTo>
                  <a:cubicBezTo>
                    <a:pt x="1880" y="2473"/>
                    <a:pt x="1906" y="2493"/>
                    <a:pt x="1946" y="2519"/>
                  </a:cubicBezTo>
                  <a:cubicBezTo>
                    <a:pt x="1992" y="2539"/>
                    <a:pt x="2051" y="2539"/>
                    <a:pt x="2051" y="2585"/>
                  </a:cubicBezTo>
                  <a:cubicBezTo>
                    <a:pt x="2051" y="2651"/>
                    <a:pt x="2025" y="2684"/>
                    <a:pt x="2018" y="2750"/>
                  </a:cubicBezTo>
                  <a:cubicBezTo>
                    <a:pt x="2038" y="2750"/>
                    <a:pt x="2051" y="2750"/>
                    <a:pt x="2071" y="2750"/>
                  </a:cubicBezTo>
                  <a:cubicBezTo>
                    <a:pt x="2084" y="2750"/>
                    <a:pt x="2091" y="2744"/>
                    <a:pt x="2104" y="2744"/>
                  </a:cubicBezTo>
                  <a:cubicBezTo>
                    <a:pt x="2137" y="2744"/>
                    <a:pt x="2150" y="2750"/>
                    <a:pt x="2177" y="2750"/>
                  </a:cubicBezTo>
                  <a:cubicBezTo>
                    <a:pt x="2190" y="2816"/>
                    <a:pt x="2210" y="2849"/>
                    <a:pt x="2229" y="2908"/>
                  </a:cubicBezTo>
                  <a:lnTo>
                    <a:pt x="2229" y="2908"/>
                  </a:lnTo>
                  <a:cubicBezTo>
                    <a:pt x="2256" y="2902"/>
                    <a:pt x="2269" y="2882"/>
                    <a:pt x="2269" y="2856"/>
                  </a:cubicBezTo>
                  <a:cubicBezTo>
                    <a:pt x="2269" y="2829"/>
                    <a:pt x="2262" y="2816"/>
                    <a:pt x="2249" y="2796"/>
                  </a:cubicBezTo>
                  <a:cubicBezTo>
                    <a:pt x="2308" y="2790"/>
                    <a:pt x="2322" y="2744"/>
                    <a:pt x="2368" y="2710"/>
                  </a:cubicBezTo>
                  <a:cubicBezTo>
                    <a:pt x="2473" y="2645"/>
                    <a:pt x="2533" y="2605"/>
                    <a:pt x="2645" y="2546"/>
                  </a:cubicBezTo>
                  <a:cubicBezTo>
                    <a:pt x="2770" y="2473"/>
                    <a:pt x="2823" y="2394"/>
                    <a:pt x="2955" y="2341"/>
                  </a:cubicBezTo>
                  <a:cubicBezTo>
                    <a:pt x="2994" y="2321"/>
                    <a:pt x="3008" y="2288"/>
                    <a:pt x="3054" y="2288"/>
                  </a:cubicBezTo>
                  <a:cubicBezTo>
                    <a:pt x="3067" y="2288"/>
                    <a:pt x="3074" y="2295"/>
                    <a:pt x="3093" y="2295"/>
                  </a:cubicBezTo>
                  <a:cubicBezTo>
                    <a:pt x="3146" y="2295"/>
                    <a:pt x="3173" y="2255"/>
                    <a:pt x="3219" y="2229"/>
                  </a:cubicBezTo>
                  <a:cubicBezTo>
                    <a:pt x="3265" y="2196"/>
                    <a:pt x="3298" y="2190"/>
                    <a:pt x="3351" y="2190"/>
                  </a:cubicBezTo>
                  <a:cubicBezTo>
                    <a:pt x="3397" y="2190"/>
                    <a:pt x="3417" y="2229"/>
                    <a:pt x="3469" y="2229"/>
                  </a:cubicBezTo>
                  <a:cubicBezTo>
                    <a:pt x="3502" y="2229"/>
                    <a:pt x="3522" y="2236"/>
                    <a:pt x="3549" y="2216"/>
                  </a:cubicBezTo>
                  <a:cubicBezTo>
                    <a:pt x="3575" y="2190"/>
                    <a:pt x="3575" y="2163"/>
                    <a:pt x="3595" y="2143"/>
                  </a:cubicBezTo>
                  <a:cubicBezTo>
                    <a:pt x="3634" y="2110"/>
                    <a:pt x="3667" y="2104"/>
                    <a:pt x="3720" y="2091"/>
                  </a:cubicBezTo>
                  <a:cubicBezTo>
                    <a:pt x="3733" y="2091"/>
                    <a:pt x="3740" y="2077"/>
                    <a:pt x="3753" y="2077"/>
                  </a:cubicBezTo>
                  <a:cubicBezTo>
                    <a:pt x="3779" y="2077"/>
                    <a:pt x="3793" y="2077"/>
                    <a:pt x="3819" y="2077"/>
                  </a:cubicBezTo>
                  <a:cubicBezTo>
                    <a:pt x="3826" y="2077"/>
                    <a:pt x="3826" y="2077"/>
                    <a:pt x="3832" y="2077"/>
                  </a:cubicBezTo>
                  <a:lnTo>
                    <a:pt x="3832" y="2077"/>
                  </a:lnTo>
                  <a:cubicBezTo>
                    <a:pt x="3832" y="2071"/>
                    <a:pt x="3826" y="2071"/>
                    <a:pt x="3826" y="2064"/>
                  </a:cubicBezTo>
                  <a:cubicBezTo>
                    <a:pt x="3826" y="2031"/>
                    <a:pt x="3839" y="2005"/>
                    <a:pt x="3845" y="1972"/>
                  </a:cubicBezTo>
                  <a:cubicBezTo>
                    <a:pt x="3852" y="1939"/>
                    <a:pt x="3852" y="1912"/>
                    <a:pt x="3878" y="1893"/>
                  </a:cubicBezTo>
                  <a:cubicBezTo>
                    <a:pt x="3958" y="1833"/>
                    <a:pt x="4023" y="1813"/>
                    <a:pt x="4122" y="1813"/>
                  </a:cubicBezTo>
                  <a:cubicBezTo>
                    <a:pt x="4122" y="1800"/>
                    <a:pt x="4122" y="1794"/>
                    <a:pt x="4122" y="1781"/>
                  </a:cubicBezTo>
                  <a:cubicBezTo>
                    <a:pt x="4122" y="1761"/>
                    <a:pt x="4109" y="1754"/>
                    <a:pt x="4096" y="1741"/>
                  </a:cubicBezTo>
                  <a:cubicBezTo>
                    <a:pt x="4083" y="1728"/>
                    <a:pt x="4076" y="1715"/>
                    <a:pt x="4056" y="1715"/>
                  </a:cubicBezTo>
                  <a:cubicBezTo>
                    <a:pt x="4030" y="1715"/>
                    <a:pt x="4017" y="1715"/>
                    <a:pt x="3991" y="1715"/>
                  </a:cubicBezTo>
                  <a:cubicBezTo>
                    <a:pt x="3951" y="1715"/>
                    <a:pt x="3892" y="1721"/>
                    <a:pt x="3892" y="1682"/>
                  </a:cubicBezTo>
                  <a:cubicBezTo>
                    <a:pt x="3892" y="1636"/>
                    <a:pt x="3905" y="1602"/>
                    <a:pt x="3924" y="1563"/>
                  </a:cubicBezTo>
                  <a:lnTo>
                    <a:pt x="3924" y="1563"/>
                  </a:lnTo>
                  <a:cubicBezTo>
                    <a:pt x="3878" y="1563"/>
                    <a:pt x="3839" y="1550"/>
                    <a:pt x="3793" y="1550"/>
                  </a:cubicBezTo>
                  <a:cubicBezTo>
                    <a:pt x="3753" y="1550"/>
                    <a:pt x="3733" y="1550"/>
                    <a:pt x="3694" y="1550"/>
                  </a:cubicBezTo>
                  <a:cubicBezTo>
                    <a:pt x="3628" y="1550"/>
                    <a:pt x="3595" y="1596"/>
                    <a:pt x="3529" y="1596"/>
                  </a:cubicBezTo>
                  <a:cubicBezTo>
                    <a:pt x="3502" y="1596"/>
                    <a:pt x="3489" y="1596"/>
                    <a:pt x="3469" y="1589"/>
                  </a:cubicBezTo>
                  <a:cubicBezTo>
                    <a:pt x="3463" y="1583"/>
                    <a:pt x="3456" y="1563"/>
                    <a:pt x="3450" y="1563"/>
                  </a:cubicBezTo>
                  <a:cubicBezTo>
                    <a:pt x="3370" y="1563"/>
                    <a:pt x="3384" y="1701"/>
                    <a:pt x="3311" y="1701"/>
                  </a:cubicBezTo>
                  <a:cubicBezTo>
                    <a:pt x="3238" y="1701"/>
                    <a:pt x="3140" y="1682"/>
                    <a:pt x="3140" y="1609"/>
                  </a:cubicBezTo>
                  <a:cubicBezTo>
                    <a:pt x="3140" y="1576"/>
                    <a:pt x="3140" y="1556"/>
                    <a:pt x="3140" y="1523"/>
                  </a:cubicBezTo>
                  <a:cubicBezTo>
                    <a:pt x="3140" y="1490"/>
                    <a:pt x="3133" y="1457"/>
                    <a:pt x="3100" y="1438"/>
                  </a:cubicBezTo>
                  <a:cubicBezTo>
                    <a:pt x="3074" y="1424"/>
                    <a:pt x="3047" y="1418"/>
                    <a:pt x="3034" y="1391"/>
                  </a:cubicBezTo>
                  <a:cubicBezTo>
                    <a:pt x="3166" y="1055"/>
                    <a:pt x="3166" y="1055"/>
                    <a:pt x="3166" y="1055"/>
                  </a:cubicBezTo>
                  <a:cubicBezTo>
                    <a:pt x="3159" y="1009"/>
                    <a:pt x="3166" y="969"/>
                    <a:pt x="3133" y="936"/>
                  </a:cubicBezTo>
                  <a:cubicBezTo>
                    <a:pt x="3100" y="897"/>
                    <a:pt x="3054" y="916"/>
                    <a:pt x="3001" y="910"/>
                  </a:cubicBezTo>
                  <a:cubicBezTo>
                    <a:pt x="2948" y="903"/>
                    <a:pt x="2929" y="864"/>
                    <a:pt x="2902" y="811"/>
                  </a:cubicBezTo>
                  <a:cubicBezTo>
                    <a:pt x="2889" y="758"/>
                    <a:pt x="2876" y="725"/>
                    <a:pt x="2876" y="666"/>
                  </a:cubicBezTo>
                  <a:cubicBezTo>
                    <a:pt x="2876" y="600"/>
                    <a:pt x="2902" y="560"/>
                    <a:pt x="2902" y="488"/>
                  </a:cubicBezTo>
                  <a:cubicBezTo>
                    <a:pt x="2902" y="468"/>
                    <a:pt x="2882" y="455"/>
                    <a:pt x="2882" y="435"/>
                  </a:cubicBezTo>
                  <a:cubicBezTo>
                    <a:pt x="2882" y="396"/>
                    <a:pt x="2882" y="382"/>
                    <a:pt x="2882" y="343"/>
                  </a:cubicBezTo>
                  <a:cubicBezTo>
                    <a:pt x="2882" y="277"/>
                    <a:pt x="2836" y="211"/>
                    <a:pt x="2770" y="211"/>
                  </a:cubicBezTo>
                  <a:cubicBezTo>
                    <a:pt x="2731" y="211"/>
                    <a:pt x="2704" y="224"/>
                    <a:pt x="2665" y="224"/>
                  </a:cubicBezTo>
                  <a:cubicBezTo>
                    <a:pt x="2638" y="224"/>
                    <a:pt x="2625" y="211"/>
                    <a:pt x="2599" y="211"/>
                  </a:cubicBezTo>
                  <a:cubicBezTo>
                    <a:pt x="2552" y="211"/>
                    <a:pt x="2539" y="257"/>
                    <a:pt x="2493" y="257"/>
                  </a:cubicBezTo>
                  <a:cubicBezTo>
                    <a:pt x="2454" y="257"/>
                    <a:pt x="2427" y="244"/>
                    <a:pt x="2388" y="244"/>
                  </a:cubicBezTo>
                  <a:cubicBezTo>
                    <a:pt x="2262" y="244"/>
                    <a:pt x="2183" y="270"/>
                    <a:pt x="2071" y="336"/>
                  </a:cubicBezTo>
                  <a:cubicBezTo>
                    <a:pt x="2058" y="303"/>
                    <a:pt x="2051" y="264"/>
                    <a:pt x="2012" y="264"/>
                  </a:cubicBezTo>
                  <a:cubicBezTo>
                    <a:pt x="1979" y="264"/>
                    <a:pt x="1966" y="310"/>
                    <a:pt x="1933" y="310"/>
                  </a:cubicBezTo>
                  <a:cubicBezTo>
                    <a:pt x="1913" y="310"/>
                    <a:pt x="1906" y="290"/>
                    <a:pt x="1900" y="277"/>
                  </a:cubicBezTo>
                  <a:cubicBezTo>
                    <a:pt x="1893" y="264"/>
                    <a:pt x="1880" y="257"/>
                    <a:pt x="1880" y="244"/>
                  </a:cubicBezTo>
                  <a:cubicBezTo>
                    <a:pt x="1880" y="204"/>
                    <a:pt x="1900" y="185"/>
                    <a:pt x="1900" y="145"/>
                  </a:cubicBezTo>
                  <a:cubicBezTo>
                    <a:pt x="1900" y="112"/>
                    <a:pt x="1880" y="86"/>
                    <a:pt x="1853" y="72"/>
                  </a:cubicBezTo>
                  <a:cubicBezTo>
                    <a:pt x="1834" y="72"/>
                    <a:pt x="1821" y="66"/>
                    <a:pt x="1801" y="59"/>
                  </a:cubicBezTo>
                  <a:cubicBezTo>
                    <a:pt x="1754" y="53"/>
                    <a:pt x="1728" y="53"/>
                    <a:pt x="1682" y="53"/>
                  </a:cubicBezTo>
                  <a:cubicBezTo>
                    <a:pt x="1609" y="53"/>
                    <a:pt x="1570" y="59"/>
                    <a:pt x="1497" y="59"/>
                  </a:cubicBezTo>
                  <a:cubicBezTo>
                    <a:pt x="1438" y="53"/>
                    <a:pt x="1398" y="53"/>
                    <a:pt x="1339" y="26"/>
                  </a:cubicBezTo>
                  <a:cubicBezTo>
                    <a:pt x="1319" y="13"/>
                    <a:pt x="1299" y="0"/>
                    <a:pt x="1273" y="0"/>
                  </a:cubicBezTo>
                  <a:cubicBezTo>
                    <a:pt x="1220" y="0"/>
                    <a:pt x="1187" y="26"/>
                    <a:pt x="1154" y="66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43"/>
            <p:cNvSpPr>
              <a:spLocks noChangeArrowheads="1"/>
            </p:cNvSpPr>
            <p:nvPr/>
          </p:nvSpPr>
          <p:spPr bwMode="auto">
            <a:xfrm>
              <a:off x="6150369" y="7512044"/>
              <a:ext cx="1258806" cy="1277938"/>
            </a:xfrm>
            <a:custGeom>
              <a:avLst/>
              <a:gdLst>
                <a:gd name="T0" fmla="*/ 3495 w 3496"/>
                <a:gd name="T1" fmla="*/ 1213 h 3549"/>
                <a:gd name="T2" fmla="*/ 3435 w 3496"/>
                <a:gd name="T3" fmla="*/ 1471 h 3549"/>
                <a:gd name="T4" fmla="*/ 3389 w 3496"/>
                <a:gd name="T5" fmla="*/ 1537 h 3549"/>
                <a:gd name="T6" fmla="*/ 3297 w 3496"/>
                <a:gd name="T7" fmla="*/ 1622 h 3549"/>
                <a:gd name="T8" fmla="*/ 3191 w 3496"/>
                <a:gd name="T9" fmla="*/ 1675 h 3549"/>
                <a:gd name="T10" fmla="*/ 3086 w 3496"/>
                <a:gd name="T11" fmla="*/ 1880 h 3549"/>
                <a:gd name="T12" fmla="*/ 3039 w 3496"/>
                <a:gd name="T13" fmla="*/ 1952 h 3549"/>
                <a:gd name="T14" fmla="*/ 2921 w 3496"/>
                <a:gd name="T15" fmla="*/ 2209 h 3549"/>
                <a:gd name="T16" fmla="*/ 2598 w 3496"/>
                <a:gd name="T17" fmla="*/ 2585 h 3549"/>
                <a:gd name="T18" fmla="*/ 2281 w 3496"/>
                <a:gd name="T19" fmla="*/ 2750 h 3549"/>
                <a:gd name="T20" fmla="*/ 2024 w 3496"/>
                <a:gd name="T21" fmla="*/ 3021 h 3549"/>
                <a:gd name="T22" fmla="*/ 1853 w 3496"/>
                <a:gd name="T23" fmla="*/ 3245 h 3549"/>
                <a:gd name="T24" fmla="*/ 1702 w 3496"/>
                <a:gd name="T25" fmla="*/ 3456 h 3549"/>
                <a:gd name="T26" fmla="*/ 1682 w 3496"/>
                <a:gd name="T27" fmla="*/ 3548 h 3549"/>
                <a:gd name="T28" fmla="*/ 1510 w 3496"/>
                <a:gd name="T29" fmla="*/ 3377 h 3549"/>
                <a:gd name="T30" fmla="*/ 1392 w 3496"/>
                <a:gd name="T31" fmla="*/ 3410 h 3549"/>
                <a:gd name="T32" fmla="*/ 1075 w 3496"/>
                <a:gd name="T33" fmla="*/ 3153 h 3549"/>
                <a:gd name="T34" fmla="*/ 1081 w 3496"/>
                <a:gd name="T35" fmla="*/ 3034 h 3549"/>
                <a:gd name="T36" fmla="*/ 1029 w 3496"/>
                <a:gd name="T37" fmla="*/ 2862 h 3549"/>
                <a:gd name="T38" fmla="*/ 1055 w 3496"/>
                <a:gd name="T39" fmla="*/ 2566 h 3549"/>
                <a:gd name="T40" fmla="*/ 824 w 3496"/>
                <a:gd name="T41" fmla="*/ 2473 h 3549"/>
                <a:gd name="T42" fmla="*/ 593 w 3496"/>
                <a:gd name="T43" fmla="*/ 2519 h 3549"/>
                <a:gd name="T44" fmla="*/ 316 w 3496"/>
                <a:gd name="T45" fmla="*/ 2420 h 3549"/>
                <a:gd name="T46" fmla="*/ 46 w 3496"/>
                <a:gd name="T47" fmla="*/ 2394 h 3549"/>
                <a:gd name="T48" fmla="*/ 0 w 3496"/>
                <a:gd name="T49" fmla="*/ 2289 h 3549"/>
                <a:gd name="T50" fmla="*/ 79 w 3496"/>
                <a:gd name="T51" fmla="*/ 2064 h 3549"/>
                <a:gd name="T52" fmla="*/ 105 w 3496"/>
                <a:gd name="T53" fmla="*/ 1860 h 3549"/>
                <a:gd name="T54" fmla="*/ 99 w 3496"/>
                <a:gd name="T55" fmla="*/ 1767 h 3549"/>
                <a:gd name="T56" fmla="*/ 85 w 3496"/>
                <a:gd name="T57" fmla="*/ 1636 h 3549"/>
                <a:gd name="T58" fmla="*/ 33 w 3496"/>
                <a:gd name="T59" fmla="*/ 1550 h 3549"/>
                <a:gd name="T60" fmla="*/ 6 w 3496"/>
                <a:gd name="T61" fmla="*/ 1424 h 3549"/>
                <a:gd name="T62" fmla="*/ 6 w 3496"/>
                <a:gd name="T63" fmla="*/ 1411 h 3549"/>
                <a:gd name="T64" fmla="*/ 138 w 3496"/>
                <a:gd name="T65" fmla="*/ 1260 h 3549"/>
                <a:gd name="T66" fmla="*/ 39 w 3496"/>
                <a:gd name="T67" fmla="*/ 1134 h 3549"/>
                <a:gd name="T68" fmla="*/ 165 w 3496"/>
                <a:gd name="T69" fmla="*/ 864 h 3549"/>
                <a:gd name="T70" fmla="*/ 277 w 3496"/>
                <a:gd name="T71" fmla="*/ 455 h 3549"/>
                <a:gd name="T72" fmla="*/ 330 w 3496"/>
                <a:gd name="T73" fmla="*/ 350 h 3549"/>
                <a:gd name="T74" fmla="*/ 217 w 3496"/>
                <a:gd name="T75" fmla="*/ 86 h 3549"/>
                <a:gd name="T76" fmla="*/ 270 w 3496"/>
                <a:gd name="T77" fmla="*/ 72 h 3549"/>
                <a:gd name="T78" fmla="*/ 389 w 3496"/>
                <a:gd name="T79" fmla="*/ 224 h 3549"/>
                <a:gd name="T80" fmla="*/ 646 w 3496"/>
                <a:gd name="T81" fmla="*/ 204 h 3549"/>
                <a:gd name="T82" fmla="*/ 824 w 3496"/>
                <a:gd name="T83" fmla="*/ 105 h 3549"/>
                <a:gd name="T84" fmla="*/ 1088 w 3496"/>
                <a:gd name="T85" fmla="*/ 20 h 3549"/>
                <a:gd name="T86" fmla="*/ 1128 w 3496"/>
                <a:gd name="T87" fmla="*/ 79 h 3549"/>
                <a:gd name="T88" fmla="*/ 1378 w 3496"/>
                <a:gd name="T89" fmla="*/ 152 h 3549"/>
                <a:gd name="T90" fmla="*/ 1622 w 3496"/>
                <a:gd name="T91" fmla="*/ 13 h 3549"/>
                <a:gd name="T92" fmla="*/ 1853 w 3496"/>
                <a:gd name="T93" fmla="*/ 7 h 3549"/>
                <a:gd name="T94" fmla="*/ 2215 w 3496"/>
                <a:gd name="T95" fmla="*/ 46 h 3549"/>
                <a:gd name="T96" fmla="*/ 2320 w 3496"/>
                <a:gd name="T97" fmla="*/ 158 h 3549"/>
                <a:gd name="T98" fmla="*/ 2466 w 3496"/>
                <a:gd name="T99" fmla="*/ 224 h 3549"/>
                <a:gd name="T100" fmla="*/ 2452 w 3496"/>
                <a:gd name="T101" fmla="*/ 363 h 3549"/>
                <a:gd name="T102" fmla="*/ 2433 w 3496"/>
                <a:gd name="T103" fmla="*/ 508 h 3549"/>
                <a:gd name="T104" fmla="*/ 2644 w 3496"/>
                <a:gd name="T105" fmla="*/ 620 h 3549"/>
                <a:gd name="T106" fmla="*/ 2954 w 3496"/>
                <a:gd name="T107" fmla="*/ 864 h 3549"/>
                <a:gd name="T108" fmla="*/ 3244 w 3496"/>
                <a:gd name="T109" fmla="*/ 1055 h 3549"/>
                <a:gd name="T110" fmla="*/ 3495 w 3496"/>
                <a:gd name="T111" fmla="*/ 1213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6" h="3549">
                  <a:moveTo>
                    <a:pt x="3495" y="1213"/>
                  </a:moveTo>
                  <a:lnTo>
                    <a:pt x="3495" y="1213"/>
                  </a:lnTo>
                  <a:cubicBezTo>
                    <a:pt x="3442" y="1260"/>
                    <a:pt x="3422" y="1306"/>
                    <a:pt x="3422" y="1372"/>
                  </a:cubicBezTo>
                  <a:cubicBezTo>
                    <a:pt x="3422" y="1411"/>
                    <a:pt x="3442" y="1431"/>
                    <a:pt x="3435" y="1471"/>
                  </a:cubicBezTo>
                  <a:lnTo>
                    <a:pt x="3435" y="1471"/>
                  </a:lnTo>
                  <a:cubicBezTo>
                    <a:pt x="3429" y="1497"/>
                    <a:pt x="3409" y="1510"/>
                    <a:pt x="3389" y="1537"/>
                  </a:cubicBezTo>
                  <a:cubicBezTo>
                    <a:pt x="3369" y="1563"/>
                    <a:pt x="3369" y="1583"/>
                    <a:pt x="3343" y="1603"/>
                  </a:cubicBezTo>
                  <a:cubicBezTo>
                    <a:pt x="3323" y="1609"/>
                    <a:pt x="3317" y="1616"/>
                    <a:pt x="3297" y="1622"/>
                  </a:cubicBezTo>
                  <a:cubicBezTo>
                    <a:pt x="3277" y="1636"/>
                    <a:pt x="3270" y="1649"/>
                    <a:pt x="3244" y="1662"/>
                  </a:cubicBezTo>
                  <a:cubicBezTo>
                    <a:pt x="3224" y="1669"/>
                    <a:pt x="3211" y="1662"/>
                    <a:pt x="3191" y="1675"/>
                  </a:cubicBezTo>
                  <a:cubicBezTo>
                    <a:pt x="3152" y="1688"/>
                    <a:pt x="3145" y="1721"/>
                    <a:pt x="3132" y="1761"/>
                  </a:cubicBezTo>
                  <a:cubicBezTo>
                    <a:pt x="3112" y="1807"/>
                    <a:pt x="3105" y="1833"/>
                    <a:pt x="3086" y="1880"/>
                  </a:cubicBezTo>
                  <a:cubicBezTo>
                    <a:pt x="3079" y="1893"/>
                    <a:pt x="3073" y="1899"/>
                    <a:pt x="3066" y="1906"/>
                  </a:cubicBezTo>
                  <a:cubicBezTo>
                    <a:pt x="3053" y="1926"/>
                    <a:pt x="3053" y="1932"/>
                    <a:pt x="3039" y="1952"/>
                  </a:cubicBezTo>
                  <a:cubicBezTo>
                    <a:pt x="3006" y="1978"/>
                    <a:pt x="2974" y="1992"/>
                    <a:pt x="2954" y="2025"/>
                  </a:cubicBezTo>
                  <a:cubicBezTo>
                    <a:pt x="2914" y="2091"/>
                    <a:pt x="2927" y="2137"/>
                    <a:pt x="2921" y="2209"/>
                  </a:cubicBezTo>
                  <a:cubicBezTo>
                    <a:pt x="2901" y="2321"/>
                    <a:pt x="2782" y="2335"/>
                    <a:pt x="2736" y="2434"/>
                  </a:cubicBezTo>
                  <a:cubicBezTo>
                    <a:pt x="2696" y="2506"/>
                    <a:pt x="2670" y="2552"/>
                    <a:pt x="2598" y="2585"/>
                  </a:cubicBezTo>
                  <a:cubicBezTo>
                    <a:pt x="2538" y="2612"/>
                    <a:pt x="2492" y="2599"/>
                    <a:pt x="2433" y="2618"/>
                  </a:cubicBezTo>
                  <a:cubicBezTo>
                    <a:pt x="2360" y="2651"/>
                    <a:pt x="2327" y="2691"/>
                    <a:pt x="2281" y="2750"/>
                  </a:cubicBezTo>
                  <a:cubicBezTo>
                    <a:pt x="2215" y="2823"/>
                    <a:pt x="2156" y="2843"/>
                    <a:pt x="2077" y="2895"/>
                  </a:cubicBezTo>
                  <a:cubicBezTo>
                    <a:pt x="2030" y="2922"/>
                    <a:pt x="2030" y="2968"/>
                    <a:pt x="2024" y="3021"/>
                  </a:cubicBezTo>
                  <a:cubicBezTo>
                    <a:pt x="2017" y="3060"/>
                    <a:pt x="2005" y="3080"/>
                    <a:pt x="1992" y="3120"/>
                  </a:cubicBezTo>
                  <a:cubicBezTo>
                    <a:pt x="1959" y="3186"/>
                    <a:pt x="1906" y="3192"/>
                    <a:pt x="1853" y="3245"/>
                  </a:cubicBezTo>
                  <a:cubicBezTo>
                    <a:pt x="1827" y="3278"/>
                    <a:pt x="1833" y="3304"/>
                    <a:pt x="1807" y="3337"/>
                  </a:cubicBezTo>
                  <a:cubicBezTo>
                    <a:pt x="1761" y="3384"/>
                    <a:pt x="1721" y="3397"/>
                    <a:pt x="1702" y="3456"/>
                  </a:cubicBezTo>
                  <a:cubicBezTo>
                    <a:pt x="1695" y="3496"/>
                    <a:pt x="1688" y="3509"/>
                    <a:pt x="1682" y="3548"/>
                  </a:cubicBezTo>
                  <a:lnTo>
                    <a:pt x="1682" y="3548"/>
                  </a:lnTo>
                  <a:cubicBezTo>
                    <a:pt x="1655" y="3509"/>
                    <a:pt x="1629" y="3496"/>
                    <a:pt x="1616" y="3463"/>
                  </a:cubicBezTo>
                  <a:cubicBezTo>
                    <a:pt x="1596" y="3416"/>
                    <a:pt x="1563" y="3377"/>
                    <a:pt x="1510" y="3377"/>
                  </a:cubicBezTo>
                  <a:cubicBezTo>
                    <a:pt x="1484" y="3377"/>
                    <a:pt x="1477" y="3397"/>
                    <a:pt x="1451" y="3403"/>
                  </a:cubicBezTo>
                  <a:cubicBezTo>
                    <a:pt x="1431" y="3410"/>
                    <a:pt x="1418" y="3410"/>
                    <a:pt x="1392" y="3410"/>
                  </a:cubicBezTo>
                  <a:cubicBezTo>
                    <a:pt x="1312" y="3410"/>
                    <a:pt x="1266" y="3416"/>
                    <a:pt x="1200" y="3377"/>
                  </a:cubicBezTo>
                  <a:cubicBezTo>
                    <a:pt x="1114" y="3324"/>
                    <a:pt x="1101" y="3252"/>
                    <a:pt x="1075" y="3153"/>
                  </a:cubicBezTo>
                  <a:cubicBezTo>
                    <a:pt x="1068" y="3139"/>
                    <a:pt x="1068" y="3126"/>
                    <a:pt x="1068" y="3113"/>
                  </a:cubicBezTo>
                  <a:cubicBezTo>
                    <a:pt x="1068" y="3080"/>
                    <a:pt x="1081" y="3067"/>
                    <a:pt x="1081" y="3034"/>
                  </a:cubicBezTo>
                  <a:cubicBezTo>
                    <a:pt x="1081" y="3001"/>
                    <a:pt x="1081" y="2974"/>
                    <a:pt x="1075" y="2942"/>
                  </a:cubicBezTo>
                  <a:cubicBezTo>
                    <a:pt x="1062" y="2909"/>
                    <a:pt x="1029" y="2902"/>
                    <a:pt x="1029" y="2862"/>
                  </a:cubicBezTo>
                  <a:cubicBezTo>
                    <a:pt x="1029" y="2803"/>
                    <a:pt x="1081" y="2777"/>
                    <a:pt x="1081" y="2717"/>
                  </a:cubicBezTo>
                  <a:cubicBezTo>
                    <a:pt x="1081" y="2658"/>
                    <a:pt x="1081" y="2618"/>
                    <a:pt x="1055" y="2566"/>
                  </a:cubicBezTo>
                  <a:cubicBezTo>
                    <a:pt x="1029" y="2526"/>
                    <a:pt x="996" y="2519"/>
                    <a:pt x="956" y="2506"/>
                  </a:cubicBezTo>
                  <a:cubicBezTo>
                    <a:pt x="910" y="2487"/>
                    <a:pt x="877" y="2473"/>
                    <a:pt x="824" y="2473"/>
                  </a:cubicBezTo>
                  <a:cubicBezTo>
                    <a:pt x="758" y="2473"/>
                    <a:pt x="719" y="2493"/>
                    <a:pt x="653" y="2500"/>
                  </a:cubicBezTo>
                  <a:cubicBezTo>
                    <a:pt x="626" y="2506"/>
                    <a:pt x="620" y="2519"/>
                    <a:pt x="593" y="2519"/>
                  </a:cubicBezTo>
                  <a:cubicBezTo>
                    <a:pt x="547" y="2519"/>
                    <a:pt x="534" y="2480"/>
                    <a:pt x="488" y="2473"/>
                  </a:cubicBezTo>
                  <a:cubicBezTo>
                    <a:pt x="422" y="2453"/>
                    <a:pt x="382" y="2447"/>
                    <a:pt x="316" y="2420"/>
                  </a:cubicBezTo>
                  <a:cubicBezTo>
                    <a:pt x="270" y="2407"/>
                    <a:pt x="250" y="2388"/>
                    <a:pt x="198" y="2388"/>
                  </a:cubicBezTo>
                  <a:cubicBezTo>
                    <a:pt x="151" y="2388"/>
                    <a:pt x="99" y="2394"/>
                    <a:pt x="46" y="2394"/>
                  </a:cubicBezTo>
                  <a:cubicBezTo>
                    <a:pt x="39" y="2361"/>
                    <a:pt x="26" y="2348"/>
                    <a:pt x="20" y="2315"/>
                  </a:cubicBezTo>
                  <a:cubicBezTo>
                    <a:pt x="13" y="2302"/>
                    <a:pt x="0" y="2302"/>
                    <a:pt x="0" y="2289"/>
                  </a:cubicBezTo>
                  <a:cubicBezTo>
                    <a:pt x="0" y="2269"/>
                    <a:pt x="13" y="2262"/>
                    <a:pt x="20" y="2242"/>
                  </a:cubicBezTo>
                  <a:cubicBezTo>
                    <a:pt x="39" y="2170"/>
                    <a:pt x="59" y="2137"/>
                    <a:pt x="79" y="2064"/>
                  </a:cubicBezTo>
                  <a:cubicBezTo>
                    <a:pt x="92" y="2031"/>
                    <a:pt x="85" y="2012"/>
                    <a:pt x="92" y="1972"/>
                  </a:cubicBezTo>
                  <a:cubicBezTo>
                    <a:pt x="92" y="1926"/>
                    <a:pt x="105" y="1899"/>
                    <a:pt x="105" y="1860"/>
                  </a:cubicBezTo>
                  <a:cubicBezTo>
                    <a:pt x="105" y="1840"/>
                    <a:pt x="105" y="1833"/>
                    <a:pt x="105" y="1814"/>
                  </a:cubicBezTo>
                  <a:cubicBezTo>
                    <a:pt x="105" y="1801"/>
                    <a:pt x="99" y="1787"/>
                    <a:pt x="99" y="1767"/>
                  </a:cubicBezTo>
                  <a:cubicBezTo>
                    <a:pt x="99" y="1748"/>
                    <a:pt x="99" y="1735"/>
                    <a:pt x="99" y="1715"/>
                  </a:cubicBezTo>
                  <a:cubicBezTo>
                    <a:pt x="99" y="1682"/>
                    <a:pt x="99" y="1662"/>
                    <a:pt x="85" y="1636"/>
                  </a:cubicBezTo>
                  <a:cubicBezTo>
                    <a:pt x="79" y="1616"/>
                    <a:pt x="66" y="1616"/>
                    <a:pt x="53" y="1603"/>
                  </a:cubicBezTo>
                  <a:cubicBezTo>
                    <a:pt x="39" y="1590"/>
                    <a:pt x="33" y="1570"/>
                    <a:pt x="33" y="1550"/>
                  </a:cubicBezTo>
                  <a:cubicBezTo>
                    <a:pt x="33" y="1517"/>
                    <a:pt x="33" y="1504"/>
                    <a:pt x="33" y="1471"/>
                  </a:cubicBezTo>
                  <a:cubicBezTo>
                    <a:pt x="33" y="1451"/>
                    <a:pt x="13" y="1444"/>
                    <a:pt x="6" y="1424"/>
                  </a:cubicBezTo>
                  <a:cubicBezTo>
                    <a:pt x="6" y="1418"/>
                    <a:pt x="6" y="1418"/>
                    <a:pt x="6" y="1411"/>
                  </a:cubicBezTo>
                  <a:lnTo>
                    <a:pt x="6" y="1411"/>
                  </a:lnTo>
                  <a:cubicBezTo>
                    <a:pt x="46" y="1398"/>
                    <a:pt x="72" y="1398"/>
                    <a:pt x="105" y="1372"/>
                  </a:cubicBezTo>
                  <a:cubicBezTo>
                    <a:pt x="138" y="1339"/>
                    <a:pt x="138" y="1306"/>
                    <a:pt x="138" y="1260"/>
                  </a:cubicBezTo>
                  <a:cubicBezTo>
                    <a:pt x="138" y="1240"/>
                    <a:pt x="112" y="1240"/>
                    <a:pt x="92" y="1227"/>
                  </a:cubicBezTo>
                  <a:cubicBezTo>
                    <a:pt x="59" y="1200"/>
                    <a:pt x="39" y="1174"/>
                    <a:pt x="39" y="1134"/>
                  </a:cubicBezTo>
                  <a:cubicBezTo>
                    <a:pt x="39" y="1062"/>
                    <a:pt x="79" y="1029"/>
                    <a:pt x="119" y="976"/>
                  </a:cubicBezTo>
                  <a:cubicBezTo>
                    <a:pt x="151" y="943"/>
                    <a:pt x="151" y="910"/>
                    <a:pt x="165" y="864"/>
                  </a:cubicBezTo>
                  <a:cubicBezTo>
                    <a:pt x="184" y="791"/>
                    <a:pt x="211" y="752"/>
                    <a:pt x="231" y="673"/>
                  </a:cubicBezTo>
                  <a:cubicBezTo>
                    <a:pt x="244" y="587"/>
                    <a:pt x="257" y="541"/>
                    <a:pt x="277" y="455"/>
                  </a:cubicBezTo>
                  <a:cubicBezTo>
                    <a:pt x="283" y="429"/>
                    <a:pt x="290" y="415"/>
                    <a:pt x="303" y="389"/>
                  </a:cubicBezTo>
                  <a:cubicBezTo>
                    <a:pt x="310" y="369"/>
                    <a:pt x="330" y="369"/>
                    <a:pt x="330" y="350"/>
                  </a:cubicBezTo>
                  <a:cubicBezTo>
                    <a:pt x="330" y="257"/>
                    <a:pt x="270" y="211"/>
                    <a:pt x="237" y="125"/>
                  </a:cubicBezTo>
                  <a:cubicBezTo>
                    <a:pt x="231" y="112"/>
                    <a:pt x="224" y="99"/>
                    <a:pt x="217" y="86"/>
                  </a:cubicBezTo>
                  <a:lnTo>
                    <a:pt x="217" y="86"/>
                  </a:lnTo>
                  <a:cubicBezTo>
                    <a:pt x="237" y="86"/>
                    <a:pt x="250" y="72"/>
                    <a:pt x="270" y="72"/>
                  </a:cubicBezTo>
                  <a:cubicBezTo>
                    <a:pt x="290" y="72"/>
                    <a:pt x="303" y="99"/>
                    <a:pt x="310" y="119"/>
                  </a:cubicBezTo>
                  <a:cubicBezTo>
                    <a:pt x="336" y="165"/>
                    <a:pt x="349" y="191"/>
                    <a:pt x="389" y="224"/>
                  </a:cubicBezTo>
                  <a:cubicBezTo>
                    <a:pt x="435" y="264"/>
                    <a:pt x="475" y="270"/>
                    <a:pt x="534" y="270"/>
                  </a:cubicBezTo>
                  <a:cubicBezTo>
                    <a:pt x="587" y="270"/>
                    <a:pt x="600" y="218"/>
                    <a:pt x="646" y="204"/>
                  </a:cubicBezTo>
                  <a:cubicBezTo>
                    <a:pt x="699" y="191"/>
                    <a:pt x="745" y="204"/>
                    <a:pt x="791" y="165"/>
                  </a:cubicBezTo>
                  <a:cubicBezTo>
                    <a:pt x="818" y="152"/>
                    <a:pt x="804" y="125"/>
                    <a:pt x="824" y="105"/>
                  </a:cubicBezTo>
                  <a:cubicBezTo>
                    <a:pt x="851" y="72"/>
                    <a:pt x="890" y="86"/>
                    <a:pt x="930" y="66"/>
                  </a:cubicBezTo>
                  <a:cubicBezTo>
                    <a:pt x="989" y="39"/>
                    <a:pt x="1022" y="20"/>
                    <a:pt x="1088" y="20"/>
                  </a:cubicBezTo>
                  <a:cubicBezTo>
                    <a:pt x="1101" y="20"/>
                    <a:pt x="1095" y="39"/>
                    <a:pt x="1101" y="46"/>
                  </a:cubicBezTo>
                  <a:cubicBezTo>
                    <a:pt x="1108" y="59"/>
                    <a:pt x="1121" y="66"/>
                    <a:pt x="1128" y="79"/>
                  </a:cubicBezTo>
                  <a:cubicBezTo>
                    <a:pt x="1187" y="119"/>
                    <a:pt x="1233" y="152"/>
                    <a:pt x="1306" y="152"/>
                  </a:cubicBezTo>
                  <a:cubicBezTo>
                    <a:pt x="1332" y="152"/>
                    <a:pt x="1352" y="152"/>
                    <a:pt x="1378" y="152"/>
                  </a:cubicBezTo>
                  <a:cubicBezTo>
                    <a:pt x="1451" y="152"/>
                    <a:pt x="1444" y="39"/>
                    <a:pt x="1517" y="13"/>
                  </a:cubicBezTo>
                  <a:cubicBezTo>
                    <a:pt x="1556" y="0"/>
                    <a:pt x="1583" y="13"/>
                    <a:pt x="1622" y="13"/>
                  </a:cubicBezTo>
                  <a:cubicBezTo>
                    <a:pt x="1649" y="13"/>
                    <a:pt x="1662" y="7"/>
                    <a:pt x="1688" y="7"/>
                  </a:cubicBezTo>
                  <a:cubicBezTo>
                    <a:pt x="1754" y="7"/>
                    <a:pt x="1787" y="7"/>
                    <a:pt x="1853" y="7"/>
                  </a:cubicBezTo>
                  <a:cubicBezTo>
                    <a:pt x="1866" y="53"/>
                    <a:pt x="1913" y="79"/>
                    <a:pt x="1959" y="79"/>
                  </a:cubicBezTo>
                  <a:cubicBezTo>
                    <a:pt x="2063" y="79"/>
                    <a:pt x="2116" y="46"/>
                    <a:pt x="2215" y="46"/>
                  </a:cubicBezTo>
                  <a:cubicBezTo>
                    <a:pt x="2248" y="46"/>
                    <a:pt x="2281" y="39"/>
                    <a:pt x="2294" y="72"/>
                  </a:cubicBezTo>
                  <a:cubicBezTo>
                    <a:pt x="2307" y="99"/>
                    <a:pt x="2294" y="132"/>
                    <a:pt x="2320" y="158"/>
                  </a:cubicBezTo>
                  <a:cubicBezTo>
                    <a:pt x="2334" y="178"/>
                    <a:pt x="2353" y="171"/>
                    <a:pt x="2373" y="184"/>
                  </a:cubicBezTo>
                  <a:cubicBezTo>
                    <a:pt x="2413" y="198"/>
                    <a:pt x="2426" y="224"/>
                    <a:pt x="2466" y="224"/>
                  </a:cubicBezTo>
                  <a:lnTo>
                    <a:pt x="2466" y="224"/>
                  </a:lnTo>
                  <a:cubicBezTo>
                    <a:pt x="2459" y="270"/>
                    <a:pt x="2459" y="316"/>
                    <a:pt x="2452" y="363"/>
                  </a:cubicBezTo>
                  <a:cubicBezTo>
                    <a:pt x="2452" y="409"/>
                    <a:pt x="2433" y="435"/>
                    <a:pt x="2433" y="475"/>
                  </a:cubicBezTo>
                  <a:cubicBezTo>
                    <a:pt x="2433" y="488"/>
                    <a:pt x="2433" y="495"/>
                    <a:pt x="2433" y="508"/>
                  </a:cubicBezTo>
                  <a:cubicBezTo>
                    <a:pt x="2466" y="514"/>
                    <a:pt x="2492" y="508"/>
                    <a:pt x="2525" y="521"/>
                  </a:cubicBezTo>
                  <a:cubicBezTo>
                    <a:pt x="2584" y="541"/>
                    <a:pt x="2604" y="574"/>
                    <a:pt x="2644" y="620"/>
                  </a:cubicBezTo>
                  <a:cubicBezTo>
                    <a:pt x="2670" y="653"/>
                    <a:pt x="2696" y="666"/>
                    <a:pt x="2736" y="693"/>
                  </a:cubicBezTo>
                  <a:cubicBezTo>
                    <a:pt x="2822" y="758"/>
                    <a:pt x="2861" y="805"/>
                    <a:pt x="2954" y="864"/>
                  </a:cubicBezTo>
                  <a:cubicBezTo>
                    <a:pt x="3020" y="904"/>
                    <a:pt x="3046" y="930"/>
                    <a:pt x="3112" y="963"/>
                  </a:cubicBezTo>
                  <a:cubicBezTo>
                    <a:pt x="3165" y="996"/>
                    <a:pt x="3211" y="1002"/>
                    <a:pt x="3244" y="1055"/>
                  </a:cubicBezTo>
                  <a:cubicBezTo>
                    <a:pt x="3284" y="1128"/>
                    <a:pt x="3343" y="1141"/>
                    <a:pt x="3422" y="1174"/>
                  </a:cubicBezTo>
                  <a:cubicBezTo>
                    <a:pt x="3448" y="1187"/>
                    <a:pt x="3468" y="1194"/>
                    <a:pt x="3495" y="1213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44"/>
            <p:cNvSpPr>
              <a:spLocks noChangeArrowheads="1"/>
            </p:cNvSpPr>
            <p:nvPr/>
          </p:nvSpPr>
          <p:spPr bwMode="auto">
            <a:xfrm>
              <a:off x="6150369" y="9329732"/>
              <a:ext cx="1268330" cy="1212850"/>
            </a:xfrm>
            <a:custGeom>
              <a:avLst/>
              <a:gdLst>
                <a:gd name="T0" fmla="*/ 1827 w 3522"/>
                <a:gd name="T1" fmla="*/ 39 h 3371"/>
                <a:gd name="T2" fmla="*/ 2142 w 3522"/>
                <a:gd name="T3" fmla="*/ 0 h 3371"/>
                <a:gd name="T4" fmla="*/ 2525 w 3522"/>
                <a:gd name="T5" fmla="*/ 79 h 3371"/>
                <a:gd name="T6" fmla="*/ 2743 w 3522"/>
                <a:gd name="T7" fmla="*/ 197 h 3371"/>
                <a:gd name="T8" fmla="*/ 3152 w 3522"/>
                <a:gd name="T9" fmla="*/ 652 h 3371"/>
                <a:gd name="T10" fmla="*/ 3382 w 3522"/>
                <a:gd name="T11" fmla="*/ 850 h 3371"/>
                <a:gd name="T12" fmla="*/ 3330 w 3522"/>
                <a:gd name="T13" fmla="*/ 1127 h 3371"/>
                <a:gd name="T14" fmla="*/ 3521 w 3522"/>
                <a:gd name="T15" fmla="*/ 1233 h 3371"/>
                <a:gd name="T16" fmla="*/ 3323 w 3522"/>
                <a:gd name="T17" fmla="*/ 1457 h 3371"/>
                <a:gd name="T18" fmla="*/ 2921 w 3522"/>
                <a:gd name="T19" fmla="*/ 2156 h 3371"/>
                <a:gd name="T20" fmla="*/ 2307 w 3522"/>
                <a:gd name="T21" fmla="*/ 2585 h 3371"/>
                <a:gd name="T22" fmla="*/ 2307 w 3522"/>
                <a:gd name="T23" fmla="*/ 2413 h 3371"/>
                <a:gd name="T24" fmla="*/ 2558 w 3522"/>
                <a:gd name="T25" fmla="*/ 2347 h 3371"/>
                <a:gd name="T26" fmla="*/ 2690 w 3522"/>
                <a:gd name="T27" fmla="*/ 2209 h 3371"/>
                <a:gd name="T28" fmla="*/ 2835 w 3522"/>
                <a:gd name="T29" fmla="*/ 2044 h 3371"/>
                <a:gd name="T30" fmla="*/ 2980 w 3522"/>
                <a:gd name="T31" fmla="*/ 1827 h 3371"/>
                <a:gd name="T32" fmla="*/ 3059 w 3522"/>
                <a:gd name="T33" fmla="*/ 1714 h 3371"/>
                <a:gd name="T34" fmla="*/ 3020 w 3522"/>
                <a:gd name="T35" fmla="*/ 1688 h 3371"/>
                <a:gd name="T36" fmla="*/ 2756 w 3522"/>
                <a:gd name="T37" fmla="*/ 1596 h 3371"/>
                <a:gd name="T38" fmla="*/ 2703 w 3522"/>
                <a:gd name="T39" fmla="*/ 1787 h 3371"/>
                <a:gd name="T40" fmla="*/ 2558 w 3522"/>
                <a:gd name="T41" fmla="*/ 2117 h 3371"/>
                <a:gd name="T42" fmla="*/ 2202 w 3522"/>
                <a:gd name="T43" fmla="*/ 2413 h 3371"/>
                <a:gd name="T44" fmla="*/ 2195 w 3522"/>
                <a:gd name="T45" fmla="*/ 2724 h 3371"/>
                <a:gd name="T46" fmla="*/ 2024 w 3522"/>
                <a:gd name="T47" fmla="*/ 3126 h 3371"/>
                <a:gd name="T48" fmla="*/ 1695 w 3522"/>
                <a:gd name="T49" fmla="*/ 3370 h 3371"/>
                <a:gd name="T50" fmla="*/ 1642 w 3522"/>
                <a:gd name="T51" fmla="*/ 3146 h 3371"/>
                <a:gd name="T52" fmla="*/ 1682 w 3522"/>
                <a:gd name="T53" fmla="*/ 3034 h 3371"/>
                <a:gd name="T54" fmla="*/ 1721 w 3522"/>
                <a:gd name="T55" fmla="*/ 2987 h 3371"/>
                <a:gd name="T56" fmla="*/ 1767 w 3522"/>
                <a:gd name="T57" fmla="*/ 2935 h 3371"/>
                <a:gd name="T58" fmla="*/ 1774 w 3522"/>
                <a:gd name="T59" fmla="*/ 2915 h 3371"/>
                <a:gd name="T60" fmla="*/ 1668 w 3522"/>
                <a:gd name="T61" fmla="*/ 2710 h 3371"/>
                <a:gd name="T62" fmla="*/ 1286 w 3522"/>
                <a:gd name="T63" fmla="*/ 2334 h 3371"/>
                <a:gd name="T64" fmla="*/ 1042 w 3522"/>
                <a:gd name="T65" fmla="*/ 2156 h 3371"/>
                <a:gd name="T66" fmla="*/ 910 w 3522"/>
                <a:gd name="T67" fmla="*/ 2011 h 3371"/>
                <a:gd name="T68" fmla="*/ 626 w 3522"/>
                <a:gd name="T69" fmla="*/ 1932 h 3371"/>
                <a:gd name="T70" fmla="*/ 415 w 3522"/>
                <a:gd name="T71" fmla="*/ 1602 h 3371"/>
                <a:gd name="T72" fmla="*/ 151 w 3522"/>
                <a:gd name="T73" fmla="*/ 1523 h 3371"/>
                <a:gd name="T74" fmla="*/ 0 w 3522"/>
                <a:gd name="T75" fmla="*/ 1444 h 3371"/>
                <a:gd name="T76" fmla="*/ 204 w 3522"/>
                <a:gd name="T77" fmla="*/ 1206 h 3371"/>
                <a:gd name="T78" fmla="*/ 462 w 3522"/>
                <a:gd name="T79" fmla="*/ 1015 h 3371"/>
                <a:gd name="T80" fmla="*/ 679 w 3522"/>
                <a:gd name="T81" fmla="*/ 811 h 3371"/>
                <a:gd name="T82" fmla="*/ 778 w 3522"/>
                <a:gd name="T83" fmla="*/ 633 h 3371"/>
                <a:gd name="T84" fmla="*/ 917 w 3522"/>
                <a:gd name="T85" fmla="*/ 633 h 3371"/>
                <a:gd name="T86" fmla="*/ 969 w 3522"/>
                <a:gd name="T87" fmla="*/ 468 h 3371"/>
                <a:gd name="T88" fmla="*/ 1207 w 3522"/>
                <a:gd name="T89" fmla="*/ 283 h 3371"/>
                <a:gd name="T90" fmla="*/ 1418 w 3522"/>
                <a:gd name="T91" fmla="*/ 98 h 3371"/>
                <a:gd name="T92" fmla="*/ 1622 w 3522"/>
                <a:gd name="T93" fmla="*/ 26 h 3371"/>
                <a:gd name="T94" fmla="*/ 1728 w 3522"/>
                <a:gd name="T95" fmla="*/ 19 h 3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22" h="3371">
                  <a:moveTo>
                    <a:pt x="1735" y="13"/>
                  </a:moveTo>
                  <a:lnTo>
                    <a:pt x="1735" y="13"/>
                  </a:lnTo>
                  <a:cubicBezTo>
                    <a:pt x="1767" y="13"/>
                    <a:pt x="1794" y="39"/>
                    <a:pt x="1827" y="39"/>
                  </a:cubicBezTo>
                  <a:cubicBezTo>
                    <a:pt x="1873" y="39"/>
                    <a:pt x="1893" y="13"/>
                    <a:pt x="1939" y="13"/>
                  </a:cubicBezTo>
                  <a:cubicBezTo>
                    <a:pt x="1979" y="13"/>
                    <a:pt x="1992" y="52"/>
                    <a:pt x="2030" y="52"/>
                  </a:cubicBezTo>
                  <a:cubicBezTo>
                    <a:pt x="2077" y="52"/>
                    <a:pt x="2096" y="0"/>
                    <a:pt x="2142" y="0"/>
                  </a:cubicBezTo>
                  <a:cubicBezTo>
                    <a:pt x="2182" y="0"/>
                    <a:pt x="2195" y="52"/>
                    <a:pt x="2235" y="52"/>
                  </a:cubicBezTo>
                  <a:cubicBezTo>
                    <a:pt x="2281" y="52"/>
                    <a:pt x="2307" y="52"/>
                    <a:pt x="2353" y="52"/>
                  </a:cubicBezTo>
                  <a:cubicBezTo>
                    <a:pt x="2419" y="52"/>
                    <a:pt x="2459" y="65"/>
                    <a:pt x="2525" y="79"/>
                  </a:cubicBezTo>
                  <a:cubicBezTo>
                    <a:pt x="2551" y="85"/>
                    <a:pt x="2584" y="85"/>
                    <a:pt x="2591" y="112"/>
                  </a:cubicBezTo>
                  <a:cubicBezTo>
                    <a:pt x="2598" y="138"/>
                    <a:pt x="2591" y="178"/>
                    <a:pt x="2617" y="184"/>
                  </a:cubicBezTo>
                  <a:cubicBezTo>
                    <a:pt x="2663" y="197"/>
                    <a:pt x="2696" y="178"/>
                    <a:pt x="2743" y="197"/>
                  </a:cubicBezTo>
                  <a:cubicBezTo>
                    <a:pt x="2769" y="204"/>
                    <a:pt x="2776" y="217"/>
                    <a:pt x="2795" y="237"/>
                  </a:cubicBezTo>
                  <a:cubicBezTo>
                    <a:pt x="2848" y="290"/>
                    <a:pt x="2881" y="316"/>
                    <a:pt x="2907" y="382"/>
                  </a:cubicBezTo>
                  <a:cubicBezTo>
                    <a:pt x="2960" y="514"/>
                    <a:pt x="3092" y="520"/>
                    <a:pt x="3152" y="652"/>
                  </a:cubicBezTo>
                  <a:cubicBezTo>
                    <a:pt x="3165" y="679"/>
                    <a:pt x="3178" y="712"/>
                    <a:pt x="3211" y="718"/>
                  </a:cubicBezTo>
                  <a:cubicBezTo>
                    <a:pt x="3250" y="738"/>
                    <a:pt x="3277" y="725"/>
                    <a:pt x="3317" y="738"/>
                  </a:cubicBezTo>
                  <a:cubicBezTo>
                    <a:pt x="3363" y="758"/>
                    <a:pt x="3382" y="804"/>
                    <a:pt x="3382" y="850"/>
                  </a:cubicBezTo>
                  <a:cubicBezTo>
                    <a:pt x="3382" y="903"/>
                    <a:pt x="3382" y="930"/>
                    <a:pt x="3382" y="976"/>
                  </a:cubicBezTo>
                  <a:cubicBezTo>
                    <a:pt x="3382" y="989"/>
                    <a:pt x="3389" y="995"/>
                    <a:pt x="3389" y="1009"/>
                  </a:cubicBezTo>
                  <a:cubicBezTo>
                    <a:pt x="3389" y="1061"/>
                    <a:pt x="3349" y="1081"/>
                    <a:pt x="3330" y="1127"/>
                  </a:cubicBezTo>
                  <a:cubicBezTo>
                    <a:pt x="3317" y="1154"/>
                    <a:pt x="3317" y="1174"/>
                    <a:pt x="3303" y="1193"/>
                  </a:cubicBezTo>
                  <a:cubicBezTo>
                    <a:pt x="3343" y="1200"/>
                    <a:pt x="3363" y="1193"/>
                    <a:pt x="3396" y="1193"/>
                  </a:cubicBezTo>
                  <a:cubicBezTo>
                    <a:pt x="3442" y="1193"/>
                    <a:pt x="3475" y="1206"/>
                    <a:pt x="3521" y="1233"/>
                  </a:cubicBezTo>
                  <a:lnTo>
                    <a:pt x="3521" y="1233"/>
                  </a:lnTo>
                  <a:cubicBezTo>
                    <a:pt x="3501" y="1259"/>
                    <a:pt x="3481" y="1292"/>
                    <a:pt x="3448" y="1325"/>
                  </a:cubicBezTo>
                  <a:cubicBezTo>
                    <a:pt x="3402" y="1378"/>
                    <a:pt x="3376" y="1411"/>
                    <a:pt x="3323" y="1457"/>
                  </a:cubicBezTo>
                  <a:cubicBezTo>
                    <a:pt x="3303" y="1484"/>
                    <a:pt x="3277" y="1497"/>
                    <a:pt x="3264" y="1523"/>
                  </a:cubicBezTo>
                  <a:cubicBezTo>
                    <a:pt x="3204" y="1629"/>
                    <a:pt x="3178" y="1695"/>
                    <a:pt x="3145" y="1813"/>
                  </a:cubicBezTo>
                  <a:cubicBezTo>
                    <a:pt x="3099" y="1965"/>
                    <a:pt x="3033" y="2044"/>
                    <a:pt x="2921" y="2156"/>
                  </a:cubicBezTo>
                  <a:cubicBezTo>
                    <a:pt x="2875" y="2202"/>
                    <a:pt x="2842" y="2229"/>
                    <a:pt x="2782" y="2268"/>
                  </a:cubicBezTo>
                  <a:cubicBezTo>
                    <a:pt x="2663" y="2354"/>
                    <a:pt x="2598" y="2407"/>
                    <a:pt x="2479" y="2486"/>
                  </a:cubicBezTo>
                  <a:cubicBezTo>
                    <a:pt x="2413" y="2526"/>
                    <a:pt x="2360" y="2526"/>
                    <a:pt x="2307" y="2585"/>
                  </a:cubicBezTo>
                  <a:lnTo>
                    <a:pt x="2307" y="2585"/>
                  </a:lnTo>
                  <a:cubicBezTo>
                    <a:pt x="2307" y="2413"/>
                    <a:pt x="2307" y="2413"/>
                    <a:pt x="2307" y="2413"/>
                  </a:cubicBezTo>
                  <a:lnTo>
                    <a:pt x="2307" y="2413"/>
                  </a:lnTo>
                  <a:cubicBezTo>
                    <a:pt x="2340" y="2433"/>
                    <a:pt x="2360" y="2446"/>
                    <a:pt x="2400" y="2446"/>
                  </a:cubicBezTo>
                  <a:cubicBezTo>
                    <a:pt x="2439" y="2440"/>
                    <a:pt x="2452" y="2400"/>
                    <a:pt x="2492" y="2381"/>
                  </a:cubicBezTo>
                  <a:cubicBezTo>
                    <a:pt x="2518" y="2367"/>
                    <a:pt x="2538" y="2361"/>
                    <a:pt x="2558" y="2347"/>
                  </a:cubicBezTo>
                  <a:cubicBezTo>
                    <a:pt x="2578" y="2341"/>
                    <a:pt x="2584" y="2314"/>
                    <a:pt x="2611" y="2308"/>
                  </a:cubicBezTo>
                  <a:cubicBezTo>
                    <a:pt x="2644" y="2295"/>
                    <a:pt x="2690" y="2288"/>
                    <a:pt x="2690" y="2255"/>
                  </a:cubicBezTo>
                  <a:cubicBezTo>
                    <a:pt x="2690" y="2235"/>
                    <a:pt x="2690" y="2222"/>
                    <a:pt x="2690" y="2209"/>
                  </a:cubicBezTo>
                  <a:cubicBezTo>
                    <a:pt x="2690" y="2169"/>
                    <a:pt x="2696" y="2143"/>
                    <a:pt x="2723" y="2117"/>
                  </a:cubicBezTo>
                  <a:cubicBezTo>
                    <a:pt x="2743" y="2090"/>
                    <a:pt x="2776" y="2117"/>
                    <a:pt x="2802" y="2103"/>
                  </a:cubicBezTo>
                  <a:cubicBezTo>
                    <a:pt x="2822" y="2084"/>
                    <a:pt x="2822" y="2064"/>
                    <a:pt x="2835" y="2044"/>
                  </a:cubicBezTo>
                  <a:cubicBezTo>
                    <a:pt x="2842" y="2024"/>
                    <a:pt x="2861" y="2011"/>
                    <a:pt x="2875" y="1998"/>
                  </a:cubicBezTo>
                  <a:cubicBezTo>
                    <a:pt x="2901" y="1958"/>
                    <a:pt x="2941" y="1952"/>
                    <a:pt x="2954" y="1906"/>
                  </a:cubicBezTo>
                  <a:cubicBezTo>
                    <a:pt x="2960" y="1873"/>
                    <a:pt x="2967" y="1853"/>
                    <a:pt x="2980" y="1827"/>
                  </a:cubicBezTo>
                  <a:cubicBezTo>
                    <a:pt x="2987" y="1800"/>
                    <a:pt x="2993" y="1767"/>
                    <a:pt x="3020" y="1767"/>
                  </a:cubicBezTo>
                  <a:cubicBezTo>
                    <a:pt x="3033" y="1767"/>
                    <a:pt x="3039" y="1774"/>
                    <a:pt x="3046" y="1774"/>
                  </a:cubicBezTo>
                  <a:cubicBezTo>
                    <a:pt x="3059" y="1754"/>
                    <a:pt x="3059" y="1741"/>
                    <a:pt x="3059" y="1714"/>
                  </a:cubicBezTo>
                  <a:cubicBezTo>
                    <a:pt x="3059" y="1701"/>
                    <a:pt x="3059" y="1688"/>
                    <a:pt x="3059" y="1675"/>
                  </a:cubicBezTo>
                  <a:cubicBezTo>
                    <a:pt x="3059" y="1675"/>
                    <a:pt x="3053" y="1668"/>
                    <a:pt x="3046" y="1668"/>
                  </a:cubicBezTo>
                  <a:cubicBezTo>
                    <a:pt x="3033" y="1668"/>
                    <a:pt x="3033" y="1681"/>
                    <a:pt x="3020" y="1688"/>
                  </a:cubicBezTo>
                  <a:cubicBezTo>
                    <a:pt x="2993" y="1695"/>
                    <a:pt x="2974" y="1701"/>
                    <a:pt x="2941" y="1701"/>
                  </a:cubicBezTo>
                  <a:cubicBezTo>
                    <a:pt x="2901" y="1701"/>
                    <a:pt x="2881" y="1681"/>
                    <a:pt x="2855" y="1655"/>
                  </a:cubicBezTo>
                  <a:cubicBezTo>
                    <a:pt x="2822" y="1622"/>
                    <a:pt x="2795" y="1622"/>
                    <a:pt x="2756" y="1596"/>
                  </a:cubicBezTo>
                  <a:cubicBezTo>
                    <a:pt x="2756" y="1615"/>
                    <a:pt x="2756" y="1629"/>
                    <a:pt x="2756" y="1648"/>
                  </a:cubicBezTo>
                  <a:cubicBezTo>
                    <a:pt x="2756" y="1675"/>
                    <a:pt x="2762" y="1695"/>
                    <a:pt x="2762" y="1721"/>
                  </a:cubicBezTo>
                  <a:cubicBezTo>
                    <a:pt x="2762" y="1760"/>
                    <a:pt x="2730" y="1760"/>
                    <a:pt x="2703" y="1787"/>
                  </a:cubicBezTo>
                  <a:cubicBezTo>
                    <a:pt x="2683" y="1813"/>
                    <a:pt x="2690" y="1833"/>
                    <a:pt x="2677" y="1859"/>
                  </a:cubicBezTo>
                  <a:cubicBezTo>
                    <a:pt x="2663" y="1886"/>
                    <a:pt x="2644" y="1892"/>
                    <a:pt x="2631" y="1912"/>
                  </a:cubicBezTo>
                  <a:cubicBezTo>
                    <a:pt x="2591" y="1985"/>
                    <a:pt x="2598" y="2044"/>
                    <a:pt x="2558" y="2117"/>
                  </a:cubicBezTo>
                  <a:cubicBezTo>
                    <a:pt x="2532" y="2169"/>
                    <a:pt x="2485" y="2169"/>
                    <a:pt x="2426" y="2196"/>
                  </a:cubicBezTo>
                  <a:cubicBezTo>
                    <a:pt x="2353" y="2229"/>
                    <a:pt x="2327" y="2275"/>
                    <a:pt x="2274" y="2328"/>
                  </a:cubicBezTo>
                  <a:cubicBezTo>
                    <a:pt x="2241" y="2354"/>
                    <a:pt x="2202" y="2367"/>
                    <a:pt x="2202" y="2413"/>
                  </a:cubicBezTo>
                  <a:cubicBezTo>
                    <a:pt x="2202" y="2440"/>
                    <a:pt x="2228" y="2453"/>
                    <a:pt x="2235" y="2480"/>
                  </a:cubicBezTo>
                  <a:cubicBezTo>
                    <a:pt x="2241" y="2539"/>
                    <a:pt x="2228" y="2592"/>
                    <a:pt x="2274" y="2631"/>
                  </a:cubicBezTo>
                  <a:cubicBezTo>
                    <a:pt x="2255" y="2677"/>
                    <a:pt x="2215" y="2684"/>
                    <a:pt x="2195" y="2724"/>
                  </a:cubicBezTo>
                  <a:cubicBezTo>
                    <a:pt x="2129" y="2842"/>
                    <a:pt x="2136" y="2935"/>
                    <a:pt x="2063" y="3047"/>
                  </a:cubicBezTo>
                  <a:cubicBezTo>
                    <a:pt x="2050" y="3066"/>
                    <a:pt x="2037" y="3080"/>
                    <a:pt x="2030" y="3099"/>
                  </a:cubicBezTo>
                  <a:cubicBezTo>
                    <a:pt x="2024" y="3106"/>
                    <a:pt x="2030" y="3119"/>
                    <a:pt x="2024" y="3126"/>
                  </a:cubicBezTo>
                  <a:cubicBezTo>
                    <a:pt x="1939" y="3198"/>
                    <a:pt x="1899" y="3251"/>
                    <a:pt x="1807" y="3297"/>
                  </a:cubicBezTo>
                  <a:cubicBezTo>
                    <a:pt x="1761" y="3317"/>
                    <a:pt x="1728" y="3337"/>
                    <a:pt x="1695" y="3370"/>
                  </a:cubicBezTo>
                  <a:lnTo>
                    <a:pt x="1695" y="3370"/>
                  </a:lnTo>
                  <a:cubicBezTo>
                    <a:pt x="1649" y="3245"/>
                    <a:pt x="1649" y="3245"/>
                    <a:pt x="1649" y="3245"/>
                  </a:cubicBezTo>
                  <a:cubicBezTo>
                    <a:pt x="1649" y="3225"/>
                    <a:pt x="1642" y="3205"/>
                    <a:pt x="1642" y="3185"/>
                  </a:cubicBezTo>
                  <a:cubicBezTo>
                    <a:pt x="1642" y="3172"/>
                    <a:pt x="1642" y="3159"/>
                    <a:pt x="1642" y="3146"/>
                  </a:cubicBezTo>
                  <a:cubicBezTo>
                    <a:pt x="1642" y="3132"/>
                    <a:pt x="1649" y="3126"/>
                    <a:pt x="1649" y="3113"/>
                  </a:cubicBezTo>
                  <a:cubicBezTo>
                    <a:pt x="1655" y="3086"/>
                    <a:pt x="1662" y="3073"/>
                    <a:pt x="1668" y="3053"/>
                  </a:cubicBezTo>
                  <a:cubicBezTo>
                    <a:pt x="1675" y="3047"/>
                    <a:pt x="1675" y="3040"/>
                    <a:pt x="1682" y="3034"/>
                  </a:cubicBezTo>
                  <a:cubicBezTo>
                    <a:pt x="1688" y="3020"/>
                    <a:pt x="1695" y="3014"/>
                    <a:pt x="1708" y="3000"/>
                  </a:cubicBezTo>
                  <a:cubicBezTo>
                    <a:pt x="1708" y="3000"/>
                    <a:pt x="1708" y="2994"/>
                    <a:pt x="1715" y="2994"/>
                  </a:cubicBezTo>
                  <a:cubicBezTo>
                    <a:pt x="1715" y="2987"/>
                    <a:pt x="1721" y="2987"/>
                    <a:pt x="1721" y="2987"/>
                  </a:cubicBezTo>
                  <a:cubicBezTo>
                    <a:pt x="1728" y="2981"/>
                    <a:pt x="1735" y="2981"/>
                    <a:pt x="1735" y="2974"/>
                  </a:cubicBezTo>
                  <a:cubicBezTo>
                    <a:pt x="1748" y="2961"/>
                    <a:pt x="1748" y="2954"/>
                    <a:pt x="1761" y="2941"/>
                  </a:cubicBezTo>
                  <a:cubicBezTo>
                    <a:pt x="1761" y="2935"/>
                    <a:pt x="1767" y="2935"/>
                    <a:pt x="1767" y="2935"/>
                  </a:cubicBezTo>
                  <a:cubicBezTo>
                    <a:pt x="1767" y="2928"/>
                    <a:pt x="1767" y="2928"/>
                    <a:pt x="1767" y="2928"/>
                  </a:cubicBezTo>
                  <a:lnTo>
                    <a:pt x="1767" y="2928"/>
                  </a:lnTo>
                  <a:cubicBezTo>
                    <a:pt x="1774" y="2921"/>
                    <a:pt x="1774" y="2921"/>
                    <a:pt x="1774" y="2915"/>
                  </a:cubicBezTo>
                  <a:cubicBezTo>
                    <a:pt x="1774" y="2908"/>
                    <a:pt x="1781" y="2902"/>
                    <a:pt x="1781" y="2888"/>
                  </a:cubicBezTo>
                  <a:cubicBezTo>
                    <a:pt x="1781" y="2869"/>
                    <a:pt x="1767" y="2855"/>
                    <a:pt x="1767" y="2836"/>
                  </a:cubicBezTo>
                  <a:cubicBezTo>
                    <a:pt x="1767" y="2776"/>
                    <a:pt x="1708" y="2756"/>
                    <a:pt x="1668" y="2710"/>
                  </a:cubicBezTo>
                  <a:cubicBezTo>
                    <a:pt x="1629" y="2664"/>
                    <a:pt x="1642" y="2598"/>
                    <a:pt x="1589" y="2565"/>
                  </a:cubicBezTo>
                  <a:cubicBezTo>
                    <a:pt x="1530" y="2532"/>
                    <a:pt x="1477" y="2532"/>
                    <a:pt x="1431" y="2480"/>
                  </a:cubicBezTo>
                  <a:cubicBezTo>
                    <a:pt x="1378" y="2420"/>
                    <a:pt x="1345" y="2387"/>
                    <a:pt x="1286" y="2334"/>
                  </a:cubicBezTo>
                  <a:cubicBezTo>
                    <a:pt x="1246" y="2301"/>
                    <a:pt x="1273" y="2249"/>
                    <a:pt x="1227" y="2222"/>
                  </a:cubicBezTo>
                  <a:cubicBezTo>
                    <a:pt x="1187" y="2189"/>
                    <a:pt x="1154" y="2183"/>
                    <a:pt x="1108" y="2163"/>
                  </a:cubicBezTo>
                  <a:cubicBezTo>
                    <a:pt x="1088" y="2150"/>
                    <a:pt x="1068" y="2163"/>
                    <a:pt x="1042" y="2156"/>
                  </a:cubicBezTo>
                  <a:cubicBezTo>
                    <a:pt x="1022" y="2150"/>
                    <a:pt x="1002" y="2156"/>
                    <a:pt x="989" y="2143"/>
                  </a:cubicBezTo>
                  <a:cubicBezTo>
                    <a:pt x="969" y="2130"/>
                    <a:pt x="976" y="2110"/>
                    <a:pt x="969" y="2084"/>
                  </a:cubicBezTo>
                  <a:cubicBezTo>
                    <a:pt x="956" y="2051"/>
                    <a:pt x="936" y="2038"/>
                    <a:pt x="910" y="2011"/>
                  </a:cubicBezTo>
                  <a:cubicBezTo>
                    <a:pt x="884" y="1965"/>
                    <a:pt x="857" y="1926"/>
                    <a:pt x="811" y="1926"/>
                  </a:cubicBezTo>
                  <a:cubicBezTo>
                    <a:pt x="745" y="1926"/>
                    <a:pt x="725" y="1978"/>
                    <a:pt x="659" y="1978"/>
                  </a:cubicBezTo>
                  <a:cubicBezTo>
                    <a:pt x="639" y="1978"/>
                    <a:pt x="633" y="1952"/>
                    <a:pt x="626" y="1932"/>
                  </a:cubicBezTo>
                  <a:cubicBezTo>
                    <a:pt x="620" y="1906"/>
                    <a:pt x="607" y="1892"/>
                    <a:pt x="607" y="1873"/>
                  </a:cubicBezTo>
                  <a:cubicBezTo>
                    <a:pt x="593" y="1807"/>
                    <a:pt x="580" y="1767"/>
                    <a:pt x="541" y="1721"/>
                  </a:cubicBezTo>
                  <a:cubicBezTo>
                    <a:pt x="494" y="1675"/>
                    <a:pt x="468" y="1648"/>
                    <a:pt x="415" y="1602"/>
                  </a:cubicBezTo>
                  <a:cubicBezTo>
                    <a:pt x="402" y="1589"/>
                    <a:pt x="382" y="1576"/>
                    <a:pt x="376" y="1549"/>
                  </a:cubicBezTo>
                  <a:cubicBezTo>
                    <a:pt x="363" y="1516"/>
                    <a:pt x="349" y="1490"/>
                    <a:pt x="310" y="1490"/>
                  </a:cubicBezTo>
                  <a:cubicBezTo>
                    <a:pt x="250" y="1490"/>
                    <a:pt x="211" y="1523"/>
                    <a:pt x="151" y="1523"/>
                  </a:cubicBezTo>
                  <a:cubicBezTo>
                    <a:pt x="92" y="1523"/>
                    <a:pt x="59" y="1503"/>
                    <a:pt x="6" y="1470"/>
                  </a:cubicBezTo>
                  <a:lnTo>
                    <a:pt x="6" y="1470"/>
                  </a:lnTo>
                  <a:cubicBezTo>
                    <a:pt x="6" y="1457"/>
                    <a:pt x="0" y="1450"/>
                    <a:pt x="0" y="1444"/>
                  </a:cubicBezTo>
                  <a:cubicBezTo>
                    <a:pt x="0" y="1398"/>
                    <a:pt x="53" y="1398"/>
                    <a:pt x="85" y="1378"/>
                  </a:cubicBezTo>
                  <a:cubicBezTo>
                    <a:pt x="125" y="1352"/>
                    <a:pt x="132" y="1325"/>
                    <a:pt x="158" y="1286"/>
                  </a:cubicBezTo>
                  <a:cubicBezTo>
                    <a:pt x="171" y="1253"/>
                    <a:pt x="171" y="1226"/>
                    <a:pt x="204" y="1206"/>
                  </a:cubicBezTo>
                  <a:cubicBezTo>
                    <a:pt x="244" y="1187"/>
                    <a:pt x="283" y="1180"/>
                    <a:pt x="303" y="1141"/>
                  </a:cubicBezTo>
                  <a:cubicBezTo>
                    <a:pt x="349" y="1121"/>
                    <a:pt x="363" y="1094"/>
                    <a:pt x="402" y="1068"/>
                  </a:cubicBezTo>
                  <a:cubicBezTo>
                    <a:pt x="428" y="1048"/>
                    <a:pt x="455" y="1048"/>
                    <a:pt x="462" y="1015"/>
                  </a:cubicBezTo>
                  <a:cubicBezTo>
                    <a:pt x="475" y="989"/>
                    <a:pt x="462" y="969"/>
                    <a:pt x="475" y="943"/>
                  </a:cubicBezTo>
                  <a:cubicBezTo>
                    <a:pt x="501" y="903"/>
                    <a:pt x="554" y="923"/>
                    <a:pt x="587" y="897"/>
                  </a:cubicBezTo>
                  <a:cubicBezTo>
                    <a:pt x="620" y="863"/>
                    <a:pt x="646" y="850"/>
                    <a:pt x="679" y="811"/>
                  </a:cubicBezTo>
                  <a:cubicBezTo>
                    <a:pt x="699" y="784"/>
                    <a:pt x="706" y="758"/>
                    <a:pt x="732" y="725"/>
                  </a:cubicBezTo>
                  <a:cubicBezTo>
                    <a:pt x="745" y="712"/>
                    <a:pt x="765" y="712"/>
                    <a:pt x="771" y="692"/>
                  </a:cubicBezTo>
                  <a:cubicBezTo>
                    <a:pt x="771" y="672"/>
                    <a:pt x="765" y="652"/>
                    <a:pt x="778" y="633"/>
                  </a:cubicBezTo>
                  <a:cubicBezTo>
                    <a:pt x="785" y="626"/>
                    <a:pt x="798" y="633"/>
                    <a:pt x="804" y="619"/>
                  </a:cubicBezTo>
                  <a:cubicBezTo>
                    <a:pt x="824" y="606"/>
                    <a:pt x="837" y="587"/>
                    <a:pt x="864" y="587"/>
                  </a:cubicBezTo>
                  <a:cubicBezTo>
                    <a:pt x="890" y="587"/>
                    <a:pt x="890" y="626"/>
                    <a:pt x="917" y="633"/>
                  </a:cubicBezTo>
                  <a:cubicBezTo>
                    <a:pt x="950" y="652"/>
                    <a:pt x="982" y="606"/>
                    <a:pt x="982" y="567"/>
                  </a:cubicBezTo>
                  <a:cubicBezTo>
                    <a:pt x="982" y="547"/>
                    <a:pt x="969" y="534"/>
                    <a:pt x="969" y="514"/>
                  </a:cubicBezTo>
                  <a:cubicBezTo>
                    <a:pt x="969" y="494"/>
                    <a:pt x="956" y="481"/>
                    <a:pt x="969" y="468"/>
                  </a:cubicBezTo>
                  <a:cubicBezTo>
                    <a:pt x="989" y="455"/>
                    <a:pt x="1009" y="481"/>
                    <a:pt x="1029" y="468"/>
                  </a:cubicBezTo>
                  <a:cubicBezTo>
                    <a:pt x="1114" y="422"/>
                    <a:pt x="1114" y="316"/>
                    <a:pt x="1207" y="296"/>
                  </a:cubicBezTo>
                  <a:cubicBezTo>
                    <a:pt x="1207" y="290"/>
                    <a:pt x="1207" y="290"/>
                    <a:pt x="1207" y="283"/>
                  </a:cubicBezTo>
                  <a:cubicBezTo>
                    <a:pt x="1207" y="257"/>
                    <a:pt x="1200" y="244"/>
                    <a:pt x="1213" y="230"/>
                  </a:cubicBezTo>
                  <a:cubicBezTo>
                    <a:pt x="1233" y="204"/>
                    <a:pt x="1266" y="224"/>
                    <a:pt x="1299" y="204"/>
                  </a:cubicBezTo>
                  <a:cubicBezTo>
                    <a:pt x="1352" y="178"/>
                    <a:pt x="1352" y="98"/>
                    <a:pt x="1418" y="98"/>
                  </a:cubicBezTo>
                  <a:cubicBezTo>
                    <a:pt x="1444" y="98"/>
                    <a:pt x="1464" y="105"/>
                    <a:pt x="1491" y="105"/>
                  </a:cubicBezTo>
                  <a:cubicBezTo>
                    <a:pt x="1510" y="105"/>
                    <a:pt x="1517" y="85"/>
                    <a:pt x="1530" y="79"/>
                  </a:cubicBezTo>
                  <a:cubicBezTo>
                    <a:pt x="1563" y="52"/>
                    <a:pt x="1583" y="46"/>
                    <a:pt x="1622" y="26"/>
                  </a:cubicBezTo>
                  <a:cubicBezTo>
                    <a:pt x="1642" y="19"/>
                    <a:pt x="1655" y="13"/>
                    <a:pt x="1675" y="13"/>
                  </a:cubicBezTo>
                  <a:lnTo>
                    <a:pt x="1682" y="6"/>
                  </a:lnTo>
                  <a:cubicBezTo>
                    <a:pt x="1702" y="6"/>
                    <a:pt x="1708" y="19"/>
                    <a:pt x="1728" y="19"/>
                  </a:cubicBezTo>
                  <a:lnTo>
                    <a:pt x="1735" y="13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45"/>
            <p:cNvSpPr>
              <a:spLocks noChangeArrowheads="1"/>
            </p:cNvSpPr>
            <p:nvPr/>
          </p:nvSpPr>
          <p:spPr bwMode="auto">
            <a:xfrm>
              <a:off x="6775804" y="9153520"/>
              <a:ext cx="887355" cy="620713"/>
            </a:xfrm>
            <a:custGeom>
              <a:avLst/>
              <a:gdLst>
                <a:gd name="T0" fmla="*/ 0 w 2466"/>
                <a:gd name="T1" fmla="*/ 502 h 1723"/>
                <a:gd name="T2" fmla="*/ 92 w 2466"/>
                <a:gd name="T3" fmla="*/ 357 h 1723"/>
                <a:gd name="T4" fmla="*/ 125 w 2466"/>
                <a:gd name="T5" fmla="*/ 112 h 1723"/>
                <a:gd name="T6" fmla="*/ 138 w 2466"/>
                <a:gd name="T7" fmla="*/ 53 h 1723"/>
                <a:gd name="T8" fmla="*/ 263 w 2466"/>
                <a:gd name="T9" fmla="*/ 60 h 1723"/>
                <a:gd name="T10" fmla="*/ 440 w 2466"/>
                <a:gd name="T11" fmla="*/ 80 h 1723"/>
                <a:gd name="T12" fmla="*/ 665 w 2466"/>
                <a:gd name="T13" fmla="*/ 119 h 1723"/>
                <a:gd name="T14" fmla="*/ 1034 w 2466"/>
                <a:gd name="T15" fmla="*/ 258 h 1723"/>
                <a:gd name="T16" fmla="*/ 1166 w 2466"/>
                <a:gd name="T17" fmla="*/ 337 h 1723"/>
                <a:gd name="T18" fmla="*/ 1271 w 2466"/>
                <a:gd name="T19" fmla="*/ 165 h 1723"/>
                <a:gd name="T20" fmla="*/ 1542 w 2466"/>
                <a:gd name="T21" fmla="*/ 0 h 1723"/>
                <a:gd name="T22" fmla="*/ 2129 w 2466"/>
                <a:gd name="T23" fmla="*/ 119 h 1723"/>
                <a:gd name="T24" fmla="*/ 2439 w 2466"/>
                <a:gd name="T25" fmla="*/ 132 h 1723"/>
                <a:gd name="T26" fmla="*/ 2393 w 2466"/>
                <a:gd name="T27" fmla="*/ 179 h 1723"/>
                <a:gd name="T28" fmla="*/ 2446 w 2466"/>
                <a:gd name="T29" fmla="*/ 317 h 1723"/>
                <a:gd name="T30" fmla="*/ 2465 w 2466"/>
                <a:gd name="T31" fmla="*/ 680 h 1723"/>
                <a:gd name="T32" fmla="*/ 2419 w 2466"/>
                <a:gd name="T33" fmla="*/ 766 h 1723"/>
                <a:gd name="T34" fmla="*/ 2360 w 2466"/>
                <a:gd name="T35" fmla="*/ 1003 h 1723"/>
                <a:gd name="T36" fmla="*/ 2294 w 2466"/>
                <a:gd name="T37" fmla="*/ 1207 h 1723"/>
                <a:gd name="T38" fmla="*/ 2188 w 2466"/>
                <a:gd name="T39" fmla="*/ 1300 h 1723"/>
                <a:gd name="T40" fmla="*/ 2208 w 2466"/>
                <a:gd name="T41" fmla="*/ 1386 h 1723"/>
                <a:gd name="T42" fmla="*/ 2142 w 2466"/>
                <a:gd name="T43" fmla="*/ 1392 h 1723"/>
                <a:gd name="T44" fmla="*/ 1911 w 2466"/>
                <a:gd name="T45" fmla="*/ 1577 h 1723"/>
                <a:gd name="T46" fmla="*/ 1786 w 2466"/>
                <a:gd name="T47" fmla="*/ 1722 h 1723"/>
                <a:gd name="T48" fmla="*/ 1568 w 2466"/>
                <a:gd name="T49" fmla="*/ 1682 h 1723"/>
                <a:gd name="T50" fmla="*/ 1654 w 2466"/>
                <a:gd name="T51" fmla="*/ 1498 h 1723"/>
                <a:gd name="T52" fmla="*/ 1647 w 2466"/>
                <a:gd name="T53" fmla="*/ 1339 h 1723"/>
                <a:gd name="T54" fmla="*/ 1476 w 2466"/>
                <a:gd name="T55" fmla="*/ 1207 h 1723"/>
                <a:gd name="T56" fmla="*/ 1172 w 2466"/>
                <a:gd name="T57" fmla="*/ 871 h 1723"/>
                <a:gd name="T58" fmla="*/ 1008 w 2466"/>
                <a:gd name="T59" fmla="*/ 686 h 1723"/>
                <a:gd name="T60" fmla="*/ 856 w 2466"/>
                <a:gd name="T61" fmla="*/ 601 h 1723"/>
                <a:gd name="T62" fmla="*/ 618 w 2466"/>
                <a:gd name="T63" fmla="*/ 541 h 1723"/>
                <a:gd name="T64" fmla="*/ 407 w 2466"/>
                <a:gd name="T65" fmla="*/ 489 h 1723"/>
                <a:gd name="T66" fmla="*/ 204 w 2466"/>
                <a:gd name="T67" fmla="*/ 502 h 1723"/>
                <a:gd name="T68" fmla="*/ 0 w 2466"/>
                <a:gd name="T69" fmla="*/ 502 h 1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66" h="1723">
                  <a:moveTo>
                    <a:pt x="0" y="502"/>
                  </a:moveTo>
                  <a:lnTo>
                    <a:pt x="0" y="502"/>
                  </a:lnTo>
                  <a:cubicBezTo>
                    <a:pt x="19" y="489"/>
                    <a:pt x="32" y="462"/>
                    <a:pt x="39" y="442"/>
                  </a:cubicBezTo>
                  <a:cubicBezTo>
                    <a:pt x="59" y="409"/>
                    <a:pt x="72" y="390"/>
                    <a:pt x="92" y="357"/>
                  </a:cubicBezTo>
                  <a:cubicBezTo>
                    <a:pt x="118" y="304"/>
                    <a:pt x="158" y="278"/>
                    <a:pt x="158" y="225"/>
                  </a:cubicBezTo>
                  <a:cubicBezTo>
                    <a:pt x="158" y="179"/>
                    <a:pt x="125" y="159"/>
                    <a:pt x="125" y="112"/>
                  </a:cubicBezTo>
                  <a:cubicBezTo>
                    <a:pt x="125" y="86"/>
                    <a:pt x="131" y="66"/>
                    <a:pt x="138" y="53"/>
                  </a:cubicBezTo>
                  <a:lnTo>
                    <a:pt x="138" y="53"/>
                  </a:lnTo>
                  <a:cubicBezTo>
                    <a:pt x="158" y="53"/>
                    <a:pt x="171" y="60"/>
                    <a:pt x="184" y="60"/>
                  </a:cubicBezTo>
                  <a:cubicBezTo>
                    <a:pt x="217" y="60"/>
                    <a:pt x="230" y="60"/>
                    <a:pt x="263" y="60"/>
                  </a:cubicBezTo>
                  <a:cubicBezTo>
                    <a:pt x="302" y="60"/>
                    <a:pt x="315" y="27"/>
                    <a:pt x="355" y="27"/>
                  </a:cubicBezTo>
                  <a:cubicBezTo>
                    <a:pt x="394" y="27"/>
                    <a:pt x="407" y="66"/>
                    <a:pt x="440" y="80"/>
                  </a:cubicBezTo>
                  <a:cubicBezTo>
                    <a:pt x="493" y="106"/>
                    <a:pt x="526" y="119"/>
                    <a:pt x="585" y="119"/>
                  </a:cubicBezTo>
                  <a:cubicBezTo>
                    <a:pt x="618" y="119"/>
                    <a:pt x="632" y="119"/>
                    <a:pt x="665" y="119"/>
                  </a:cubicBezTo>
                  <a:cubicBezTo>
                    <a:pt x="717" y="119"/>
                    <a:pt x="737" y="146"/>
                    <a:pt x="790" y="159"/>
                  </a:cubicBezTo>
                  <a:cubicBezTo>
                    <a:pt x="889" y="185"/>
                    <a:pt x="942" y="218"/>
                    <a:pt x="1034" y="258"/>
                  </a:cubicBezTo>
                  <a:cubicBezTo>
                    <a:pt x="1060" y="271"/>
                    <a:pt x="1080" y="278"/>
                    <a:pt x="1107" y="291"/>
                  </a:cubicBezTo>
                  <a:cubicBezTo>
                    <a:pt x="1126" y="310"/>
                    <a:pt x="1140" y="337"/>
                    <a:pt x="1166" y="337"/>
                  </a:cubicBezTo>
                  <a:cubicBezTo>
                    <a:pt x="1212" y="337"/>
                    <a:pt x="1239" y="297"/>
                    <a:pt x="1252" y="251"/>
                  </a:cubicBezTo>
                  <a:cubicBezTo>
                    <a:pt x="1265" y="225"/>
                    <a:pt x="1252" y="192"/>
                    <a:pt x="1271" y="165"/>
                  </a:cubicBezTo>
                  <a:cubicBezTo>
                    <a:pt x="1285" y="152"/>
                    <a:pt x="1304" y="152"/>
                    <a:pt x="1324" y="146"/>
                  </a:cubicBezTo>
                  <a:cubicBezTo>
                    <a:pt x="1423" y="112"/>
                    <a:pt x="1443" y="0"/>
                    <a:pt x="1542" y="0"/>
                  </a:cubicBezTo>
                  <a:cubicBezTo>
                    <a:pt x="1707" y="0"/>
                    <a:pt x="1793" y="33"/>
                    <a:pt x="1951" y="73"/>
                  </a:cubicBezTo>
                  <a:cubicBezTo>
                    <a:pt x="2024" y="93"/>
                    <a:pt x="2056" y="119"/>
                    <a:pt x="2129" y="119"/>
                  </a:cubicBezTo>
                  <a:cubicBezTo>
                    <a:pt x="2162" y="119"/>
                    <a:pt x="2175" y="99"/>
                    <a:pt x="2201" y="99"/>
                  </a:cubicBezTo>
                  <a:cubicBezTo>
                    <a:pt x="2300" y="99"/>
                    <a:pt x="2340" y="119"/>
                    <a:pt x="2439" y="132"/>
                  </a:cubicBezTo>
                  <a:lnTo>
                    <a:pt x="2439" y="132"/>
                  </a:lnTo>
                  <a:cubicBezTo>
                    <a:pt x="2419" y="146"/>
                    <a:pt x="2393" y="152"/>
                    <a:pt x="2393" y="179"/>
                  </a:cubicBezTo>
                  <a:cubicBezTo>
                    <a:pt x="2393" y="198"/>
                    <a:pt x="2413" y="205"/>
                    <a:pt x="2419" y="225"/>
                  </a:cubicBezTo>
                  <a:cubicBezTo>
                    <a:pt x="2432" y="258"/>
                    <a:pt x="2446" y="284"/>
                    <a:pt x="2446" y="317"/>
                  </a:cubicBezTo>
                  <a:cubicBezTo>
                    <a:pt x="2446" y="403"/>
                    <a:pt x="2446" y="449"/>
                    <a:pt x="2446" y="528"/>
                  </a:cubicBezTo>
                  <a:cubicBezTo>
                    <a:pt x="2446" y="587"/>
                    <a:pt x="2465" y="620"/>
                    <a:pt x="2465" y="680"/>
                  </a:cubicBezTo>
                  <a:cubicBezTo>
                    <a:pt x="2465" y="706"/>
                    <a:pt x="2419" y="706"/>
                    <a:pt x="2419" y="733"/>
                  </a:cubicBezTo>
                  <a:cubicBezTo>
                    <a:pt x="2419" y="746"/>
                    <a:pt x="2419" y="759"/>
                    <a:pt x="2419" y="766"/>
                  </a:cubicBezTo>
                  <a:cubicBezTo>
                    <a:pt x="2419" y="805"/>
                    <a:pt x="2406" y="825"/>
                    <a:pt x="2393" y="858"/>
                  </a:cubicBezTo>
                  <a:cubicBezTo>
                    <a:pt x="2373" y="911"/>
                    <a:pt x="2373" y="944"/>
                    <a:pt x="2360" y="1003"/>
                  </a:cubicBezTo>
                  <a:cubicBezTo>
                    <a:pt x="2353" y="1023"/>
                    <a:pt x="2333" y="1036"/>
                    <a:pt x="2333" y="1062"/>
                  </a:cubicBezTo>
                  <a:cubicBezTo>
                    <a:pt x="2314" y="1115"/>
                    <a:pt x="2300" y="1148"/>
                    <a:pt x="2294" y="1207"/>
                  </a:cubicBezTo>
                  <a:cubicBezTo>
                    <a:pt x="2287" y="1254"/>
                    <a:pt x="2281" y="1313"/>
                    <a:pt x="2235" y="1313"/>
                  </a:cubicBezTo>
                  <a:cubicBezTo>
                    <a:pt x="2215" y="1313"/>
                    <a:pt x="2208" y="1300"/>
                    <a:pt x="2188" y="1300"/>
                  </a:cubicBezTo>
                  <a:cubicBezTo>
                    <a:pt x="2188" y="1306"/>
                    <a:pt x="2188" y="1313"/>
                    <a:pt x="2188" y="1320"/>
                  </a:cubicBezTo>
                  <a:cubicBezTo>
                    <a:pt x="2188" y="1346"/>
                    <a:pt x="2208" y="1359"/>
                    <a:pt x="2208" y="1386"/>
                  </a:cubicBezTo>
                  <a:cubicBezTo>
                    <a:pt x="2208" y="1392"/>
                    <a:pt x="2208" y="1399"/>
                    <a:pt x="2208" y="1412"/>
                  </a:cubicBezTo>
                  <a:cubicBezTo>
                    <a:pt x="2182" y="1399"/>
                    <a:pt x="2169" y="1392"/>
                    <a:pt x="2142" y="1392"/>
                  </a:cubicBezTo>
                  <a:cubicBezTo>
                    <a:pt x="2096" y="1392"/>
                    <a:pt x="2089" y="1438"/>
                    <a:pt x="2056" y="1465"/>
                  </a:cubicBezTo>
                  <a:cubicBezTo>
                    <a:pt x="1997" y="1504"/>
                    <a:pt x="1964" y="1524"/>
                    <a:pt x="1911" y="1577"/>
                  </a:cubicBezTo>
                  <a:cubicBezTo>
                    <a:pt x="1852" y="1623"/>
                    <a:pt x="1819" y="1669"/>
                    <a:pt x="1786" y="1722"/>
                  </a:cubicBezTo>
                  <a:lnTo>
                    <a:pt x="1786" y="1722"/>
                  </a:lnTo>
                  <a:cubicBezTo>
                    <a:pt x="1740" y="1695"/>
                    <a:pt x="1707" y="1682"/>
                    <a:pt x="1661" y="1682"/>
                  </a:cubicBezTo>
                  <a:cubicBezTo>
                    <a:pt x="1628" y="1682"/>
                    <a:pt x="1608" y="1689"/>
                    <a:pt x="1568" y="1682"/>
                  </a:cubicBezTo>
                  <a:cubicBezTo>
                    <a:pt x="1582" y="1663"/>
                    <a:pt x="1582" y="1643"/>
                    <a:pt x="1595" y="1616"/>
                  </a:cubicBezTo>
                  <a:cubicBezTo>
                    <a:pt x="1614" y="1570"/>
                    <a:pt x="1654" y="1550"/>
                    <a:pt x="1654" y="1498"/>
                  </a:cubicBezTo>
                  <a:cubicBezTo>
                    <a:pt x="1654" y="1484"/>
                    <a:pt x="1647" y="1478"/>
                    <a:pt x="1647" y="1465"/>
                  </a:cubicBezTo>
                  <a:cubicBezTo>
                    <a:pt x="1647" y="1419"/>
                    <a:pt x="1647" y="1392"/>
                    <a:pt x="1647" y="1339"/>
                  </a:cubicBezTo>
                  <a:cubicBezTo>
                    <a:pt x="1647" y="1293"/>
                    <a:pt x="1628" y="1247"/>
                    <a:pt x="1582" y="1227"/>
                  </a:cubicBezTo>
                  <a:cubicBezTo>
                    <a:pt x="1542" y="1214"/>
                    <a:pt x="1515" y="1227"/>
                    <a:pt x="1476" y="1207"/>
                  </a:cubicBezTo>
                  <a:cubicBezTo>
                    <a:pt x="1443" y="1201"/>
                    <a:pt x="1430" y="1168"/>
                    <a:pt x="1417" y="1141"/>
                  </a:cubicBezTo>
                  <a:cubicBezTo>
                    <a:pt x="1357" y="1009"/>
                    <a:pt x="1225" y="1003"/>
                    <a:pt x="1172" y="871"/>
                  </a:cubicBezTo>
                  <a:cubicBezTo>
                    <a:pt x="1146" y="805"/>
                    <a:pt x="1113" y="779"/>
                    <a:pt x="1060" y="726"/>
                  </a:cubicBezTo>
                  <a:cubicBezTo>
                    <a:pt x="1041" y="706"/>
                    <a:pt x="1034" y="693"/>
                    <a:pt x="1008" y="686"/>
                  </a:cubicBezTo>
                  <a:cubicBezTo>
                    <a:pt x="961" y="667"/>
                    <a:pt x="928" y="686"/>
                    <a:pt x="882" y="673"/>
                  </a:cubicBezTo>
                  <a:cubicBezTo>
                    <a:pt x="856" y="667"/>
                    <a:pt x="863" y="627"/>
                    <a:pt x="856" y="601"/>
                  </a:cubicBezTo>
                  <a:cubicBezTo>
                    <a:pt x="849" y="574"/>
                    <a:pt x="816" y="574"/>
                    <a:pt x="790" y="568"/>
                  </a:cubicBezTo>
                  <a:cubicBezTo>
                    <a:pt x="724" y="554"/>
                    <a:pt x="684" y="541"/>
                    <a:pt x="618" y="541"/>
                  </a:cubicBezTo>
                  <a:cubicBezTo>
                    <a:pt x="572" y="541"/>
                    <a:pt x="546" y="541"/>
                    <a:pt x="500" y="541"/>
                  </a:cubicBezTo>
                  <a:cubicBezTo>
                    <a:pt x="460" y="541"/>
                    <a:pt x="447" y="489"/>
                    <a:pt x="407" y="489"/>
                  </a:cubicBezTo>
                  <a:cubicBezTo>
                    <a:pt x="361" y="489"/>
                    <a:pt x="342" y="541"/>
                    <a:pt x="295" y="541"/>
                  </a:cubicBezTo>
                  <a:cubicBezTo>
                    <a:pt x="257" y="541"/>
                    <a:pt x="244" y="502"/>
                    <a:pt x="204" y="502"/>
                  </a:cubicBezTo>
                  <a:cubicBezTo>
                    <a:pt x="158" y="502"/>
                    <a:pt x="138" y="528"/>
                    <a:pt x="92" y="528"/>
                  </a:cubicBezTo>
                  <a:cubicBezTo>
                    <a:pt x="59" y="528"/>
                    <a:pt x="32" y="502"/>
                    <a:pt x="0" y="502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2204987074"/>
              </p:ext>
            </p:extLst>
          </p:nvPr>
        </p:nvGraphicFramePr>
        <p:xfrm>
          <a:off x="10058401" y="5486400"/>
          <a:ext cx="8229600" cy="37722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9946200" y="1624228"/>
            <a:ext cx="39092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Brazil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946201" y="245933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0045947" y="366023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9946200" y="4211317"/>
            <a:ext cx="83418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2131332" y="3090424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4096818" y="551553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5638221" y="257724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529127" y="6815113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6623039" y="435675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Footer Placeholder 4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2" name="Slide Number Placeholder 4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4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31" grpId="0">
            <p:bldAsOne/>
          </p:bldGraphic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044074975"/>
              </p:ext>
            </p:extLst>
          </p:nvPr>
        </p:nvGraphicFramePr>
        <p:xfrm>
          <a:off x="1179351" y="1246548"/>
          <a:ext cx="8478982" cy="847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2639336" y="2835474"/>
            <a:ext cx="5514895" cy="5514895"/>
            <a:chOff x="4619127" y="3198222"/>
            <a:chExt cx="2963333" cy="2963333"/>
          </a:xfrm>
        </p:grpSpPr>
        <p:sp>
          <p:nvSpPr>
            <p:cNvPr id="4" name="Oval 5"/>
            <p:cNvSpPr>
              <a:spLocks noChangeArrowheads="1"/>
            </p:cNvSpPr>
            <p:nvPr/>
          </p:nvSpPr>
          <p:spPr bwMode="auto">
            <a:xfrm>
              <a:off x="4619127" y="3198222"/>
              <a:ext cx="2963333" cy="2963333"/>
            </a:xfrm>
            <a:prstGeom prst="ellipse">
              <a:avLst/>
            </a:prstGeom>
            <a:solidFill>
              <a:schemeClr val="tx2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5365141" y="5921950"/>
              <a:ext cx="906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039787" y="3612674"/>
              <a:ext cx="82890" cy="45331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6993161" y="3677432"/>
              <a:ext cx="46626" cy="54397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83885" y="4385886"/>
              <a:ext cx="54397" cy="110089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143668" y="3566048"/>
              <a:ext cx="55692" cy="3756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5217492" y="3483158"/>
              <a:ext cx="312134" cy="18391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4692951" y="3658005"/>
              <a:ext cx="1288687" cy="2292439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5087976" y="3612674"/>
              <a:ext cx="120450" cy="45331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5134602" y="3658005"/>
              <a:ext cx="27198" cy="19427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170866" y="3667071"/>
              <a:ext cx="37560" cy="284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6156486" y="3566048"/>
              <a:ext cx="174847" cy="64758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401405" y="3244848"/>
              <a:ext cx="865169" cy="44165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603451" y="3529784"/>
              <a:ext cx="19427" cy="27198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78910" y="4468777"/>
              <a:ext cx="147649" cy="72529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70866" y="4422151"/>
              <a:ext cx="28494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70866" y="4578866"/>
              <a:ext cx="37560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365141" y="4560734"/>
              <a:ext cx="36265" cy="3626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244691" y="4532240"/>
              <a:ext cx="101023" cy="64758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7196501" y="5186297"/>
              <a:ext cx="110089" cy="266804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6643467" y="4072457"/>
              <a:ext cx="46626" cy="4662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6542444" y="4072457"/>
              <a:ext cx="27198" cy="27198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6726357" y="4128149"/>
              <a:ext cx="64758" cy="45331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6302839" y="3769389"/>
              <a:ext cx="82890" cy="82890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6349465" y="3704631"/>
              <a:ext cx="183913" cy="17484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0"/>
            <p:cNvSpPr>
              <a:spLocks noEditPoints="1"/>
            </p:cNvSpPr>
            <p:nvPr/>
          </p:nvSpPr>
          <p:spPr bwMode="auto">
            <a:xfrm>
              <a:off x="6174618" y="3492224"/>
              <a:ext cx="1343084" cy="2162922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6699159" y="3796587"/>
              <a:ext cx="27198" cy="36265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873045" y="1624077"/>
            <a:ext cx="65186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873046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>
            <a:off x="10972792" y="36600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1722838715"/>
              </p:ext>
            </p:extLst>
          </p:nvPr>
        </p:nvGraphicFramePr>
        <p:xfrm>
          <a:off x="10873045" y="6326347"/>
          <a:ext cx="7631082" cy="29769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3" name="Rectangle 72"/>
          <p:cNvSpPr/>
          <p:nvPr/>
        </p:nvSpPr>
        <p:spPr>
          <a:xfrm>
            <a:off x="10889675" y="4026795"/>
            <a:ext cx="7398325" cy="19328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5" name="Slide Number Placeholder 3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14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7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7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300"/>
                                        <p:tgtEl>
                                          <p:spTgt spid="7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300"/>
                                        <p:tgtEl>
                                          <p:spTgt spid="7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7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300"/>
                                        <p:tgtEl>
                                          <p:spTgt spid="7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300"/>
                                        <p:tgtEl>
                                          <p:spTgt spid="7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72" grpId="0">
        <p:bldSub>
          <a:bldChart bld="category"/>
        </p:bldSub>
      </p:bldGraphic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679171"/>
            <a:ext cx="11917478" cy="7614458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8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6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49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79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0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4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5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6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9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0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3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4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5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6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7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99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3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5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8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9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2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3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4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5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6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7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8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19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0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2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3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4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5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8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9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0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1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2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2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8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180" name="Freeform 179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181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2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3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4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5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6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9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160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5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8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14584306" y="4467977"/>
            <a:ext cx="30780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UK Maps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14584307" y="5303082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2" name="Straight Connector 191"/>
          <p:cNvCxnSpPr/>
          <p:nvPr/>
        </p:nvCxnSpPr>
        <p:spPr>
          <a:xfrm>
            <a:off x="14684053" y="650397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Rectangle 192"/>
          <p:cNvSpPr/>
          <p:nvPr/>
        </p:nvSpPr>
        <p:spPr>
          <a:xfrm>
            <a:off x="14584306" y="7227680"/>
            <a:ext cx="370369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94" name="Oval 193"/>
          <p:cNvSpPr/>
          <p:nvPr/>
        </p:nvSpPr>
        <p:spPr>
          <a:xfrm>
            <a:off x="3144111" y="162607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5" name="Oval 194"/>
          <p:cNvSpPr/>
          <p:nvPr/>
        </p:nvSpPr>
        <p:spPr>
          <a:xfrm>
            <a:off x="7135627" y="6550355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7" name="Oval 196"/>
          <p:cNvSpPr/>
          <p:nvPr/>
        </p:nvSpPr>
        <p:spPr>
          <a:xfrm>
            <a:off x="3758684" y="5368111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8" name="Footer Placeholder 19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9" name="Slide Number Placeholder 19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 animBg="1"/>
      <p:bldP spid="195" grpId="0" animBg="1"/>
      <p:bldP spid="196" grpId="0" animBg="1"/>
      <p:bldP spid="197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8800" y="1828800"/>
            <a:ext cx="10444353" cy="6724240"/>
            <a:chOff x="1289912" y="4078363"/>
            <a:chExt cx="10444353" cy="6724240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3" name="Freeform 119"/>
            <p:cNvSpPr>
              <a:spLocks noChangeArrowheads="1"/>
            </p:cNvSpPr>
            <p:nvPr/>
          </p:nvSpPr>
          <p:spPr bwMode="auto">
            <a:xfrm>
              <a:off x="6880145" y="6072821"/>
              <a:ext cx="1422840" cy="1164219"/>
            </a:xfrm>
            <a:custGeom>
              <a:avLst/>
              <a:gdLst>
                <a:gd name="T0" fmla="*/ 330 w 2668"/>
                <a:gd name="T1" fmla="*/ 1480 h 2182"/>
                <a:gd name="T2" fmla="*/ 492 w 2668"/>
                <a:gd name="T3" fmla="*/ 1576 h 2182"/>
                <a:gd name="T4" fmla="*/ 755 w 2668"/>
                <a:gd name="T5" fmla="*/ 1486 h 2182"/>
                <a:gd name="T6" fmla="*/ 797 w 2668"/>
                <a:gd name="T7" fmla="*/ 1474 h 2182"/>
                <a:gd name="T8" fmla="*/ 929 w 2668"/>
                <a:gd name="T9" fmla="*/ 1720 h 2182"/>
                <a:gd name="T10" fmla="*/ 1205 w 2668"/>
                <a:gd name="T11" fmla="*/ 1774 h 2182"/>
                <a:gd name="T12" fmla="*/ 1354 w 2668"/>
                <a:gd name="T13" fmla="*/ 1924 h 2182"/>
                <a:gd name="T14" fmla="*/ 1660 w 2668"/>
                <a:gd name="T15" fmla="*/ 1786 h 2182"/>
                <a:gd name="T16" fmla="*/ 1828 w 2668"/>
                <a:gd name="T17" fmla="*/ 1804 h 2182"/>
                <a:gd name="T18" fmla="*/ 1984 w 2668"/>
                <a:gd name="T19" fmla="*/ 1972 h 2182"/>
                <a:gd name="T20" fmla="*/ 1996 w 2668"/>
                <a:gd name="T21" fmla="*/ 2127 h 2182"/>
                <a:gd name="T22" fmla="*/ 2355 w 2668"/>
                <a:gd name="T23" fmla="*/ 1942 h 2182"/>
                <a:gd name="T24" fmla="*/ 2439 w 2668"/>
                <a:gd name="T25" fmla="*/ 1900 h 2182"/>
                <a:gd name="T26" fmla="*/ 2463 w 2668"/>
                <a:gd name="T27" fmla="*/ 1804 h 2182"/>
                <a:gd name="T28" fmla="*/ 2403 w 2668"/>
                <a:gd name="T29" fmla="*/ 1612 h 2182"/>
                <a:gd name="T30" fmla="*/ 2391 w 2668"/>
                <a:gd name="T31" fmla="*/ 1510 h 2182"/>
                <a:gd name="T32" fmla="*/ 2271 w 2668"/>
                <a:gd name="T33" fmla="*/ 1379 h 2182"/>
                <a:gd name="T34" fmla="*/ 2199 w 2668"/>
                <a:gd name="T35" fmla="*/ 1265 h 2182"/>
                <a:gd name="T36" fmla="*/ 2391 w 2668"/>
                <a:gd name="T37" fmla="*/ 1145 h 2182"/>
                <a:gd name="T38" fmla="*/ 2481 w 2668"/>
                <a:gd name="T39" fmla="*/ 953 h 2182"/>
                <a:gd name="T40" fmla="*/ 2457 w 2668"/>
                <a:gd name="T41" fmla="*/ 833 h 2182"/>
                <a:gd name="T42" fmla="*/ 2523 w 2668"/>
                <a:gd name="T43" fmla="*/ 695 h 2182"/>
                <a:gd name="T44" fmla="*/ 2523 w 2668"/>
                <a:gd name="T45" fmla="*/ 533 h 2182"/>
                <a:gd name="T46" fmla="*/ 2667 w 2668"/>
                <a:gd name="T47" fmla="*/ 330 h 2182"/>
                <a:gd name="T48" fmla="*/ 2625 w 2668"/>
                <a:gd name="T49" fmla="*/ 282 h 2182"/>
                <a:gd name="T50" fmla="*/ 2535 w 2668"/>
                <a:gd name="T51" fmla="*/ 84 h 2182"/>
                <a:gd name="T52" fmla="*/ 1804 w 2668"/>
                <a:gd name="T53" fmla="*/ 0 h 2182"/>
                <a:gd name="T54" fmla="*/ 1480 w 2668"/>
                <a:gd name="T55" fmla="*/ 102 h 2182"/>
                <a:gd name="T56" fmla="*/ 1330 w 2668"/>
                <a:gd name="T57" fmla="*/ 390 h 2182"/>
                <a:gd name="T58" fmla="*/ 1342 w 2668"/>
                <a:gd name="T59" fmla="*/ 420 h 2182"/>
                <a:gd name="T60" fmla="*/ 1330 w 2668"/>
                <a:gd name="T61" fmla="*/ 480 h 2182"/>
                <a:gd name="T62" fmla="*/ 1241 w 2668"/>
                <a:gd name="T63" fmla="*/ 647 h 2182"/>
                <a:gd name="T64" fmla="*/ 1013 w 2668"/>
                <a:gd name="T65" fmla="*/ 809 h 2182"/>
                <a:gd name="T66" fmla="*/ 761 w 2668"/>
                <a:gd name="T67" fmla="*/ 905 h 2182"/>
                <a:gd name="T68" fmla="*/ 587 w 2668"/>
                <a:gd name="T69" fmla="*/ 851 h 2182"/>
                <a:gd name="T70" fmla="*/ 455 w 2668"/>
                <a:gd name="T71" fmla="*/ 785 h 2182"/>
                <a:gd name="T72" fmla="*/ 378 w 2668"/>
                <a:gd name="T73" fmla="*/ 707 h 2182"/>
                <a:gd name="T74" fmla="*/ 300 w 2668"/>
                <a:gd name="T75" fmla="*/ 701 h 2182"/>
                <a:gd name="T76" fmla="*/ 120 w 2668"/>
                <a:gd name="T77" fmla="*/ 809 h 2182"/>
                <a:gd name="T78" fmla="*/ 6 w 2668"/>
                <a:gd name="T79" fmla="*/ 977 h 2182"/>
                <a:gd name="T80" fmla="*/ 138 w 2668"/>
                <a:gd name="T81" fmla="*/ 1025 h 2182"/>
                <a:gd name="T82" fmla="*/ 444 w 2668"/>
                <a:gd name="T83" fmla="*/ 1223 h 2182"/>
                <a:gd name="T84" fmla="*/ 521 w 2668"/>
                <a:gd name="T85" fmla="*/ 1390 h 2182"/>
                <a:gd name="T86" fmla="*/ 330 w 2668"/>
                <a:gd name="T87" fmla="*/ 1480 h 2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68" h="2182">
                  <a:moveTo>
                    <a:pt x="330" y="1480"/>
                  </a:moveTo>
                  <a:lnTo>
                    <a:pt x="330" y="1480"/>
                  </a:lnTo>
                  <a:cubicBezTo>
                    <a:pt x="336" y="1522"/>
                    <a:pt x="336" y="1522"/>
                    <a:pt x="336" y="1522"/>
                  </a:cubicBezTo>
                  <a:cubicBezTo>
                    <a:pt x="492" y="1576"/>
                    <a:pt x="492" y="1576"/>
                    <a:pt x="492" y="1576"/>
                  </a:cubicBezTo>
                  <a:cubicBezTo>
                    <a:pt x="683" y="1546"/>
                    <a:pt x="683" y="1546"/>
                    <a:pt x="683" y="1546"/>
                  </a:cubicBezTo>
                  <a:cubicBezTo>
                    <a:pt x="707" y="1534"/>
                    <a:pt x="719" y="1498"/>
                    <a:pt x="755" y="1486"/>
                  </a:cubicBezTo>
                  <a:cubicBezTo>
                    <a:pt x="767" y="1480"/>
                    <a:pt x="779" y="1480"/>
                    <a:pt x="797" y="1474"/>
                  </a:cubicBezTo>
                  <a:lnTo>
                    <a:pt x="797" y="1474"/>
                  </a:lnTo>
                  <a:cubicBezTo>
                    <a:pt x="881" y="1444"/>
                    <a:pt x="923" y="1486"/>
                    <a:pt x="941" y="1570"/>
                  </a:cubicBezTo>
                  <a:cubicBezTo>
                    <a:pt x="953" y="1612"/>
                    <a:pt x="917" y="1678"/>
                    <a:pt x="929" y="1720"/>
                  </a:cubicBezTo>
                  <a:cubicBezTo>
                    <a:pt x="935" y="1726"/>
                    <a:pt x="1067" y="1738"/>
                    <a:pt x="1091" y="1750"/>
                  </a:cubicBezTo>
                  <a:cubicBezTo>
                    <a:pt x="1127" y="1762"/>
                    <a:pt x="1163" y="1780"/>
                    <a:pt x="1205" y="1774"/>
                  </a:cubicBezTo>
                  <a:cubicBezTo>
                    <a:pt x="1276" y="1762"/>
                    <a:pt x="1312" y="1732"/>
                    <a:pt x="1354" y="1798"/>
                  </a:cubicBezTo>
                  <a:cubicBezTo>
                    <a:pt x="1384" y="1840"/>
                    <a:pt x="1330" y="1876"/>
                    <a:pt x="1354" y="1924"/>
                  </a:cubicBezTo>
                  <a:cubicBezTo>
                    <a:pt x="1402" y="1936"/>
                    <a:pt x="1426" y="1978"/>
                    <a:pt x="1456" y="1912"/>
                  </a:cubicBezTo>
                  <a:cubicBezTo>
                    <a:pt x="1474" y="1882"/>
                    <a:pt x="1636" y="1786"/>
                    <a:pt x="1660" y="1786"/>
                  </a:cubicBezTo>
                  <a:cubicBezTo>
                    <a:pt x="1690" y="1798"/>
                    <a:pt x="1696" y="1882"/>
                    <a:pt x="1756" y="1858"/>
                  </a:cubicBezTo>
                  <a:cubicBezTo>
                    <a:pt x="1774" y="1852"/>
                    <a:pt x="1804" y="1786"/>
                    <a:pt x="1828" y="1804"/>
                  </a:cubicBezTo>
                  <a:cubicBezTo>
                    <a:pt x="1882" y="1852"/>
                    <a:pt x="1912" y="1810"/>
                    <a:pt x="1912" y="1900"/>
                  </a:cubicBezTo>
                  <a:cubicBezTo>
                    <a:pt x="1912" y="1960"/>
                    <a:pt x="1912" y="2044"/>
                    <a:pt x="1984" y="1972"/>
                  </a:cubicBezTo>
                  <a:lnTo>
                    <a:pt x="1984" y="1972"/>
                  </a:lnTo>
                  <a:cubicBezTo>
                    <a:pt x="2014" y="2014"/>
                    <a:pt x="1984" y="2085"/>
                    <a:pt x="1996" y="2127"/>
                  </a:cubicBezTo>
                  <a:cubicBezTo>
                    <a:pt x="2014" y="2181"/>
                    <a:pt x="2133" y="2062"/>
                    <a:pt x="2157" y="2050"/>
                  </a:cubicBezTo>
                  <a:cubicBezTo>
                    <a:pt x="2355" y="1942"/>
                    <a:pt x="2355" y="1942"/>
                    <a:pt x="2355" y="1942"/>
                  </a:cubicBezTo>
                  <a:lnTo>
                    <a:pt x="2355" y="1942"/>
                  </a:lnTo>
                  <a:cubicBezTo>
                    <a:pt x="2385" y="1930"/>
                    <a:pt x="2415" y="1918"/>
                    <a:pt x="2439" y="1900"/>
                  </a:cubicBezTo>
                  <a:cubicBezTo>
                    <a:pt x="2451" y="1894"/>
                    <a:pt x="2499" y="1888"/>
                    <a:pt x="2487" y="1870"/>
                  </a:cubicBezTo>
                  <a:cubicBezTo>
                    <a:pt x="2475" y="1846"/>
                    <a:pt x="2463" y="1834"/>
                    <a:pt x="2463" y="1804"/>
                  </a:cubicBezTo>
                  <a:cubicBezTo>
                    <a:pt x="2475" y="1780"/>
                    <a:pt x="2511" y="1696"/>
                    <a:pt x="2499" y="1672"/>
                  </a:cubicBezTo>
                  <a:cubicBezTo>
                    <a:pt x="2487" y="1636"/>
                    <a:pt x="2421" y="1648"/>
                    <a:pt x="2403" y="1612"/>
                  </a:cubicBezTo>
                  <a:cubicBezTo>
                    <a:pt x="2397" y="1594"/>
                    <a:pt x="2367" y="1558"/>
                    <a:pt x="2367" y="1540"/>
                  </a:cubicBezTo>
                  <a:cubicBezTo>
                    <a:pt x="2367" y="1522"/>
                    <a:pt x="2391" y="1522"/>
                    <a:pt x="2391" y="1510"/>
                  </a:cubicBezTo>
                  <a:cubicBezTo>
                    <a:pt x="2391" y="1492"/>
                    <a:pt x="2379" y="1486"/>
                    <a:pt x="2367" y="1480"/>
                  </a:cubicBezTo>
                  <a:cubicBezTo>
                    <a:pt x="2331" y="1462"/>
                    <a:pt x="2289" y="1408"/>
                    <a:pt x="2271" y="1379"/>
                  </a:cubicBezTo>
                  <a:cubicBezTo>
                    <a:pt x="2259" y="1355"/>
                    <a:pt x="2271" y="1324"/>
                    <a:pt x="2247" y="1307"/>
                  </a:cubicBezTo>
                  <a:cubicBezTo>
                    <a:pt x="2229" y="1295"/>
                    <a:pt x="2175" y="1283"/>
                    <a:pt x="2199" y="1265"/>
                  </a:cubicBezTo>
                  <a:cubicBezTo>
                    <a:pt x="2235" y="1229"/>
                    <a:pt x="2217" y="1223"/>
                    <a:pt x="2241" y="1187"/>
                  </a:cubicBezTo>
                  <a:cubicBezTo>
                    <a:pt x="2289" y="1163"/>
                    <a:pt x="2343" y="1181"/>
                    <a:pt x="2391" y="1145"/>
                  </a:cubicBezTo>
                  <a:cubicBezTo>
                    <a:pt x="2445" y="1103"/>
                    <a:pt x="2421" y="1079"/>
                    <a:pt x="2439" y="1025"/>
                  </a:cubicBezTo>
                  <a:cubicBezTo>
                    <a:pt x="2451" y="1001"/>
                    <a:pt x="2469" y="977"/>
                    <a:pt x="2481" y="953"/>
                  </a:cubicBezTo>
                  <a:cubicBezTo>
                    <a:pt x="2505" y="917"/>
                    <a:pt x="2511" y="917"/>
                    <a:pt x="2547" y="893"/>
                  </a:cubicBezTo>
                  <a:cubicBezTo>
                    <a:pt x="2589" y="863"/>
                    <a:pt x="2457" y="869"/>
                    <a:pt x="2457" y="833"/>
                  </a:cubicBezTo>
                  <a:cubicBezTo>
                    <a:pt x="2457" y="809"/>
                    <a:pt x="2481" y="785"/>
                    <a:pt x="2493" y="773"/>
                  </a:cubicBezTo>
                  <a:cubicBezTo>
                    <a:pt x="2517" y="749"/>
                    <a:pt x="2523" y="731"/>
                    <a:pt x="2523" y="695"/>
                  </a:cubicBezTo>
                  <a:cubicBezTo>
                    <a:pt x="2523" y="647"/>
                    <a:pt x="2481" y="671"/>
                    <a:pt x="2505" y="611"/>
                  </a:cubicBezTo>
                  <a:cubicBezTo>
                    <a:pt x="2511" y="588"/>
                    <a:pt x="2511" y="557"/>
                    <a:pt x="2523" y="533"/>
                  </a:cubicBezTo>
                  <a:cubicBezTo>
                    <a:pt x="2535" y="516"/>
                    <a:pt x="2559" y="504"/>
                    <a:pt x="2565" y="480"/>
                  </a:cubicBezTo>
                  <a:cubicBezTo>
                    <a:pt x="2595" y="426"/>
                    <a:pt x="2625" y="378"/>
                    <a:pt x="2667" y="330"/>
                  </a:cubicBezTo>
                  <a:lnTo>
                    <a:pt x="2667" y="330"/>
                  </a:lnTo>
                  <a:cubicBezTo>
                    <a:pt x="2625" y="282"/>
                    <a:pt x="2625" y="282"/>
                    <a:pt x="2625" y="282"/>
                  </a:cubicBezTo>
                  <a:cubicBezTo>
                    <a:pt x="2493" y="270"/>
                    <a:pt x="2493" y="270"/>
                    <a:pt x="2493" y="270"/>
                  </a:cubicBezTo>
                  <a:cubicBezTo>
                    <a:pt x="2469" y="180"/>
                    <a:pt x="2487" y="156"/>
                    <a:pt x="2535" y="84"/>
                  </a:cubicBezTo>
                  <a:cubicBezTo>
                    <a:pt x="2577" y="24"/>
                    <a:pt x="2397" y="42"/>
                    <a:pt x="2373" y="42"/>
                  </a:cubicBezTo>
                  <a:cubicBezTo>
                    <a:pt x="2193" y="42"/>
                    <a:pt x="1924" y="198"/>
                    <a:pt x="1804" y="0"/>
                  </a:cubicBezTo>
                  <a:lnTo>
                    <a:pt x="1804" y="0"/>
                  </a:lnTo>
                  <a:cubicBezTo>
                    <a:pt x="1696" y="30"/>
                    <a:pt x="1588" y="54"/>
                    <a:pt x="1480" y="102"/>
                  </a:cubicBezTo>
                  <a:cubicBezTo>
                    <a:pt x="1420" y="132"/>
                    <a:pt x="1276" y="180"/>
                    <a:pt x="1276" y="264"/>
                  </a:cubicBezTo>
                  <a:cubicBezTo>
                    <a:pt x="1276" y="306"/>
                    <a:pt x="1312" y="354"/>
                    <a:pt x="1330" y="390"/>
                  </a:cubicBezTo>
                  <a:lnTo>
                    <a:pt x="1330" y="390"/>
                  </a:lnTo>
                  <a:cubicBezTo>
                    <a:pt x="1342" y="420"/>
                    <a:pt x="1342" y="420"/>
                    <a:pt x="1342" y="420"/>
                  </a:cubicBezTo>
                  <a:cubicBezTo>
                    <a:pt x="1342" y="432"/>
                    <a:pt x="1348" y="462"/>
                    <a:pt x="1342" y="468"/>
                  </a:cubicBezTo>
                  <a:cubicBezTo>
                    <a:pt x="1342" y="474"/>
                    <a:pt x="1336" y="474"/>
                    <a:pt x="1330" y="480"/>
                  </a:cubicBezTo>
                  <a:cubicBezTo>
                    <a:pt x="1324" y="480"/>
                    <a:pt x="1318" y="486"/>
                    <a:pt x="1307" y="498"/>
                  </a:cubicBezTo>
                  <a:cubicBezTo>
                    <a:pt x="1259" y="564"/>
                    <a:pt x="1312" y="593"/>
                    <a:pt x="1241" y="647"/>
                  </a:cubicBezTo>
                  <a:cubicBezTo>
                    <a:pt x="1187" y="683"/>
                    <a:pt x="1163" y="761"/>
                    <a:pt x="1121" y="809"/>
                  </a:cubicBezTo>
                  <a:cubicBezTo>
                    <a:pt x="1073" y="851"/>
                    <a:pt x="1055" y="821"/>
                    <a:pt x="1013" y="809"/>
                  </a:cubicBezTo>
                  <a:cubicBezTo>
                    <a:pt x="977" y="803"/>
                    <a:pt x="965" y="815"/>
                    <a:pt x="935" y="833"/>
                  </a:cubicBezTo>
                  <a:cubicBezTo>
                    <a:pt x="887" y="857"/>
                    <a:pt x="821" y="929"/>
                    <a:pt x="761" y="905"/>
                  </a:cubicBezTo>
                  <a:cubicBezTo>
                    <a:pt x="755" y="881"/>
                    <a:pt x="761" y="833"/>
                    <a:pt x="749" y="815"/>
                  </a:cubicBezTo>
                  <a:cubicBezTo>
                    <a:pt x="695" y="815"/>
                    <a:pt x="635" y="839"/>
                    <a:pt x="587" y="851"/>
                  </a:cubicBezTo>
                  <a:cubicBezTo>
                    <a:pt x="455" y="785"/>
                    <a:pt x="455" y="785"/>
                    <a:pt x="455" y="785"/>
                  </a:cubicBezTo>
                  <a:lnTo>
                    <a:pt x="455" y="785"/>
                  </a:lnTo>
                  <a:cubicBezTo>
                    <a:pt x="384" y="713"/>
                    <a:pt x="384" y="713"/>
                    <a:pt x="384" y="713"/>
                  </a:cubicBezTo>
                  <a:cubicBezTo>
                    <a:pt x="384" y="713"/>
                    <a:pt x="384" y="707"/>
                    <a:pt x="378" y="707"/>
                  </a:cubicBezTo>
                  <a:cubicBezTo>
                    <a:pt x="300" y="701"/>
                    <a:pt x="300" y="701"/>
                    <a:pt x="300" y="701"/>
                  </a:cubicBezTo>
                  <a:lnTo>
                    <a:pt x="300" y="701"/>
                  </a:lnTo>
                  <a:cubicBezTo>
                    <a:pt x="258" y="725"/>
                    <a:pt x="258" y="725"/>
                    <a:pt x="258" y="725"/>
                  </a:cubicBezTo>
                  <a:cubicBezTo>
                    <a:pt x="120" y="809"/>
                    <a:pt x="120" y="809"/>
                    <a:pt x="120" y="809"/>
                  </a:cubicBezTo>
                  <a:cubicBezTo>
                    <a:pt x="90" y="827"/>
                    <a:pt x="84" y="905"/>
                    <a:pt x="66" y="935"/>
                  </a:cubicBezTo>
                  <a:cubicBezTo>
                    <a:pt x="54" y="959"/>
                    <a:pt x="18" y="947"/>
                    <a:pt x="6" y="977"/>
                  </a:cubicBezTo>
                  <a:cubicBezTo>
                    <a:pt x="0" y="995"/>
                    <a:pt x="0" y="1007"/>
                    <a:pt x="12" y="1025"/>
                  </a:cubicBezTo>
                  <a:cubicBezTo>
                    <a:pt x="42" y="1055"/>
                    <a:pt x="102" y="1031"/>
                    <a:pt x="138" y="1025"/>
                  </a:cubicBezTo>
                  <a:cubicBezTo>
                    <a:pt x="210" y="1013"/>
                    <a:pt x="228" y="1013"/>
                    <a:pt x="282" y="1061"/>
                  </a:cubicBezTo>
                  <a:cubicBezTo>
                    <a:pt x="348" y="1109"/>
                    <a:pt x="390" y="1169"/>
                    <a:pt x="444" y="1223"/>
                  </a:cubicBezTo>
                  <a:cubicBezTo>
                    <a:pt x="473" y="1259"/>
                    <a:pt x="551" y="1259"/>
                    <a:pt x="551" y="1313"/>
                  </a:cubicBezTo>
                  <a:cubicBezTo>
                    <a:pt x="551" y="1331"/>
                    <a:pt x="533" y="1372"/>
                    <a:pt x="521" y="1390"/>
                  </a:cubicBezTo>
                  <a:cubicBezTo>
                    <a:pt x="492" y="1426"/>
                    <a:pt x="450" y="1438"/>
                    <a:pt x="402" y="1450"/>
                  </a:cubicBezTo>
                  <a:cubicBezTo>
                    <a:pt x="378" y="1462"/>
                    <a:pt x="354" y="1486"/>
                    <a:pt x="330" y="148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" name="Freeform 120"/>
            <p:cNvSpPr>
              <a:spLocks noChangeArrowheads="1"/>
            </p:cNvSpPr>
            <p:nvPr/>
          </p:nvSpPr>
          <p:spPr bwMode="auto">
            <a:xfrm>
              <a:off x="6901312" y="6841911"/>
              <a:ext cx="1305250" cy="1585218"/>
            </a:xfrm>
            <a:custGeom>
              <a:avLst/>
              <a:gdLst>
                <a:gd name="T0" fmla="*/ 755 w 2446"/>
                <a:gd name="T1" fmla="*/ 30 h 2972"/>
                <a:gd name="T2" fmla="*/ 887 w 2446"/>
                <a:gd name="T3" fmla="*/ 276 h 2972"/>
                <a:gd name="T4" fmla="*/ 1163 w 2446"/>
                <a:gd name="T5" fmla="*/ 330 h 2972"/>
                <a:gd name="T6" fmla="*/ 1312 w 2446"/>
                <a:gd name="T7" fmla="*/ 480 h 2972"/>
                <a:gd name="T8" fmla="*/ 1618 w 2446"/>
                <a:gd name="T9" fmla="*/ 342 h 2972"/>
                <a:gd name="T10" fmla="*/ 1786 w 2446"/>
                <a:gd name="T11" fmla="*/ 360 h 2972"/>
                <a:gd name="T12" fmla="*/ 1942 w 2446"/>
                <a:gd name="T13" fmla="*/ 528 h 2972"/>
                <a:gd name="T14" fmla="*/ 1954 w 2446"/>
                <a:gd name="T15" fmla="*/ 683 h 2972"/>
                <a:gd name="T16" fmla="*/ 2313 w 2446"/>
                <a:gd name="T17" fmla="*/ 498 h 2972"/>
                <a:gd name="T18" fmla="*/ 2385 w 2446"/>
                <a:gd name="T19" fmla="*/ 576 h 2972"/>
                <a:gd name="T20" fmla="*/ 2379 w 2446"/>
                <a:gd name="T21" fmla="*/ 785 h 2972"/>
                <a:gd name="T22" fmla="*/ 2193 w 2446"/>
                <a:gd name="T23" fmla="*/ 899 h 2972"/>
                <a:gd name="T24" fmla="*/ 2097 w 2446"/>
                <a:gd name="T25" fmla="*/ 1043 h 2972"/>
                <a:gd name="T26" fmla="*/ 2080 w 2446"/>
                <a:gd name="T27" fmla="*/ 1150 h 2972"/>
                <a:gd name="T28" fmla="*/ 1972 w 2446"/>
                <a:gd name="T29" fmla="*/ 1240 h 2972"/>
                <a:gd name="T30" fmla="*/ 1906 w 2446"/>
                <a:gd name="T31" fmla="*/ 1288 h 2972"/>
                <a:gd name="T32" fmla="*/ 1882 w 2446"/>
                <a:gd name="T33" fmla="*/ 1431 h 2972"/>
                <a:gd name="T34" fmla="*/ 1804 w 2446"/>
                <a:gd name="T35" fmla="*/ 1623 h 2972"/>
                <a:gd name="T36" fmla="*/ 1606 w 2446"/>
                <a:gd name="T37" fmla="*/ 1599 h 2972"/>
                <a:gd name="T38" fmla="*/ 1516 w 2446"/>
                <a:gd name="T39" fmla="*/ 1767 h 2972"/>
                <a:gd name="T40" fmla="*/ 1318 w 2446"/>
                <a:gd name="T41" fmla="*/ 1869 h 2972"/>
                <a:gd name="T42" fmla="*/ 1193 w 2446"/>
                <a:gd name="T43" fmla="*/ 1935 h 2972"/>
                <a:gd name="T44" fmla="*/ 1175 w 2446"/>
                <a:gd name="T45" fmla="*/ 2151 h 2972"/>
                <a:gd name="T46" fmla="*/ 1103 w 2446"/>
                <a:gd name="T47" fmla="*/ 2264 h 2972"/>
                <a:gd name="T48" fmla="*/ 1193 w 2446"/>
                <a:gd name="T49" fmla="*/ 2378 h 2972"/>
                <a:gd name="T50" fmla="*/ 1223 w 2446"/>
                <a:gd name="T51" fmla="*/ 2552 h 2972"/>
                <a:gd name="T52" fmla="*/ 1228 w 2446"/>
                <a:gd name="T53" fmla="*/ 2642 h 2972"/>
                <a:gd name="T54" fmla="*/ 1109 w 2446"/>
                <a:gd name="T55" fmla="*/ 2732 h 2972"/>
                <a:gd name="T56" fmla="*/ 995 w 2446"/>
                <a:gd name="T57" fmla="*/ 2696 h 2972"/>
                <a:gd name="T58" fmla="*/ 833 w 2446"/>
                <a:gd name="T59" fmla="*/ 2672 h 2972"/>
                <a:gd name="T60" fmla="*/ 653 w 2446"/>
                <a:gd name="T61" fmla="*/ 2594 h 2972"/>
                <a:gd name="T62" fmla="*/ 426 w 2446"/>
                <a:gd name="T63" fmla="*/ 2918 h 2972"/>
                <a:gd name="T64" fmla="*/ 336 w 2446"/>
                <a:gd name="T65" fmla="*/ 2971 h 2972"/>
                <a:gd name="T66" fmla="*/ 186 w 2446"/>
                <a:gd name="T67" fmla="*/ 2888 h 2972"/>
                <a:gd name="T68" fmla="*/ 42 w 2446"/>
                <a:gd name="T69" fmla="*/ 2570 h 2972"/>
                <a:gd name="T70" fmla="*/ 102 w 2446"/>
                <a:gd name="T71" fmla="*/ 2390 h 2972"/>
                <a:gd name="T72" fmla="*/ 90 w 2446"/>
                <a:gd name="T73" fmla="*/ 2270 h 2972"/>
                <a:gd name="T74" fmla="*/ 78 w 2446"/>
                <a:gd name="T75" fmla="*/ 2175 h 2972"/>
                <a:gd name="T76" fmla="*/ 54 w 2446"/>
                <a:gd name="T77" fmla="*/ 2156 h 2972"/>
                <a:gd name="T78" fmla="*/ 6 w 2446"/>
                <a:gd name="T79" fmla="*/ 2013 h 2972"/>
                <a:gd name="T80" fmla="*/ 60 w 2446"/>
                <a:gd name="T81" fmla="*/ 1935 h 2972"/>
                <a:gd name="T82" fmla="*/ 240 w 2446"/>
                <a:gd name="T83" fmla="*/ 1947 h 2972"/>
                <a:gd name="T84" fmla="*/ 240 w 2446"/>
                <a:gd name="T85" fmla="*/ 1803 h 2972"/>
                <a:gd name="T86" fmla="*/ 222 w 2446"/>
                <a:gd name="T87" fmla="*/ 1737 h 2972"/>
                <a:gd name="T88" fmla="*/ 198 w 2446"/>
                <a:gd name="T89" fmla="*/ 1563 h 2972"/>
                <a:gd name="T90" fmla="*/ 216 w 2446"/>
                <a:gd name="T91" fmla="*/ 1491 h 2972"/>
                <a:gd name="T92" fmla="*/ 228 w 2446"/>
                <a:gd name="T93" fmla="*/ 1461 h 2972"/>
                <a:gd name="T94" fmla="*/ 408 w 2446"/>
                <a:gd name="T95" fmla="*/ 1402 h 2972"/>
                <a:gd name="T96" fmla="*/ 360 w 2446"/>
                <a:gd name="T97" fmla="*/ 1270 h 2972"/>
                <a:gd name="T98" fmla="*/ 366 w 2446"/>
                <a:gd name="T99" fmla="*/ 1234 h 2972"/>
                <a:gd name="T100" fmla="*/ 360 w 2446"/>
                <a:gd name="T101" fmla="*/ 1180 h 2972"/>
                <a:gd name="T102" fmla="*/ 378 w 2446"/>
                <a:gd name="T103" fmla="*/ 1073 h 2972"/>
                <a:gd name="T104" fmla="*/ 455 w 2446"/>
                <a:gd name="T105" fmla="*/ 947 h 2972"/>
                <a:gd name="T106" fmla="*/ 408 w 2446"/>
                <a:gd name="T107" fmla="*/ 911 h 2972"/>
                <a:gd name="T108" fmla="*/ 294 w 2446"/>
                <a:gd name="T109" fmla="*/ 899 h 2972"/>
                <a:gd name="T110" fmla="*/ 306 w 2446"/>
                <a:gd name="T111" fmla="*/ 773 h 2972"/>
                <a:gd name="T112" fmla="*/ 324 w 2446"/>
                <a:gd name="T113" fmla="*/ 582 h 2972"/>
                <a:gd name="T114" fmla="*/ 467 w 2446"/>
                <a:gd name="T115" fmla="*/ 516 h 2972"/>
                <a:gd name="T116" fmla="*/ 653 w 2446"/>
                <a:gd name="T117" fmla="*/ 390 h 2972"/>
                <a:gd name="T118" fmla="*/ 695 w 2446"/>
                <a:gd name="T119" fmla="*/ 198 h 2972"/>
                <a:gd name="T120" fmla="*/ 767 w 2446"/>
                <a:gd name="T121" fmla="*/ 78 h 2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46" h="2972">
                  <a:moveTo>
                    <a:pt x="755" y="30"/>
                  </a:moveTo>
                  <a:lnTo>
                    <a:pt x="755" y="30"/>
                  </a:lnTo>
                  <a:cubicBezTo>
                    <a:pt x="839" y="0"/>
                    <a:pt x="881" y="42"/>
                    <a:pt x="899" y="126"/>
                  </a:cubicBezTo>
                  <a:cubicBezTo>
                    <a:pt x="911" y="168"/>
                    <a:pt x="875" y="234"/>
                    <a:pt x="887" y="276"/>
                  </a:cubicBezTo>
                  <a:cubicBezTo>
                    <a:pt x="893" y="282"/>
                    <a:pt x="1025" y="294"/>
                    <a:pt x="1049" y="306"/>
                  </a:cubicBezTo>
                  <a:cubicBezTo>
                    <a:pt x="1085" y="318"/>
                    <a:pt x="1121" y="336"/>
                    <a:pt x="1163" y="330"/>
                  </a:cubicBezTo>
                  <a:cubicBezTo>
                    <a:pt x="1234" y="318"/>
                    <a:pt x="1270" y="288"/>
                    <a:pt x="1312" y="354"/>
                  </a:cubicBezTo>
                  <a:cubicBezTo>
                    <a:pt x="1342" y="396"/>
                    <a:pt x="1288" y="432"/>
                    <a:pt x="1312" y="480"/>
                  </a:cubicBezTo>
                  <a:cubicBezTo>
                    <a:pt x="1360" y="492"/>
                    <a:pt x="1384" y="534"/>
                    <a:pt x="1414" y="468"/>
                  </a:cubicBezTo>
                  <a:cubicBezTo>
                    <a:pt x="1432" y="438"/>
                    <a:pt x="1594" y="342"/>
                    <a:pt x="1618" y="342"/>
                  </a:cubicBezTo>
                  <a:cubicBezTo>
                    <a:pt x="1648" y="354"/>
                    <a:pt x="1654" y="438"/>
                    <a:pt x="1714" y="414"/>
                  </a:cubicBezTo>
                  <a:cubicBezTo>
                    <a:pt x="1732" y="408"/>
                    <a:pt x="1762" y="342"/>
                    <a:pt x="1786" y="360"/>
                  </a:cubicBezTo>
                  <a:cubicBezTo>
                    <a:pt x="1840" y="408"/>
                    <a:pt x="1870" y="366"/>
                    <a:pt x="1870" y="456"/>
                  </a:cubicBezTo>
                  <a:cubicBezTo>
                    <a:pt x="1870" y="516"/>
                    <a:pt x="1870" y="600"/>
                    <a:pt x="1942" y="528"/>
                  </a:cubicBezTo>
                  <a:lnTo>
                    <a:pt x="1942" y="528"/>
                  </a:lnTo>
                  <a:cubicBezTo>
                    <a:pt x="1972" y="570"/>
                    <a:pt x="1942" y="641"/>
                    <a:pt x="1954" y="683"/>
                  </a:cubicBezTo>
                  <a:cubicBezTo>
                    <a:pt x="1972" y="737"/>
                    <a:pt x="2091" y="618"/>
                    <a:pt x="2115" y="606"/>
                  </a:cubicBezTo>
                  <a:cubicBezTo>
                    <a:pt x="2313" y="498"/>
                    <a:pt x="2313" y="498"/>
                    <a:pt x="2313" y="498"/>
                  </a:cubicBezTo>
                  <a:lnTo>
                    <a:pt x="2313" y="498"/>
                  </a:lnTo>
                  <a:cubicBezTo>
                    <a:pt x="2325" y="528"/>
                    <a:pt x="2373" y="540"/>
                    <a:pt x="2385" y="576"/>
                  </a:cubicBezTo>
                  <a:cubicBezTo>
                    <a:pt x="2397" y="594"/>
                    <a:pt x="2445" y="737"/>
                    <a:pt x="2439" y="743"/>
                  </a:cubicBezTo>
                  <a:cubicBezTo>
                    <a:pt x="2427" y="767"/>
                    <a:pt x="2403" y="779"/>
                    <a:pt x="2379" y="785"/>
                  </a:cubicBezTo>
                  <a:cubicBezTo>
                    <a:pt x="2319" y="803"/>
                    <a:pt x="2325" y="851"/>
                    <a:pt x="2253" y="845"/>
                  </a:cubicBezTo>
                  <a:cubicBezTo>
                    <a:pt x="2223" y="839"/>
                    <a:pt x="2211" y="881"/>
                    <a:pt x="2193" y="899"/>
                  </a:cubicBezTo>
                  <a:cubicBezTo>
                    <a:pt x="2169" y="923"/>
                    <a:pt x="2121" y="953"/>
                    <a:pt x="2085" y="959"/>
                  </a:cubicBezTo>
                  <a:cubicBezTo>
                    <a:pt x="2025" y="965"/>
                    <a:pt x="2067" y="1013"/>
                    <a:pt x="2097" y="1043"/>
                  </a:cubicBezTo>
                  <a:cubicBezTo>
                    <a:pt x="2080" y="1150"/>
                    <a:pt x="2080" y="1150"/>
                    <a:pt x="2080" y="1150"/>
                  </a:cubicBezTo>
                  <a:lnTo>
                    <a:pt x="2080" y="1150"/>
                  </a:lnTo>
                  <a:cubicBezTo>
                    <a:pt x="2061" y="1168"/>
                    <a:pt x="2056" y="1192"/>
                    <a:pt x="2025" y="1210"/>
                  </a:cubicBezTo>
                  <a:cubicBezTo>
                    <a:pt x="2008" y="1222"/>
                    <a:pt x="1984" y="1228"/>
                    <a:pt x="1972" y="1240"/>
                  </a:cubicBezTo>
                  <a:cubicBezTo>
                    <a:pt x="1966" y="1252"/>
                    <a:pt x="1960" y="1264"/>
                    <a:pt x="1954" y="1276"/>
                  </a:cubicBezTo>
                  <a:cubicBezTo>
                    <a:pt x="1936" y="1294"/>
                    <a:pt x="1930" y="1288"/>
                    <a:pt x="1906" y="1288"/>
                  </a:cubicBezTo>
                  <a:cubicBezTo>
                    <a:pt x="1870" y="1288"/>
                    <a:pt x="1876" y="1312"/>
                    <a:pt x="1876" y="1342"/>
                  </a:cubicBezTo>
                  <a:cubicBezTo>
                    <a:pt x="1882" y="1372"/>
                    <a:pt x="1870" y="1402"/>
                    <a:pt x="1882" y="1431"/>
                  </a:cubicBezTo>
                  <a:cubicBezTo>
                    <a:pt x="1894" y="1468"/>
                    <a:pt x="1900" y="1455"/>
                    <a:pt x="1864" y="1468"/>
                  </a:cubicBezTo>
                  <a:cubicBezTo>
                    <a:pt x="1780" y="1509"/>
                    <a:pt x="1810" y="1551"/>
                    <a:pt x="1804" y="1623"/>
                  </a:cubicBezTo>
                  <a:cubicBezTo>
                    <a:pt x="1804" y="1653"/>
                    <a:pt x="1696" y="1707"/>
                    <a:pt x="1672" y="1695"/>
                  </a:cubicBezTo>
                  <a:cubicBezTo>
                    <a:pt x="1642" y="1677"/>
                    <a:pt x="1630" y="1617"/>
                    <a:pt x="1606" y="1599"/>
                  </a:cubicBezTo>
                  <a:cubicBezTo>
                    <a:pt x="1582" y="1581"/>
                    <a:pt x="1516" y="1677"/>
                    <a:pt x="1510" y="1701"/>
                  </a:cubicBezTo>
                  <a:cubicBezTo>
                    <a:pt x="1504" y="1719"/>
                    <a:pt x="1534" y="1743"/>
                    <a:pt x="1516" y="1767"/>
                  </a:cubicBezTo>
                  <a:cubicBezTo>
                    <a:pt x="1498" y="1785"/>
                    <a:pt x="1438" y="1821"/>
                    <a:pt x="1408" y="1833"/>
                  </a:cubicBezTo>
                  <a:cubicBezTo>
                    <a:pt x="1366" y="1851"/>
                    <a:pt x="1378" y="1887"/>
                    <a:pt x="1318" y="1869"/>
                  </a:cubicBezTo>
                  <a:cubicBezTo>
                    <a:pt x="1241" y="1839"/>
                    <a:pt x="1276" y="1905"/>
                    <a:pt x="1241" y="1923"/>
                  </a:cubicBezTo>
                  <a:cubicBezTo>
                    <a:pt x="1228" y="1929"/>
                    <a:pt x="1193" y="1923"/>
                    <a:pt x="1193" y="1935"/>
                  </a:cubicBezTo>
                  <a:cubicBezTo>
                    <a:pt x="1193" y="1983"/>
                    <a:pt x="1186" y="2025"/>
                    <a:pt x="1217" y="2055"/>
                  </a:cubicBezTo>
                  <a:cubicBezTo>
                    <a:pt x="1228" y="2097"/>
                    <a:pt x="1217" y="2133"/>
                    <a:pt x="1175" y="2151"/>
                  </a:cubicBezTo>
                  <a:cubicBezTo>
                    <a:pt x="1127" y="2163"/>
                    <a:pt x="1133" y="2163"/>
                    <a:pt x="1133" y="2204"/>
                  </a:cubicBezTo>
                  <a:cubicBezTo>
                    <a:pt x="1133" y="2228"/>
                    <a:pt x="1115" y="2246"/>
                    <a:pt x="1103" y="2264"/>
                  </a:cubicBezTo>
                  <a:cubicBezTo>
                    <a:pt x="1097" y="2276"/>
                    <a:pt x="1121" y="2312"/>
                    <a:pt x="1127" y="2324"/>
                  </a:cubicBezTo>
                  <a:cubicBezTo>
                    <a:pt x="1145" y="2360"/>
                    <a:pt x="1151" y="2378"/>
                    <a:pt x="1193" y="2378"/>
                  </a:cubicBezTo>
                  <a:cubicBezTo>
                    <a:pt x="1241" y="2378"/>
                    <a:pt x="1223" y="2468"/>
                    <a:pt x="1210" y="2498"/>
                  </a:cubicBezTo>
                  <a:cubicBezTo>
                    <a:pt x="1199" y="2516"/>
                    <a:pt x="1223" y="2534"/>
                    <a:pt x="1223" y="2552"/>
                  </a:cubicBezTo>
                  <a:cubicBezTo>
                    <a:pt x="1228" y="2576"/>
                    <a:pt x="1228" y="2618"/>
                    <a:pt x="1228" y="2642"/>
                  </a:cubicBezTo>
                  <a:lnTo>
                    <a:pt x="1228" y="2642"/>
                  </a:lnTo>
                  <a:cubicBezTo>
                    <a:pt x="1204" y="2648"/>
                    <a:pt x="1169" y="2654"/>
                    <a:pt x="1151" y="2672"/>
                  </a:cubicBezTo>
                  <a:cubicBezTo>
                    <a:pt x="1139" y="2690"/>
                    <a:pt x="1133" y="2714"/>
                    <a:pt x="1109" y="2732"/>
                  </a:cubicBezTo>
                  <a:cubicBezTo>
                    <a:pt x="1097" y="2738"/>
                    <a:pt x="1067" y="2732"/>
                    <a:pt x="1055" y="2732"/>
                  </a:cubicBezTo>
                  <a:cubicBezTo>
                    <a:pt x="1031" y="2732"/>
                    <a:pt x="1001" y="2720"/>
                    <a:pt x="995" y="2696"/>
                  </a:cubicBezTo>
                  <a:cubicBezTo>
                    <a:pt x="989" y="2660"/>
                    <a:pt x="1007" y="2648"/>
                    <a:pt x="953" y="2648"/>
                  </a:cubicBezTo>
                  <a:cubicBezTo>
                    <a:pt x="905" y="2660"/>
                    <a:pt x="887" y="2690"/>
                    <a:pt x="833" y="2672"/>
                  </a:cubicBezTo>
                  <a:cubicBezTo>
                    <a:pt x="797" y="2660"/>
                    <a:pt x="779" y="2612"/>
                    <a:pt x="749" y="2606"/>
                  </a:cubicBezTo>
                  <a:cubicBezTo>
                    <a:pt x="707" y="2594"/>
                    <a:pt x="695" y="2612"/>
                    <a:pt x="653" y="2594"/>
                  </a:cubicBezTo>
                  <a:cubicBezTo>
                    <a:pt x="575" y="2552"/>
                    <a:pt x="491" y="2762"/>
                    <a:pt x="521" y="2822"/>
                  </a:cubicBezTo>
                  <a:cubicBezTo>
                    <a:pt x="557" y="2900"/>
                    <a:pt x="497" y="2918"/>
                    <a:pt x="426" y="2918"/>
                  </a:cubicBezTo>
                  <a:cubicBezTo>
                    <a:pt x="378" y="2918"/>
                    <a:pt x="378" y="2960"/>
                    <a:pt x="336" y="2971"/>
                  </a:cubicBezTo>
                  <a:lnTo>
                    <a:pt x="336" y="2971"/>
                  </a:lnTo>
                  <a:cubicBezTo>
                    <a:pt x="300" y="2930"/>
                    <a:pt x="288" y="2924"/>
                    <a:pt x="228" y="2912"/>
                  </a:cubicBezTo>
                  <a:cubicBezTo>
                    <a:pt x="204" y="2912"/>
                    <a:pt x="198" y="2900"/>
                    <a:pt x="186" y="2888"/>
                  </a:cubicBezTo>
                  <a:cubicBezTo>
                    <a:pt x="102" y="2846"/>
                    <a:pt x="120" y="2786"/>
                    <a:pt x="90" y="2714"/>
                  </a:cubicBezTo>
                  <a:cubicBezTo>
                    <a:pt x="72" y="2666"/>
                    <a:pt x="36" y="2624"/>
                    <a:pt x="42" y="2570"/>
                  </a:cubicBezTo>
                  <a:cubicBezTo>
                    <a:pt x="48" y="2528"/>
                    <a:pt x="54" y="2498"/>
                    <a:pt x="66" y="2462"/>
                  </a:cubicBezTo>
                  <a:cubicBezTo>
                    <a:pt x="72" y="2432"/>
                    <a:pt x="96" y="2414"/>
                    <a:pt x="102" y="2390"/>
                  </a:cubicBezTo>
                  <a:cubicBezTo>
                    <a:pt x="102" y="2378"/>
                    <a:pt x="108" y="2348"/>
                    <a:pt x="102" y="2336"/>
                  </a:cubicBezTo>
                  <a:cubicBezTo>
                    <a:pt x="102" y="2312"/>
                    <a:pt x="84" y="2300"/>
                    <a:pt x="90" y="2270"/>
                  </a:cubicBezTo>
                  <a:cubicBezTo>
                    <a:pt x="96" y="2246"/>
                    <a:pt x="108" y="2228"/>
                    <a:pt x="108" y="2198"/>
                  </a:cubicBezTo>
                  <a:cubicBezTo>
                    <a:pt x="108" y="2187"/>
                    <a:pt x="84" y="2180"/>
                    <a:pt x="78" y="2175"/>
                  </a:cubicBezTo>
                  <a:cubicBezTo>
                    <a:pt x="66" y="2169"/>
                    <a:pt x="66" y="2163"/>
                    <a:pt x="54" y="2156"/>
                  </a:cubicBezTo>
                  <a:lnTo>
                    <a:pt x="54" y="2156"/>
                  </a:lnTo>
                  <a:cubicBezTo>
                    <a:pt x="48" y="2103"/>
                    <a:pt x="48" y="2103"/>
                    <a:pt x="48" y="2103"/>
                  </a:cubicBezTo>
                  <a:cubicBezTo>
                    <a:pt x="30" y="2073"/>
                    <a:pt x="0" y="2049"/>
                    <a:pt x="6" y="2013"/>
                  </a:cubicBezTo>
                  <a:cubicBezTo>
                    <a:pt x="12" y="1983"/>
                    <a:pt x="12" y="1947"/>
                    <a:pt x="12" y="1917"/>
                  </a:cubicBezTo>
                  <a:cubicBezTo>
                    <a:pt x="36" y="1917"/>
                    <a:pt x="42" y="1929"/>
                    <a:pt x="60" y="1935"/>
                  </a:cubicBezTo>
                  <a:cubicBezTo>
                    <a:pt x="96" y="1941"/>
                    <a:pt x="120" y="1953"/>
                    <a:pt x="156" y="1965"/>
                  </a:cubicBezTo>
                  <a:cubicBezTo>
                    <a:pt x="186" y="1971"/>
                    <a:pt x="210" y="1965"/>
                    <a:pt x="240" y="1947"/>
                  </a:cubicBezTo>
                  <a:cubicBezTo>
                    <a:pt x="264" y="1935"/>
                    <a:pt x="240" y="1875"/>
                    <a:pt x="252" y="1845"/>
                  </a:cubicBezTo>
                  <a:cubicBezTo>
                    <a:pt x="258" y="1827"/>
                    <a:pt x="258" y="1815"/>
                    <a:pt x="240" y="1803"/>
                  </a:cubicBezTo>
                  <a:cubicBezTo>
                    <a:pt x="234" y="1797"/>
                    <a:pt x="228" y="1791"/>
                    <a:pt x="216" y="1785"/>
                  </a:cubicBezTo>
                  <a:cubicBezTo>
                    <a:pt x="198" y="1773"/>
                    <a:pt x="216" y="1755"/>
                    <a:pt x="222" y="1737"/>
                  </a:cubicBezTo>
                  <a:cubicBezTo>
                    <a:pt x="222" y="1707"/>
                    <a:pt x="222" y="1689"/>
                    <a:pt x="204" y="1665"/>
                  </a:cubicBezTo>
                  <a:cubicBezTo>
                    <a:pt x="192" y="1653"/>
                    <a:pt x="186" y="1581"/>
                    <a:pt x="198" y="1563"/>
                  </a:cubicBezTo>
                  <a:cubicBezTo>
                    <a:pt x="210" y="1545"/>
                    <a:pt x="198" y="1539"/>
                    <a:pt x="204" y="1521"/>
                  </a:cubicBezTo>
                  <a:cubicBezTo>
                    <a:pt x="204" y="1509"/>
                    <a:pt x="210" y="1503"/>
                    <a:pt x="216" y="1491"/>
                  </a:cubicBezTo>
                  <a:cubicBezTo>
                    <a:pt x="222" y="1485"/>
                    <a:pt x="222" y="1473"/>
                    <a:pt x="228" y="1461"/>
                  </a:cubicBezTo>
                  <a:lnTo>
                    <a:pt x="228" y="1461"/>
                  </a:lnTo>
                  <a:cubicBezTo>
                    <a:pt x="258" y="1468"/>
                    <a:pt x="258" y="1444"/>
                    <a:pt x="288" y="1444"/>
                  </a:cubicBezTo>
                  <a:cubicBezTo>
                    <a:pt x="324" y="1444"/>
                    <a:pt x="390" y="1449"/>
                    <a:pt x="408" y="1402"/>
                  </a:cubicBezTo>
                  <a:cubicBezTo>
                    <a:pt x="419" y="1378"/>
                    <a:pt x="360" y="1348"/>
                    <a:pt x="360" y="1312"/>
                  </a:cubicBezTo>
                  <a:cubicBezTo>
                    <a:pt x="360" y="1306"/>
                    <a:pt x="390" y="1252"/>
                    <a:pt x="360" y="1270"/>
                  </a:cubicBezTo>
                  <a:cubicBezTo>
                    <a:pt x="348" y="1276"/>
                    <a:pt x="324" y="1276"/>
                    <a:pt x="312" y="1264"/>
                  </a:cubicBezTo>
                  <a:cubicBezTo>
                    <a:pt x="282" y="1240"/>
                    <a:pt x="348" y="1240"/>
                    <a:pt x="366" y="1234"/>
                  </a:cubicBezTo>
                  <a:cubicBezTo>
                    <a:pt x="378" y="1222"/>
                    <a:pt x="378" y="1210"/>
                    <a:pt x="371" y="1198"/>
                  </a:cubicBezTo>
                  <a:cubicBezTo>
                    <a:pt x="371" y="1192"/>
                    <a:pt x="360" y="1186"/>
                    <a:pt x="360" y="1180"/>
                  </a:cubicBezTo>
                  <a:cubicBezTo>
                    <a:pt x="354" y="1168"/>
                    <a:pt x="360" y="1156"/>
                    <a:pt x="360" y="1144"/>
                  </a:cubicBezTo>
                  <a:cubicBezTo>
                    <a:pt x="371" y="1120"/>
                    <a:pt x="371" y="1097"/>
                    <a:pt x="378" y="1073"/>
                  </a:cubicBezTo>
                  <a:cubicBezTo>
                    <a:pt x="390" y="1019"/>
                    <a:pt x="426" y="1037"/>
                    <a:pt x="450" y="1007"/>
                  </a:cubicBezTo>
                  <a:cubicBezTo>
                    <a:pt x="467" y="983"/>
                    <a:pt x="467" y="971"/>
                    <a:pt x="455" y="947"/>
                  </a:cubicBezTo>
                  <a:cubicBezTo>
                    <a:pt x="450" y="935"/>
                    <a:pt x="450" y="917"/>
                    <a:pt x="443" y="911"/>
                  </a:cubicBezTo>
                  <a:cubicBezTo>
                    <a:pt x="431" y="905"/>
                    <a:pt x="413" y="917"/>
                    <a:pt x="408" y="911"/>
                  </a:cubicBezTo>
                  <a:cubicBezTo>
                    <a:pt x="384" y="905"/>
                    <a:pt x="390" y="887"/>
                    <a:pt x="366" y="893"/>
                  </a:cubicBezTo>
                  <a:cubicBezTo>
                    <a:pt x="342" y="893"/>
                    <a:pt x="312" y="911"/>
                    <a:pt x="294" y="899"/>
                  </a:cubicBezTo>
                  <a:lnTo>
                    <a:pt x="294" y="899"/>
                  </a:lnTo>
                  <a:cubicBezTo>
                    <a:pt x="312" y="857"/>
                    <a:pt x="300" y="791"/>
                    <a:pt x="306" y="773"/>
                  </a:cubicBezTo>
                  <a:cubicBezTo>
                    <a:pt x="324" y="737"/>
                    <a:pt x="360" y="749"/>
                    <a:pt x="348" y="707"/>
                  </a:cubicBezTo>
                  <a:cubicBezTo>
                    <a:pt x="336" y="647"/>
                    <a:pt x="228" y="618"/>
                    <a:pt x="324" y="582"/>
                  </a:cubicBezTo>
                  <a:cubicBezTo>
                    <a:pt x="378" y="558"/>
                    <a:pt x="371" y="486"/>
                    <a:pt x="426" y="492"/>
                  </a:cubicBezTo>
                  <a:cubicBezTo>
                    <a:pt x="443" y="498"/>
                    <a:pt x="450" y="516"/>
                    <a:pt x="467" y="516"/>
                  </a:cubicBezTo>
                  <a:cubicBezTo>
                    <a:pt x="485" y="516"/>
                    <a:pt x="647" y="438"/>
                    <a:pt x="653" y="426"/>
                  </a:cubicBezTo>
                  <a:cubicBezTo>
                    <a:pt x="659" y="414"/>
                    <a:pt x="641" y="402"/>
                    <a:pt x="653" y="390"/>
                  </a:cubicBezTo>
                  <a:cubicBezTo>
                    <a:pt x="701" y="330"/>
                    <a:pt x="683" y="336"/>
                    <a:pt x="683" y="258"/>
                  </a:cubicBezTo>
                  <a:cubicBezTo>
                    <a:pt x="689" y="234"/>
                    <a:pt x="683" y="216"/>
                    <a:pt x="695" y="198"/>
                  </a:cubicBezTo>
                  <a:cubicBezTo>
                    <a:pt x="707" y="168"/>
                    <a:pt x="743" y="150"/>
                    <a:pt x="755" y="120"/>
                  </a:cubicBezTo>
                  <a:cubicBezTo>
                    <a:pt x="761" y="108"/>
                    <a:pt x="767" y="90"/>
                    <a:pt x="767" y="78"/>
                  </a:cubicBezTo>
                  <a:cubicBezTo>
                    <a:pt x="767" y="72"/>
                    <a:pt x="761" y="42"/>
                    <a:pt x="755" y="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" name="Freeform 121"/>
            <p:cNvSpPr>
              <a:spLocks noChangeArrowheads="1"/>
            </p:cNvSpPr>
            <p:nvPr/>
          </p:nvSpPr>
          <p:spPr bwMode="auto">
            <a:xfrm>
              <a:off x="7983141" y="6246866"/>
              <a:ext cx="896036" cy="1274760"/>
            </a:xfrm>
            <a:custGeom>
              <a:avLst/>
              <a:gdLst>
                <a:gd name="T0" fmla="*/ 600 w 1679"/>
                <a:gd name="T1" fmla="*/ 0 h 2391"/>
                <a:gd name="T2" fmla="*/ 456 w 1679"/>
                <a:gd name="T3" fmla="*/ 203 h 2391"/>
                <a:gd name="T4" fmla="*/ 456 w 1679"/>
                <a:gd name="T5" fmla="*/ 365 h 2391"/>
                <a:gd name="T6" fmla="*/ 390 w 1679"/>
                <a:gd name="T7" fmla="*/ 503 h 2391"/>
                <a:gd name="T8" fmla="*/ 414 w 1679"/>
                <a:gd name="T9" fmla="*/ 623 h 2391"/>
                <a:gd name="T10" fmla="*/ 324 w 1679"/>
                <a:gd name="T11" fmla="*/ 815 h 2391"/>
                <a:gd name="T12" fmla="*/ 132 w 1679"/>
                <a:gd name="T13" fmla="*/ 935 h 2391"/>
                <a:gd name="T14" fmla="*/ 204 w 1679"/>
                <a:gd name="T15" fmla="*/ 1049 h 2391"/>
                <a:gd name="T16" fmla="*/ 324 w 1679"/>
                <a:gd name="T17" fmla="*/ 1180 h 2391"/>
                <a:gd name="T18" fmla="*/ 336 w 1679"/>
                <a:gd name="T19" fmla="*/ 1282 h 2391"/>
                <a:gd name="T20" fmla="*/ 396 w 1679"/>
                <a:gd name="T21" fmla="*/ 1474 h 2391"/>
                <a:gd name="T22" fmla="*/ 372 w 1679"/>
                <a:gd name="T23" fmla="*/ 1570 h 2391"/>
                <a:gd name="T24" fmla="*/ 288 w 1679"/>
                <a:gd name="T25" fmla="*/ 1612 h 2391"/>
                <a:gd name="T26" fmla="*/ 414 w 1679"/>
                <a:gd name="T27" fmla="*/ 1857 h 2391"/>
                <a:gd name="T28" fmla="*/ 228 w 1679"/>
                <a:gd name="T29" fmla="*/ 1959 h 2391"/>
                <a:gd name="T30" fmla="*/ 60 w 1679"/>
                <a:gd name="T31" fmla="*/ 2073 h 2391"/>
                <a:gd name="T32" fmla="*/ 55 w 1679"/>
                <a:gd name="T33" fmla="*/ 2264 h 2391"/>
                <a:gd name="T34" fmla="*/ 204 w 1679"/>
                <a:gd name="T35" fmla="*/ 2282 h 2391"/>
                <a:gd name="T36" fmla="*/ 204 w 1679"/>
                <a:gd name="T37" fmla="*/ 2288 h 2391"/>
                <a:gd name="T38" fmla="*/ 204 w 1679"/>
                <a:gd name="T39" fmla="*/ 2288 h 2391"/>
                <a:gd name="T40" fmla="*/ 342 w 1679"/>
                <a:gd name="T41" fmla="*/ 2348 h 2391"/>
                <a:gd name="T42" fmla="*/ 767 w 1679"/>
                <a:gd name="T43" fmla="*/ 2061 h 2391"/>
                <a:gd name="T44" fmla="*/ 929 w 1679"/>
                <a:gd name="T45" fmla="*/ 1893 h 2391"/>
                <a:gd name="T46" fmla="*/ 1037 w 1679"/>
                <a:gd name="T47" fmla="*/ 2001 h 2391"/>
                <a:gd name="T48" fmla="*/ 1259 w 1679"/>
                <a:gd name="T49" fmla="*/ 1887 h 2391"/>
                <a:gd name="T50" fmla="*/ 1439 w 1679"/>
                <a:gd name="T51" fmla="*/ 1851 h 2391"/>
                <a:gd name="T52" fmla="*/ 1582 w 1679"/>
                <a:gd name="T53" fmla="*/ 1678 h 2391"/>
                <a:gd name="T54" fmla="*/ 1678 w 1679"/>
                <a:gd name="T55" fmla="*/ 1618 h 2391"/>
                <a:gd name="T56" fmla="*/ 1666 w 1679"/>
                <a:gd name="T57" fmla="*/ 1540 h 2391"/>
                <a:gd name="T58" fmla="*/ 1643 w 1679"/>
                <a:gd name="T59" fmla="*/ 1312 h 2391"/>
                <a:gd name="T60" fmla="*/ 1661 w 1679"/>
                <a:gd name="T61" fmla="*/ 1090 h 2391"/>
                <a:gd name="T62" fmla="*/ 1445 w 1679"/>
                <a:gd name="T63" fmla="*/ 881 h 2391"/>
                <a:gd name="T64" fmla="*/ 1187 w 1679"/>
                <a:gd name="T65" fmla="*/ 845 h 2391"/>
                <a:gd name="T66" fmla="*/ 1325 w 1679"/>
                <a:gd name="T67" fmla="*/ 761 h 2391"/>
                <a:gd name="T68" fmla="*/ 1385 w 1679"/>
                <a:gd name="T69" fmla="*/ 461 h 2391"/>
                <a:gd name="T70" fmla="*/ 1415 w 1679"/>
                <a:gd name="T71" fmla="*/ 305 h 2391"/>
                <a:gd name="T72" fmla="*/ 1103 w 1679"/>
                <a:gd name="T73" fmla="*/ 258 h 2391"/>
                <a:gd name="T74" fmla="*/ 600 w 1679"/>
                <a:gd name="T75" fmla="*/ 0 h 2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79" h="2391">
                  <a:moveTo>
                    <a:pt x="600" y="0"/>
                  </a:moveTo>
                  <a:lnTo>
                    <a:pt x="600" y="0"/>
                  </a:lnTo>
                  <a:cubicBezTo>
                    <a:pt x="558" y="48"/>
                    <a:pt x="528" y="96"/>
                    <a:pt x="498" y="150"/>
                  </a:cubicBezTo>
                  <a:cubicBezTo>
                    <a:pt x="492" y="174"/>
                    <a:pt x="468" y="186"/>
                    <a:pt x="456" y="203"/>
                  </a:cubicBezTo>
                  <a:cubicBezTo>
                    <a:pt x="444" y="227"/>
                    <a:pt x="444" y="258"/>
                    <a:pt x="438" y="281"/>
                  </a:cubicBezTo>
                  <a:cubicBezTo>
                    <a:pt x="414" y="341"/>
                    <a:pt x="456" y="317"/>
                    <a:pt x="456" y="365"/>
                  </a:cubicBezTo>
                  <a:cubicBezTo>
                    <a:pt x="456" y="401"/>
                    <a:pt x="450" y="419"/>
                    <a:pt x="426" y="443"/>
                  </a:cubicBezTo>
                  <a:cubicBezTo>
                    <a:pt x="414" y="455"/>
                    <a:pt x="390" y="479"/>
                    <a:pt x="390" y="503"/>
                  </a:cubicBezTo>
                  <a:cubicBezTo>
                    <a:pt x="390" y="539"/>
                    <a:pt x="522" y="533"/>
                    <a:pt x="480" y="563"/>
                  </a:cubicBezTo>
                  <a:cubicBezTo>
                    <a:pt x="444" y="587"/>
                    <a:pt x="438" y="587"/>
                    <a:pt x="414" y="623"/>
                  </a:cubicBezTo>
                  <a:cubicBezTo>
                    <a:pt x="402" y="647"/>
                    <a:pt x="384" y="671"/>
                    <a:pt x="372" y="695"/>
                  </a:cubicBezTo>
                  <a:cubicBezTo>
                    <a:pt x="354" y="749"/>
                    <a:pt x="378" y="773"/>
                    <a:pt x="324" y="815"/>
                  </a:cubicBezTo>
                  <a:cubicBezTo>
                    <a:pt x="276" y="851"/>
                    <a:pt x="222" y="833"/>
                    <a:pt x="174" y="857"/>
                  </a:cubicBezTo>
                  <a:cubicBezTo>
                    <a:pt x="150" y="893"/>
                    <a:pt x="168" y="899"/>
                    <a:pt x="132" y="935"/>
                  </a:cubicBezTo>
                  <a:cubicBezTo>
                    <a:pt x="108" y="953"/>
                    <a:pt x="162" y="965"/>
                    <a:pt x="180" y="977"/>
                  </a:cubicBezTo>
                  <a:cubicBezTo>
                    <a:pt x="204" y="994"/>
                    <a:pt x="192" y="1025"/>
                    <a:pt x="204" y="1049"/>
                  </a:cubicBezTo>
                  <a:cubicBezTo>
                    <a:pt x="222" y="1078"/>
                    <a:pt x="264" y="1132"/>
                    <a:pt x="300" y="1150"/>
                  </a:cubicBezTo>
                  <a:cubicBezTo>
                    <a:pt x="312" y="1156"/>
                    <a:pt x="324" y="1162"/>
                    <a:pt x="324" y="1180"/>
                  </a:cubicBezTo>
                  <a:cubicBezTo>
                    <a:pt x="324" y="1192"/>
                    <a:pt x="300" y="1192"/>
                    <a:pt x="300" y="1210"/>
                  </a:cubicBezTo>
                  <a:cubicBezTo>
                    <a:pt x="300" y="1228"/>
                    <a:pt x="330" y="1264"/>
                    <a:pt x="336" y="1282"/>
                  </a:cubicBezTo>
                  <a:cubicBezTo>
                    <a:pt x="354" y="1318"/>
                    <a:pt x="420" y="1306"/>
                    <a:pt x="432" y="1342"/>
                  </a:cubicBezTo>
                  <a:cubicBezTo>
                    <a:pt x="444" y="1366"/>
                    <a:pt x="408" y="1450"/>
                    <a:pt x="396" y="1474"/>
                  </a:cubicBezTo>
                  <a:cubicBezTo>
                    <a:pt x="396" y="1504"/>
                    <a:pt x="408" y="1516"/>
                    <a:pt x="420" y="1540"/>
                  </a:cubicBezTo>
                  <a:cubicBezTo>
                    <a:pt x="432" y="1558"/>
                    <a:pt x="384" y="1564"/>
                    <a:pt x="372" y="1570"/>
                  </a:cubicBezTo>
                  <a:cubicBezTo>
                    <a:pt x="348" y="1588"/>
                    <a:pt x="318" y="1600"/>
                    <a:pt x="288" y="1612"/>
                  </a:cubicBezTo>
                  <a:lnTo>
                    <a:pt x="288" y="1612"/>
                  </a:lnTo>
                  <a:cubicBezTo>
                    <a:pt x="300" y="1642"/>
                    <a:pt x="348" y="1654"/>
                    <a:pt x="360" y="1690"/>
                  </a:cubicBezTo>
                  <a:cubicBezTo>
                    <a:pt x="372" y="1708"/>
                    <a:pt x="420" y="1851"/>
                    <a:pt x="414" y="1857"/>
                  </a:cubicBezTo>
                  <a:cubicBezTo>
                    <a:pt x="402" y="1881"/>
                    <a:pt x="378" y="1893"/>
                    <a:pt x="354" y="1899"/>
                  </a:cubicBezTo>
                  <a:cubicBezTo>
                    <a:pt x="294" y="1917"/>
                    <a:pt x="300" y="1965"/>
                    <a:pt x="228" y="1959"/>
                  </a:cubicBezTo>
                  <a:cubicBezTo>
                    <a:pt x="198" y="1953"/>
                    <a:pt x="186" y="1995"/>
                    <a:pt x="168" y="2013"/>
                  </a:cubicBezTo>
                  <a:cubicBezTo>
                    <a:pt x="144" y="2037"/>
                    <a:pt x="96" y="2067"/>
                    <a:pt x="60" y="2073"/>
                  </a:cubicBezTo>
                  <a:cubicBezTo>
                    <a:pt x="0" y="2079"/>
                    <a:pt x="42" y="2127"/>
                    <a:pt x="72" y="2157"/>
                  </a:cubicBezTo>
                  <a:cubicBezTo>
                    <a:pt x="55" y="2264"/>
                    <a:pt x="55" y="2264"/>
                    <a:pt x="55" y="2264"/>
                  </a:cubicBezTo>
                  <a:lnTo>
                    <a:pt x="55" y="2264"/>
                  </a:lnTo>
                  <a:cubicBezTo>
                    <a:pt x="108" y="2264"/>
                    <a:pt x="156" y="2282"/>
                    <a:pt x="204" y="2282"/>
                  </a:cubicBezTo>
                  <a:lnTo>
                    <a:pt x="204" y="2282"/>
                  </a:lnTo>
                  <a:cubicBezTo>
                    <a:pt x="204" y="2288"/>
                    <a:pt x="204" y="2288"/>
                    <a:pt x="204" y="2288"/>
                  </a:cubicBezTo>
                  <a:lnTo>
                    <a:pt x="204" y="2288"/>
                  </a:lnTo>
                  <a:lnTo>
                    <a:pt x="204" y="2288"/>
                  </a:lnTo>
                  <a:cubicBezTo>
                    <a:pt x="222" y="2306"/>
                    <a:pt x="210" y="2354"/>
                    <a:pt x="246" y="2372"/>
                  </a:cubicBezTo>
                  <a:cubicBezTo>
                    <a:pt x="276" y="2390"/>
                    <a:pt x="318" y="2366"/>
                    <a:pt x="342" y="2348"/>
                  </a:cubicBezTo>
                  <a:cubicBezTo>
                    <a:pt x="444" y="2282"/>
                    <a:pt x="672" y="2342"/>
                    <a:pt x="696" y="2199"/>
                  </a:cubicBezTo>
                  <a:cubicBezTo>
                    <a:pt x="702" y="2169"/>
                    <a:pt x="750" y="2085"/>
                    <a:pt x="767" y="2061"/>
                  </a:cubicBezTo>
                  <a:cubicBezTo>
                    <a:pt x="804" y="2013"/>
                    <a:pt x="756" y="1989"/>
                    <a:pt x="815" y="1929"/>
                  </a:cubicBezTo>
                  <a:cubicBezTo>
                    <a:pt x="875" y="1899"/>
                    <a:pt x="851" y="1863"/>
                    <a:pt x="929" y="1893"/>
                  </a:cubicBezTo>
                  <a:cubicBezTo>
                    <a:pt x="971" y="1905"/>
                    <a:pt x="983" y="1887"/>
                    <a:pt x="1001" y="1935"/>
                  </a:cubicBezTo>
                  <a:cubicBezTo>
                    <a:pt x="1013" y="1965"/>
                    <a:pt x="1037" y="1959"/>
                    <a:pt x="1037" y="2001"/>
                  </a:cubicBezTo>
                  <a:cubicBezTo>
                    <a:pt x="1043" y="2085"/>
                    <a:pt x="1145" y="1983"/>
                    <a:pt x="1169" y="1971"/>
                  </a:cubicBezTo>
                  <a:cubicBezTo>
                    <a:pt x="1193" y="1959"/>
                    <a:pt x="1253" y="1911"/>
                    <a:pt x="1259" y="1887"/>
                  </a:cubicBezTo>
                  <a:cubicBezTo>
                    <a:pt x="1277" y="1857"/>
                    <a:pt x="1253" y="1857"/>
                    <a:pt x="1307" y="1857"/>
                  </a:cubicBezTo>
                  <a:cubicBezTo>
                    <a:pt x="1343" y="1857"/>
                    <a:pt x="1415" y="1875"/>
                    <a:pt x="1439" y="1851"/>
                  </a:cubicBezTo>
                  <a:cubicBezTo>
                    <a:pt x="1559" y="1720"/>
                    <a:pt x="1559" y="1720"/>
                    <a:pt x="1559" y="1720"/>
                  </a:cubicBezTo>
                  <a:cubicBezTo>
                    <a:pt x="1565" y="1702"/>
                    <a:pt x="1571" y="1690"/>
                    <a:pt x="1582" y="1678"/>
                  </a:cubicBezTo>
                  <a:cubicBezTo>
                    <a:pt x="1589" y="1672"/>
                    <a:pt x="1595" y="1666"/>
                    <a:pt x="1606" y="1666"/>
                  </a:cubicBezTo>
                  <a:cubicBezTo>
                    <a:pt x="1637" y="1666"/>
                    <a:pt x="1648" y="1630"/>
                    <a:pt x="1678" y="1618"/>
                  </a:cubicBezTo>
                  <a:lnTo>
                    <a:pt x="1678" y="1618"/>
                  </a:lnTo>
                  <a:cubicBezTo>
                    <a:pt x="1666" y="1540"/>
                    <a:pt x="1666" y="1540"/>
                    <a:pt x="1666" y="1540"/>
                  </a:cubicBezTo>
                  <a:cubicBezTo>
                    <a:pt x="1661" y="1474"/>
                    <a:pt x="1606" y="1492"/>
                    <a:pt x="1601" y="1432"/>
                  </a:cubicBezTo>
                  <a:cubicBezTo>
                    <a:pt x="1589" y="1378"/>
                    <a:pt x="1630" y="1360"/>
                    <a:pt x="1643" y="1312"/>
                  </a:cubicBezTo>
                  <a:cubicBezTo>
                    <a:pt x="1643" y="1276"/>
                    <a:pt x="1643" y="1240"/>
                    <a:pt x="1643" y="1204"/>
                  </a:cubicBezTo>
                  <a:cubicBezTo>
                    <a:pt x="1637" y="1162"/>
                    <a:pt x="1672" y="1138"/>
                    <a:pt x="1661" y="1090"/>
                  </a:cubicBezTo>
                  <a:cubicBezTo>
                    <a:pt x="1643" y="1042"/>
                    <a:pt x="1630" y="959"/>
                    <a:pt x="1582" y="929"/>
                  </a:cubicBezTo>
                  <a:cubicBezTo>
                    <a:pt x="1547" y="893"/>
                    <a:pt x="1499" y="869"/>
                    <a:pt x="1445" y="881"/>
                  </a:cubicBezTo>
                  <a:cubicBezTo>
                    <a:pt x="1397" y="887"/>
                    <a:pt x="1349" y="965"/>
                    <a:pt x="1295" y="911"/>
                  </a:cubicBezTo>
                  <a:cubicBezTo>
                    <a:pt x="1265" y="881"/>
                    <a:pt x="1217" y="875"/>
                    <a:pt x="1187" y="845"/>
                  </a:cubicBezTo>
                  <a:cubicBezTo>
                    <a:pt x="1187" y="839"/>
                    <a:pt x="1235" y="815"/>
                    <a:pt x="1247" y="809"/>
                  </a:cubicBezTo>
                  <a:cubicBezTo>
                    <a:pt x="1277" y="797"/>
                    <a:pt x="1301" y="779"/>
                    <a:pt x="1325" y="761"/>
                  </a:cubicBezTo>
                  <a:cubicBezTo>
                    <a:pt x="1385" y="719"/>
                    <a:pt x="1415" y="653"/>
                    <a:pt x="1415" y="587"/>
                  </a:cubicBezTo>
                  <a:cubicBezTo>
                    <a:pt x="1415" y="539"/>
                    <a:pt x="1391" y="503"/>
                    <a:pt x="1385" y="461"/>
                  </a:cubicBezTo>
                  <a:cubicBezTo>
                    <a:pt x="1373" y="395"/>
                    <a:pt x="1415" y="359"/>
                    <a:pt x="1415" y="305"/>
                  </a:cubicBezTo>
                  <a:lnTo>
                    <a:pt x="1415" y="305"/>
                  </a:lnTo>
                  <a:cubicBezTo>
                    <a:pt x="1409" y="293"/>
                    <a:pt x="1349" y="293"/>
                    <a:pt x="1331" y="293"/>
                  </a:cubicBezTo>
                  <a:cubicBezTo>
                    <a:pt x="1253" y="281"/>
                    <a:pt x="1187" y="245"/>
                    <a:pt x="1103" y="258"/>
                  </a:cubicBezTo>
                  <a:cubicBezTo>
                    <a:pt x="1043" y="269"/>
                    <a:pt x="941" y="299"/>
                    <a:pt x="887" y="275"/>
                  </a:cubicBezTo>
                  <a:cubicBezTo>
                    <a:pt x="780" y="221"/>
                    <a:pt x="720" y="54"/>
                    <a:pt x="600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Freeform 122"/>
            <p:cNvSpPr>
              <a:spLocks noChangeArrowheads="1"/>
            </p:cNvSpPr>
            <p:nvPr/>
          </p:nvSpPr>
          <p:spPr bwMode="auto">
            <a:xfrm>
              <a:off x="6494449" y="6761943"/>
              <a:ext cx="818427" cy="865520"/>
            </a:xfrm>
            <a:custGeom>
              <a:avLst/>
              <a:gdLst>
                <a:gd name="T0" fmla="*/ 1054 w 1534"/>
                <a:gd name="T1" fmla="*/ 185 h 1623"/>
                <a:gd name="T2" fmla="*/ 1216 w 1534"/>
                <a:gd name="T3" fmla="*/ 281 h 1623"/>
                <a:gd name="T4" fmla="*/ 1479 w 1534"/>
                <a:gd name="T5" fmla="*/ 191 h 1623"/>
                <a:gd name="T6" fmla="*/ 1521 w 1534"/>
                <a:gd name="T7" fmla="*/ 179 h 1623"/>
                <a:gd name="T8" fmla="*/ 1521 w 1534"/>
                <a:gd name="T9" fmla="*/ 269 h 1623"/>
                <a:gd name="T10" fmla="*/ 1449 w 1534"/>
                <a:gd name="T11" fmla="*/ 407 h 1623"/>
                <a:gd name="T12" fmla="*/ 1419 w 1534"/>
                <a:gd name="T13" fmla="*/ 575 h 1623"/>
                <a:gd name="T14" fmla="*/ 1192 w 1534"/>
                <a:gd name="T15" fmla="*/ 641 h 1623"/>
                <a:gd name="T16" fmla="*/ 1114 w 1534"/>
                <a:gd name="T17" fmla="*/ 856 h 1623"/>
                <a:gd name="T18" fmla="*/ 1060 w 1534"/>
                <a:gd name="T19" fmla="*/ 1048 h 1623"/>
                <a:gd name="T20" fmla="*/ 1018 w 1534"/>
                <a:gd name="T21" fmla="*/ 1060 h 1623"/>
                <a:gd name="T22" fmla="*/ 772 w 1534"/>
                <a:gd name="T23" fmla="*/ 994 h 1623"/>
                <a:gd name="T24" fmla="*/ 676 w 1534"/>
                <a:gd name="T25" fmla="*/ 922 h 1623"/>
                <a:gd name="T26" fmla="*/ 628 w 1534"/>
                <a:gd name="T27" fmla="*/ 1042 h 1623"/>
                <a:gd name="T28" fmla="*/ 646 w 1534"/>
                <a:gd name="T29" fmla="*/ 1240 h 1623"/>
                <a:gd name="T30" fmla="*/ 712 w 1534"/>
                <a:gd name="T31" fmla="*/ 1311 h 1623"/>
                <a:gd name="T32" fmla="*/ 832 w 1534"/>
                <a:gd name="T33" fmla="*/ 1449 h 1623"/>
                <a:gd name="T34" fmla="*/ 904 w 1534"/>
                <a:gd name="T35" fmla="*/ 1551 h 1623"/>
                <a:gd name="T36" fmla="*/ 862 w 1534"/>
                <a:gd name="T37" fmla="*/ 1557 h 1623"/>
                <a:gd name="T38" fmla="*/ 784 w 1534"/>
                <a:gd name="T39" fmla="*/ 1622 h 1623"/>
                <a:gd name="T40" fmla="*/ 712 w 1534"/>
                <a:gd name="T41" fmla="*/ 1503 h 1623"/>
                <a:gd name="T42" fmla="*/ 670 w 1534"/>
                <a:gd name="T43" fmla="*/ 1485 h 1623"/>
                <a:gd name="T44" fmla="*/ 586 w 1534"/>
                <a:gd name="T45" fmla="*/ 1431 h 1623"/>
                <a:gd name="T46" fmla="*/ 466 w 1534"/>
                <a:gd name="T47" fmla="*/ 1222 h 1623"/>
                <a:gd name="T48" fmla="*/ 490 w 1534"/>
                <a:gd name="T49" fmla="*/ 1006 h 1623"/>
                <a:gd name="T50" fmla="*/ 508 w 1534"/>
                <a:gd name="T51" fmla="*/ 767 h 1623"/>
                <a:gd name="T52" fmla="*/ 514 w 1534"/>
                <a:gd name="T53" fmla="*/ 641 h 1623"/>
                <a:gd name="T54" fmla="*/ 406 w 1534"/>
                <a:gd name="T55" fmla="*/ 605 h 1623"/>
                <a:gd name="T56" fmla="*/ 377 w 1534"/>
                <a:gd name="T57" fmla="*/ 431 h 1623"/>
                <a:gd name="T58" fmla="*/ 377 w 1534"/>
                <a:gd name="T59" fmla="*/ 263 h 1623"/>
                <a:gd name="T60" fmla="*/ 197 w 1534"/>
                <a:gd name="T61" fmla="*/ 251 h 1623"/>
                <a:gd name="T62" fmla="*/ 47 w 1534"/>
                <a:gd name="T63" fmla="*/ 299 h 1623"/>
                <a:gd name="T64" fmla="*/ 0 w 1534"/>
                <a:gd name="T65" fmla="*/ 251 h 1623"/>
                <a:gd name="T66" fmla="*/ 125 w 1534"/>
                <a:gd name="T67" fmla="*/ 209 h 1623"/>
                <a:gd name="T68" fmla="*/ 293 w 1534"/>
                <a:gd name="T69" fmla="*/ 161 h 1623"/>
                <a:gd name="T70" fmla="*/ 502 w 1534"/>
                <a:gd name="T71" fmla="*/ 197 h 1623"/>
                <a:gd name="T72" fmla="*/ 718 w 1534"/>
                <a:gd name="T73" fmla="*/ 53 h 1623"/>
                <a:gd name="T74" fmla="*/ 808 w 1534"/>
                <a:gd name="T75" fmla="*/ 125 h 1623"/>
                <a:gd name="T76" fmla="*/ 886 w 1534"/>
                <a:gd name="T77" fmla="*/ 65 h 1623"/>
                <a:gd name="T78" fmla="*/ 994 w 1534"/>
                <a:gd name="T79" fmla="*/ 47 h 1623"/>
                <a:gd name="T80" fmla="*/ 1060 w 1534"/>
                <a:gd name="T81" fmla="*/ 167 h 1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34" h="1623">
                  <a:moveTo>
                    <a:pt x="1054" y="185"/>
                  </a:moveTo>
                  <a:lnTo>
                    <a:pt x="1054" y="185"/>
                  </a:lnTo>
                  <a:cubicBezTo>
                    <a:pt x="1060" y="227"/>
                    <a:pt x="1060" y="227"/>
                    <a:pt x="1060" y="227"/>
                  </a:cubicBezTo>
                  <a:cubicBezTo>
                    <a:pt x="1216" y="281"/>
                    <a:pt x="1216" y="281"/>
                    <a:pt x="1216" y="281"/>
                  </a:cubicBezTo>
                  <a:cubicBezTo>
                    <a:pt x="1407" y="251"/>
                    <a:pt x="1407" y="251"/>
                    <a:pt x="1407" y="251"/>
                  </a:cubicBezTo>
                  <a:cubicBezTo>
                    <a:pt x="1431" y="239"/>
                    <a:pt x="1443" y="203"/>
                    <a:pt x="1479" y="191"/>
                  </a:cubicBezTo>
                  <a:cubicBezTo>
                    <a:pt x="1491" y="185"/>
                    <a:pt x="1503" y="185"/>
                    <a:pt x="1521" y="179"/>
                  </a:cubicBezTo>
                  <a:lnTo>
                    <a:pt x="1521" y="179"/>
                  </a:lnTo>
                  <a:cubicBezTo>
                    <a:pt x="1527" y="191"/>
                    <a:pt x="1533" y="221"/>
                    <a:pt x="1533" y="227"/>
                  </a:cubicBezTo>
                  <a:cubicBezTo>
                    <a:pt x="1533" y="239"/>
                    <a:pt x="1527" y="257"/>
                    <a:pt x="1521" y="269"/>
                  </a:cubicBezTo>
                  <a:cubicBezTo>
                    <a:pt x="1509" y="299"/>
                    <a:pt x="1473" y="317"/>
                    <a:pt x="1461" y="347"/>
                  </a:cubicBezTo>
                  <a:cubicBezTo>
                    <a:pt x="1449" y="365"/>
                    <a:pt x="1455" y="383"/>
                    <a:pt x="1449" y="407"/>
                  </a:cubicBezTo>
                  <a:cubicBezTo>
                    <a:pt x="1449" y="485"/>
                    <a:pt x="1467" y="479"/>
                    <a:pt x="1419" y="539"/>
                  </a:cubicBezTo>
                  <a:cubicBezTo>
                    <a:pt x="1407" y="551"/>
                    <a:pt x="1425" y="563"/>
                    <a:pt x="1419" y="575"/>
                  </a:cubicBezTo>
                  <a:cubicBezTo>
                    <a:pt x="1413" y="587"/>
                    <a:pt x="1251" y="665"/>
                    <a:pt x="1233" y="665"/>
                  </a:cubicBezTo>
                  <a:cubicBezTo>
                    <a:pt x="1216" y="665"/>
                    <a:pt x="1209" y="647"/>
                    <a:pt x="1192" y="641"/>
                  </a:cubicBezTo>
                  <a:cubicBezTo>
                    <a:pt x="1137" y="635"/>
                    <a:pt x="1144" y="707"/>
                    <a:pt x="1090" y="731"/>
                  </a:cubicBezTo>
                  <a:cubicBezTo>
                    <a:pt x="994" y="767"/>
                    <a:pt x="1102" y="796"/>
                    <a:pt x="1114" y="856"/>
                  </a:cubicBezTo>
                  <a:cubicBezTo>
                    <a:pt x="1126" y="898"/>
                    <a:pt x="1090" y="886"/>
                    <a:pt x="1072" y="922"/>
                  </a:cubicBezTo>
                  <a:cubicBezTo>
                    <a:pt x="1066" y="940"/>
                    <a:pt x="1078" y="1006"/>
                    <a:pt x="1060" y="1048"/>
                  </a:cubicBezTo>
                  <a:lnTo>
                    <a:pt x="1060" y="1048"/>
                  </a:lnTo>
                  <a:cubicBezTo>
                    <a:pt x="1018" y="1060"/>
                    <a:pt x="1018" y="1060"/>
                    <a:pt x="1018" y="1060"/>
                  </a:cubicBezTo>
                  <a:cubicBezTo>
                    <a:pt x="976" y="1072"/>
                    <a:pt x="880" y="1114"/>
                    <a:pt x="862" y="1048"/>
                  </a:cubicBezTo>
                  <a:cubicBezTo>
                    <a:pt x="850" y="976"/>
                    <a:pt x="850" y="946"/>
                    <a:pt x="772" y="994"/>
                  </a:cubicBezTo>
                  <a:cubicBezTo>
                    <a:pt x="766" y="1000"/>
                    <a:pt x="682" y="1072"/>
                    <a:pt x="682" y="1036"/>
                  </a:cubicBezTo>
                  <a:cubicBezTo>
                    <a:pt x="682" y="1012"/>
                    <a:pt x="724" y="904"/>
                    <a:pt x="676" y="922"/>
                  </a:cubicBezTo>
                  <a:cubicBezTo>
                    <a:pt x="658" y="928"/>
                    <a:pt x="646" y="958"/>
                    <a:pt x="634" y="970"/>
                  </a:cubicBezTo>
                  <a:cubicBezTo>
                    <a:pt x="616" y="994"/>
                    <a:pt x="616" y="1012"/>
                    <a:pt x="628" y="1042"/>
                  </a:cubicBezTo>
                  <a:cubicBezTo>
                    <a:pt x="640" y="1066"/>
                    <a:pt x="652" y="1090"/>
                    <a:pt x="652" y="1120"/>
                  </a:cubicBezTo>
                  <a:cubicBezTo>
                    <a:pt x="652" y="1162"/>
                    <a:pt x="658" y="1192"/>
                    <a:pt x="646" y="1240"/>
                  </a:cubicBezTo>
                  <a:cubicBezTo>
                    <a:pt x="646" y="1258"/>
                    <a:pt x="664" y="1275"/>
                    <a:pt x="670" y="1293"/>
                  </a:cubicBezTo>
                  <a:cubicBezTo>
                    <a:pt x="682" y="1311"/>
                    <a:pt x="694" y="1305"/>
                    <a:pt x="712" y="1311"/>
                  </a:cubicBezTo>
                  <a:cubicBezTo>
                    <a:pt x="748" y="1323"/>
                    <a:pt x="730" y="1341"/>
                    <a:pt x="730" y="1365"/>
                  </a:cubicBezTo>
                  <a:cubicBezTo>
                    <a:pt x="730" y="1395"/>
                    <a:pt x="808" y="1443"/>
                    <a:pt x="832" y="1449"/>
                  </a:cubicBezTo>
                  <a:cubicBezTo>
                    <a:pt x="862" y="1455"/>
                    <a:pt x="886" y="1455"/>
                    <a:pt x="892" y="1497"/>
                  </a:cubicBezTo>
                  <a:cubicBezTo>
                    <a:pt x="898" y="1509"/>
                    <a:pt x="898" y="1545"/>
                    <a:pt x="904" y="1551"/>
                  </a:cubicBezTo>
                  <a:lnTo>
                    <a:pt x="904" y="1551"/>
                  </a:lnTo>
                  <a:cubicBezTo>
                    <a:pt x="862" y="1557"/>
                    <a:pt x="862" y="1557"/>
                    <a:pt x="862" y="1557"/>
                  </a:cubicBezTo>
                  <a:cubicBezTo>
                    <a:pt x="838" y="1569"/>
                    <a:pt x="832" y="1580"/>
                    <a:pt x="820" y="1598"/>
                  </a:cubicBezTo>
                  <a:cubicBezTo>
                    <a:pt x="808" y="1610"/>
                    <a:pt x="802" y="1622"/>
                    <a:pt x="784" y="1622"/>
                  </a:cubicBezTo>
                  <a:cubicBezTo>
                    <a:pt x="754" y="1622"/>
                    <a:pt x="760" y="1569"/>
                    <a:pt x="754" y="1551"/>
                  </a:cubicBezTo>
                  <a:cubicBezTo>
                    <a:pt x="748" y="1527"/>
                    <a:pt x="736" y="1515"/>
                    <a:pt x="712" y="1503"/>
                  </a:cubicBezTo>
                  <a:cubicBezTo>
                    <a:pt x="700" y="1497"/>
                    <a:pt x="682" y="1491"/>
                    <a:pt x="670" y="1485"/>
                  </a:cubicBezTo>
                  <a:lnTo>
                    <a:pt x="670" y="1485"/>
                  </a:lnTo>
                  <a:cubicBezTo>
                    <a:pt x="652" y="1467"/>
                    <a:pt x="652" y="1467"/>
                    <a:pt x="652" y="1467"/>
                  </a:cubicBezTo>
                  <a:cubicBezTo>
                    <a:pt x="628" y="1455"/>
                    <a:pt x="604" y="1443"/>
                    <a:pt x="586" y="1431"/>
                  </a:cubicBezTo>
                  <a:cubicBezTo>
                    <a:pt x="562" y="1413"/>
                    <a:pt x="544" y="1389"/>
                    <a:pt x="526" y="1365"/>
                  </a:cubicBezTo>
                  <a:cubicBezTo>
                    <a:pt x="496" y="1329"/>
                    <a:pt x="401" y="1275"/>
                    <a:pt x="466" y="1222"/>
                  </a:cubicBezTo>
                  <a:cubicBezTo>
                    <a:pt x="508" y="1192"/>
                    <a:pt x="472" y="1144"/>
                    <a:pt x="472" y="1096"/>
                  </a:cubicBezTo>
                  <a:cubicBezTo>
                    <a:pt x="472" y="1066"/>
                    <a:pt x="490" y="1036"/>
                    <a:pt x="490" y="1006"/>
                  </a:cubicBezTo>
                  <a:cubicBezTo>
                    <a:pt x="490" y="946"/>
                    <a:pt x="454" y="922"/>
                    <a:pt x="484" y="862"/>
                  </a:cubicBezTo>
                  <a:cubicBezTo>
                    <a:pt x="508" y="832"/>
                    <a:pt x="520" y="809"/>
                    <a:pt x="508" y="767"/>
                  </a:cubicBezTo>
                  <a:cubicBezTo>
                    <a:pt x="490" y="725"/>
                    <a:pt x="514" y="731"/>
                    <a:pt x="520" y="695"/>
                  </a:cubicBezTo>
                  <a:cubicBezTo>
                    <a:pt x="526" y="677"/>
                    <a:pt x="520" y="659"/>
                    <a:pt x="514" y="641"/>
                  </a:cubicBezTo>
                  <a:cubicBezTo>
                    <a:pt x="514" y="629"/>
                    <a:pt x="526" y="575"/>
                    <a:pt x="526" y="569"/>
                  </a:cubicBezTo>
                  <a:cubicBezTo>
                    <a:pt x="484" y="569"/>
                    <a:pt x="448" y="611"/>
                    <a:pt x="406" y="605"/>
                  </a:cubicBezTo>
                  <a:cubicBezTo>
                    <a:pt x="388" y="605"/>
                    <a:pt x="311" y="563"/>
                    <a:pt x="305" y="551"/>
                  </a:cubicBezTo>
                  <a:cubicBezTo>
                    <a:pt x="305" y="515"/>
                    <a:pt x="359" y="467"/>
                    <a:pt x="377" y="431"/>
                  </a:cubicBezTo>
                  <a:cubicBezTo>
                    <a:pt x="388" y="389"/>
                    <a:pt x="406" y="299"/>
                    <a:pt x="377" y="263"/>
                  </a:cubicBezTo>
                  <a:lnTo>
                    <a:pt x="377" y="263"/>
                  </a:lnTo>
                  <a:cubicBezTo>
                    <a:pt x="359" y="251"/>
                    <a:pt x="317" y="263"/>
                    <a:pt x="299" y="263"/>
                  </a:cubicBezTo>
                  <a:cubicBezTo>
                    <a:pt x="263" y="263"/>
                    <a:pt x="227" y="269"/>
                    <a:pt x="197" y="251"/>
                  </a:cubicBezTo>
                  <a:cubicBezTo>
                    <a:pt x="179" y="245"/>
                    <a:pt x="155" y="251"/>
                    <a:pt x="137" y="263"/>
                  </a:cubicBezTo>
                  <a:cubicBezTo>
                    <a:pt x="107" y="293"/>
                    <a:pt x="83" y="287"/>
                    <a:pt x="47" y="299"/>
                  </a:cubicBezTo>
                  <a:lnTo>
                    <a:pt x="47" y="299"/>
                  </a:lnTo>
                  <a:cubicBezTo>
                    <a:pt x="0" y="251"/>
                    <a:pt x="0" y="251"/>
                    <a:pt x="0" y="251"/>
                  </a:cubicBezTo>
                  <a:cubicBezTo>
                    <a:pt x="0" y="215"/>
                    <a:pt x="12" y="167"/>
                    <a:pt x="59" y="167"/>
                  </a:cubicBezTo>
                  <a:cubicBezTo>
                    <a:pt x="83" y="167"/>
                    <a:pt x="95" y="221"/>
                    <a:pt x="125" y="209"/>
                  </a:cubicBezTo>
                  <a:cubicBezTo>
                    <a:pt x="155" y="197"/>
                    <a:pt x="155" y="161"/>
                    <a:pt x="185" y="143"/>
                  </a:cubicBezTo>
                  <a:cubicBezTo>
                    <a:pt x="221" y="119"/>
                    <a:pt x="251" y="149"/>
                    <a:pt x="293" y="161"/>
                  </a:cubicBezTo>
                  <a:cubicBezTo>
                    <a:pt x="311" y="161"/>
                    <a:pt x="412" y="137"/>
                    <a:pt x="424" y="125"/>
                  </a:cubicBezTo>
                  <a:cubicBezTo>
                    <a:pt x="502" y="197"/>
                    <a:pt x="502" y="197"/>
                    <a:pt x="502" y="197"/>
                  </a:cubicBezTo>
                  <a:cubicBezTo>
                    <a:pt x="646" y="0"/>
                    <a:pt x="646" y="0"/>
                    <a:pt x="646" y="0"/>
                  </a:cubicBezTo>
                  <a:cubicBezTo>
                    <a:pt x="700" y="0"/>
                    <a:pt x="718" y="0"/>
                    <a:pt x="718" y="53"/>
                  </a:cubicBezTo>
                  <a:cubicBezTo>
                    <a:pt x="718" y="77"/>
                    <a:pt x="706" y="131"/>
                    <a:pt x="724" y="149"/>
                  </a:cubicBezTo>
                  <a:cubicBezTo>
                    <a:pt x="736" y="161"/>
                    <a:pt x="790" y="125"/>
                    <a:pt x="808" y="125"/>
                  </a:cubicBezTo>
                  <a:cubicBezTo>
                    <a:pt x="838" y="125"/>
                    <a:pt x="880" y="173"/>
                    <a:pt x="886" y="119"/>
                  </a:cubicBezTo>
                  <a:cubicBezTo>
                    <a:pt x="886" y="107"/>
                    <a:pt x="886" y="84"/>
                    <a:pt x="886" y="65"/>
                  </a:cubicBezTo>
                  <a:cubicBezTo>
                    <a:pt x="880" y="47"/>
                    <a:pt x="892" y="36"/>
                    <a:pt x="892" y="18"/>
                  </a:cubicBezTo>
                  <a:cubicBezTo>
                    <a:pt x="910" y="12"/>
                    <a:pt x="976" y="42"/>
                    <a:pt x="994" y="47"/>
                  </a:cubicBezTo>
                  <a:cubicBezTo>
                    <a:pt x="1018" y="53"/>
                    <a:pt x="1066" y="60"/>
                    <a:pt x="1084" y="71"/>
                  </a:cubicBezTo>
                  <a:cubicBezTo>
                    <a:pt x="1084" y="101"/>
                    <a:pt x="1060" y="137"/>
                    <a:pt x="1060" y="167"/>
                  </a:cubicBezTo>
                  <a:cubicBezTo>
                    <a:pt x="1054" y="185"/>
                    <a:pt x="1054" y="185"/>
                    <a:pt x="1054" y="1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123"/>
            <p:cNvSpPr>
              <a:spLocks noChangeArrowheads="1"/>
            </p:cNvSpPr>
            <p:nvPr/>
          </p:nvSpPr>
          <p:spPr bwMode="auto">
            <a:xfrm>
              <a:off x="6075829" y="6893653"/>
              <a:ext cx="1077126" cy="799665"/>
            </a:xfrm>
            <a:custGeom>
              <a:avLst/>
              <a:gdLst>
                <a:gd name="T0" fmla="*/ 832 w 2019"/>
                <a:gd name="T1" fmla="*/ 54 h 1498"/>
                <a:gd name="T2" fmla="*/ 982 w 2019"/>
                <a:gd name="T3" fmla="*/ 6 h 1498"/>
                <a:gd name="T4" fmla="*/ 1162 w 2019"/>
                <a:gd name="T5" fmla="*/ 18 h 1498"/>
                <a:gd name="T6" fmla="*/ 1162 w 2019"/>
                <a:gd name="T7" fmla="*/ 186 h 1498"/>
                <a:gd name="T8" fmla="*/ 1191 w 2019"/>
                <a:gd name="T9" fmla="*/ 360 h 1498"/>
                <a:gd name="T10" fmla="*/ 1299 w 2019"/>
                <a:gd name="T11" fmla="*/ 396 h 1498"/>
                <a:gd name="T12" fmla="*/ 1293 w 2019"/>
                <a:gd name="T13" fmla="*/ 522 h 1498"/>
                <a:gd name="T14" fmla="*/ 1275 w 2019"/>
                <a:gd name="T15" fmla="*/ 761 h 1498"/>
                <a:gd name="T16" fmla="*/ 1251 w 2019"/>
                <a:gd name="T17" fmla="*/ 977 h 1498"/>
                <a:gd name="T18" fmla="*/ 1371 w 2019"/>
                <a:gd name="T19" fmla="*/ 1186 h 1498"/>
                <a:gd name="T20" fmla="*/ 1455 w 2019"/>
                <a:gd name="T21" fmla="*/ 1240 h 1498"/>
                <a:gd name="T22" fmla="*/ 1389 w 2019"/>
                <a:gd name="T23" fmla="*/ 1264 h 1498"/>
                <a:gd name="T24" fmla="*/ 988 w 2019"/>
                <a:gd name="T25" fmla="*/ 1395 h 1498"/>
                <a:gd name="T26" fmla="*/ 826 w 2019"/>
                <a:gd name="T27" fmla="*/ 1395 h 1498"/>
                <a:gd name="T28" fmla="*/ 527 w 2019"/>
                <a:gd name="T29" fmla="*/ 1395 h 1498"/>
                <a:gd name="T30" fmla="*/ 317 w 2019"/>
                <a:gd name="T31" fmla="*/ 1312 h 1498"/>
                <a:gd name="T32" fmla="*/ 60 w 2019"/>
                <a:gd name="T33" fmla="*/ 1222 h 1498"/>
                <a:gd name="T34" fmla="*/ 96 w 2019"/>
                <a:gd name="T35" fmla="*/ 1138 h 1498"/>
                <a:gd name="T36" fmla="*/ 78 w 2019"/>
                <a:gd name="T37" fmla="*/ 833 h 1498"/>
                <a:gd name="T38" fmla="*/ 126 w 2019"/>
                <a:gd name="T39" fmla="*/ 593 h 1498"/>
                <a:gd name="T40" fmla="*/ 234 w 2019"/>
                <a:gd name="T41" fmla="*/ 450 h 1498"/>
                <a:gd name="T42" fmla="*/ 312 w 2019"/>
                <a:gd name="T43" fmla="*/ 551 h 1498"/>
                <a:gd name="T44" fmla="*/ 551 w 2019"/>
                <a:gd name="T45" fmla="*/ 252 h 1498"/>
                <a:gd name="T46" fmla="*/ 695 w 2019"/>
                <a:gd name="T47" fmla="*/ 90 h 1498"/>
                <a:gd name="T48" fmla="*/ 832 w 2019"/>
                <a:gd name="T49" fmla="*/ 54 h 1498"/>
                <a:gd name="T50" fmla="*/ 1689 w 2019"/>
                <a:gd name="T51" fmla="*/ 1306 h 1498"/>
                <a:gd name="T52" fmla="*/ 1779 w 2019"/>
                <a:gd name="T53" fmla="*/ 1365 h 1498"/>
                <a:gd name="T54" fmla="*/ 1959 w 2019"/>
                <a:gd name="T55" fmla="*/ 1306 h 1498"/>
                <a:gd name="T56" fmla="*/ 1911 w 2019"/>
                <a:gd name="T57" fmla="*/ 1174 h 1498"/>
                <a:gd name="T58" fmla="*/ 1917 w 2019"/>
                <a:gd name="T59" fmla="*/ 1138 h 1498"/>
                <a:gd name="T60" fmla="*/ 1911 w 2019"/>
                <a:gd name="T61" fmla="*/ 1084 h 1498"/>
                <a:gd name="T62" fmla="*/ 1929 w 2019"/>
                <a:gd name="T63" fmla="*/ 977 h 1498"/>
                <a:gd name="T64" fmla="*/ 2006 w 2019"/>
                <a:gd name="T65" fmla="*/ 851 h 1498"/>
                <a:gd name="T66" fmla="*/ 1959 w 2019"/>
                <a:gd name="T67" fmla="*/ 815 h 1498"/>
                <a:gd name="T68" fmla="*/ 1845 w 2019"/>
                <a:gd name="T69" fmla="*/ 803 h 1498"/>
                <a:gd name="T70" fmla="*/ 1803 w 2019"/>
                <a:gd name="T71" fmla="*/ 815 h 1498"/>
                <a:gd name="T72" fmla="*/ 1557 w 2019"/>
                <a:gd name="T73" fmla="*/ 749 h 1498"/>
                <a:gd name="T74" fmla="*/ 1461 w 2019"/>
                <a:gd name="T75" fmla="*/ 677 h 1498"/>
                <a:gd name="T76" fmla="*/ 1413 w 2019"/>
                <a:gd name="T77" fmla="*/ 797 h 1498"/>
                <a:gd name="T78" fmla="*/ 1431 w 2019"/>
                <a:gd name="T79" fmla="*/ 995 h 1498"/>
                <a:gd name="T80" fmla="*/ 1497 w 2019"/>
                <a:gd name="T81" fmla="*/ 1066 h 1498"/>
                <a:gd name="T82" fmla="*/ 1617 w 2019"/>
                <a:gd name="T83" fmla="*/ 1204 h 1498"/>
                <a:gd name="T84" fmla="*/ 1689 w 2019"/>
                <a:gd name="T85" fmla="*/ 1306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9" h="1498">
                  <a:moveTo>
                    <a:pt x="832" y="54"/>
                  </a:moveTo>
                  <a:lnTo>
                    <a:pt x="832" y="54"/>
                  </a:lnTo>
                  <a:cubicBezTo>
                    <a:pt x="868" y="42"/>
                    <a:pt x="892" y="48"/>
                    <a:pt x="922" y="18"/>
                  </a:cubicBezTo>
                  <a:cubicBezTo>
                    <a:pt x="940" y="6"/>
                    <a:pt x="964" y="0"/>
                    <a:pt x="982" y="6"/>
                  </a:cubicBezTo>
                  <a:cubicBezTo>
                    <a:pt x="1012" y="24"/>
                    <a:pt x="1048" y="18"/>
                    <a:pt x="1084" y="18"/>
                  </a:cubicBezTo>
                  <a:cubicBezTo>
                    <a:pt x="1102" y="18"/>
                    <a:pt x="1144" y="6"/>
                    <a:pt x="1162" y="18"/>
                  </a:cubicBezTo>
                  <a:lnTo>
                    <a:pt x="1162" y="18"/>
                  </a:lnTo>
                  <a:cubicBezTo>
                    <a:pt x="1191" y="54"/>
                    <a:pt x="1173" y="144"/>
                    <a:pt x="1162" y="186"/>
                  </a:cubicBezTo>
                  <a:cubicBezTo>
                    <a:pt x="1144" y="222"/>
                    <a:pt x="1090" y="270"/>
                    <a:pt x="1090" y="306"/>
                  </a:cubicBezTo>
                  <a:cubicBezTo>
                    <a:pt x="1096" y="318"/>
                    <a:pt x="1173" y="360"/>
                    <a:pt x="1191" y="360"/>
                  </a:cubicBezTo>
                  <a:cubicBezTo>
                    <a:pt x="1233" y="366"/>
                    <a:pt x="1269" y="324"/>
                    <a:pt x="1311" y="324"/>
                  </a:cubicBezTo>
                  <a:cubicBezTo>
                    <a:pt x="1311" y="330"/>
                    <a:pt x="1299" y="384"/>
                    <a:pt x="1299" y="396"/>
                  </a:cubicBezTo>
                  <a:cubicBezTo>
                    <a:pt x="1305" y="414"/>
                    <a:pt x="1311" y="432"/>
                    <a:pt x="1305" y="450"/>
                  </a:cubicBezTo>
                  <a:cubicBezTo>
                    <a:pt x="1299" y="486"/>
                    <a:pt x="1275" y="480"/>
                    <a:pt x="1293" y="522"/>
                  </a:cubicBezTo>
                  <a:cubicBezTo>
                    <a:pt x="1305" y="564"/>
                    <a:pt x="1293" y="587"/>
                    <a:pt x="1269" y="617"/>
                  </a:cubicBezTo>
                  <a:cubicBezTo>
                    <a:pt x="1239" y="677"/>
                    <a:pt x="1275" y="701"/>
                    <a:pt x="1275" y="761"/>
                  </a:cubicBezTo>
                  <a:cubicBezTo>
                    <a:pt x="1275" y="791"/>
                    <a:pt x="1257" y="821"/>
                    <a:pt x="1257" y="851"/>
                  </a:cubicBezTo>
                  <a:cubicBezTo>
                    <a:pt x="1257" y="899"/>
                    <a:pt x="1293" y="947"/>
                    <a:pt x="1251" y="977"/>
                  </a:cubicBezTo>
                  <a:cubicBezTo>
                    <a:pt x="1186" y="1030"/>
                    <a:pt x="1281" y="1084"/>
                    <a:pt x="1311" y="1120"/>
                  </a:cubicBezTo>
                  <a:cubicBezTo>
                    <a:pt x="1329" y="1144"/>
                    <a:pt x="1347" y="1168"/>
                    <a:pt x="1371" y="1186"/>
                  </a:cubicBezTo>
                  <a:cubicBezTo>
                    <a:pt x="1389" y="1198"/>
                    <a:pt x="1413" y="1210"/>
                    <a:pt x="1437" y="1222"/>
                  </a:cubicBezTo>
                  <a:cubicBezTo>
                    <a:pt x="1455" y="1240"/>
                    <a:pt x="1455" y="1240"/>
                    <a:pt x="1455" y="1240"/>
                  </a:cubicBezTo>
                  <a:lnTo>
                    <a:pt x="1455" y="1240"/>
                  </a:lnTo>
                  <a:cubicBezTo>
                    <a:pt x="1389" y="1264"/>
                    <a:pt x="1389" y="1264"/>
                    <a:pt x="1389" y="1264"/>
                  </a:cubicBezTo>
                  <a:cubicBezTo>
                    <a:pt x="1317" y="1270"/>
                    <a:pt x="1239" y="1288"/>
                    <a:pt x="1179" y="1341"/>
                  </a:cubicBezTo>
                  <a:cubicBezTo>
                    <a:pt x="1120" y="1395"/>
                    <a:pt x="1054" y="1497"/>
                    <a:pt x="988" y="1395"/>
                  </a:cubicBezTo>
                  <a:cubicBezTo>
                    <a:pt x="976" y="1377"/>
                    <a:pt x="880" y="1330"/>
                    <a:pt x="868" y="1348"/>
                  </a:cubicBezTo>
                  <a:cubicBezTo>
                    <a:pt x="850" y="1365"/>
                    <a:pt x="862" y="1407"/>
                    <a:pt x="826" y="1395"/>
                  </a:cubicBezTo>
                  <a:cubicBezTo>
                    <a:pt x="791" y="1383"/>
                    <a:pt x="761" y="1353"/>
                    <a:pt x="725" y="1335"/>
                  </a:cubicBezTo>
                  <a:cubicBezTo>
                    <a:pt x="635" y="1335"/>
                    <a:pt x="605" y="1365"/>
                    <a:pt x="527" y="1395"/>
                  </a:cubicBezTo>
                  <a:cubicBezTo>
                    <a:pt x="461" y="1425"/>
                    <a:pt x="443" y="1437"/>
                    <a:pt x="407" y="1365"/>
                  </a:cubicBezTo>
                  <a:cubicBezTo>
                    <a:pt x="389" y="1330"/>
                    <a:pt x="354" y="1317"/>
                    <a:pt x="317" y="1312"/>
                  </a:cubicBezTo>
                  <a:cubicBezTo>
                    <a:pt x="264" y="1306"/>
                    <a:pt x="240" y="1288"/>
                    <a:pt x="222" y="1234"/>
                  </a:cubicBezTo>
                  <a:cubicBezTo>
                    <a:pt x="222" y="1222"/>
                    <a:pt x="96" y="1240"/>
                    <a:pt x="60" y="1222"/>
                  </a:cubicBezTo>
                  <a:lnTo>
                    <a:pt x="60" y="1222"/>
                  </a:lnTo>
                  <a:cubicBezTo>
                    <a:pt x="78" y="1198"/>
                    <a:pt x="66" y="1162"/>
                    <a:pt x="96" y="1138"/>
                  </a:cubicBezTo>
                  <a:cubicBezTo>
                    <a:pt x="150" y="1096"/>
                    <a:pt x="0" y="953"/>
                    <a:pt x="30" y="887"/>
                  </a:cubicBezTo>
                  <a:cubicBezTo>
                    <a:pt x="36" y="851"/>
                    <a:pt x="72" y="857"/>
                    <a:pt x="78" y="833"/>
                  </a:cubicBezTo>
                  <a:cubicBezTo>
                    <a:pt x="90" y="791"/>
                    <a:pt x="126" y="779"/>
                    <a:pt x="138" y="731"/>
                  </a:cubicBezTo>
                  <a:cubicBezTo>
                    <a:pt x="144" y="683"/>
                    <a:pt x="120" y="635"/>
                    <a:pt x="126" y="593"/>
                  </a:cubicBezTo>
                  <a:cubicBezTo>
                    <a:pt x="144" y="564"/>
                    <a:pt x="114" y="534"/>
                    <a:pt x="162" y="534"/>
                  </a:cubicBezTo>
                  <a:cubicBezTo>
                    <a:pt x="216" y="534"/>
                    <a:pt x="192" y="450"/>
                    <a:pt x="234" y="450"/>
                  </a:cubicBezTo>
                  <a:cubicBezTo>
                    <a:pt x="270" y="450"/>
                    <a:pt x="317" y="456"/>
                    <a:pt x="300" y="504"/>
                  </a:cubicBezTo>
                  <a:cubicBezTo>
                    <a:pt x="293" y="516"/>
                    <a:pt x="288" y="582"/>
                    <a:pt x="312" y="551"/>
                  </a:cubicBezTo>
                  <a:cubicBezTo>
                    <a:pt x="365" y="504"/>
                    <a:pt x="377" y="408"/>
                    <a:pt x="443" y="354"/>
                  </a:cubicBezTo>
                  <a:cubicBezTo>
                    <a:pt x="461" y="342"/>
                    <a:pt x="569" y="276"/>
                    <a:pt x="551" y="252"/>
                  </a:cubicBezTo>
                  <a:cubicBezTo>
                    <a:pt x="461" y="126"/>
                    <a:pt x="527" y="156"/>
                    <a:pt x="605" y="78"/>
                  </a:cubicBezTo>
                  <a:cubicBezTo>
                    <a:pt x="659" y="30"/>
                    <a:pt x="653" y="78"/>
                    <a:pt x="695" y="90"/>
                  </a:cubicBezTo>
                  <a:cubicBezTo>
                    <a:pt x="719" y="102"/>
                    <a:pt x="785" y="84"/>
                    <a:pt x="809" y="78"/>
                  </a:cubicBezTo>
                  <a:cubicBezTo>
                    <a:pt x="832" y="54"/>
                    <a:pt x="832" y="54"/>
                    <a:pt x="832" y="54"/>
                  </a:cubicBezTo>
                  <a:close/>
                  <a:moveTo>
                    <a:pt x="1689" y="1306"/>
                  </a:moveTo>
                  <a:lnTo>
                    <a:pt x="1689" y="1306"/>
                  </a:lnTo>
                  <a:cubicBezTo>
                    <a:pt x="1779" y="1365"/>
                    <a:pt x="1779" y="1365"/>
                    <a:pt x="1779" y="1365"/>
                  </a:cubicBezTo>
                  <a:lnTo>
                    <a:pt x="1779" y="1365"/>
                  </a:lnTo>
                  <a:cubicBezTo>
                    <a:pt x="1809" y="1372"/>
                    <a:pt x="1809" y="1348"/>
                    <a:pt x="1839" y="1348"/>
                  </a:cubicBezTo>
                  <a:cubicBezTo>
                    <a:pt x="1875" y="1348"/>
                    <a:pt x="1941" y="1353"/>
                    <a:pt x="1959" y="1306"/>
                  </a:cubicBezTo>
                  <a:cubicBezTo>
                    <a:pt x="1970" y="1282"/>
                    <a:pt x="1911" y="1252"/>
                    <a:pt x="1911" y="1216"/>
                  </a:cubicBezTo>
                  <a:cubicBezTo>
                    <a:pt x="1911" y="1210"/>
                    <a:pt x="1941" y="1156"/>
                    <a:pt x="1911" y="1174"/>
                  </a:cubicBezTo>
                  <a:cubicBezTo>
                    <a:pt x="1899" y="1180"/>
                    <a:pt x="1875" y="1180"/>
                    <a:pt x="1863" y="1168"/>
                  </a:cubicBezTo>
                  <a:cubicBezTo>
                    <a:pt x="1833" y="1144"/>
                    <a:pt x="1899" y="1144"/>
                    <a:pt x="1917" y="1138"/>
                  </a:cubicBezTo>
                  <a:cubicBezTo>
                    <a:pt x="1929" y="1126"/>
                    <a:pt x="1929" y="1114"/>
                    <a:pt x="1922" y="1102"/>
                  </a:cubicBezTo>
                  <a:cubicBezTo>
                    <a:pt x="1922" y="1096"/>
                    <a:pt x="1911" y="1090"/>
                    <a:pt x="1911" y="1084"/>
                  </a:cubicBezTo>
                  <a:cubicBezTo>
                    <a:pt x="1905" y="1072"/>
                    <a:pt x="1911" y="1060"/>
                    <a:pt x="1911" y="1048"/>
                  </a:cubicBezTo>
                  <a:cubicBezTo>
                    <a:pt x="1922" y="1024"/>
                    <a:pt x="1922" y="1001"/>
                    <a:pt x="1929" y="977"/>
                  </a:cubicBezTo>
                  <a:cubicBezTo>
                    <a:pt x="1941" y="923"/>
                    <a:pt x="1977" y="941"/>
                    <a:pt x="2001" y="911"/>
                  </a:cubicBezTo>
                  <a:cubicBezTo>
                    <a:pt x="2018" y="887"/>
                    <a:pt x="2018" y="875"/>
                    <a:pt x="2006" y="851"/>
                  </a:cubicBezTo>
                  <a:cubicBezTo>
                    <a:pt x="2001" y="839"/>
                    <a:pt x="2001" y="821"/>
                    <a:pt x="1994" y="815"/>
                  </a:cubicBezTo>
                  <a:cubicBezTo>
                    <a:pt x="1982" y="809"/>
                    <a:pt x="1964" y="821"/>
                    <a:pt x="1959" y="815"/>
                  </a:cubicBezTo>
                  <a:cubicBezTo>
                    <a:pt x="1935" y="809"/>
                    <a:pt x="1941" y="791"/>
                    <a:pt x="1917" y="797"/>
                  </a:cubicBezTo>
                  <a:cubicBezTo>
                    <a:pt x="1893" y="797"/>
                    <a:pt x="1863" y="815"/>
                    <a:pt x="1845" y="803"/>
                  </a:cubicBezTo>
                  <a:lnTo>
                    <a:pt x="1845" y="803"/>
                  </a:lnTo>
                  <a:cubicBezTo>
                    <a:pt x="1803" y="815"/>
                    <a:pt x="1803" y="815"/>
                    <a:pt x="1803" y="815"/>
                  </a:cubicBezTo>
                  <a:cubicBezTo>
                    <a:pt x="1761" y="827"/>
                    <a:pt x="1665" y="869"/>
                    <a:pt x="1647" y="803"/>
                  </a:cubicBezTo>
                  <a:cubicBezTo>
                    <a:pt x="1635" y="731"/>
                    <a:pt x="1635" y="701"/>
                    <a:pt x="1557" y="749"/>
                  </a:cubicBezTo>
                  <a:cubicBezTo>
                    <a:pt x="1551" y="755"/>
                    <a:pt x="1467" y="827"/>
                    <a:pt x="1467" y="791"/>
                  </a:cubicBezTo>
                  <a:cubicBezTo>
                    <a:pt x="1467" y="767"/>
                    <a:pt x="1509" y="659"/>
                    <a:pt x="1461" y="677"/>
                  </a:cubicBezTo>
                  <a:cubicBezTo>
                    <a:pt x="1443" y="683"/>
                    <a:pt x="1431" y="713"/>
                    <a:pt x="1419" y="725"/>
                  </a:cubicBezTo>
                  <a:cubicBezTo>
                    <a:pt x="1401" y="749"/>
                    <a:pt x="1401" y="767"/>
                    <a:pt x="1413" y="797"/>
                  </a:cubicBezTo>
                  <a:cubicBezTo>
                    <a:pt x="1425" y="821"/>
                    <a:pt x="1437" y="845"/>
                    <a:pt x="1437" y="875"/>
                  </a:cubicBezTo>
                  <a:cubicBezTo>
                    <a:pt x="1437" y="917"/>
                    <a:pt x="1443" y="947"/>
                    <a:pt x="1431" y="995"/>
                  </a:cubicBezTo>
                  <a:cubicBezTo>
                    <a:pt x="1431" y="1013"/>
                    <a:pt x="1449" y="1030"/>
                    <a:pt x="1455" y="1048"/>
                  </a:cubicBezTo>
                  <a:cubicBezTo>
                    <a:pt x="1467" y="1066"/>
                    <a:pt x="1479" y="1060"/>
                    <a:pt x="1497" y="1066"/>
                  </a:cubicBezTo>
                  <a:cubicBezTo>
                    <a:pt x="1533" y="1078"/>
                    <a:pt x="1515" y="1096"/>
                    <a:pt x="1515" y="1120"/>
                  </a:cubicBezTo>
                  <a:cubicBezTo>
                    <a:pt x="1515" y="1150"/>
                    <a:pt x="1593" y="1198"/>
                    <a:pt x="1617" y="1204"/>
                  </a:cubicBezTo>
                  <a:cubicBezTo>
                    <a:pt x="1647" y="1210"/>
                    <a:pt x="1671" y="1210"/>
                    <a:pt x="1677" y="1252"/>
                  </a:cubicBezTo>
                  <a:cubicBezTo>
                    <a:pt x="1683" y="1264"/>
                    <a:pt x="1683" y="1300"/>
                    <a:pt x="1689" y="1306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124"/>
            <p:cNvSpPr>
              <a:spLocks noChangeArrowheads="1"/>
            </p:cNvSpPr>
            <p:nvPr/>
          </p:nvSpPr>
          <p:spPr bwMode="auto">
            <a:xfrm>
              <a:off x="6891904" y="5995206"/>
              <a:ext cx="705541" cy="573877"/>
            </a:xfrm>
            <a:custGeom>
              <a:avLst/>
              <a:gdLst>
                <a:gd name="T0" fmla="*/ 276 w 1325"/>
                <a:gd name="T1" fmla="*/ 845 h 1074"/>
                <a:gd name="T2" fmla="*/ 276 w 1325"/>
                <a:gd name="T3" fmla="*/ 845 h 1074"/>
                <a:gd name="T4" fmla="*/ 378 w 1325"/>
                <a:gd name="T5" fmla="*/ 773 h 1074"/>
                <a:gd name="T6" fmla="*/ 431 w 1325"/>
                <a:gd name="T7" fmla="*/ 845 h 1074"/>
                <a:gd name="T8" fmla="*/ 431 w 1325"/>
                <a:gd name="T9" fmla="*/ 929 h 1074"/>
                <a:gd name="T10" fmla="*/ 431 w 1325"/>
                <a:gd name="T11" fmla="*/ 929 h 1074"/>
                <a:gd name="T12" fmla="*/ 563 w 1325"/>
                <a:gd name="T13" fmla="*/ 995 h 1074"/>
                <a:gd name="T14" fmla="*/ 725 w 1325"/>
                <a:gd name="T15" fmla="*/ 959 h 1074"/>
                <a:gd name="T16" fmla="*/ 737 w 1325"/>
                <a:gd name="T17" fmla="*/ 1049 h 1074"/>
                <a:gd name="T18" fmla="*/ 911 w 1325"/>
                <a:gd name="T19" fmla="*/ 977 h 1074"/>
                <a:gd name="T20" fmla="*/ 989 w 1325"/>
                <a:gd name="T21" fmla="*/ 953 h 1074"/>
                <a:gd name="T22" fmla="*/ 1097 w 1325"/>
                <a:gd name="T23" fmla="*/ 953 h 1074"/>
                <a:gd name="T24" fmla="*/ 1217 w 1325"/>
                <a:gd name="T25" fmla="*/ 791 h 1074"/>
                <a:gd name="T26" fmla="*/ 1283 w 1325"/>
                <a:gd name="T27" fmla="*/ 642 h 1074"/>
                <a:gd name="T28" fmla="*/ 1306 w 1325"/>
                <a:gd name="T29" fmla="*/ 624 h 1074"/>
                <a:gd name="T30" fmla="*/ 1318 w 1325"/>
                <a:gd name="T31" fmla="*/ 612 h 1074"/>
                <a:gd name="T32" fmla="*/ 1318 w 1325"/>
                <a:gd name="T33" fmla="*/ 564 h 1074"/>
                <a:gd name="T34" fmla="*/ 1306 w 1325"/>
                <a:gd name="T35" fmla="*/ 534 h 1074"/>
                <a:gd name="T36" fmla="*/ 1306 w 1325"/>
                <a:gd name="T37" fmla="*/ 534 h 1074"/>
                <a:gd name="T38" fmla="*/ 1169 w 1325"/>
                <a:gd name="T39" fmla="*/ 534 h 1074"/>
                <a:gd name="T40" fmla="*/ 1115 w 1325"/>
                <a:gd name="T41" fmla="*/ 480 h 1074"/>
                <a:gd name="T42" fmla="*/ 1025 w 1325"/>
                <a:gd name="T43" fmla="*/ 480 h 1074"/>
                <a:gd name="T44" fmla="*/ 989 w 1325"/>
                <a:gd name="T45" fmla="*/ 366 h 1074"/>
                <a:gd name="T46" fmla="*/ 905 w 1325"/>
                <a:gd name="T47" fmla="*/ 282 h 1074"/>
                <a:gd name="T48" fmla="*/ 809 w 1325"/>
                <a:gd name="T49" fmla="*/ 192 h 1074"/>
                <a:gd name="T50" fmla="*/ 461 w 1325"/>
                <a:gd name="T51" fmla="*/ 240 h 1074"/>
                <a:gd name="T52" fmla="*/ 258 w 1325"/>
                <a:gd name="T53" fmla="*/ 174 h 1074"/>
                <a:gd name="T54" fmla="*/ 126 w 1325"/>
                <a:gd name="T55" fmla="*/ 144 h 1074"/>
                <a:gd name="T56" fmla="*/ 102 w 1325"/>
                <a:gd name="T57" fmla="*/ 90 h 1074"/>
                <a:gd name="T58" fmla="*/ 96 w 1325"/>
                <a:gd name="T59" fmla="*/ 24 h 1074"/>
                <a:gd name="T60" fmla="*/ 78 w 1325"/>
                <a:gd name="T61" fmla="*/ 0 h 1074"/>
                <a:gd name="T62" fmla="*/ 78 w 1325"/>
                <a:gd name="T63" fmla="*/ 0 h 1074"/>
                <a:gd name="T64" fmla="*/ 42 w 1325"/>
                <a:gd name="T65" fmla="*/ 60 h 1074"/>
                <a:gd name="T66" fmla="*/ 18 w 1325"/>
                <a:gd name="T67" fmla="*/ 108 h 1074"/>
                <a:gd name="T68" fmla="*/ 24 w 1325"/>
                <a:gd name="T69" fmla="*/ 216 h 1074"/>
                <a:gd name="T70" fmla="*/ 24 w 1325"/>
                <a:gd name="T71" fmla="*/ 384 h 1074"/>
                <a:gd name="T72" fmla="*/ 84 w 1325"/>
                <a:gd name="T73" fmla="*/ 474 h 1074"/>
                <a:gd name="T74" fmla="*/ 48 w 1325"/>
                <a:gd name="T75" fmla="*/ 690 h 1074"/>
                <a:gd name="T76" fmla="*/ 48 w 1325"/>
                <a:gd name="T77" fmla="*/ 690 h 1074"/>
                <a:gd name="T78" fmla="*/ 90 w 1325"/>
                <a:gd name="T79" fmla="*/ 755 h 1074"/>
                <a:gd name="T80" fmla="*/ 228 w 1325"/>
                <a:gd name="T81" fmla="*/ 732 h 1074"/>
                <a:gd name="T82" fmla="*/ 264 w 1325"/>
                <a:gd name="T83" fmla="*/ 821 h 1074"/>
                <a:gd name="T84" fmla="*/ 276 w 1325"/>
                <a:gd name="T85" fmla="*/ 845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5" h="1074">
                  <a:moveTo>
                    <a:pt x="276" y="845"/>
                  </a:moveTo>
                  <a:lnTo>
                    <a:pt x="276" y="845"/>
                  </a:lnTo>
                  <a:cubicBezTo>
                    <a:pt x="378" y="773"/>
                    <a:pt x="378" y="773"/>
                    <a:pt x="378" y="773"/>
                  </a:cubicBezTo>
                  <a:cubicBezTo>
                    <a:pt x="431" y="845"/>
                    <a:pt x="431" y="845"/>
                    <a:pt x="431" y="845"/>
                  </a:cubicBezTo>
                  <a:cubicBezTo>
                    <a:pt x="431" y="929"/>
                    <a:pt x="431" y="929"/>
                    <a:pt x="431" y="929"/>
                  </a:cubicBezTo>
                  <a:lnTo>
                    <a:pt x="431" y="929"/>
                  </a:lnTo>
                  <a:cubicBezTo>
                    <a:pt x="563" y="995"/>
                    <a:pt x="563" y="995"/>
                    <a:pt x="563" y="995"/>
                  </a:cubicBezTo>
                  <a:cubicBezTo>
                    <a:pt x="611" y="983"/>
                    <a:pt x="671" y="959"/>
                    <a:pt x="725" y="959"/>
                  </a:cubicBezTo>
                  <a:cubicBezTo>
                    <a:pt x="737" y="977"/>
                    <a:pt x="731" y="1025"/>
                    <a:pt x="737" y="1049"/>
                  </a:cubicBezTo>
                  <a:cubicBezTo>
                    <a:pt x="797" y="1073"/>
                    <a:pt x="863" y="1001"/>
                    <a:pt x="911" y="977"/>
                  </a:cubicBezTo>
                  <a:cubicBezTo>
                    <a:pt x="941" y="959"/>
                    <a:pt x="953" y="947"/>
                    <a:pt x="989" y="953"/>
                  </a:cubicBezTo>
                  <a:cubicBezTo>
                    <a:pt x="1031" y="965"/>
                    <a:pt x="1049" y="995"/>
                    <a:pt x="1097" y="953"/>
                  </a:cubicBezTo>
                  <a:cubicBezTo>
                    <a:pt x="1139" y="905"/>
                    <a:pt x="1163" y="827"/>
                    <a:pt x="1217" y="791"/>
                  </a:cubicBezTo>
                  <a:cubicBezTo>
                    <a:pt x="1288" y="737"/>
                    <a:pt x="1235" y="708"/>
                    <a:pt x="1283" y="642"/>
                  </a:cubicBezTo>
                  <a:cubicBezTo>
                    <a:pt x="1294" y="630"/>
                    <a:pt x="1300" y="624"/>
                    <a:pt x="1306" y="624"/>
                  </a:cubicBezTo>
                  <a:cubicBezTo>
                    <a:pt x="1312" y="618"/>
                    <a:pt x="1318" y="618"/>
                    <a:pt x="1318" y="612"/>
                  </a:cubicBezTo>
                  <a:cubicBezTo>
                    <a:pt x="1324" y="606"/>
                    <a:pt x="1318" y="576"/>
                    <a:pt x="1318" y="564"/>
                  </a:cubicBezTo>
                  <a:cubicBezTo>
                    <a:pt x="1306" y="534"/>
                    <a:pt x="1306" y="534"/>
                    <a:pt x="1306" y="534"/>
                  </a:cubicBezTo>
                  <a:lnTo>
                    <a:pt x="1306" y="534"/>
                  </a:lnTo>
                  <a:cubicBezTo>
                    <a:pt x="1276" y="552"/>
                    <a:pt x="1204" y="552"/>
                    <a:pt x="1169" y="534"/>
                  </a:cubicBezTo>
                  <a:cubicBezTo>
                    <a:pt x="1133" y="516"/>
                    <a:pt x="1193" y="480"/>
                    <a:pt x="1115" y="480"/>
                  </a:cubicBezTo>
                  <a:cubicBezTo>
                    <a:pt x="1091" y="480"/>
                    <a:pt x="1043" y="486"/>
                    <a:pt x="1025" y="480"/>
                  </a:cubicBezTo>
                  <a:cubicBezTo>
                    <a:pt x="1007" y="474"/>
                    <a:pt x="983" y="384"/>
                    <a:pt x="989" y="366"/>
                  </a:cubicBezTo>
                  <a:cubicBezTo>
                    <a:pt x="989" y="312"/>
                    <a:pt x="965" y="264"/>
                    <a:pt x="905" y="282"/>
                  </a:cubicBezTo>
                  <a:cubicBezTo>
                    <a:pt x="851" y="300"/>
                    <a:pt x="845" y="210"/>
                    <a:pt x="809" y="192"/>
                  </a:cubicBezTo>
                  <a:cubicBezTo>
                    <a:pt x="677" y="114"/>
                    <a:pt x="581" y="198"/>
                    <a:pt x="461" y="240"/>
                  </a:cubicBezTo>
                  <a:cubicBezTo>
                    <a:pt x="360" y="282"/>
                    <a:pt x="336" y="222"/>
                    <a:pt x="258" y="174"/>
                  </a:cubicBezTo>
                  <a:cubicBezTo>
                    <a:pt x="216" y="144"/>
                    <a:pt x="174" y="150"/>
                    <a:pt x="126" y="144"/>
                  </a:cubicBezTo>
                  <a:cubicBezTo>
                    <a:pt x="102" y="150"/>
                    <a:pt x="102" y="102"/>
                    <a:pt x="102" y="90"/>
                  </a:cubicBezTo>
                  <a:cubicBezTo>
                    <a:pt x="102" y="66"/>
                    <a:pt x="96" y="48"/>
                    <a:pt x="96" y="24"/>
                  </a:cubicBezTo>
                  <a:cubicBezTo>
                    <a:pt x="90" y="18"/>
                    <a:pt x="78" y="6"/>
                    <a:pt x="78" y="0"/>
                  </a:cubicBezTo>
                  <a:lnTo>
                    <a:pt x="78" y="0"/>
                  </a:lnTo>
                  <a:cubicBezTo>
                    <a:pt x="60" y="12"/>
                    <a:pt x="54" y="42"/>
                    <a:pt x="42" y="60"/>
                  </a:cubicBezTo>
                  <a:cubicBezTo>
                    <a:pt x="30" y="72"/>
                    <a:pt x="30" y="90"/>
                    <a:pt x="18" y="108"/>
                  </a:cubicBezTo>
                  <a:cubicBezTo>
                    <a:pt x="0" y="144"/>
                    <a:pt x="24" y="180"/>
                    <a:pt x="24" y="216"/>
                  </a:cubicBezTo>
                  <a:cubicBezTo>
                    <a:pt x="54" y="276"/>
                    <a:pt x="24" y="324"/>
                    <a:pt x="24" y="384"/>
                  </a:cubicBezTo>
                  <a:cubicBezTo>
                    <a:pt x="24" y="450"/>
                    <a:pt x="48" y="438"/>
                    <a:pt x="84" y="474"/>
                  </a:cubicBezTo>
                  <a:cubicBezTo>
                    <a:pt x="138" y="534"/>
                    <a:pt x="66" y="630"/>
                    <a:pt x="48" y="690"/>
                  </a:cubicBezTo>
                  <a:lnTo>
                    <a:pt x="48" y="690"/>
                  </a:lnTo>
                  <a:cubicBezTo>
                    <a:pt x="60" y="713"/>
                    <a:pt x="72" y="737"/>
                    <a:pt x="90" y="755"/>
                  </a:cubicBezTo>
                  <a:cubicBezTo>
                    <a:pt x="144" y="797"/>
                    <a:pt x="180" y="755"/>
                    <a:pt x="228" y="732"/>
                  </a:cubicBezTo>
                  <a:cubicBezTo>
                    <a:pt x="276" y="713"/>
                    <a:pt x="264" y="803"/>
                    <a:pt x="264" y="821"/>
                  </a:cubicBezTo>
                  <a:cubicBezTo>
                    <a:pt x="276" y="845"/>
                    <a:pt x="276" y="845"/>
                    <a:pt x="276" y="84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125"/>
            <p:cNvSpPr>
              <a:spLocks noChangeArrowheads="1"/>
            </p:cNvSpPr>
            <p:nvPr/>
          </p:nvSpPr>
          <p:spPr bwMode="auto">
            <a:xfrm>
              <a:off x="5612524" y="5842328"/>
              <a:ext cx="1561596" cy="1752208"/>
            </a:xfrm>
            <a:custGeom>
              <a:avLst/>
              <a:gdLst>
                <a:gd name="T0" fmla="*/ 965 w 2930"/>
                <a:gd name="T1" fmla="*/ 3109 h 3284"/>
                <a:gd name="T2" fmla="*/ 1007 w 2930"/>
                <a:gd name="T3" fmla="*/ 2702 h 3284"/>
                <a:gd name="T4" fmla="*/ 1103 w 2930"/>
                <a:gd name="T5" fmla="*/ 2421 h 3284"/>
                <a:gd name="T6" fmla="*/ 1312 w 2930"/>
                <a:gd name="T7" fmla="*/ 2325 h 3284"/>
                <a:gd name="T8" fmla="*/ 1564 w 2930"/>
                <a:gd name="T9" fmla="*/ 2061 h 3284"/>
                <a:gd name="T10" fmla="*/ 1701 w 2930"/>
                <a:gd name="T11" fmla="*/ 2025 h 3284"/>
                <a:gd name="T12" fmla="*/ 1779 w 2930"/>
                <a:gd name="T13" fmla="*/ 1935 h 3284"/>
                <a:gd name="T14" fmla="*/ 2078 w 2930"/>
                <a:gd name="T15" fmla="*/ 1851 h 3284"/>
                <a:gd name="T16" fmla="*/ 2372 w 2930"/>
                <a:gd name="T17" fmla="*/ 1779 h 3284"/>
                <a:gd name="T18" fmla="*/ 2540 w 2930"/>
                <a:gd name="T19" fmla="*/ 1845 h 3284"/>
                <a:gd name="T20" fmla="*/ 2648 w 2930"/>
                <a:gd name="T21" fmla="*/ 1773 h 3284"/>
                <a:gd name="T22" fmla="*/ 2708 w 2930"/>
                <a:gd name="T23" fmla="*/ 1911 h 3284"/>
                <a:gd name="T24" fmla="*/ 2899 w 2930"/>
                <a:gd name="T25" fmla="*/ 1821 h 3284"/>
                <a:gd name="T26" fmla="*/ 2660 w 2930"/>
                <a:gd name="T27" fmla="*/ 1492 h 3284"/>
                <a:gd name="T28" fmla="*/ 2384 w 2930"/>
                <a:gd name="T29" fmla="*/ 1408 h 3284"/>
                <a:gd name="T30" fmla="*/ 2636 w 2930"/>
                <a:gd name="T31" fmla="*/ 1156 h 3284"/>
                <a:gd name="T32" fmla="*/ 2666 w 2930"/>
                <a:gd name="T33" fmla="*/ 1108 h 3284"/>
                <a:gd name="T34" fmla="*/ 2450 w 2930"/>
                <a:gd name="T35" fmla="*/ 977 h 3284"/>
                <a:gd name="T36" fmla="*/ 2294 w 2930"/>
                <a:gd name="T37" fmla="*/ 940 h 3284"/>
                <a:gd name="T38" fmla="*/ 2168 w 2930"/>
                <a:gd name="T39" fmla="*/ 671 h 3284"/>
                <a:gd name="T40" fmla="*/ 2078 w 2930"/>
                <a:gd name="T41" fmla="*/ 347 h 3284"/>
                <a:gd name="T42" fmla="*/ 1833 w 2930"/>
                <a:gd name="T43" fmla="*/ 36 h 3284"/>
                <a:gd name="T44" fmla="*/ 1666 w 2930"/>
                <a:gd name="T45" fmla="*/ 191 h 3284"/>
                <a:gd name="T46" fmla="*/ 1444 w 2930"/>
                <a:gd name="T47" fmla="*/ 413 h 3284"/>
                <a:gd name="T48" fmla="*/ 1468 w 2930"/>
                <a:gd name="T49" fmla="*/ 239 h 3284"/>
                <a:gd name="T50" fmla="*/ 1031 w 2930"/>
                <a:gd name="T51" fmla="*/ 210 h 3284"/>
                <a:gd name="T52" fmla="*/ 761 w 2930"/>
                <a:gd name="T53" fmla="*/ 180 h 3284"/>
                <a:gd name="T54" fmla="*/ 611 w 2930"/>
                <a:gd name="T55" fmla="*/ 96 h 3284"/>
                <a:gd name="T56" fmla="*/ 408 w 2930"/>
                <a:gd name="T57" fmla="*/ 335 h 3284"/>
                <a:gd name="T58" fmla="*/ 12 w 2930"/>
                <a:gd name="T59" fmla="*/ 377 h 3284"/>
                <a:gd name="T60" fmla="*/ 60 w 2930"/>
                <a:gd name="T61" fmla="*/ 521 h 3284"/>
                <a:gd name="T62" fmla="*/ 180 w 2930"/>
                <a:gd name="T63" fmla="*/ 887 h 3284"/>
                <a:gd name="T64" fmla="*/ 150 w 2930"/>
                <a:gd name="T65" fmla="*/ 1150 h 3284"/>
                <a:gd name="T66" fmla="*/ 174 w 2930"/>
                <a:gd name="T67" fmla="*/ 1402 h 3284"/>
                <a:gd name="T68" fmla="*/ 270 w 2930"/>
                <a:gd name="T69" fmla="*/ 1731 h 3284"/>
                <a:gd name="T70" fmla="*/ 503 w 2930"/>
                <a:gd name="T71" fmla="*/ 1851 h 3284"/>
                <a:gd name="T72" fmla="*/ 467 w 2930"/>
                <a:gd name="T73" fmla="*/ 2055 h 3284"/>
                <a:gd name="T74" fmla="*/ 371 w 2930"/>
                <a:gd name="T75" fmla="*/ 2205 h 3284"/>
                <a:gd name="T76" fmla="*/ 186 w 2930"/>
                <a:gd name="T77" fmla="*/ 2498 h 3284"/>
                <a:gd name="T78" fmla="*/ 132 w 2930"/>
                <a:gd name="T79" fmla="*/ 2744 h 3284"/>
                <a:gd name="T80" fmla="*/ 479 w 2930"/>
                <a:gd name="T81" fmla="*/ 3079 h 3284"/>
                <a:gd name="T82" fmla="*/ 689 w 2930"/>
                <a:gd name="T83" fmla="*/ 3235 h 3284"/>
                <a:gd name="T84" fmla="*/ 2678 w 2930"/>
                <a:gd name="T85" fmla="*/ 1132 h 3284"/>
                <a:gd name="T86" fmla="*/ 2780 w 2930"/>
                <a:gd name="T87" fmla="*/ 1060 h 3284"/>
                <a:gd name="T88" fmla="*/ 2833 w 2930"/>
                <a:gd name="T89" fmla="*/ 1216 h 3284"/>
                <a:gd name="T90" fmla="*/ 2678 w 2930"/>
                <a:gd name="T91" fmla="*/ 1132 h 3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30" h="3284">
                  <a:moveTo>
                    <a:pt x="929" y="3193"/>
                  </a:moveTo>
                  <a:lnTo>
                    <a:pt x="929" y="3193"/>
                  </a:lnTo>
                  <a:cubicBezTo>
                    <a:pt x="947" y="3169"/>
                    <a:pt x="935" y="3133"/>
                    <a:pt x="965" y="3109"/>
                  </a:cubicBezTo>
                  <a:cubicBezTo>
                    <a:pt x="1019" y="3067"/>
                    <a:pt x="869" y="2924"/>
                    <a:pt x="899" y="2858"/>
                  </a:cubicBezTo>
                  <a:cubicBezTo>
                    <a:pt x="905" y="2822"/>
                    <a:pt x="941" y="2828"/>
                    <a:pt x="947" y="2804"/>
                  </a:cubicBezTo>
                  <a:cubicBezTo>
                    <a:pt x="959" y="2762"/>
                    <a:pt x="995" y="2750"/>
                    <a:pt x="1007" y="2702"/>
                  </a:cubicBezTo>
                  <a:cubicBezTo>
                    <a:pt x="1013" y="2654"/>
                    <a:pt x="989" y="2606"/>
                    <a:pt x="995" y="2564"/>
                  </a:cubicBezTo>
                  <a:cubicBezTo>
                    <a:pt x="1013" y="2535"/>
                    <a:pt x="983" y="2505"/>
                    <a:pt x="1031" y="2505"/>
                  </a:cubicBezTo>
                  <a:cubicBezTo>
                    <a:pt x="1085" y="2505"/>
                    <a:pt x="1061" y="2421"/>
                    <a:pt x="1103" y="2421"/>
                  </a:cubicBezTo>
                  <a:cubicBezTo>
                    <a:pt x="1139" y="2421"/>
                    <a:pt x="1186" y="2427"/>
                    <a:pt x="1169" y="2475"/>
                  </a:cubicBezTo>
                  <a:cubicBezTo>
                    <a:pt x="1162" y="2487"/>
                    <a:pt x="1157" y="2553"/>
                    <a:pt x="1181" y="2522"/>
                  </a:cubicBezTo>
                  <a:cubicBezTo>
                    <a:pt x="1234" y="2475"/>
                    <a:pt x="1246" y="2379"/>
                    <a:pt x="1312" y="2325"/>
                  </a:cubicBezTo>
                  <a:cubicBezTo>
                    <a:pt x="1330" y="2313"/>
                    <a:pt x="1438" y="2247"/>
                    <a:pt x="1420" y="2223"/>
                  </a:cubicBezTo>
                  <a:cubicBezTo>
                    <a:pt x="1330" y="2097"/>
                    <a:pt x="1396" y="2127"/>
                    <a:pt x="1474" y="2049"/>
                  </a:cubicBezTo>
                  <a:cubicBezTo>
                    <a:pt x="1528" y="2001"/>
                    <a:pt x="1522" y="2049"/>
                    <a:pt x="1564" y="2061"/>
                  </a:cubicBezTo>
                  <a:cubicBezTo>
                    <a:pt x="1588" y="2073"/>
                    <a:pt x="1654" y="2055"/>
                    <a:pt x="1678" y="2049"/>
                  </a:cubicBezTo>
                  <a:cubicBezTo>
                    <a:pt x="1701" y="2025"/>
                    <a:pt x="1701" y="2025"/>
                    <a:pt x="1701" y="2025"/>
                  </a:cubicBezTo>
                  <a:lnTo>
                    <a:pt x="1701" y="2025"/>
                  </a:lnTo>
                  <a:cubicBezTo>
                    <a:pt x="1654" y="1977"/>
                    <a:pt x="1654" y="1977"/>
                    <a:pt x="1654" y="1977"/>
                  </a:cubicBezTo>
                  <a:cubicBezTo>
                    <a:pt x="1654" y="1941"/>
                    <a:pt x="1666" y="1893"/>
                    <a:pt x="1713" y="1893"/>
                  </a:cubicBezTo>
                  <a:cubicBezTo>
                    <a:pt x="1737" y="1893"/>
                    <a:pt x="1749" y="1947"/>
                    <a:pt x="1779" y="1935"/>
                  </a:cubicBezTo>
                  <a:cubicBezTo>
                    <a:pt x="1809" y="1923"/>
                    <a:pt x="1809" y="1887"/>
                    <a:pt x="1839" y="1869"/>
                  </a:cubicBezTo>
                  <a:cubicBezTo>
                    <a:pt x="1875" y="1845"/>
                    <a:pt x="1905" y="1875"/>
                    <a:pt x="1947" y="1887"/>
                  </a:cubicBezTo>
                  <a:cubicBezTo>
                    <a:pt x="1965" y="1887"/>
                    <a:pt x="2066" y="1863"/>
                    <a:pt x="2078" y="1851"/>
                  </a:cubicBezTo>
                  <a:cubicBezTo>
                    <a:pt x="2156" y="1923"/>
                    <a:pt x="2156" y="1923"/>
                    <a:pt x="2156" y="1923"/>
                  </a:cubicBezTo>
                  <a:cubicBezTo>
                    <a:pt x="2300" y="1726"/>
                    <a:pt x="2300" y="1726"/>
                    <a:pt x="2300" y="1726"/>
                  </a:cubicBezTo>
                  <a:cubicBezTo>
                    <a:pt x="2354" y="1726"/>
                    <a:pt x="2372" y="1726"/>
                    <a:pt x="2372" y="1779"/>
                  </a:cubicBezTo>
                  <a:cubicBezTo>
                    <a:pt x="2372" y="1803"/>
                    <a:pt x="2360" y="1857"/>
                    <a:pt x="2378" y="1875"/>
                  </a:cubicBezTo>
                  <a:cubicBezTo>
                    <a:pt x="2390" y="1887"/>
                    <a:pt x="2444" y="1851"/>
                    <a:pt x="2462" y="1851"/>
                  </a:cubicBezTo>
                  <a:cubicBezTo>
                    <a:pt x="2492" y="1851"/>
                    <a:pt x="2534" y="1899"/>
                    <a:pt x="2540" y="1845"/>
                  </a:cubicBezTo>
                  <a:cubicBezTo>
                    <a:pt x="2540" y="1833"/>
                    <a:pt x="2540" y="1810"/>
                    <a:pt x="2540" y="1791"/>
                  </a:cubicBezTo>
                  <a:cubicBezTo>
                    <a:pt x="2534" y="1773"/>
                    <a:pt x="2546" y="1762"/>
                    <a:pt x="2546" y="1744"/>
                  </a:cubicBezTo>
                  <a:cubicBezTo>
                    <a:pt x="2564" y="1738"/>
                    <a:pt x="2630" y="1768"/>
                    <a:pt x="2648" y="1773"/>
                  </a:cubicBezTo>
                  <a:cubicBezTo>
                    <a:pt x="2672" y="1779"/>
                    <a:pt x="2720" y="1786"/>
                    <a:pt x="2738" y="1797"/>
                  </a:cubicBezTo>
                  <a:cubicBezTo>
                    <a:pt x="2738" y="1827"/>
                    <a:pt x="2714" y="1863"/>
                    <a:pt x="2714" y="1893"/>
                  </a:cubicBezTo>
                  <a:cubicBezTo>
                    <a:pt x="2708" y="1911"/>
                    <a:pt x="2708" y="1911"/>
                    <a:pt x="2708" y="1911"/>
                  </a:cubicBezTo>
                  <a:lnTo>
                    <a:pt x="2708" y="1911"/>
                  </a:lnTo>
                  <a:cubicBezTo>
                    <a:pt x="2732" y="1917"/>
                    <a:pt x="2756" y="1893"/>
                    <a:pt x="2780" y="1881"/>
                  </a:cubicBezTo>
                  <a:cubicBezTo>
                    <a:pt x="2828" y="1869"/>
                    <a:pt x="2870" y="1857"/>
                    <a:pt x="2899" y="1821"/>
                  </a:cubicBezTo>
                  <a:cubicBezTo>
                    <a:pt x="2911" y="1803"/>
                    <a:pt x="2929" y="1762"/>
                    <a:pt x="2929" y="1744"/>
                  </a:cubicBezTo>
                  <a:cubicBezTo>
                    <a:pt x="2929" y="1690"/>
                    <a:pt x="2851" y="1690"/>
                    <a:pt x="2822" y="1654"/>
                  </a:cubicBezTo>
                  <a:cubicBezTo>
                    <a:pt x="2768" y="1600"/>
                    <a:pt x="2726" y="1540"/>
                    <a:pt x="2660" y="1492"/>
                  </a:cubicBezTo>
                  <a:cubicBezTo>
                    <a:pt x="2606" y="1444"/>
                    <a:pt x="2588" y="1444"/>
                    <a:pt x="2516" y="1456"/>
                  </a:cubicBezTo>
                  <a:cubicBezTo>
                    <a:pt x="2480" y="1462"/>
                    <a:pt x="2420" y="1486"/>
                    <a:pt x="2390" y="1456"/>
                  </a:cubicBezTo>
                  <a:cubicBezTo>
                    <a:pt x="2378" y="1438"/>
                    <a:pt x="2378" y="1426"/>
                    <a:pt x="2384" y="1408"/>
                  </a:cubicBezTo>
                  <a:cubicBezTo>
                    <a:pt x="2396" y="1378"/>
                    <a:pt x="2432" y="1390"/>
                    <a:pt x="2444" y="1366"/>
                  </a:cubicBezTo>
                  <a:cubicBezTo>
                    <a:pt x="2462" y="1336"/>
                    <a:pt x="2468" y="1258"/>
                    <a:pt x="2498" y="1240"/>
                  </a:cubicBezTo>
                  <a:cubicBezTo>
                    <a:pt x="2636" y="1156"/>
                    <a:pt x="2636" y="1156"/>
                    <a:pt x="2636" y="1156"/>
                  </a:cubicBezTo>
                  <a:cubicBezTo>
                    <a:pt x="2678" y="1132"/>
                    <a:pt x="2678" y="1132"/>
                    <a:pt x="2678" y="1132"/>
                  </a:cubicBezTo>
                  <a:lnTo>
                    <a:pt x="2678" y="1132"/>
                  </a:lnTo>
                  <a:cubicBezTo>
                    <a:pt x="2666" y="1108"/>
                    <a:pt x="2666" y="1108"/>
                    <a:pt x="2666" y="1108"/>
                  </a:cubicBezTo>
                  <a:cubicBezTo>
                    <a:pt x="2666" y="1090"/>
                    <a:pt x="2678" y="1000"/>
                    <a:pt x="2630" y="1019"/>
                  </a:cubicBezTo>
                  <a:cubicBezTo>
                    <a:pt x="2582" y="1042"/>
                    <a:pt x="2546" y="1084"/>
                    <a:pt x="2492" y="1042"/>
                  </a:cubicBezTo>
                  <a:cubicBezTo>
                    <a:pt x="2474" y="1024"/>
                    <a:pt x="2462" y="1000"/>
                    <a:pt x="2450" y="977"/>
                  </a:cubicBezTo>
                  <a:lnTo>
                    <a:pt x="2450" y="977"/>
                  </a:lnTo>
                  <a:cubicBezTo>
                    <a:pt x="2342" y="977"/>
                    <a:pt x="2342" y="977"/>
                    <a:pt x="2342" y="977"/>
                  </a:cubicBezTo>
                  <a:cubicBezTo>
                    <a:pt x="2324" y="964"/>
                    <a:pt x="2324" y="947"/>
                    <a:pt x="2294" y="940"/>
                  </a:cubicBezTo>
                  <a:cubicBezTo>
                    <a:pt x="2270" y="935"/>
                    <a:pt x="2264" y="905"/>
                    <a:pt x="2258" y="887"/>
                  </a:cubicBezTo>
                  <a:cubicBezTo>
                    <a:pt x="2192" y="761"/>
                    <a:pt x="2192" y="761"/>
                    <a:pt x="2192" y="761"/>
                  </a:cubicBezTo>
                  <a:cubicBezTo>
                    <a:pt x="2174" y="725"/>
                    <a:pt x="2180" y="707"/>
                    <a:pt x="2168" y="671"/>
                  </a:cubicBezTo>
                  <a:cubicBezTo>
                    <a:pt x="2168" y="659"/>
                    <a:pt x="2150" y="635"/>
                    <a:pt x="2144" y="623"/>
                  </a:cubicBezTo>
                  <a:cubicBezTo>
                    <a:pt x="2126" y="605"/>
                    <a:pt x="2126" y="575"/>
                    <a:pt x="2132" y="551"/>
                  </a:cubicBezTo>
                  <a:cubicBezTo>
                    <a:pt x="2096" y="473"/>
                    <a:pt x="2078" y="431"/>
                    <a:pt x="2078" y="347"/>
                  </a:cubicBezTo>
                  <a:cubicBezTo>
                    <a:pt x="2072" y="281"/>
                    <a:pt x="1989" y="245"/>
                    <a:pt x="1983" y="186"/>
                  </a:cubicBezTo>
                  <a:cubicBezTo>
                    <a:pt x="1983" y="144"/>
                    <a:pt x="2024" y="126"/>
                    <a:pt x="1976" y="96"/>
                  </a:cubicBezTo>
                  <a:cubicBezTo>
                    <a:pt x="1947" y="78"/>
                    <a:pt x="1839" y="54"/>
                    <a:pt x="1833" y="36"/>
                  </a:cubicBezTo>
                  <a:cubicBezTo>
                    <a:pt x="1809" y="0"/>
                    <a:pt x="1791" y="48"/>
                    <a:pt x="1773" y="66"/>
                  </a:cubicBezTo>
                  <a:cubicBezTo>
                    <a:pt x="1755" y="78"/>
                    <a:pt x="1749" y="138"/>
                    <a:pt x="1731" y="132"/>
                  </a:cubicBezTo>
                  <a:cubicBezTo>
                    <a:pt x="1666" y="120"/>
                    <a:pt x="1684" y="132"/>
                    <a:pt x="1666" y="191"/>
                  </a:cubicBezTo>
                  <a:cubicBezTo>
                    <a:pt x="1654" y="239"/>
                    <a:pt x="1600" y="275"/>
                    <a:pt x="1600" y="305"/>
                  </a:cubicBezTo>
                  <a:cubicBezTo>
                    <a:pt x="1594" y="347"/>
                    <a:pt x="1582" y="359"/>
                    <a:pt x="1594" y="401"/>
                  </a:cubicBezTo>
                  <a:cubicBezTo>
                    <a:pt x="1600" y="407"/>
                    <a:pt x="1474" y="461"/>
                    <a:pt x="1444" y="413"/>
                  </a:cubicBezTo>
                  <a:cubicBezTo>
                    <a:pt x="1438" y="395"/>
                    <a:pt x="1384" y="371"/>
                    <a:pt x="1396" y="359"/>
                  </a:cubicBezTo>
                  <a:cubicBezTo>
                    <a:pt x="1420" y="341"/>
                    <a:pt x="1462" y="347"/>
                    <a:pt x="1486" y="323"/>
                  </a:cubicBezTo>
                  <a:cubicBezTo>
                    <a:pt x="1498" y="311"/>
                    <a:pt x="1468" y="257"/>
                    <a:pt x="1468" y="239"/>
                  </a:cubicBezTo>
                  <a:cubicBezTo>
                    <a:pt x="1444" y="233"/>
                    <a:pt x="1348" y="281"/>
                    <a:pt x="1312" y="281"/>
                  </a:cubicBezTo>
                  <a:cubicBezTo>
                    <a:pt x="1228" y="317"/>
                    <a:pt x="1199" y="323"/>
                    <a:pt x="1157" y="239"/>
                  </a:cubicBezTo>
                  <a:cubicBezTo>
                    <a:pt x="1139" y="191"/>
                    <a:pt x="1073" y="156"/>
                    <a:pt x="1031" y="210"/>
                  </a:cubicBezTo>
                  <a:cubicBezTo>
                    <a:pt x="995" y="257"/>
                    <a:pt x="941" y="186"/>
                    <a:pt x="959" y="252"/>
                  </a:cubicBezTo>
                  <a:cubicBezTo>
                    <a:pt x="971" y="317"/>
                    <a:pt x="893" y="317"/>
                    <a:pt x="845" y="311"/>
                  </a:cubicBezTo>
                  <a:cubicBezTo>
                    <a:pt x="755" y="293"/>
                    <a:pt x="791" y="245"/>
                    <a:pt x="761" y="180"/>
                  </a:cubicBezTo>
                  <a:cubicBezTo>
                    <a:pt x="755" y="168"/>
                    <a:pt x="737" y="156"/>
                    <a:pt x="731" y="144"/>
                  </a:cubicBezTo>
                  <a:cubicBezTo>
                    <a:pt x="725" y="126"/>
                    <a:pt x="725" y="108"/>
                    <a:pt x="713" y="90"/>
                  </a:cubicBezTo>
                  <a:cubicBezTo>
                    <a:pt x="689" y="48"/>
                    <a:pt x="647" y="84"/>
                    <a:pt x="611" y="96"/>
                  </a:cubicBezTo>
                  <a:cubicBezTo>
                    <a:pt x="587" y="102"/>
                    <a:pt x="569" y="84"/>
                    <a:pt x="545" y="84"/>
                  </a:cubicBezTo>
                  <a:cubicBezTo>
                    <a:pt x="431" y="126"/>
                    <a:pt x="515" y="156"/>
                    <a:pt x="533" y="215"/>
                  </a:cubicBezTo>
                  <a:cubicBezTo>
                    <a:pt x="545" y="281"/>
                    <a:pt x="461" y="317"/>
                    <a:pt x="408" y="335"/>
                  </a:cubicBezTo>
                  <a:cubicBezTo>
                    <a:pt x="354" y="347"/>
                    <a:pt x="329" y="293"/>
                    <a:pt x="270" y="299"/>
                  </a:cubicBezTo>
                  <a:cubicBezTo>
                    <a:pt x="234" y="305"/>
                    <a:pt x="198" y="323"/>
                    <a:pt x="156" y="335"/>
                  </a:cubicBezTo>
                  <a:cubicBezTo>
                    <a:pt x="114" y="347"/>
                    <a:pt x="48" y="359"/>
                    <a:pt x="12" y="377"/>
                  </a:cubicBezTo>
                  <a:lnTo>
                    <a:pt x="12" y="377"/>
                  </a:lnTo>
                  <a:cubicBezTo>
                    <a:pt x="6" y="401"/>
                    <a:pt x="0" y="407"/>
                    <a:pt x="12" y="431"/>
                  </a:cubicBezTo>
                  <a:cubicBezTo>
                    <a:pt x="24" y="461"/>
                    <a:pt x="42" y="491"/>
                    <a:pt x="60" y="521"/>
                  </a:cubicBezTo>
                  <a:cubicBezTo>
                    <a:pt x="78" y="569"/>
                    <a:pt x="78" y="623"/>
                    <a:pt x="126" y="653"/>
                  </a:cubicBezTo>
                  <a:cubicBezTo>
                    <a:pt x="186" y="695"/>
                    <a:pt x="192" y="725"/>
                    <a:pt x="168" y="797"/>
                  </a:cubicBezTo>
                  <a:cubicBezTo>
                    <a:pt x="174" y="827"/>
                    <a:pt x="168" y="857"/>
                    <a:pt x="180" y="887"/>
                  </a:cubicBezTo>
                  <a:cubicBezTo>
                    <a:pt x="198" y="929"/>
                    <a:pt x="252" y="977"/>
                    <a:pt x="216" y="1030"/>
                  </a:cubicBezTo>
                  <a:cubicBezTo>
                    <a:pt x="198" y="1060"/>
                    <a:pt x="138" y="1060"/>
                    <a:pt x="126" y="1084"/>
                  </a:cubicBezTo>
                  <a:cubicBezTo>
                    <a:pt x="108" y="1114"/>
                    <a:pt x="144" y="1126"/>
                    <a:pt x="150" y="1150"/>
                  </a:cubicBezTo>
                  <a:cubicBezTo>
                    <a:pt x="162" y="1168"/>
                    <a:pt x="150" y="1186"/>
                    <a:pt x="150" y="1204"/>
                  </a:cubicBezTo>
                  <a:cubicBezTo>
                    <a:pt x="150" y="1234"/>
                    <a:pt x="180" y="1246"/>
                    <a:pt x="180" y="1282"/>
                  </a:cubicBezTo>
                  <a:cubicBezTo>
                    <a:pt x="180" y="1324"/>
                    <a:pt x="180" y="1360"/>
                    <a:pt x="174" y="1402"/>
                  </a:cubicBezTo>
                  <a:cubicBezTo>
                    <a:pt x="156" y="1438"/>
                    <a:pt x="132" y="1456"/>
                    <a:pt x="138" y="1504"/>
                  </a:cubicBezTo>
                  <a:cubicBezTo>
                    <a:pt x="144" y="1582"/>
                    <a:pt x="222" y="1606"/>
                    <a:pt x="246" y="1672"/>
                  </a:cubicBezTo>
                  <a:cubicBezTo>
                    <a:pt x="252" y="1690"/>
                    <a:pt x="270" y="1714"/>
                    <a:pt x="270" y="1731"/>
                  </a:cubicBezTo>
                  <a:cubicBezTo>
                    <a:pt x="276" y="1773"/>
                    <a:pt x="270" y="1839"/>
                    <a:pt x="329" y="1803"/>
                  </a:cubicBezTo>
                  <a:cubicBezTo>
                    <a:pt x="384" y="1773"/>
                    <a:pt x="366" y="1815"/>
                    <a:pt x="402" y="1821"/>
                  </a:cubicBezTo>
                  <a:cubicBezTo>
                    <a:pt x="431" y="1833"/>
                    <a:pt x="509" y="1791"/>
                    <a:pt x="503" y="1851"/>
                  </a:cubicBezTo>
                  <a:cubicBezTo>
                    <a:pt x="503" y="1869"/>
                    <a:pt x="473" y="1887"/>
                    <a:pt x="485" y="1905"/>
                  </a:cubicBezTo>
                  <a:cubicBezTo>
                    <a:pt x="491" y="1929"/>
                    <a:pt x="503" y="1947"/>
                    <a:pt x="497" y="1971"/>
                  </a:cubicBezTo>
                  <a:cubicBezTo>
                    <a:pt x="467" y="1995"/>
                    <a:pt x="485" y="2043"/>
                    <a:pt x="467" y="2055"/>
                  </a:cubicBezTo>
                  <a:cubicBezTo>
                    <a:pt x="443" y="2067"/>
                    <a:pt x="431" y="2067"/>
                    <a:pt x="419" y="2097"/>
                  </a:cubicBezTo>
                  <a:cubicBezTo>
                    <a:pt x="413" y="2121"/>
                    <a:pt x="437" y="2145"/>
                    <a:pt x="408" y="2163"/>
                  </a:cubicBezTo>
                  <a:cubicBezTo>
                    <a:pt x="384" y="2181"/>
                    <a:pt x="384" y="2169"/>
                    <a:pt x="371" y="2205"/>
                  </a:cubicBezTo>
                  <a:cubicBezTo>
                    <a:pt x="360" y="2259"/>
                    <a:pt x="354" y="2283"/>
                    <a:pt x="288" y="2265"/>
                  </a:cubicBezTo>
                  <a:cubicBezTo>
                    <a:pt x="258" y="2259"/>
                    <a:pt x="156" y="2313"/>
                    <a:pt x="138" y="2343"/>
                  </a:cubicBezTo>
                  <a:cubicBezTo>
                    <a:pt x="102" y="2391"/>
                    <a:pt x="228" y="2415"/>
                    <a:pt x="186" y="2498"/>
                  </a:cubicBezTo>
                  <a:cubicBezTo>
                    <a:pt x="174" y="2522"/>
                    <a:pt x="162" y="2558"/>
                    <a:pt x="126" y="2564"/>
                  </a:cubicBezTo>
                  <a:cubicBezTo>
                    <a:pt x="54" y="2582"/>
                    <a:pt x="90" y="2600"/>
                    <a:pt x="96" y="2654"/>
                  </a:cubicBezTo>
                  <a:cubicBezTo>
                    <a:pt x="96" y="2684"/>
                    <a:pt x="132" y="2708"/>
                    <a:pt x="132" y="2744"/>
                  </a:cubicBezTo>
                  <a:cubicBezTo>
                    <a:pt x="126" y="2816"/>
                    <a:pt x="138" y="2858"/>
                    <a:pt x="198" y="2894"/>
                  </a:cubicBezTo>
                  <a:cubicBezTo>
                    <a:pt x="395" y="3025"/>
                    <a:pt x="395" y="3025"/>
                    <a:pt x="395" y="3025"/>
                  </a:cubicBezTo>
                  <a:cubicBezTo>
                    <a:pt x="419" y="3037"/>
                    <a:pt x="461" y="3055"/>
                    <a:pt x="479" y="3079"/>
                  </a:cubicBezTo>
                  <a:cubicBezTo>
                    <a:pt x="509" y="3133"/>
                    <a:pt x="497" y="3157"/>
                    <a:pt x="551" y="3193"/>
                  </a:cubicBezTo>
                  <a:cubicBezTo>
                    <a:pt x="581" y="3217"/>
                    <a:pt x="581" y="3259"/>
                    <a:pt x="617" y="3271"/>
                  </a:cubicBezTo>
                  <a:cubicBezTo>
                    <a:pt x="647" y="3283"/>
                    <a:pt x="671" y="3259"/>
                    <a:pt x="689" y="3235"/>
                  </a:cubicBezTo>
                  <a:cubicBezTo>
                    <a:pt x="719" y="3205"/>
                    <a:pt x="779" y="3187"/>
                    <a:pt x="821" y="3187"/>
                  </a:cubicBezTo>
                  <a:cubicBezTo>
                    <a:pt x="863" y="3193"/>
                    <a:pt x="887" y="3211"/>
                    <a:pt x="929" y="3193"/>
                  </a:cubicBezTo>
                  <a:close/>
                  <a:moveTo>
                    <a:pt x="2678" y="1132"/>
                  </a:moveTo>
                  <a:lnTo>
                    <a:pt x="2678" y="1132"/>
                  </a:lnTo>
                  <a:lnTo>
                    <a:pt x="2678" y="1132"/>
                  </a:lnTo>
                  <a:cubicBezTo>
                    <a:pt x="2780" y="1060"/>
                    <a:pt x="2780" y="1060"/>
                    <a:pt x="2780" y="1060"/>
                  </a:cubicBezTo>
                  <a:cubicBezTo>
                    <a:pt x="2833" y="1132"/>
                    <a:pt x="2833" y="1132"/>
                    <a:pt x="2833" y="1132"/>
                  </a:cubicBezTo>
                  <a:cubicBezTo>
                    <a:pt x="2833" y="1216"/>
                    <a:pt x="2833" y="1216"/>
                    <a:pt x="2833" y="1216"/>
                  </a:cubicBezTo>
                  <a:lnTo>
                    <a:pt x="2833" y="1216"/>
                  </a:lnTo>
                  <a:cubicBezTo>
                    <a:pt x="2762" y="1144"/>
                    <a:pt x="2762" y="1144"/>
                    <a:pt x="2762" y="1144"/>
                  </a:cubicBezTo>
                  <a:cubicBezTo>
                    <a:pt x="2762" y="1144"/>
                    <a:pt x="2762" y="1138"/>
                    <a:pt x="2756" y="1138"/>
                  </a:cubicBezTo>
                  <a:lnTo>
                    <a:pt x="2678" y="1132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126"/>
            <p:cNvSpPr>
              <a:spLocks noChangeArrowheads="1"/>
            </p:cNvSpPr>
            <p:nvPr/>
          </p:nvSpPr>
          <p:spPr bwMode="auto">
            <a:xfrm>
              <a:off x="7818515" y="5023849"/>
              <a:ext cx="2043715" cy="2246118"/>
            </a:xfrm>
            <a:custGeom>
              <a:avLst/>
              <a:gdLst>
                <a:gd name="T0" fmla="*/ 1408 w 3830"/>
                <a:gd name="T1" fmla="*/ 2553 h 4213"/>
                <a:gd name="T2" fmla="*/ 1690 w 3830"/>
                <a:gd name="T3" fmla="*/ 2756 h 4213"/>
                <a:gd name="T4" fmla="*/ 1492 w 3830"/>
                <a:gd name="T5" fmla="*/ 3140 h 4213"/>
                <a:gd name="T6" fmla="*/ 1966 w 3830"/>
                <a:gd name="T7" fmla="*/ 3385 h 4213"/>
                <a:gd name="T8" fmla="*/ 1971 w 3830"/>
                <a:gd name="T9" fmla="*/ 3835 h 4213"/>
                <a:gd name="T10" fmla="*/ 2133 w 3830"/>
                <a:gd name="T11" fmla="*/ 3985 h 4213"/>
                <a:gd name="T12" fmla="*/ 2547 w 3830"/>
                <a:gd name="T13" fmla="*/ 4045 h 4213"/>
                <a:gd name="T14" fmla="*/ 2912 w 3830"/>
                <a:gd name="T15" fmla="*/ 4063 h 4213"/>
                <a:gd name="T16" fmla="*/ 3086 w 3830"/>
                <a:gd name="T17" fmla="*/ 3691 h 4213"/>
                <a:gd name="T18" fmla="*/ 3194 w 3830"/>
                <a:gd name="T19" fmla="*/ 3475 h 4213"/>
                <a:gd name="T20" fmla="*/ 2966 w 3830"/>
                <a:gd name="T21" fmla="*/ 3086 h 4213"/>
                <a:gd name="T22" fmla="*/ 3086 w 3830"/>
                <a:gd name="T23" fmla="*/ 2511 h 4213"/>
                <a:gd name="T24" fmla="*/ 3110 w 3830"/>
                <a:gd name="T25" fmla="*/ 1893 h 4213"/>
                <a:gd name="T26" fmla="*/ 3206 w 3830"/>
                <a:gd name="T27" fmla="*/ 1636 h 4213"/>
                <a:gd name="T28" fmla="*/ 3685 w 3830"/>
                <a:gd name="T29" fmla="*/ 1042 h 4213"/>
                <a:gd name="T30" fmla="*/ 3697 w 3830"/>
                <a:gd name="T31" fmla="*/ 563 h 4213"/>
                <a:gd name="T32" fmla="*/ 3458 w 3830"/>
                <a:gd name="T33" fmla="*/ 419 h 4213"/>
                <a:gd name="T34" fmla="*/ 3314 w 3830"/>
                <a:gd name="T35" fmla="*/ 215 h 4213"/>
                <a:gd name="T36" fmla="*/ 2948 w 3830"/>
                <a:gd name="T37" fmla="*/ 275 h 4213"/>
                <a:gd name="T38" fmla="*/ 2834 w 3830"/>
                <a:gd name="T39" fmla="*/ 197 h 4213"/>
                <a:gd name="T40" fmla="*/ 2781 w 3830"/>
                <a:gd name="T41" fmla="*/ 156 h 4213"/>
                <a:gd name="T42" fmla="*/ 2583 w 3830"/>
                <a:gd name="T43" fmla="*/ 347 h 4213"/>
                <a:gd name="T44" fmla="*/ 2421 w 3830"/>
                <a:gd name="T45" fmla="*/ 102 h 4213"/>
                <a:gd name="T46" fmla="*/ 2223 w 3830"/>
                <a:gd name="T47" fmla="*/ 18 h 4213"/>
                <a:gd name="T48" fmla="*/ 2229 w 3830"/>
                <a:gd name="T49" fmla="*/ 191 h 4213"/>
                <a:gd name="T50" fmla="*/ 1995 w 3830"/>
                <a:gd name="T51" fmla="*/ 359 h 4213"/>
                <a:gd name="T52" fmla="*/ 1600 w 3830"/>
                <a:gd name="T53" fmla="*/ 221 h 4213"/>
                <a:gd name="T54" fmla="*/ 1258 w 3830"/>
                <a:gd name="T55" fmla="*/ 263 h 4213"/>
                <a:gd name="T56" fmla="*/ 959 w 3830"/>
                <a:gd name="T57" fmla="*/ 251 h 4213"/>
                <a:gd name="T58" fmla="*/ 1061 w 3830"/>
                <a:gd name="T59" fmla="*/ 461 h 4213"/>
                <a:gd name="T60" fmla="*/ 851 w 3830"/>
                <a:gd name="T61" fmla="*/ 713 h 4213"/>
                <a:gd name="T62" fmla="*/ 671 w 3830"/>
                <a:gd name="T63" fmla="*/ 977 h 4213"/>
                <a:gd name="T64" fmla="*/ 773 w 3830"/>
                <a:gd name="T65" fmla="*/ 1168 h 4213"/>
                <a:gd name="T66" fmla="*/ 731 w 3830"/>
                <a:gd name="T67" fmla="*/ 1444 h 4213"/>
                <a:gd name="T68" fmla="*/ 659 w 3830"/>
                <a:gd name="T69" fmla="*/ 1630 h 4213"/>
                <a:gd name="T70" fmla="*/ 312 w 3830"/>
                <a:gd name="T71" fmla="*/ 1839 h 4213"/>
                <a:gd name="T72" fmla="*/ 0 w 3830"/>
                <a:gd name="T73" fmla="*/ 1863 h 4213"/>
                <a:gd name="T74" fmla="*/ 773 w 3830"/>
                <a:gd name="T75" fmla="*/ 2049 h 4213"/>
                <a:gd name="T76" fmla="*/ 2367 w 3830"/>
                <a:gd name="T77" fmla="*/ 1803 h 4213"/>
                <a:gd name="T78" fmla="*/ 2163 w 3830"/>
                <a:gd name="T79" fmla="*/ 1731 h 4213"/>
                <a:gd name="T80" fmla="*/ 1894 w 3830"/>
                <a:gd name="T81" fmla="*/ 1696 h 4213"/>
                <a:gd name="T82" fmla="*/ 1828 w 3830"/>
                <a:gd name="T83" fmla="*/ 1432 h 4213"/>
                <a:gd name="T84" fmla="*/ 1732 w 3830"/>
                <a:gd name="T85" fmla="*/ 1120 h 4213"/>
                <a:gd name="T86" fmla="*/ 1894 w 3830"/>
                <a:gd name="T87" fmla="*/ 923 h 4213"/>
                <a:gd name="T88" fmla="*/ 2373 w 3830"/>
                <a:gd name="T89" fmla="*/ 845 h 4213"/>
                <a:gd name="T90" fmla="*/ 2781 w 3830"/>
                <a:gd name="T91" fmla="*/ 671 h 4213"/>
                <a:gd name="T92" fmla="*/ 3170 w 3830"/>
                <a:gd name="T93" fmla="*/ 437 h 4213"/>
                <a:gd name="T94" fmla="*/ 3482 w 3830"/>
                <a:gd name="T95" fmla="*/ 485 h 4213"/>
                <a:gd name="T96" fmla="*/ 3572 w 3830"/>
                <a:gd name="T97" fmla="*/ 593 h 4213"/>
                <a:gd name="T98" fmla="*/ 3464 w 3830"/>
                <a:gd name="T99" fmla="*/ 671 h 4213"/>
                <a:gd name="T100" fmla="*/ 3398 w 3830"/>
                <a:gd name="T101" fmla="*/ 791 h 4213"/>
                <a:gd name="T102" fmla="*/ 3260 w 3830"/>
                <a:gd name="T103" fmla="*/ 881 h 4213"/>
                <a:gd name="T104" fmla="*/ 3086 w 3830"/>
                <a:gd name="T105" fmla="*/ 869 h 4213"/>
                <a:gd name="T106" fmla="*/ 3062 w 3830"/>
                <a:gd name="T107" fmla="*/ 1156 h 4213"/>
                <a:gd name="T108" fmla="*/ 3032 w 3830"/>
                <a:gd name="T109" fmla="*/ 1390 h 4213"/>
                <a:gd name="T110" fmla="*/ 2966 w 3830"/>
                <a:gd name="T111" fmla="*/ 1630 h 4213"/>
                <a:gd name="T112" fmla="*/ 2403 w 3830"/>
                <a:gd name="T113" fmla="*/ 1827 h 4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30" h="4213">
                  <a:moveTo>
                    <a:pt x="905" y="2295"/>
                  </a:moveTo>
                  <a:lnTo>
                    <a:pt x="905" y="2295"/>
                  </a:lnTo>
                  <a:cubicBezTo>
                    <a:pt x="1025" y="2349"/>
                    <a:pt x="1085" y="2516"/>
                    <a:pt x="1192" y="2570"/>
                  </a:cubicBezTo>
                  <a:cubicBezTo>
                    <a:pt x="1246" y="2594"/>
                    <a:pt x="1348" y="2564"/>
                    <a:pt x="1408" y="2553"/>
                  </a:cubicBezTo>
                  <a:cubicBezTo>
                    <a:pt x="1492" y="2540"/>
                    <a:pt x="1558" y="2576"/>
                    <a:pt x="1636" y="2588"/>
                  </a:cubicBezTo>
                  <a:cubicBezTo>
                    <a:pt x="1654" y="2588"/>
                    <a:pt x="1714" y="2588"/>
                    <a:pt x="1720" y="2600"/>
                  </a:cubicBezTo>
                  <a:lnTo>
                    <a:pt x="1720" y="2600"/>
                  </a:lnTo>
                  <a:cubicBezTo>
                    <a:pt x="1720" y="2654"/>
                    <a:pt x="1678" y="2690"/>
                    <a:pt x="1690" y="2756"/>
                  </a:cubicBezTo>
                  <a:cubicBezTo>
                    <a:pt x="1696" y="2798"/>
                    <a:pt x="1720" y="2834"/>
                    <a:pt x="1720" y="2882"/>
                  </a:cubicBezTo>
                  <a:cubicBezTo>
                    <a:pt x="1720" y="2948"/>
                    <a:pt x="1690" y="3014"/>
                    <a:pt x="1630" y="3056"/>
                  </a:cubicBezTo>
                  <a:cubicBezTo>
                    <a:pt x="1606" y="3074"/>
                    <a:pt x="1582" y="3092"/>
                    <a:pt x="1552" y="3104"/>
                  </a:cubicBezTo>
                  <a:cubicBezTo>
                    <a:pt x="1540" y="3110"/>
                    <a:pt x="1492" y="3134"/>
                    <a:pt x="1492" y="3140"/>
                  </a:cubicBezTo>
                  <a:cubicBezTo>
                    <a:pt x="1522" y="3170"/>
                    <a:pt x="1570" y="3176"/>
                    <a:pt x="1600" y="3206"/>
                  </a:cubicBezTo>
                  <a:cubicBezTo>
                    <a:pt x="1654" y="3260"/>
                    <a:pt x="1702" y="3182"/>
                    <a:pt x="1750" y="3176"/>
                  </a:cubicBezTo>
                  <a:cubicBezTo>
                    <a:pt x="1804" y="3164"/>
                    <a:pt x="1852" y="3188"/>
                    <a:pt x="1887" y="3224"/>
                  </a:cubicBezTo>
                  <a:cubicBezTo>
                    <a:pt x="1935" y="3254"/>
                    <a:pt x="1948" y="3337"/>
                    <a:pt x="1966" y="3385"/>
                  </a:cubicBezTo>
                  <a:cubicBezTo>
                    <a:pt x="1977" y="3433"/>
                    <a:pt x="1942" y="3457"/>
                    <a:pt x="1948" y="3499"/>
                  </a:cubicBezTo>
                  <a:cubicBezTo>
                    <a:pt x="1948" y="3535"/>
                    <a:pt x="1948" y="3571"/>
                    <a:pt x="1948" y="3607"/>
                  </a:cubicBezTo>
                  <a:cubicBezTo>
                    <a:pt x="1935" y="3655"/>
                    <a:pt x="1894" y="3673"/>
                    <a:pt x="1906" y="3727"/>
                  </a:cubicBezTo>
                  <a:cubicBezTo>
                    <a:pt x="1911" y="3787"/>
                    <a:pt x="1966" y="3769"/>
                    <a:pt x="1971" y="3835"/>
                  </a:cubicBezTo>
                  <a:cubicBezTo>
                    <a:pt x="1983" y="3913"/>
                    <a:pt x="1983" y="3913"/>
                    <a:pt x="1983" y="3913"/>
                  </a:cubicBezTo>
                  <a:lnTo>
                    <a:pt x="1983" y="3913"/>
                  </a:lnTo>
                  <a:cubicBezTo>
                    <a:pt x="1990" y="3943"/>
                    <a:pt x="2013" y="3961"/>
                    <a:pt x="2025" y="3985"/>
                  </a:cubicBezTo>
                  <a:cubicBezTo>
                    <a:pt x="2043" y="4039"/>
                    <a:pt x="2073" y="3949"/>
                    <a:pt x="2133" y="3985"/>
                  </a:cubicBezTo>
                  <a:cubicBezTo>
                    <a:pt x="2163" y="4003"/>
                    <a:pt x="2205" y="3967"/>
                    <a:pt x="2247" y="3991"/>
                  </a:cubicBezTo>
                  <a:cubicBezTo>
                    <a:pt x="2283" y="4021"/>
                    <a:pt x="2301" y="4003"/>
                    <a:pt x="2337" y="4009"/>
                  </a:cubicBezTo>
                  <a:cubicBezTo>
                    <a:pt x="2367" y="4009"/>
                    <a:pt x="2379" y="4027"/>
                    <a:pt x="2403" y="4032"/>
                  </a:cubicBezTo>
                  <a:cubicBezTo>
                    <a:pt x="2439" y="4045"/>
                    <a:pt x="2505" y="4039"/>
                    <a:pt x="2547" y="4045"/>
                  </a:cubicBezTo>
                  <a:cubicBezTo>
                    <a:pt x="2589" y="4045"/>
                    <a:pt x="2631" y="4074"/>
                    <a:pt x="2679" y="4087"/>
                  </a:cubicBezTo>
                  <a:cubicBezTo>
                    <a:pt x="2733" y="4080"/>
                    <a:pt x="2781" y="4134"/>
                    <a:pt x="2816" y="4176"/>
                  </a:cubicBezTo>
                  <a:cubicBezTo>
                    <a:pt x="2852" y="4212"/>
                    <a:pt x="2852" y="4152"/>
                    <a:pt x="2882" y="4134"/>
                  </a:cubicBezTo>
                  <a:cubicBezTo>
                    <a:pt x="2924" y="4104"/>
                    <a:pt x="2924" y="4098"/>
                    <a:pt x="2912" y="4063"/>
                  </a:cubicBezTo>
                  <a:cubicBezTo>
                    <a:pt x="2888" y="3991"/>
                    <a:pt x="2972" y="3997"/>
                    <a:pt x="2996" y="3955"/>
                  </a:cubicBezTo>
                  <a:cubicBezTo>
                    <a:pt x="3014" y="3931"/>
                    <a:pt x="2978" y="3931"/>
                    <a:pt x="2972" y="3919"/>
                  </a:cubicBezTo>
                  <a:cubicBezTo>
                    <a:pt x="2948" y="3889"/>
                    <a:pt x="2978" y="3865"/>
                    <a:pt x="2978" y="3835"/>
                  </a:cubicBezTo>
                  <a:cubicBezTo>
                    <a:pt x="3020" y="3805"/>
                    <a:pt x="3038" y="3709"/>
                    <a:pt x="3086" y="3691"/>
                  </a:cubicBezTo>
                  <a:cubicBezTo>
                    <a:pt x="3104" y="3685"/>
                    <a:pt x="3122" y="3691"/>
                    <a:pt x="3128" y="3667"/>
                  </a:cubicBezTo>
                  <a:cubicBezTo>
                    <a:pt x="3128" y="3631"/>
                    <a:pt x="3104" y="3571"/>
                    <a:pt x="3164" y="3571"/>
                  </a:cubicBezTo>
                  <a:cubicBezTo>
                    <a:pt x="3182" y="3571"/>
                    <a:pt x="3236" y="3565"/>
                    <a:pt x="3248" y="3553"/>
                  </a:cubicBezTo>
                  <a:cubicBezTo>
                    <a:pt x="3260" y="3541"/>
                    <a:pt x="3206" y="3487"/>
                    <a:pt x="3194" y="3475"/>
                  </a:cubicBezTo>
                  <a:cubicBezTo>
                    <a:pt x="3176" y="3451"/>
                    <a:pt x="3164" y="3433"/>
                    <a:pt x="3152" y="3409"/>
                  </a:cubicBezTo>
                  <a:cubicBezTo>
                    <a:pt x="3134" y="3379"/>
                    <a:pt x="3104" y="3355"/>
                    <a:pt x="3086" y="3320"/>
                  </a:cubicBezTo>
                  <a:cubicBezTo>
                    <a:pt x="2966" y="3086"/>
                    <a:pt x="2966" y="3086"/>
                    <a:pt x="2966" y="3086"/>
                  </a:cubicBezTo>
                  <a:lnTo>
                    <a:pt x="2966" y="3086"/>
                  </a:lnTo>
                  <a:cubicBezTo>
                    <a:pt x="2942" y="3050"/>
                    <a:pt x="2924" y="3008"/>
                    <a:pt x="2942" y="2966"/>
                  </a:cubicBezTo>
                  <a:cubicBezTo>
                    <a:pt x="2954" y="2930"/>
                    <a:pt x="3008" y="2918"/>
                    <a:pt x="3038" y="2900"/>
                  </a:cubicBezTo>
                  <a:cubicBezTo>
                    <a:pt x="3098" y="2858"/>
                    <a:pt x="3134" y="2816"/>
                    <a:pt x="3134" y="2744"/>
                  </a:cubicBezTo>
                  <a:cubicBezTo>
                    <a:pt x="3134" y="2678"/>
                    <a:pt x="3110" y="2576"/>
                    <a:pt x="3086" y="2511"/>
                  </a:cubicBezTo>
                  <a:cubicBezTo>
                    <a:pt x="3068" y="2451"/>
                    <a:pt x="3020" y="2403"/>
                    <a:pt x="3008" y="2343"/>
                  </a:cubicBezTo>
                  <a:cubicBezTo>
                    <a:pt x="3002" y="2295"/>
                    <a:pt x="2990" y="2247"/>
                    <a:pt x="2990" y="2205"/>
                  </a:cubicBezTo>
                  <a:cubicBezTo>
                    <a:pt x="2990" y="2133"/>
                    <a:pt x="3050" y="2103"/>
                    <a:pt x="3050" y="2031"/>
                  </a:cubicBezTo>
                  <a:cubicBezTo>
                    <a:pt x="3056" y="1977"/>
                    <a:pt x="3086" y="1947"/>
                    <a:pt x="3110" y="1893"/>
                  </a:cubicBezTo>
                  <a:cubicBezTo>
                    <a:pt x="3134" y="1863"/>
                    <a:pt x="3146" y="1827"/>
                    <a:pt x="3158" y="1791"/>
                  </a:cubicBezTo>
                  <a:cubicBezTo>
                    <a:pt x="3176" y="1755"/>
                    <a:pt x="3170" y="1702"/>
                    <a:pt x="3182" y="1666"/>
                  </a:cubicBezTo>
                  <a:lnTo>
                    <a:pt x="3182" y="1666"/>
                  </a:lnTo>
                  <a:cubicBezTo>
                    <a:pt x="3188" y="1654"/>
                    <a:pt x="3194" y="1642"/>
                    <a:pt x="3206" y="1636"/>
                  </a:cubicBezTo>
                  <a:cubicBezTo>
                    <a:pt x="3284" y="1576"/>
                    <a:pt x="3266" y="1486"/>
                    <a:pt x="3356" y="1450"/>
                  </a:cubicBezTo>
                  <a:cubicBezTo>
                    <a:pt x="3458" y="1408"/>
                    <a:pt x="3446" y="1306"/>
                    <a:pt x="3482" y="1222"/>
                  </a:cubicBezTo>
                  <a:cubicBezTo>
                    <a:pt x="3500" y="1162"/>
                    <a:pt x="3530" y="1138"/>
                    <a:pt x="3565" y="1102"/>
                  </a:cubicBezTo>
                  <a:cubicBezTo>
                    <a:pt x="3601" y="1066"/>
                    <a:pt x="3625" y="1042"/>
                    <a:pt x="3685" y="1042"/>
                  </a:cubicBezTo>
                  <a:cubicBezTo>
                    <a:pt x="3715" y="1042"/>
                    <a:pt x="3757" y="1030"/>
                    <a:pt x="3781" y="1006"/>
                  </a:cubicBezTo>
                  <a:cubicBezTo>
                    <a:pt x="3829" y="947"/>
                    <a:pt x="3817" y="911"/>
                    <a:pt x="3769" y="863"/>
                  </a:cubicBezTo>
                  <a:cubicBezTo>
                    <a:pt x="3733" y="827"/>
                    <a:pt x="3721" y="785"/>
                    <a:pt x="3715" y="743"/>
                  </a:cubicBezTo>
                  <a:cubicBezTo>
                    <a:pt x="3703" y="695"/>
                    <a:pt x="3673" y="599"/>
                    <a:pt x="3697" y="563"/>
                  </a:cubicBezTo>
                  <a:cubicBezTo>
                    <a:pt x="3709" y="551"/>
                    <a:pt x="3721" y="545"/>
                    <a:pt x="3727" y="539"/>
                  </a:cubicBezTo>
                  <a:cubicBezTo>
                    <a:pt x="3709" y="515"/>
                    <a:pt x="3685" y="485"/>
                    <a:pt x="3655" y="473"/>
                  </a:cubicBezTo>
                  <a:cubicBezTo>
                    <a:pt x="3637" y="455"/>
                    <a:pt x="3607" y="455"/>
                    <a:pt x="3578" y="449"/>
                  </a:cubicBezTo>
                  <a:cubicBezTo>
                    <a:pt x="3541" y="443"/>
                    <a:pt x="3476" y="449"/>
                    <a:pt x="3458" y="419"/>
                  </a:cubicBezTo>
                  <a:cubicBezTo>
                    <a:pt x="3440" y="395"/>
                    <a:pt x="3428" y="371"/>
                    <a:pt x="3422" y="341"/>
                  </a:cubicBezTo>
                  <a:cubicBezTo>
                    <a:pt x="3410" y="311"/>
                    <a:pt x="3380" y="275"/>
                    <a:pt x="3350" y="257"/>
                  </a:cubicBezTo>
                  <a:cubicBezTo>
                    <a:pt x="3314" y="215"/>
                    <a:pt x="3314" y="215"/>
                    <a:pt x="3314" y="215"/>
                  </a:cubicBezTo>
                  <a:lnTo>
                    <a:pt x="3314" y="215"/>
                  </a:lnTo>
                  <a:cubicBezTo>
                    <a:pt x="3308" y="180"/>
                    <a:pt x="3266" y="245"/>
                    <a:pt x="3260" y="257"/>
                  </a:cubicBezTo>
                  <a:cubicBezTo>
                    <a:pt x="3230" y="299"/>
                    <a:pt x="3224" y="311"/>
                    <a:pt x="3170" y="323"/>
                  </a:cubicBezTo>
                  <a:cubicBezTo>
                    <a:pt x="3074" y="341"/>
                    <a:pt x="2990" y="347"/>
                    <a:pt x="2948" y="275"/>
                  </a:cubicBezTo>
                  <a:lnTo>
                    <a:pt x="2948" y="275"/>
                  </a:lnTo>
                  <a:cubicBezTo>
                    <a:pt x="2924" y="287"/>
                    <a:pt x="2906" y="311"/>
                    <a:pt x="2888" y="305"/>
                  </a:cubicBezTo>
                  <a:cubicBezTo>
                    <a:pt x="2858" y="305"/>
                    <a:pt x="2840" y="281"/>
                    <a:pt x="2828" y="257"/>
                  </a:cubicBezTo>
                  <a:cubicBezTo>
                    <a:pt x="2822" y="239"/>
                    <a:pt x="2834" y="215"/>
                    <a:pt x="2834" y="197"/>
                  </a:cubicBezTo>
                  <a:lnTo>
                    <a:pt x="2834" y="197"/>
                  </a:lnTo>
                  <a:cubicBezTo>
                    <a:pt x="2828" y="186"/>
                    <a:pt x="2822" y="180"/>
                    <a:pt x="2822" y="162"/>
                  </a:cubicBezTo>
                  <a:lnTo>
                    <a:pt x="2822" y="162"/>
                  </a:lnTo>
                  <a:cubicBezTo>
                    <a:pt x="2810" y="162"/>
                    <a:pt x="2805" y="167"/>
                    <a:pt x="2792" y="167"/>
                  </a:cubicBezTo>
                  <a:cubicBezTo>
                    <a:pt x="2786" y="167"/>
                    <a:pt x="2781" y="162"/>
                    <a:pt x="2781" y="156"/>
                  </a:cubicBezTo>
                  <a:lnTo>
                    <a:pt x="2781" y="156"/>
                  </a:lnTo>
                  <a:cubicBezTo>
                    <a:pt x="2750" y="167"/>
                    <a:pt x="2709" y="215"/>
                    <a:pt x="2673" y="228"/>
                  </a:cubicBezTo>
                  <a:cubicBezTo>
                    <a:pt x="2631" y="239"/>
                    <a:pt x="2643" y="293"/>
                    <a:pt x="2625" y="329"/>
                  </a:cubicBezTo>
                  <a:cubicBezTo>
                    <a:pt x="2619" y="353"/>
                    <a:pt x="2595" y="383"/>
                    <a:pt x="2583" y="347"/>
                  </a:cubicBezTo>
                  <a:cubicBezTo>
                    <a:pt x="2571" y="311"/>
                    <a:pt x="2565" y="311"/>
                    <a:pt x="2529" y="305"/>
                  </a:cubicBezTo>
                  <a:cubicBezTo>
                    <a:pt x="2451" y="305"/>
                    <a:pt x="2499" y="239"/>
                    <a:pt x="2511" y="197"/>
                  </a:cubicBezTo>
                  <a:cubicBezTo>
                    <a:pt x="2523" y="149"/>
                    <a:pt x="2349" y="251"/>
                    <a:pt x="2355" y="173"/>
                  </a:cubicBezTo>
                  <a:cubicBezTo>
                    <a:pt x="2361" y="138"/>
                    <a:pt x="2391" y="114"/>
                    <a:pt x="2421" y="102"/>
                  </a:cubicBezTo>
                  <a:cubicBezTo>
                    <a:pt x="2475" y="72"/>
                    <a:pt x="2385" y="72"/>
                    <a:pt x="2379" y="72"/>
                  </a:cubicBezTo>
                  <a:cubicBezTo>
                    <a:pt x="2367" y="66"/>
                    <a:pt x="2367" y="54"/>
                    <a:pt x="2361" y="42"/>
                  </a:cubicBezTo>
                  <a:cubicBezTo>
                    <a:pt x="2349" y="30"/>
                    <a:pt x="2325" y="18"/>
                    <a:pt x="2307" y="12"/>
                  </a:cubicBezTo>
                  <a:cubicBezTo>
                    <a:pt x="2277" y="0"/>
                    <a:pt x="2241" y="6"/>
                    <a:pt x="2223" y="18"/>
                  </a:cubicBezTo>
                  <a:cubicBezTo>
                    <a:pt x="2187" y="54"/>
                    <a:pt x="2145" y="36"/>
                    <a:pt x="2121" y="60"/>
                  </a:cubicBezTo>
                  <a:cubicBezTo>
                    <a:pt x="2061" y="114"/>
                    <a:pt x="2061" y="186"/>
                    <a:pt x="2169" y="149"/>
                  </a:cubicBezTo>
                  <a:cubicBezTo>
                    <a:pt x="2199" y="144"/>
                    <a:pt x="2241" y="84"/>
                    <a:pt x="2247" y="144"/>
                  </a:cubicBezTo>
                  <a:cubicBezTo>
                    <a:pt x="2247" y="156"/>
                    <a:pt x="2223" y="186"/>
                    <a:pt x="2229" y="191"/>
                  </a:cubicBezTo>
                  <a:cubicBezTo>
                    <a:pt x="2235" y="209"/>
                    <a:pt x="2265" y="204"/>
                    <a:pt x="2271" y="228"/>
                  </a:cubicBezTo>
                  <a:cubicBezTo>
                    <a:pt x="2289" y="251"/>
                    <a:pt x="2247" y="305"/>
                    <a:pt x="2229" y="323"/>
                  </a:cubicBezTo>
                  <a:cubicBezTo>
                    <a:pt x="2187" y="365"/>
                    <a:pt x="2157" y="305"/>
                    <a:pt x="2115" y="311"/>
                  </a:cubicBezTo>
                  <a:cubicBezTo>
                    <a:pt x="2061" y="311"/>
                    <a:pt x="2073" y="389"/>
                    <a:pt x="1995" y="359"/>
                  </a:cubicBezTo>
                  <a:cubicBezTo>
                    <a:pt x="1953" y="347"/>
                    <a:pt x="1918" y="293"/>
                    <a:pt x="1858" y="305"/>
                  </a:cubicBezTo>
                  <a:cubicBezTo>
                    <a:pt x="1840" y="305"/>
                    <a:pt x="1792" y="341"/>
                    <a:pt x="1786" y="311"/>
                  </a:cubicBezTo>
                  <a:cubicBezTo>
                    <a:pt x="1768" y="233"/>
                    <a:pt x="1696" y="263"/>
                    <a:pt x="1654" y="204"/>
                  </a:cubicBezTo>
                  <a:cubicBezTo>
                    <a:pt x="1612" y="149"/>
                    <a:pt x="1612" y="197"/>
                    <a:pt x="1600" y="221"/>
                  </a:cubicBezTo>
                  <a:cubicBezTo>
                    <a:pt x="1558" y="311"/>
                    <a:pt x="1462" y="287"/>
                    <a:pt x="1372" y="293"/>
                  </a:cubicBezTo>
                  <a:cubicBezTo>
                    <a:pt x="1360" y="293"/>
                    <a:pt x="1342" y="293"/>
                    <a:pt x="1330" y="293"/>
                  </a:cubicBezTo>
                  <a:cubicBezTo>
                    <a:pt x="1312" y="299"/>
                    <a:pt x="1300" y="311"/>
                    <a:pt x="1288" y="317"/>
                  </a:cubicBezTo>
                  <a:cubicBezTo>
                    <a:pt x="1264" y="323"/>
                    <a:pt x="1258" y="275"/>
                    <a:pt x="1258" y="263"/>
                  </a:cubicBezTo>
                  <a:cubicBezTo>
                    <a:pt x="1252" y="167"/>
                    <a:pt x="1168" y="305"/>
                    <a:pt x="1138" y="287"/>
                  </a:cubicBezTo>
                  <a:cubicBezTo>
                    <a:pt x="1120" y="281"/>
                    <a:pt x="1127" y="263"/>
                    <a:pt x="1120" y="251"/>
                  </a:cubicBezTo>
                  <a:cubicBezTo>
                    <a:pt x="1091" y="204"/>
                    <a:pt x="1067" y="233"/>
                    <a:pt x="1019" y="239"/>
                  </a:cubicBezTo>
                  <a:cubicBezTo>
                    <a:pt x="1001" y="245"/>
                    <a:pt x="971" y="228"/>
                    <a:pt x="959" y="251"/>
                  </a:cubicBezTo>
                  <a:cubicBezTo>
                    <a:pt x="941" y="281"/>
                    <a:pt x="929" y="305"/>
                    <a:pt x="917" y="335"/>
                  </a:cubicBezTo>
                  <a:cubicBezTo>
                    <a:pt x="905" y="371"/>
                    <a:pt x="941" y="377"/>
                    <a:pt x="959" y="395"/>
                  </a:cubicBezTo>
                  <a:cubicBezTo>
                    <a:pt x="977" y="389"/>
                    <a:pt x="995" y="425"/>
                    <a:pt x="1007" y="437"/>
                  </a:cubicBezTo>
                  <a:cubicBezTo>
                    <a:pt x="1019" y="449"/>
                    <a:pt x="1043" y="455"/>
                    <a:pt x="1061" y="461"/>
                  </a:cubicBezTo>
                  <a:cubicBezTo>
                    <a:pt x="1091" y="479"/>
                    <a:pt x="1109" y="497"/>
                    <a:pt x="1133" y="509"/>
                  </a:cubicBezTo>
                  <a:cubicBezTo>
                    <a:pt x="1186" y="545"/>
                    <a:pt x="1072" y="593"/>
                    <a:pt x="1043" y="599"/>
                  </a:cubicBezTo>
                  <a:cubicBezTo>
                    <a:pt x="1001" y="605"/>
                    <a:pt x="989" y="533"/>
                    <a:pt x="947" y="599"/>
                  </a:cubicBezTo>
                  <a:cubicBezTo>
                    <a:pt x="899" y="659"/>
                    <a:pt x="821" y="611"/>
                    <a:pt x="851" y="713"/>
                  </a:cubicBezTo>
                  <a:cubicBezTo>
                    <a:pt x="857" y="743"/>
                    <a:pt x="863" y="779"/>
                    <a:pt x="821" y="779"/>
                  </a:cubicBezTo>
                  <a:cubicBezTo>
                    <a:pt x="755" y="779"/>
                    <a:pt x="773" y="803"/>
                    <a:pt x="773" y="857"/>
                  </a:cubicBezTo>
                  <a:cubicBezTo>
                    <a:pt x="773" y="899"/>
                    <a:pt x="749" y="923"/>
                    <a:pt x="707" y="935"/>
                  </a:cubicBezTo>
                  <a:cubicBezTo>
                    <a:pt x="689" y="940"/>
                    <a:pt x="683" y="958"/>
                    <a:pt x="671" y="977"/>
                  </a:cubicBezTo>
                  <a:lnTo>
                    <a:pt x="671" y="977"/>
                  </a:lnTo>
                  <a:cubicBezTo>
                    <a:pt x="671" y="995"/>
                    <a:pt x="683" y="1024"/>
                    <a:pt x="683" y="1042"/>
                  </a:cubicBezTo>
                  <a:lnTo>
                    <a:pt x="683" y="1048"/>
                  </a:lnTo>
                  <a:cubicBezTo>
                    <a:pt x="701" y="1096"/>
                    <a:pt x="755" y="1120"/>
                    <a:pt x="773" y="1168"/>
                  </a:cubicBezTo>
                  <a:cubicBezTo>
                    <a:pt x="779" y="1204"/>
                    <a:pt x="779" y="1234"/>
                    <a:pt x="779" y="1276"/>
                  </a:cubicBezTo>
                  <a:cubicBezTo>
                    <a:pt x="779" y="1294"/>
                    <a:pt x="791" y="1348"/>
                    <a:pt x="815" y="1348"/>
                  </a:cubicBezTo>
                  <a:cubicBezTo>
                    <a:pt x="815" y="1378"/>
                    <a:pt x="803" y="1390"/>
                    <a:pt x="791" y="1414"/>
                  </a:cubicBezTo>
                  <a:cubicBezTo>
                    <a:pt x="773" y="1444"/>
                    <a:pt x="755" y="1438"/>
                    <a:pt x="731" y="1444"/>
                  </a:cubicBezTo>
                  <a:cubicBezTo>
                    <a:pt x="677" y="1450"/>
                    <a:pt x="695" y="1498"/>
                    <a:pt x="659" y="1528"/>
                  </a:cubicBezTo>
                  <a:cubicBezTo>
                    <a:pt x="641" y="1552"/>
                    <a:pt x="629" y="1534"/>
                    <a:pt x="605" y="1534"/>
                  </a:cubicBezTo>
                  <a:cubicBezTo>
                    <a:pt x="605" y="1546"/>
                    <a:pt x="617" y="1564"/>
                    <a:pt x="617" y="1564"/>
                  </a:cubicBezTo>
                  <a:cubicBezTo>
                    <a:pt x="635" y="1594"/>
                    <a:pt x="689" y="1588"/>
                    <a:pt x="659" y="1630"/>
                  </a:cubicBezTo>
                  <a:cubicBezTo>
                    <a:pt x="641" y="1654"/>
                    <a:pt x="659" y="1666"/>
                    <a:pt x="641" y="1690"/>
                  </a:cubicBezTo>
                  <a:cubicBezTo>
                    <a:pt x="605" y="1725"/>
                    <a:pt x="527" y="1773"/>
                    <a:pt x="485" y="1755"/>
                  </a:cubicBezTo>
                  <a:cubicBezTo>
                    <a:pt x="461" y="1744"/>
                    <a:pt x="389" y="1773"/>
                    <a:pt x="365" y="1791"/>
                  </a:cubicBezTo>
                  <a:cubicBezTo>
                    <a:pt x="347" y="1809"/>
                    <a:pt x="347" y="1845"/>
                    <a:pt x="312" y="1839"/>
                  </a:cubicBezTo>
                  <a:cubicBezTo>
                    <a:pt x="281" y="1839"/>
                    <a:pt x="270" y="1815"/>
                    <a:pt x="240" y="1815"/>
                  </a:cubicBezTo>
                  <a:cubicBezTo>
                    <a:pt x="204" y="1815"/>
                    <a:pt x="186" y="1827"/>
                    <a:pt x="156" y="1809"/>
                  </a:cubicBezTo>
                  <a:cubicBezTo>
                    <a:pt x="126" y="1797"/>
                    <a:pt x="108" y="1786"/>
                    <a:pt x="72" y="1803"/>
                  </a:cubicBezTo>
                  <a:cubicBezTo>
                    <a:pt x="54" y="1809"/>
                    <a:pt x="0" y="1839"/>
                    <a:pt x="0" y="1863"/>
                  </a:cubicBezTo>
                  <a:cubicBezTo>
                    <a:pt x="6" y="1899"/>
                    <a:pt x="30" y="1929"/>
                    <a:pt x="48" y="1965"/>
                  </a:cubicBezTo>
                  <a:cubicBezTo>
                    <a:pt x="42" y="1965"/>
                    <a:pt x="42" y="1965"/>
                    <a:pt x="42" y="1965"/>
                  </a:cubicBezTo>
                  <a:cubicBezTo>
                    <a:pt x="162" y="2163"/>
                    <a:pt x="431" y="2007"/>
                    <a:pt x="611" y="2007"/>
                  </a:cubicBezTo>
                  <a:cubicBezTo>
                    <a:pt x="635" y="2007"/>
                    <a:pt x="815" y="1989"/>
                    <a:pt x="773" y="2049"/>
                  </a:cubicBezTo>
                  <a:cubicBezTo>
                    <a:pt x="725" y="2121"/>
                    <a:pt x="707" y="2145"/>
                    <a:pt x="731" y="2235"/>
                  </a:cubicBezTo>
                  <a:cubicBezTo>
                    <a:pt x="863" y="2247"/>
                    <a:pt x="863" y="2247"/>
                    <a:pt x="863" y="2247"/>
                  </a:cubicBezTo>
                  <a:cubicBezTo>
                    <a:pt x="905" y="2295"/>
                    <a:pt x="905" y="2295"/>
                    <a:pt x="905" y="2295"/>
                  </a:cubicBezTo>
                  <a:close/>
                  <a:moveTo>
                    <a:pt x="2367" y="1803"/>
                  </a:moveTo>
                  <a:lnTo>
                    <a:pt x="2367" y="1803"/>
                  </a:lnTo>
                  <a:lnTo>
                    <a:pt x="2367" y="1803"/>
                  </a:lnTo>
                  <a:cubicBezTo>
                    <a:pt x="2325" y="1815"/>
                    <a:pt x="2265" y="1815"/>
                    <a:pt x="2241" y="1773"/>
                  </a:cubicBezTo>
                  <a:cubicBezTo>
                    <a:pt x="2217" y="1731"/>
                    <a:pt x="2223" y="1725"/>
                    <a:pt x="2163" y="1731"/>
                  </a:cubicBezTo>
                  <a:cubicBezTo>
                    <a:pt x="2139" y="1738"/>
                    <a:pt x="2115" y="1702"/>
                    <a:pt x="2097" y="1696"/>
                  </a:cubicBezTo>
                  <a:cubicBezTo>
                    <a:pt x="2061" y="1683"/>
                    <a:pt x="2043" y="1666"/>
                    <a:pt x="2019" y="1707"/>
                  </a:cubicBezTo>
                  <a:cubicBezTo>
                    <a:pt x="2007" y="1720"/>
                    <a:pt x="1977" y="1696"/>
                    <a:pt x="1959" y="1696"/>
                  </a:cubicBezTo>
                  <a:cubicBezTo>
                    <a:pt x="1924" y="1696"/>
                    <a:pt x="1935" y="1714"/>
                    <a:pt x="1894" y="1696"/>
                  </a:cubicBezTo>
                  <a:cubicBezTo>
                    <a:pt x="1864" y="1678"/>
                    <a:pt x="1840" y="1660"/>
                    <a:pt x="1816" y="1648"/>
                  </a:cubicBezTo>
                  <a:cubicBezTo>
                    <a:pt x="1768" y="1624"/>
                    <a:pt x="1810" y="1600"/>
                    <a:pt x="1822" y="1576"/>
                  </a:cubicBezTo>
                  <a:cubicBezTo>
                    <a:pt x="1840" y="1558"/>
                    <a:pt x="1864" y="1528"/>
                    <a:pt x="1852" y="1498"/>
                  </a:cubicBezTo>
                  <a:cubicBezTo>
                    <a:pt x="1840" y="1480"/>
                    <a:pt x="1810" y="1456"/>
                    <a:pt x="1828" y="1432"/>
                  </a:cubicBezTo>
                  <a:cubicBezTo>
                    <a:pt x="1870" y="1390"/>
                    <a:pt x="1744" y="1342"/>
                    <a:pt x="1828" y="1312"/>
                  </a:cubicBezTo>
                  <a:cubicBezTo>
                    <a:pt x="1870" y="1300"/>
                    <a:pt x="1876" y="1270"/>
                    <a:pt x="1876" y="1234"/>
                  </a:cubicBezTo>
                  <a:cubicBezTo>
                    <a:pt x="1882" y="1168"/>
                    <a:pt x="1792" y="1228"/>
                    <a:pt x="1762" y="1204"/>
                  </a:cubicBezTo>
                  <a:cubicBezTo>
                    <a:pt x="1744" y="1192"/>
                    <a:pt x="1744" y="1144"/>
                    <a:pt x="1732" y="1120"/>
                  </a:cubicBezTo>
                  <a:cubicBezTo>
                    <a:pt x="1708" y="1090"/>
                    <a:pt x="1696" y="1072"/>
                    <a:pt x="1744" y="1078"/>
                  </a:cubicBezTo>
                  <a:cubicBezTo>
                    <a:pt x="1762" y="1084"/>
                    <a:pt x="1780" y="1078"/>
                    <a:pt x="1786" y="1078"/>
                  </a:cubicBezTo>
                  <a:cubicBezTo>
                    <a:pt x="1810" y="1078"/>
                    <a:pt x="1846" y="1000"/>
                    <a:pt x="1846" y="982"/>
                  </a:cubicBezTo>
                  <a:cubicBezTo>
                    <a:pt x="1846" y="916"/>
                    <a:pt x="1840" y="929"/>
                    <a:pt x="1894" y="923"/>
                  </a:cubicBezTo>
                  <a:cubicBezTo>
                    <a:pt x="1929" y="916"/>
                    <a:pt x="1918" y="863"/>
                    <a:pt x="1953" y="845"/>
                  </a:cubicBezTo>
                  <a:cubicBezTo>
                    <a:pt x="2001" y="827"/>
                    <a:pt x="2079" y="839"/>
                    <a:pt x="2127" y="851"/>
                  </a:cubicBezTo>
                  <a:cubicBezTo>
                    <a:pt x="2193" y="869"/>
                    <a:pt x="2217" y="869"/>
                    <a:pt x="2271" y="845"/>
                  </a:cubicBezTo>
                  <a:cubicBezTo>
                    <a:pt x="2313" y="827"/>
                    <a:pt x="2337" y="851"/>
                    <a:pt x="2373" y="845"/>
                  </a:cubicBezTo>
                  <a:cubicBezTo>
                    <a:pt x="2427" y="833"/>
                    <a:pt x="2499" y="761"/>
                    <a:pt x="2553" y="797"/>
                  </a:cubicBezTo>
                  <a:cubicBezTo>
                    <a:pt x="2577" y="809"/>
                    <a:pt x="2571" y="827"/>
                    <a:pt x="2601" y="839"/>
                  </a:cubicBezTo>
                  <a:cubicBezTo>
                    <a:pt x="2619" y="845"/>
                    <a:pt x="2685" y="815"/>
                    <a:pt x="2697" y="803"/>
                  </a:cubicBezTo>
                  <a:cubicBezTo>
                    <a:pt x="2763" y="779"/>
                    <a:pt x="2750" y="725"/>
                    <a:pt x="2781" y="671"/>
                  </a:cubicBezTo>
                  <a:cubicBezTo>
                    <a:pt x="2805" y="617"/>
                    <a:pt x="2834" y="641"/>
                    <a:pt x="2882" y="623"/>
                  </a:cubicBezTo>
                  <a:cubicBezTo>
                    <a:pt x="2948" y="599"/>
                    <a:pt x="3014" y="581"/>
                    <a:pt x="3068" y="539"/>
                  </a:cubicBezTo>
                  <a:cubicBezTo>
                    <a:pt x="3098" y="521"/>
                    <a:pt x="3128" y="521"/>
                    <a:pt x="3158" y="509"/>
                  </a:cubicBezTo>
                  <a:cubicBezTo>
                    <a:pt x="3182" y="503"/>
                    <a:pt x="3158" y="455"/>
                    <a:pt x="3170" y="437"/>
                  </a:cubicBezTo>
                  <a:cubicBezTo>
                    <a:pt x="3188" y="413"/>
                    <a:pt x="3206" y="389"/>
                    <a:pt x="3242" y="395"/>
                  </a:cubicBezTo>
                  <a:cubicBezTo>
                    <a:pt x="3266" y="395"/>
                    <a:pt x="3278" y="401"/>
                    <a:pt x="3302" y="413"/>
                  </a:cubicBezTo>
                  <a:cubicBezTo>
                    <a:pt x="3332" y="431"/>
                    <a:pt x="3368" y="431"/>
                    <a:pt x="3398" y="443"/>
                  </a:cubicBezTo>
                  <a:cubicBezTo>
                    <a:pt x="3428" y="455"/>
                    <a:pt x="3452" y="473"/>
                    <a:pt x="3482" y="485"/>
                  </a:cubicBezTo>
                  <a:cubicBezTo>
                    <a:pt x="3494" y="485"/>
                    <a:pt x="3506" y="497"/>
                    <a:pt x="3517" y="497"/>
                  </a:cubicBezTo>
                  <a:cubicBezTo>
                    <a:pt x="3541" y="509"/>
                    <a:pt x="3589" y="521"/>
                    <a:pt x="3601" y="545"/>
                  </a:cubicBezTo>
                  <a:cubicBezTo>
                    <a:pt x="3601" y="557"/>
                    <a:pt x="3589" y="569"/>
                    <a:pt x="3583" y="581"/>
                  </a:cubicBezTo>
                  <a:cubicBezTo>
                    <a:pt x="3578" y="581"/>
                    <a:pt x="3578" y="587"/>
                    <a:pt x="3572" y="593"/>
                  </a:cubicBezTo>
                  <a:lnTo>
                    <a:pt x="3548" y="611"/>
                  </a:lnTo>
                  <a:lnTo>
                    <a:pt x="3548" y="611"/>
                  </a:lnTo>
                  <a:cubicBezTo>
                    <a:pt x="3530" y="641"/>
                    <a:pt x="3530" y="641"/>
                    <a:pt x="3530" y="641"/>
                  </a:cubicBezTo>
                  <a:cubicBezTo>
                    <a:pt x="3524" y="653"/>
                    <a:pt x="3482" y="659"/>
                    <a:pt x="3464" y="671"/>
                  </a:cubicBezTo>
                  <a:cubicBezTo>
                    <a:pt x="3446" y="683"/>
                    <a:pt x="3446" y="695"/>
                    <a:pt x="3464" y="719"/>
                  </a:cubicBezTo>
                  <a:cubicBezTo>
                    <a:pt x="3464" y="725"/>
                    <a:pt x="3494" y="731"/>
                    <a:pt x="3494" y="743"/>
                  </a:cubicBezTo>
                  <a:cubicBezTo>
                    <a:pt x="3494" y="755"/>
                    <a:pt x="3476" y="767"/>
                    <a:pt x="3464" y="767"/>
                  </a:cubicBezTo>
                  <a:cubicBezTo>
                    <a:pt x="3446" y="773"/>
                    <a:pt x="3416" y="797"/>
                    <a:pt x="3398" y="791"/>
                  </a:cubicBezTo>
                  <a:lnTo>
                    <a:pt x="3398" y="791"/>
                  </a:lnTo>
                  <a:cubicBezTo>
                    <a:pt x="3296" y="869"/>
                    <a:pt x="3296" y="869"/>
                    <a:pt x="3296" y="869"/>
                  </a:cubicBezTo>
                  <a:lnTo>
                    <a:pt x="3296" y="869"/>
                  </a:lnTo>
                  <a:cubicBezTo>
                    <a:pt x="3302" y="875"/>
                    <a:pt x="3272" y="881"/>
                    <a:pt x="3260" y="881"/>
                  </a:cubicBezTo>
                  <a:cubicBezTo>
                    <a:pt x="3254" y="881"/>
                    <a:pt x="3248" y="881"/>
                    <a:pt x="3242" y="875"/>
                  </a:cubicBezTo>
                  <a:cubicBezTo>
                    <a:pt x="3230" y="863"/>
                    <a:pt x="3236" y="845"/>
                    <a:pt x="3212" y="845"/>
                  </a:cubicBezTo>
                  <a:cubicBezTo>
                    <a:pt x="3170" y="851"/>
                    <a:pt x="3134" y="887"/>
                    <a:pt x="3086" y="869"/>
                  </a:cubicBezTo>
                  <a:lnTo>
                    <a:pt x="3086" y="869"/>
                  </a:lnTo>
                  <a:cubicBezTo>
                    <a:pt x="3074" y="881"/>
                    <a:pt x="3068" y="916"/>
                    <a:pt x="3068" y="940"/>
                  </a:cubicBezTo>
                  <a:cubicBezTo>
                    <a:pt x="3068" y="964"/>
                    <a:pt x="3080" y="988"/>
                    <a:pt x="3068" y="1012"/>
                  </a:cubicBezTo>
                  <a:cubicBezTo>
                    <a:pt x="3062" y="1030"/>
                    <a:pt x="3050" y="1042"/>
                    <a:pt x="3050" y="1060"/>
                  </a:cubicBezTo>
                  <a:cubicBezTo>
                    <a:pt x="3062" y="1156"/>
                    <a:pt x="3062" y="1156"/>
                    <a:pt x="3062" y="1156"/>
                  </a:cubicBezTo>
                  <a:lnTo>
                    <a:pt x="3062" y="1156"/>
                  </a:lnTo>
                  <a:cubicBezTo>
                    <a:pt x="3062" y="1228"/>
                    <a:pt x="3062" y="1228"/>
                    <a:pt x="3062" y="1228"/>
                  </a:cubicBezTo>
                  <a:cubicBezTo>
                    <a:pt x="3062" y="1318"/>
                    <a:pt x="3062" y="1318"/>
                    <a:pt x="3062" y="1318"/>
                  </a:cubicBezTo>
                  <a:cubicBezTo>
                    <a:pt x="3062" y="1336"/>
                    <a:pt x="3044" y="1378"/>
                    <a:pt x="3032" y="1390"/>
                  </a:cubicBezTo>
                  <a:cubicBezTo>
                    <a:pt x="3032" y="1396"/>
                    <a:pt x="3026" y="1396"/>
                    <a:pt x="3026" y="1402"/>
                  </a:cubicBezTo>
                  <a:cubicBezTo>
                    <a:pt x="3020" y="1420"/>
                    <a:pt x="3032" y="1426"/>
                    <a:pt x="3032" y="1444"/>
                  </a:cubicBezTo>
                  <a:cubicBezTo>
                    <a:pt x="3002" y="1474"/>
                    <a:pt x="3014" y="1510"/>
                    <a:pt x="3008" y="1546"/>
                  </a:cubicBezTo>
                  <a:cubicBezTo>
                    <a:pt x="3002" y="1570"/>
                    <a:pt x="2978" y="1606"/>
                    <a:pt x="2966" y="1630"/>
                  </a:cubicBezTo>
                  <a:cubicBezTo>
                    <a:pt x="2930" y="1678"/>
                    <a:pt x="2846" y="1738"/>
                    <a:pt x="2798" y="1786"/>
                  </a:cubicBezTo>
                  <a:cubicBezTo>
                    <a:pt x="2768" y="1815"/>
                    <a:pt x="2733" y="1803"/>
                    <a:pt x="2691" y="1827"/>
                  </a:cubicBezTo>
                  <a:cubicBezTo>
                    <a:pt x="2637" y="1857"/>
                    <a:pt x="2625" y="1911"/>
                    <a:pt x="2547" y="1893"/>
                  </a:cubicBezTo>
                  <a:cubicBezTo>
                    <a:pt x="2487" y="1875"/>
                    <a:pt x="2475" y="1827"/>
                    <a:pt x="2403" y="1827"/>
                  </a:cubicBezTo>
                  <a:cubicBezTo>
                    <a:pt x="2403" y="1821"/>
                    <a:pt x="2373" y="1809"/>
                    <a:pt x="2367" y="180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127"/>
            <p:cNvSpPr>
              <a:spLocks noChangeArrowheads="1"/>
            </p:cNvSpPr>
            <p:nvPr/>
          </p:nvSpPr>
          <p:spPr bwMode="auto">
            <a:xfrm>
              <a:off x="8723958" y="5230820"/>
              <a:ext cx="1015978" cy="762034"/>
            </a:xfrm>
            <a:custGeom>
              <a:avLst/>
              <a:gdLst>
                <a:gd name="T0" fmla="*/ 671 w 1906"/>
                <a:gd name="T1" fmla="*/ 1414 h 1427"/>
                <a:gd name="T2" fmla="*/ 569 w 1906"/>
                <a:gd name="T3" fmla="*/ 1175 h 1427"/>
                <a:gd name="T4" fmla="*/ 563 w 1906"/>
                <a:gd name="T5" fmla="*/ 935 h 1427"/>
                <a:gd name="T6" fmla="*/ 659 w 1906"/>
                <a:gd name="T7" fmla="*/ 815 h 1427"/>
                <a:gd name="T8" fmla="*/ 743 w 1906"/>
                <a:gd name="T9" fmla="*/ 611 h 1427"/>
                <a:gd name="T10" fmla="*/ 833 w 1906"/>
                <a:gd name="T11" fmla="*/ 582 h 1427"/>
                <a:gd name="T12" fmla="*/ 1019 w 1906"/>
                <a:gd name="T13" fmla="*/ 623 h 1427"/>
                <a:gd name="T14" fmla="*/ 1186 w 1906"/>
                <a:gd name="T15" fmla="*/ 773 h 1427"/>
                <a:gd name="T16" fmla="*/ 1366 w 1906"/>
                <a:gd name="T17" fmla="*/ 767 h 1427"/>
                <a:gd name="T18" fmla="*/ 1372 w 1906"/>
                <a:gd name="T19" fmla="*/ 623 h 1427"/>
                <a:gd name="T20" fmla="*/ 1390 w 1906"/>
                <a:gd name="T21" fmla="*/ 480 h 1427"/>
                <a:gd name="T22" fmla="*/ 1432 w 1906"/>
                <a:gd name="T23" fmla="*/ 408 h 1427"/>
                <a:gd name="T24" fmla="*/ 1456 w 1906"/>
                <a:gd name="T25" fmla="*/ 324 h 1427"/>
                <a:gd name="T26" fmla="*/ 1528 w 1906"/>
                <a:gd name="T27" fmla="*/ 264 h 1427"/>
                <a:gd name="T28" fmla="*/ 1588 w 1906"/>
                <a:gd name="T29" fmla="*/ 384 h 1427"/>
                <a:gd name="T30" fmla="*/ 1600 w 1906"/>
                <a:gd name="T31" fmla="*/ 480 h 1427"/>
                <a:gd name="T32" fmla="*/ 1702 w 1906"/>
                <a:gd name="T33" fmla="*/ 402 h 1427"/>
                <a:gd name="T34" fmla="*/ 1702 w 1906"/>
                <a:gd name="T35" fmla="*/ 330 h 1427"/>
                <a:gd name="T36" fmla="*/ 1660 w 1906"/>
                <a:gd name="T37" fmla="*/ 270 h 1427"/>
                <a:gd name="T38" fmla="*/ 1714 w 1906"/>
                <a:gd name="T39" fmla="*/ 204 h 1427"/>
                <a:gd name="T40" fmla="*/ 1852 w 1906"/>
                <a:gd name="T41" fmla="*/ 222 h 1427"/>
                <a:gd name="T42" fmla="*/ 1876 w 1906"/>
                <a:gd name="T43" fmla="*/ 204 h 1427"/>
                <a:gd name="T44" fmla="*/ 1905 w 1906"/>
                <a:gd name="T45" fmla="*/ 156 h 1427"/>
                <a:gd name="T46" fmla="*/ 1786 w 1906"/>
                <a:gd name="T47" fmla="*/ 96 h 1427"/>
                <a:gd name="T48" fmla="*/ 1606 w 1906"/>
                <a:gd name="T49" fmla="*/ 24 h 1427"/>
                <a:gd name="T50" fmla="*/ 1474 w 1906"/>
                <a:gd name="T51" fmla="*/ 48 h 1427"/>
                <a:gd name="T52" fmla="*/ 1372 w 1906"/>
                <a:gd name="T53" fmla="*/ 150 h 1427"/>
                <a:gd name="T54" fmla="*/ 1085 w 1906"/>
                <a:gd name="T55" fmla="*/ 282 h 1427"/>
                <a:gd name="T56" fmla="*/ 905 w 1906"/>
                <a:gd name="T57" fmla="*/ 450 h 1427"/>
                <a:gd name="T58" fmla="*/ 677 w 1906"/>
                <a:gd name="T59" fmla="*/ 456 h 1427"/>
                <a:gd name="T60" fmla="*/ 431 w 1906"/>
                <a:gd name="T61" fmla="*/ 462 h 1427"/>
                <a:gd name="T62" fmla="*/ 198 w 1906"/>
                <a:gd name="T63" fmla="*/ 534 h 1427"/>
                <a:gd name="T64" fmla="*/ 90 w 1906"/>
                <a:gd name="T65" fmla="*/ 689 h 1427"/>
                <a:gd name="T66" fmla="*/ 36 w 1906"/>
                <a:gd name="T67" fmla="*/ 731 h 1427"/>
                <a:gd name="T68" fmla="*/ 180 w 1906"/>
                <a:gd name="T69" fmla="*/ 845 h 1427"/>
                <a:gd name="T70" fmla="*/ 132 w 1906"/>
                <a:gd name="T71" fmla="*/ 1043 h 1427"/>
                <a:gd name="T72" fmla="*/ 126 w 1906"/>
                <a:gd name="T73" fmla="*/ 1187 h 1427"/>
                <a:gd name="T74" fmla="*/ 198 w 1906"/>
                <a:gd name="T75" fmla="*/ 1307 h 1427"/>
                <a:gd name="T76" fmla="*/ 323 w 1906"/>
                <a:gd name="T77" fmla="*/ 1318 h 1427"/>
                <a:gd name="T78" fmla="*/ 467 w 1906"/>
                <a:gd name="T79" fmla="*/ 1342 h 1427"/>
                <a:gd name="T80" fmla="*/ 671 w 1906"/>
                <a:gd name="T81" fmla="*/ 1414 h 1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06" h="1427">
                  <a:moveTo>
                    <a:pt x="671" y="1414"/>
                  </a:moveTo>
                  <a:lnTo>
                    <a:pt x="671" y="1414"/>
                  </a:lnTo>
                  <a:cubicBezTo>
                    <a:pt x="641" y="1289"/>
                    <a:pt x="641" y="1289"/>
                    <a:pt x="641" y="1289"/>
                  </a:cubicBezTo>
                  <a:cubicBezTo>
                    <a:pt x="641" y="1241"/>
                    <a:pt x="593" y="1211"/>
                    <a:pt x="569" y="1175"/>
                  </a:cubicBezTo>
                  <a:cubicBezTo>
                    <a:pt x="545" y="1139"/>
                    <a:pt x="551" y="1127"/>
                    <a:pt x="569" y="1085"/>
                  </a:cubicBezTo>
                  <a:cubicBezTo>
                    <a:pt x="587" y="1037"/>
                    <a:pt x="551" y="983"/>
                    <a:pt x="563" y="935"/>
                  </a:cubicBezTo>
                  <a:cubicBezTo>
                    <a:pt x="569" y="905"/>
                    <a:pt x="599" y="923"/>
                    <a:pt x="617" y="905"/>
                  </a:cubicBezTo>
                  <a:cubicBezTo>
                    <a:pt x="635" y="881"/>
                    <a:pt x="641" y="839"/>
                    <a:pt x="659" y="815"/>
                  </a:cubicBezTo>
                  <a:cubicBezTo>
                    <a:pt x="683" y="803"/>
                    <a:pt x="737" y="737"/>
                    <a:pt x="755" y="713"/>
                  </a:cubicBezTo>
                  <a:cubicBezTo>
                    <a:pt x="785" y="677"/>
                    <a:pt x="779" y="647"/>
                    <a:pt x="743" y="611"/>
                  </a:cubicBezTo>
                  <a:cubicBezTo>
                    <a:pt x="725" y="593"/>
                    <a:pt x="701" y="527"/>
                    <a:pt x="749" y="540"/>
                  </a:cubicBezTo>
                  <a:cubicBezTo>
                    <a:pt x="785" y="546"/>
                    <a:pt x="803" y="569"/>
                    <a:pt x="833" y="582"/>
                  </a:cubicBezTo>
                  <a:cubicBezTo>
                    <a:pt x="863" y="593"/>
                    <a:pt x="875" y="582"/>
                    <a:pt x="905" y="575"/>
                  </a:cubicBezTo>
                  <a:cubicBezTo>
                    <a:pt x="929" y="569"/>
                    <a:pt x="959" y="635"/>
                    <a:pt x="1019" y="623"/>
                  </a:cubicBezTo>
                  <a:cubicBezTo>
                    <a:pt x="1061" y="611"/>
                    <a:pt x="1054" y="653"/>
                    <a:pt x="1072" y="677"/>
                  </a:cubicBezTo>
                  <a:cubicBezTo>
                    <a:pt x="1096" y="707"/>
                    <a:pt x="1150" y="761"/>
                    <a:pt x="1186" y="773"/>
                  </a:cubicBezTo>
                  <a:cubicBezTo>
                    <a:pt x="1234" y="791"/>
                    <a:pt x="1318" y="767"/>
                    <a:pt x="1366" y="767"/>
                  </a:cubicBezTo>
                  <a:lnTo>
                    <a:pt x="1366" y="767"/>
                  </a:lnTo>
                  <a:cubicBezTo>
                    <a:pt x="1354" y="671"/>
                    <a:pt x="1354" y="671"/>
                    <a:pt x="1354" y="671"/>
                  </a:cubicBezTo>
                  <a:cubicBezTo>
                    <a:pt x="1354" y="653"/>
                    <a:pt x="1366" y="641"/>
                    <a:pt x="1372" y="623"/>
                  </a:cubicBezTo>
                  <a:cubicBezTo>
                    <a:pt x="1384" y="599"/>
                    <a:pt x="1372" y="575"/>
                    <a:pt x="1372" y="551"/>
                  </a:cubicBezTo>
                  <a:cubicBezTo>
                    <a:pt x="1372" y="527"/>
                    <a:pt x="1378" y="492"/>
                    <a:pt x="1390" y="480"/>
                  </a:cubicBezTo>
                  <a:lnTo>
                    <a:pt x="1390" y="480"/>
                  </a:lnTo>
                  <a:cubicBezTo>
                    <a:pt x="1390" y="432"/>
                    <a:pt x="1390" y="426"/>
                    <a:pt x="1432" y="408"/>
                  </a:cubicBezTo>
                  <a:cubicBezTo>
                    <a:pt x="1450" y="402"/>
                    <a:pt x="1474" y="402"/>
                    <a:pt x="1474" y="378"/>
                  </a:cubicBezTo>
                  <a:cubicBezTo>
                    <a:pt x="1468" y="366"/>
                    <a:pt x="1444" y="342"/>
                    <a:pt x="1456" y="324"/>
                  </a:cubicBezTo>
                  <a:cubicBezTo>
                    <a:pt x="1462" y="312"/>
                    <a:pt x="1492" y="318"/>
                    <a:pt x="1504" y="306"/>
                  </a:cubicBezTo>
                  <a:cubicBezTo>
                    <a:pt x="1516" y="294"/>
                    <a:pt x="1516" y="276"/>
                    <a:pt x="1528" y="264"/>
                  </a:cubicBezTo>
                  <a:cubicBezTo>
                    <a:pt x="1552" y="246"/>
                    <a:pt x="1654" y="348"/>
                    <a:pt x="1666" y="372"/>
                  </a:cubicBezTo>
                  <a:cubicBezTo>
                    <a:pt x="1690" y="408"/>
                    <a:pt x="1600" y="390"/>
                    <a:pt x="1588" y="384"/>
                  </a:cubicBezTo>
                  <a:cubicBezTo>
                    <a:pt x="1540" y="384"/>
                    <a:pt x="1576" y="432"/>
                    <a:pt x="1588" y="444"/>
                  </a:cubicBezTo>
                  <a:cubicBezTo>
                    <a:pt x="1600" y="480"/>
                    <a:pt x="1600" y="480"/>
                    <a:pt x="1600" y="480"/>
                  </a:cubicBezTo>
                  <a:lnTo>
                    <a:pt x="1600" y="480"/>
                  </a:lnTo>
                  <a:cubicBezTo>
                    <a:pt x="1702" y="402"/>
                    <a:pt x="1702" y="402"/>
                    <a:pt x="1702" y="402"/>
                  </a:cubicBezTo>
                  <a:lnTo>
                    <a:pt x="1702" y="402"/>
                  </a:lnTo>
                  <a:cubicBezTo>
                    <a:pt x="1708" y="390"/>
                    <a:pt x="1714" y="342"/>
                    <a:pt x="1702" y="330"/>
                  </a:cubicBezTo>
                  <a:cubicBezTo>
                    <a:pt x="1690" y="318"/>
                    <a:pt x="1684" y="324"/>
                    <a:pt x="1672" y="318"/>
                  </a:cubicBezTo>
                  <a:cubicBezTo>
                    <a:pt x="1660" y="306"/>
                    <a:pt x="1660" y="288"/>
                    <a:pt x="1660" y="270"/>
                  </a:cubicBezTo>
                  <a:cubicBezTo>
                    <a:pt x="1654" y="258"/>
                    <a:pt x="1642" y="240"/>
                    <a:pt x="1642" y="222"/>
                  </a:cubicBezTo>
                  <a:cubicBezTo>
                    <a:pt x="1642" y="186"/>
                    <a:pt x="1690" y="204"/>
                    <a:pt x="1714" y="204"/>
                  </a:cubicBezTo>
                  <a:cubicBezTo>
                    <a:pt x="1732" y="210"/>
                    <a:pt x="1798" y="210"/>
                    <a:pt x="1810" y="222"/>
                  </a:cubicBezTo>
                  <a:cubicBezTo>
                    <a:pt x="1852" y="222"/>
                    <a:pt x="1852" y="222"/>
                    <a:pt x="1852" y="222"/>
                  </a:cubicBezTo>
                  <a:lnTo>
                    <a:pt x="1852" y="222"/>
                  </a:lnTo>
                  <a:lnTo>
                    <a:pt x="1876" y="204"/>
                  </a:lnTo>
                  <a:cubicBezTo>
                    <a:pt x="1882" y="198"/>
                    <a:pt x="1882" y="192"/>
                    <a:pt x="1887" y="192"/>
                  </a:cubicBezTo>
                  <a:cubicBezTo>
                    <a:pt x="1893" y="180"/>
                    <a:pt x="1905" y="168"/>
                    <a:pt x="1905" y="156"/>
                  </a:cubicBezTo>
                  <a:cubicBezTo>
                    <a:pt x="1893" y="132"/>
                    <a:pt x="1845" y="120"/>
                    <a:pt x="1821" y="108"/>
                  </a:cubicBezTo>
                  <a:cubicBezTo>
                    <a:pt x="1810" y="108"/>
                    <a:pt x="1798" y="96"/>
                    <a:pt x="1786" y="96"/>
                  </a:cubicBezTo>
                  <a:cubicBezTo>
                    <a:pt x="1756" y="84"/>
                    <a:pt x="1732" y="66"/>
                    <a:pt x="1702" y="54"/>
                  </a:cubicBezTo>
                  <a:cubicBezTo>
                    <a:pt x="1672" y="42"/>
                    <a:pt x="1636" y="42"/>
                    <a:pt x="1606" y="24"/>
                  </a:cubicBezTo>
                  <a:cubicBezTo>
                    <a:pt x="1582" y="12"/>
                    <a:pt x="1570" y="6"/>
                    <a:pt x="1546" y="6"/>
                  </a:cubicBezTo>
                  <a:cubicBezTo>
                    <a:pt x="1510" y="0"/>
                    <a:pt x="1492" y="24"/>
                    <a:pt x="1474" y="48"/>
                  </a:cubicBezTo>
                  <a:cubicBezTo>
                    <a:pt x="1462" y="66"/>
                    <a:pt x="1486" y="114"/>
                    <a:pt x="1462" y="120"/>
                  </a:cubicBezTo>
                  <a:cubicBezTo>
                    <a:pt x="1432" y="132"/>
                    <a:pt x="1402" y="132"/>
                    <a:pt x="1372" y="150"/>
                  </a:cubicBezTo>
                  <a:cubicBezTo>
                    <a:pt x="1318" y="192"/>
                    <a:pt x="1252" y="210"/>
                    <a:pt x="1186" y="234"/>
                  </a:cubicBezTo>
                  <a:cubicBezTo>
                    <a:pt x="1138" y="252"/>
                    <a:pt x="1109" y="228"/>
                    <a:pt x="1085" y="282"/>
                  </a:cubicBezTo>
                  <a:cubicBezTo>
                    <a:pt x="1054" y="336"/>
                    <a:pt x="1067" y="390"/>
                    <a:pt x="1001" y="414"/>
                  </a:cubicBezTo>
                  <a:cubicBezTo>
                    <a:pt x="989" y="426"/>
                    <a:pt x="923" y="456"/>
                    <a:pt x="905" y="450"/>
                  </a:cubicBezTo>
                  <a:cubicBezTo>
                    <a:pt x="875" y="438"/>
                    <a:pt x="881" y="420"/>
                    <a:pt x="857" y="408"/>
                  </a:cubicBezTo>
                  <a:cubicBezTo>
                    <a:pt x="803" y="372"/>
                    <a:pt x="731" y="444"/>
                    <a:pt x="677" y="456"/>
                  </a:cubicBezTo>
                  <a:cubicBezTo>
                    <a:pt x="641" y="462"/>
                    <a:pt x="617" y="438"/>
                    <a:pt x="575" y="456"/>
                  </a:cubicBezTo>
                  <a:cubicBezTo>
                    <a:pt x="521" y="480"/>
                    <a:pt x="497" y="480"/>
                    <a:pt x="431" y="462"/>
                  </a:cubicBezTo>
                  <a:cubicBezTo>
                    <a:pt x="383" y="450"/>
                    <a:pt x="305" y="438"/>
                    <a:pt x="257" y="456"/>
                  </a:cubicBezTo>
                  <a:cubicBezTo>
                    <a:pt x="222" y="474"/>
                    <a:pt x="233" y="527"/>
                    <a:pt x="198" y="534"/>
                  </a:cubicBezTo>
                  <a:cubicBezTo>
                    <a:pt x="144" y="540"/>
                    <a:pt x="150" y="527"/>
                    <a:pt x="150" y="593"/>
                  </a:cubicBezTo>
                  <a:cubicBezTo>
                    <a:pt x="150" y="611"/>
                    <a:pt x="114" y="689"/>
                    <a:pt x="90" y="689"/>
                  </a:cubicBezTo>
                  <a:cubicBezTo>
                    <a:pt x="84" y="689"/>
                    <a:pt x="66" y="695"/>
                    <a:pt x="48" y="689"/>
                  </a:cubicBezTo>
                  <a:cubicBezTo>
                    <a:pt x="0" y="683"/>
                    <a:pt x="12" y="701"/>
                    <a:pt x="36" y="731"/>
                  </a:cubicBezTo>
                  <a:cubicBezTo>
                    <a:pt x="48" y="755"/>
                    <a:pt x="48" y="803"/>
                    <a:pt x="66" y="815"/>
                  </a:cubicBezTo>
                  <a:cubicBezTo>
                    <a:pt x="96" y="839"/>
                    <a:pt x="186" y="779"/>
                    <a:pt x="180" y="845"/>
                  </a:cubicBezTo>
                  <a:cubicBezTo>
                    <a:pt x="180" y="881"/>
                    <a:pt x="174" y="911"/>
                    <a:pt x="132" y="923"/>
                  </a:cubicBezTo>
                  <a:cubicBezTo>
                    <a:pt x="48" y="953"/>
                    <a:pt x="174" y="1001"/>
                    <a:pt x="132" y="1043"/>
                  </a:cubicBezTo>
                  <a:cubicBezTo>
                    <a:pt x="114" y="1067"/>
                    <a:pt x="144" y="1091"/>
                    <a:pt x="156" y="1109"/>
                  </a:cubicBezTo>
                  <a:cubicBezTo>
                    <a:pt x="168" y="1139"/>
                    <a:pt x="144" y="1169"/>
                    <a:pt x="126" y="1187"/>
                  </a:cubicBezTo>
                  <a:cubicBezTo>
                    <a:pt x="114" y="1211"/>
                    <a:pt x="72" y="1235"/>
                    <a:pt x="120" y="1259"/>
                  </a:cubicBezTo>
                  <a:cubicBezTo>
                    <a:pt x="144" y="1271"/>
                    <a:pt x="168" y="1289"/>
                    <a:pt x="198" y="1307"/>
                  </a:cubicBezTo>
                  <a:cubicBezTo>
                    <a:pt x="239" y="1325"/>
                    <a:pt x="228" y="1307"/>
                    <a:pt x="263" y="1307"/>
                  </a:cubicBezTo>
                  <a:cubicBezTo>
                    <a:pt x="281" y="1307"/>
                    <a:pt x="311" y="1331"/>
                    <a:pt x="323" y="1318"/>
                  </a:cubicBezTo>
                  <a:cubicBezTo>
                    <a:pt x="347" y="1277"/>
                    <a:pt x="365" y="1294"/>
                    <a:pt x="401" y="1307"/>
                  </a:cubicBezTo>
                  <a:cubicBezTo>
                    <a:pt x="419" y="1313"/>
                    <a:pt x="443" y="1349"/>
                    <a:pt x="467" y="1342"/>
                  </a:cubicBezTo>
                  <a:cubicBezTo>
                    <a:pt x="527" y="1336"/>
                    <a:pt x="521" y="1342"/>
                    <a:pt x="545" y="1384"/>
                  </a:cubicBezTo>
                  <a:cubicBezTo>
                    <a:pt x="569" y="1426"/>
                    <a:pt x="629" y="1426"/>
                    <a:pt x="671" y="1414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28"/>
            <p:cNvSpPr>
              <a:spLocks noChangeArrowheads="1"/>
            </p:cNvSpPr>
            <p:nvPr/>
          </p:nvSpPr>
          <p:spPr bwMode="auto">
            <a:xfrm>
              <a:off x="9015581" y="5329602"/>
              <a:ext cx="698486" cy="712643"/>
            </a:xfrm>
            <a:custGeom>
              <a:avLst/>
              <a:gdLst>
                <a:gd name="T0" fmla="*/ 1157 w 1308"/>
                <a:gd name="T1" fmla="*/ 216 h 1337"/>
                <a:gd name="T2" fmla="*/ 1157 w 1308"/>
                <a:gd name="T3" fmla="*/ 216 h 1337"/>
                <a:gd name="T4" fmla="*/ 1223 w 1308"/>
                <a:gd name="T5" fmla="*/ 192 h 1337"/>
                <a:gd name="T6" fmla="*/ 1253 w 1308"/>
                <a:gd name="T7" fmla="*/ 168 h 1337"/>
                <a:gd name="T8" fmla="*/ 1223 w 1308"/>
                <a:gd name="T9" fmla="*/ 144 h 1337"/>
                <a:gd name="T10" fmla="*/ 1223 w 1308"/>
                <a:gd name="T11" fmla="*/ 96 h 1337"/>
                <a:gd name="T12" fmla="*/ 1289 w 1308"/>
                <a:gd name="T13" fmla="*/ 66 h 1337"/>
                <a:gd name="T14" fmla="*/ 1307 w 1308"/>
                <a:gd name="T15" fmla="*/ 36 h 1337"/>
                <a:gd name="T16" fmla="*/ 1307 w 1308"/>
                <a:gd name="T17" fmla="*/ 36 h 1337"/>
                <a:gd name="T18" fmla="*/ 1265 w 1308"/>
                <a:gd name="T19" fmla="*/ 36 h 1337"/>
                <a:gd name="T20" fmla="*/ 1169 w 1308"/>
                <a:gd name="T21" fmla="*/ 18 h 1337"/>
                <a:gd name="T22" fmla="*/ 1097 w 1308"/>
                <a:gd name="T23" fmla="*/ 36 h 1337"/>
                <a:gd name="T24" fmla="*/ 1115 w 1308"/>
                <a:gd name="T25" fmla="*/ 84 h 1337"/>
                <a:gd name="T26" fmla="*/ 1127 w 1308"/>
                <a:gd name="T27" fmla="*/ 132 h 1337"/>
                <a:gd name="T28" fmla="*/ 1157 w 1308"/>
                <a:gd name="T29" fmla="*/ 144 h 1337"/>
                <a:gd name="T30" fmla="*/ 1157 w 1308"/>
                <a:gd name="T31" fmla="*/ 216 h 1337"/>
                <a:gd name="T32" fmla="*/ 845 w 1308"/>
                <a:gd name="T33" fmla="*/ 294 h 1337"/>
                <a:gd name="T34" fmla="*/ 845 w 1308"/>
                <a:gd name="T35" fmla="*/ 294 h 1337"/>
                <a:gd name="T36" fmla="*/ 845 w 1308"/>
                <a:gd name="T37" fmla="*/ 294 h 1337"/>
                <a:gd name="T38" fmla="*/ 887 w 1308"/>
                <a:gd name="T39" fmla="*/ 222 h 1337"/>
                <a:gd name="T40" fmla="*/ 929 w 1308"/>
                <a:gd name="T41" fmla="*/ 192 h 1337"/>
                <a:gd name="T42" fmla="*/ 911 w 1308"/>
                <a:gd name="T43" fmla="*/ 138 h 1337"/>
                <a:gd name="T44" fmla="*/ 959 w 1308"/>
                <a:gd name="T45" fmla="*/ 120 h 1337"/>
                <a:gd name="T46" fmla="*/ 983 w 1308"/>
                <a:gd name="T47" fmla="*/ 78 h 1337"/>
                <a:gd name="T48" fmla="*/ 1121 w 1308"/>
                <a:gd name="T49" fmla="*/ 186 h 1337"/>
                <a:gd name="T50" fmla="*/ 1043 w 1308"/>
                <a:gd name="T51" fmla="*/ 198 h 1337"/>
                <a:gd name="T52" fmla="*/ 1043 w 1308"/>
                <a:gd name="T53" fmla="*/ 258 h 1337"/>
                <a:gd name="T54" fmla="*/ 1055 w 1308"/>
                <a:gd name="T55" fmla="*/ 294 h 1337"/>
                <a:gd name="T56" fmla="*/ 1055 w 1308"/>
                <a:gd name="T57" fmla="*/ 294 h 1337"/>
                <a:gd name="T58" fmla="*/ 1019 w 1308"/>
                <a:gd name="T59" fmla="*/ 306 h 1337"/>
                <a:gd name="T60" fmla="*/ 1001 w 1308"/>
                <a:gd name="T61" fmla="*/ 300 h 1337"/>
                <a:gd name="T62" fmla="*/ 971 w 1308"/>
                <a:gd name="T63" fmla="*/ 270 h 1337"/>
                <a:gd name="T64" fmla="*/ 845 w 1308"/>
                <a:gd name="T65" fmla="*/ 294 h 1337"/>
                <a:gd name="T66" fmla="*/ 126 w 1308"/>
                <a:gd name="T67" fmla="*/ 1228 h 1337"/>
                <a:gd name="T68" fmla="*/ 126 w 1308"/>
                <a:gd name="T69" fmla="*/ 1228 h 1337"/>
                <a:gd name="T70" fmla="*/ 162 w 1308"/>
                <a:gd name="T71" fmla="*/ 1252 h 1337"/>
                <a:gd name="T72" fmla="*/ 306 w 1308"/>
                <a:gd name="T73" fmla="*/ 1318 h 1337"/>
                <a:gd name="T74" fmla="*/ 450 w 1308"/>
                <a:gd name="T75" fmla="*/ 1252 h 1337"/>
                <a:gd name="T76" fmla="*/ 557 w 1308"/>
                <a:gd name="T77" fmla="*/ 1211 h 1337"/>
                <a:gd name="T78" fmla="*/ 725 w 1308"/>
                <a:gd name="T79" fmla="*/ 1055 h 1337"/>
                <a:gd name="T80" fmla="*/ 767 w 1308"/>
                <a:gd name="T81" fmla="*/ 971 h 1337"/>
                <a:gd name="T82" fmla="*/ 791 w 1308"/>
                <a:gd name="T83" fmla="*/ 869 h 1337"/>
                <a:gd name="T84" fmla="*/ 785 w 1308"/>
                <a:gd name="T85" fmla="*/ 827 h 1337"/>
                <a:gd name="T86" fmla="*/ 791 w 1308"/>
                <a:gd name="T87" fmla="*/ 815 h 1337"/>
                <a:gd name="T88" fmla="*/ 821 w 1308"/>
                <a:gd name="T89" fmla="*/ 743 h 1337"/>
                <a:gd name="T90" fmla="*/ 821 w 1308"/>
                <a:gd name="T91" fmla="*/ 653 h 1337"/>
                <a:gd name="T92" fmla="*/ 821 w 1308"/>
                <a:gd name="T93" fmla="*/ 581 h 1337"/>
                <a:gd name="T94" fmla="*/ 821 w 1308"/>
                <a:gd name="T95" fmla="*/ 581 h 1337"/>
                <a:gd name="T96" fmla="*/ 641 w 1308"/>
                <a:gd name="T97" fmla="*/ 587 h 1337"/>
                <a:gd name="T98" fmla="*/ 527 w 1308"/>
                <a:gd name="T99" fmla="*/ 491 h 1337"/>
                <a:gd name="T100" fmla="*/ 474 w 1308"/>
                <a:gd name="T101" fmla="*/ 437 h 1337"/>
                <a:gd name="T102" fmla="*/ 360 w 1308"/>
                <a:gd name="T103" fmla="*/ 389 h 1337"/>
                <a:gd name="T104" fmla="*/ 288 w 1308"/>
                <a:gd name="T105" fmla="*/ 396 h 1337"/>
                <a:gd name="T106" fmla="*/ 204 w 1308"/>
                <a:gd name="T107" fmla="*/ 354 h 1337"/>
                <a:gd name="T108" fmla="*/ 198 w 1308"/>
                <a:gd name="T109" fmla="*/ 425 h 1337"/>
                <a:gd name="T110" fmla="*/ 210 w 1308"/>
                <a:gd name="T111" fmla="*/ 527 h 1337"/>
                <a:gd name="T112" fmla="*/ 114 w 1308"/>
                <a:gd name="T113" fmla="*/ 629 h 1337"/>
                <a:gd name="T114" fmla="*/ 72 w 1308"/>
                <a:gd name="T115" fmla="*/ 719 h 1337"/>
                <a:gd name="T116" fmla="*/ 18 w 1308"/>
                <a:gd name="T117" fmla="*/ 749 h 1337"/>
                <a:gd name="T118" fmla="*/ 24 w 1308"/>
                <a:gd name="T119" fmla="*/ 899 h 1337"/>
                <a:gd name="T120" fmla="*/ 24 w 1308"/>
                <a:gd name="T121" fmla="*/ 989 h 1337"/>
                <a:gd name="T122" fmla="*/ 96 w 1308"/>
                <a:gd name="T123" fmla="*/ 1103 h 1337"/>
                <a:gd name="T124" fmla="*/ 126 w 1308"/>
                <a:gd name="T125" fmla="*/ 1228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8" h="1337">
                  <a:moveTo>
                    <a:pt x="1157" y="216"/>
                  </a:moveTo>
                  <a:lnTo>
                    <a:pt x="1157" y="216"/>
                  </a:lnTo>
                  <a:cubicBezTo>
                    <a:pt x="1175" y="222"/>
                    <a:pt x="1205" y="198"/>
                    <a:pt x="1223" y="192"/>
                  </a:cubicBezTo>
                  <a:cubicBezTo>
                    <a:pt x="1235" y="192"/>
                    <a:pt x="1253" y="180"/>
                    <a:pt x="1253" y="168"/>
                  </a:cubicBezTo>
                  <a:cubicBezTo>
                    <a:pt x="1253" y="156"/>
                    <a:pt x="1223" y="150"/>
                    <a:pt x="1223" y="144"/>
                  </a:cubicBezTo>
                  <a:cubicBezTo>
                    <a:pt x="1205" y="120"/>
                    <a:pt x="1205" y="108"/>
                    <a:pt x="1223" y="96"/>
                  </a:cubicBezTo>
                  <a:cubicBezTo>
                    <a:pt x="1241" y="84"/>
                    <a:pt x="1283" y="78"/>
                    <a:pt x="1289" y="66"/>
                  </a:cubicBezTo>
                  <a:cubicBezTo>
                    <a:pt x="1307" y="36"/>
                    <a:pt x="1307" y="36"/>
                    <a:pt x="1307" y="36"/>
                  </a:cubicBezTo>
                  <a:lnTo>
                    <a:pt x="1307" y="36"/>
                  </a:lnTo>
                  <a:cubicBezTo>
                    <a:pt x="1265" y="36"/>
                    <a:pt x="1265" y="36"/>
                    <a:pt x="1265" y="36"/>
                  </a:cubicBezTo>
                  <a:cubicBezTo>
                    <a:pt x="1253" y="24"/>
                    <a:pt x="1187" y="24"/>
                    <a:pt x="1169" y="18"/>
                  </a:cubicBezTo>
                  <a:cubicBezTo>
                    <a:pt x="1145" y="18"/>
                    <a:pt x="1097" y="0"/>
                    <a:pt x="1097" y="36"/>
                  </a:cubicBezTo>
                  <a:cubicBezTo>
                    <a:pt x="1097" y="54"/>
                    <a:pt x="1109" y="72"/>
                    <a:pt x="1115" y="84"/>
                  </a:cubicBezTo>
                  <a:cubicBezTo>
                    <a:pt x="1115" y="102"/>
                    <a:pt x="1115" y="120"/>
                    <a:pt x="1127" y="132"/>
                  </a:cubicBezTo>
                  <a:cubicBezTo>
                    <a:pt x="1139" y="138"/>
                    <a:pt x="1145" y="132"/>
                    <a:pt x="1157" y="144"/>
                  </a:cubicBezTo>
                  <a:cubicBezTo>
                    <a:pt x="1169" y="156"/>
                    <a:pt x="1163" y="204"/>
                    <a:pt x="1157" y="216"/>
                  </a:cubicBezTo>
                  <a:close/>
                  <a:moveTo>
                    <a:pt x="845" y="294"/>
                  </a:moveTo>
                  <a:lnTo>
                    <a:pt x="845" y="294"/>
                  </a:lnTo>
                  <a:lnTo>
                    <a:pt x="845" y="294"/>
                  </a:lnTo>
                  <a:cubicBezTo>
                    <a:pt x="845" y="246"/>
                    <a:pt x="845" y="240"/>
                    <a:pt x="887" y="222"/>
                  </a:cubicBezTo>
                  <a:cubicBezTo>
                    <a:pt x="905" y="216"/>
                    <a:pt x="929" y="216"/>
                    <a:pt x="929" y="192"/>
                  </a:cubicBezTo>
                  <a:cubicBezTo>
                    <a:pt x="923" y="180"/>
                    <a:pt x="899" y="156"/>
                    <a:pt x="911" y="138"/>
                  </a:cubicBezTo>
                  <a:cubicBezTo>
                    <a:pt x="917" y="126"/>
                    <a:pt x="947" y="132"/>
                    <a:pt x="959" y="120"/>
                  </a:cubicBezTo>
                  <a:cubicBezTo>
                    <a:pt x="971" y="108"/>
                    <a:pt x="971" y="90"/>
                    <a:pt x="983" y="78"/>
                  </a:cubicBezTo>
                  <a:cubicBezTo>
                    <a:pt x="1007" y="60"/>
                    <a:pt x="1109" y="162"/>
                    <a:pt x="1121" y="186"/>
                  </a:cubicBezTo>
                  <a:cubicBezTo>
                    <a:pt x="1145" y="222"/>
                    <a:pt x="1055" y="204"/>
                    <a:pt x="1043" y="198"/>
                  </a:cubicBezTo>
                  <a:cubicBezTo>
                    <a:pt x="995" y="198"/>
                    <a:pt x="1031" y="246"/>
                    <a:pt x="1043" y="258"/>
                  </a:cubicBezTo>
                  <a:cubicBezTo>
                    <a:pt x="1055" y="294"/>
                    <a:pt x="1055" y="294"/>
                    <a:pt x="1055" y="294"/>
                  </a:cubicBezTo>
                  <a:lnTo>
                    <a:pt x="1055" y="294"/>
                  </a:lnTo>
                  <a:cubicBezTo>
                    <a:pt x="1061" y="300"/>
                    <a:pt x="1031" y="306"/>
                    <a:pt x="1019" y="306"/>
                  </a:cubicBezTo>
                  <a:cubicBezTo>
                    <a:pt x="1013" y="306"/>
                    <a:pt x="1007" y="306"/>
                    <a:pt x="1001" y="300"/>
                  </a:cubicBezTo>
                  <a:cubicBezTo>
                    <a:pt x="989" y="288"/>
                    <a:pt x="995" y="270"/>
                    <a:pt x="971" y="270"/>
                  </a:cubicBezTo>
                  <a:cubicBezTo>
                    <a:pt x="929" y="276"/>
                    <a:pt x="893" y="312"/>
                    <a:pt x="845" y="294"/>
                  </a:cubicBezTo>
                  <a:close/>
                  <a:moveTo>
                    <a:pt x="126" y="1228"/>
                  </a:moveTo>
                  <a:lnTo>
                    <a:pt x="126" y="1228"/>
                  </a:lnTo>
                  <a:cubicBezTo>
                    <a:pt x="132" y="1234"/>
                    <a:pt x="162" y="1246"/>
                    <a:pt x="162" y="1252"/>
                  </a:cubicBezTo>
                  <a:cubicBezTo>
                    <a:pt x="234" y="1252"/>
                    <a:pt x="246" y="1300"/>
                    <a:pt x="306" y="1318"/>
                  </a:cubicBezTo>
                  <a:cubicBezTo>
                    <a:pt x="384" y="1336"/>
                    <a:pt x="396" y="1282"/>
                    <a:pt x="450" y="1252"/>
                  </a:cubicBezTo>
                  <a:cubicBezTo>
                    <a:pt x="492" y="1228"/>
                    <a:pt x="527" y="1240"/>
                    <a:pt x="557" y="1211"/>
                  </a:cubicBezTo>
                  <a:cubicBezTo>
                    <a:pt x="605" y="1163"/>
                    <a:pt x="689" y="1103"/>
                    <a:pt x="725" y="1055"/>
                  </a:cubicBezTo>
                  <a:cubicBezTo>
                    <a:pt x="737" y="1031"/>
                    <a:pt x="761" y="995"/>
                    <a:pt x="767" y="971"/>
                  </a:cubicBezTo>
                  <a:cubicBezTo>
                    <a:pt x="773" y="935"/>
                    <a:pt x="761" y="899"/>
                    <a:pt x="791" y="869"/>
                  </a:cubicBezTo>
                  <a:cubicBezTo>
                    <a:pt x="791" y="851"/>
                    <a:pt x="779" y="845"/>
                    <a:pt x="785" y="827"/>
                  </a:cubicBezTo>
                  <a:cubicBezTo>
                    <a:pt x="785" y="821"/>
                    <a:pt x="791" y="821"/>
                    <a:pt x="791" y="815"/>
                  </a:cubicBezTo>
                  <a:cubicBezTo>
                    <a:pt x="803" y="803"/>
                    <a:pt x="821" y="761"/>
                    <a:pt x="821" y="743"/>
                  </a:cubicBezTo>
                  <a:cubicBezTo>
                    <a:pt x="821" y="653"/>
                    <a:pt x="821" y="653"/>
                    <a:pt x="821" y="653"/>
                  </a:cubicBezTo>
                  <a:cubicBezTo>
                    <a:pt x="821" y="581"/>
                    <a:pt x="821" y="581"/>
                    <a:pt x="821" y="581"/>
                  </a:cubicBezTo>
                  <a:lnTo>
                    <a:pt x="821" y="581"/>
                  </a:lnTo>
                  <a:cubicBezTo>
                    <a:pt x="773" y="581"/>
                    <a:pt x="689" y="605"/>
                    <a:pt x="641" y="587"/>
                  </a:cubicBezTo>
                  <a:cubicBezTo>
                    <a:pt x="605" y="575"/>
                    <a:pt x="551" y="521"/>
                    <a:pt x="527" y="491"/>
                  </a:cubicBezTo>
                  <a:cubicBezTo>
                    <a:pt x="509" y="467"/>
                    <a:pt x="516" y="425"/>
                    <a:pt x="474" y="437"/>
                  </a:cubicBezTo>
                  <a:cubicBezTo>
                    <a:pt x="414" y="449"/>
                    <a:pt x="384" y="383"/>
                    <a:pt x="360" y="389"/>
                  </a:cubicBezTo>
                  <a:cubicBezTo>
                    <a:pt x="330" y="396"/>
                    <a:pt x="318" y="407"/>
                    <a:pt x="288" y="396"/>
                  </a:cubicBezTo>
                  <a:cubicBezTo>
                    <a:pt x="258" y="383"/>
                    <a:pt x="240" y="360"/>
                    <a:pt x="204" y="354"/>
                  </a:cubicBezTo>
                  <a:cubicBezTo>
                    <a:pt x="156" y="341"/>
                    <a:pt x="180" y="407"/>
                    <a:pt x="198" y="425"/>
                  </a:cubicBezTo>
                  <a:cubicBezTo>
                    <a:pt x="234" y="461"/>
                    <a:pt x="240" y="491"/>
                    <a:pt x="210" y="527"/>
                  </a:cubicBezTo>
                  <a:cubicBezTo>
                    <a:pt x="192" y="551"/>
                    <a:pt x="138" y="617"/>
                    <a:pt x="114" y="629"/>
                  </a:cubicBezTo>
                  <a:cubicBezTo>
                    <a:pt x="96" y="653"/>
                    <a:pt x="90" y="695"/>
                    <a:pt x="72" y="719"/>
                  </a:cubicBezTo>
                  <a:cubicBezTo>
                    <a:pt x="54" y="737"/>
                    <a:pt x="24" y="719"/>
                    <a:pt x="18" y="749"/>
                  </a:cubicBezTo>
                  <a:cubicBezTo>
                    <a:pt x="6" y="797"/>
                    <a:pt x="42" y="851"/>
                    <a:pt x="24" y="899"/>
                  </a:cubicBezTo>
                  <a:cubicBezTo>
                    <a:pt x="6" y="941"/>
                    <a:pt x="0" y="953"/>
                    <a:pt x="24" y="989"/>
                  </a:cubicBezTo>
                  <a:cubicBezTo>
                    <a:pt x="48" y="1025"/>
                    <a:pt x="96" y="1055"/>
                    <a:pt x="96" y="1103"/>
                  </a:cubicBezTo>
                  <a:cubicBezTo>
                    <a:pt x="126" y="1228"/>
                    <a:pt x="126" y="1228"/>
                    <a:pt x="126" y="122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29"/>
            <p:cNvSpPr>
              <a:spLocks noChangeArrowheads="1"/>
            </p:cNvSpPr>
            <p:nvPr/>
          </p:nvSpPr>
          <p:spPr bwMode="auto">
            <a:xfrm>
              <a:off x="7515133" y="4461732"/>
              <a:ext cx="1876737" cy="1084251"/>
            </a:xfrm>
            <a:custGeom>
              <a:avLst/>
              <a:gdLst>
                <a:gd name="T0" fmla="*/ 3499 w 3518"/>
                <a:gd name="T1" fmla="*/ 1294 h 2033"/>
                <a:gd name="T2" fmla="*/ 3397 w 3518"/>
                <a:gd name="T3" fmla="*/ 1312 h 2033"/>
                <a:gd name="T4" fmla="*/ 1240 w 3518"/>
                <a:gd name="T5" fmla="*/ 2032 h 2033"/>
                <a:gd name="T6" fmla="*/ 1342 w 3518"/>
                <a:gd name="T7" fmla="*/ 1912 h 2033"/>
                <a:gd name="T8" fmla="*/ 1516 w 3518"/>
                <a:gd name="T9" fmla="*/ 1654 h 2033"/>
                <a:gd name="T10" fmla="*/ 1630 w 3518"/>
                <a:gd name="T11" fmla="*/ 1516 h 2033"/>
                <a:gd name="T12" fmla="*/ 1486 w 3518"/>
                <a:gd name="T13" fmla="*/ 1390 h 2033"/>
                <a:gd name="T14" fmla="*/ 1689 w 3518"/>
                <a:gd name="T15" fmla="*/ 1306 h 2033"/>
                <a:gd name="T16" fmla="*/ 1857 w 3518"/>
                <a:gd name="T17" fmla="*/ 1372 h 2033"/>
                <a:gd name="T18" fmla="*/ 2169 w 3518"/>
                <a:gd name="T19" fmla="*/ 1276 h 2033"/>
                <a:gd name="T20" fmla="*/ 2427 w 3518"/>
                <a:gd name="T21" fmla="*/ 1360 h 2033"/>
                <a:gd name="T22" fmla="*/ 2798 w 3518"/>
                <a:gd name="T23" fmla="*/ 1378 h 2033"/>
                <a:gd name="T24" fmla="*/ 2816 w 3518"/>
                <a:gd name="T25" fmla="*/ 1199 h 2033"/>
                <a:gd name="T26" fmla="*/ 2792 w 3518"/>
                <a:gd name="T27" fmla="*/ 1073 h 2033"/>
                <a:gd name="T28" fmla="*/ 2948 w 3518"/>
                <a:gd name="T29" fmla="*/ 1127 h 2033"/>
                <a:gd name="T30" fmla="*/ 3080 w 3518"/>
                <a:gd name="T31" fmla="*/ 1252 h 2033"/>
                <a:gd name="T32" fmla="*/ 3194 w 3518"/>
                <a:gd name="T33" fmla="*/ 1384 h 2033"/>
                <a:gd name="T34" fmla="*/ 3350 w 3518"/>
                <a:gd name="T35" fmla="*/ 1211 h 2033"/>
                <a:gd name="T36" fmla="*/ 3367 w 3518"/>
                <a:gd name="T37" fmla="*/ 1181 h 2033"/>
                <a:gd name="T38" fmla="*/ 3134 w 3518"/>
                <a:gd name="T39" fmla="*/ 941 h 2033"/>
                <a:gd name="T40" fmla="*/ 2810 w 3518"/>
                <a:gd name="T41" fmla="*/ 599 h 2033"/>
                <a:gd name="T42" fmla="*/ 2456 w 3518"/>
                <a:gd name="T43" fmla="*/ 390 h 2033"/>
                <a:gd name="T44" fmla="*/ 2241 w 3518"/>
                <a:gd name="T45" fmla="*/ 204 h 2033"/>
                <a:gd name="T46" fmla="*/ 2175 w 3518"/>
                <a:gd name="T47" fmla="*/ 174 h 2033"/>
                <a:gd name="T48" fmla="*/ 2013 w 3518"/>
                <a:gd name="T49" fmla="*/ 180 h 2033"/>
                <a:gd name="T50" fmla="*/ 1384 w 3518"/>
                <a:gd name="T51" fmla="*/ 138 h 2033"/>
                <a:gd name="T52" fmla="*/ 1030 w 3518"/>
                <a:gd name="T53" fmla="*/ 300 h 2033"/>
                <a:gd name="T54" fmla="*/ 826 w 3518"/>
                <a:gd name="T55" fmla="*/ 270 h 2033"/>
                <a:gd name="T56" fmla="*/ 641 w 3518"/>
                <a:gd name="T57" fmla="*/ 114 h 2033"/>
                <a:gd name="T58" fmla="*/ 569 w 3518"/>
                <a:gd name="T59" fmla="*/ 138 h 2033"/>
                <a:gd name="T60" fmla="*/ 287 w 3518"/>
                <a:gd name="T61" fmla="*/ 24 h 2033"/>
                <a:gd name="T62" fmla="*/ 125 w 3518"/>
                <a:gd name="T63" fmla="*/ 12 h 2033"/>
                <a:gd name="T64" fmla="*/ 0 w 3518"/>
                <a:gd name="T65" fmla="*/ 36 h 2033"/>
                <a:gd name="T66" fmla="*/ 0 w 3518"/>
                <a:gd name="T67" fmla="*/ 114 h 2033"/>
                <a:gd name="T68" fmla="*/ 263 w 3518"/>
                <a:gd name="T69" fmla="*/ 336 h 2033"/>
                <a:gd name="T70" fmla="*/ 611 w 3518"/>
                <a:gd name="T71" fmla="*/ 192 h 2033"/>
                <a:gd name="T72" fmla="*/ 623 w 3518"/>
                <a:gd name="T73" fmla="*/ 527 h 2033"/>
                <a:gd name="T74" fmla="*/ 371 w 3518"/>
                <a:gd name="T75" fmla="*/ 497 h 2033"/>
                <a:gd name="T76" fmla="*/ 599 w 3518"/>
                <a:gd name="T77" fmla="*/ 713 h 2033"/>
                <a:gd name="T78" fmla="*/ 749 w 3518"/>
                <a:gd name="T79" fmla="*/ 929 h 2033"/>
                <a:gd name="T80" fmla="*/ 1000 w 3518"/>
                <a:gd name="T81" fmla="*/ 1300 h 2033"/>
                <a:gd name="T82" fmla="*/ 1102 w 3518"/>
                <a:gd name="T83" fmla="*/ 1654 h 2033"/>
                <a:gd name="T84" fmla="*/ 1072 w 3518"/>
                <a:gd name="T85" fmla="*/ 1678 h 2033"/>
                <a:gd name="T86" fmla="*/ 1168 w 3518"/>
                <a:gd name="T87" fmla="*/ 1942 h 2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8" h="2033">
                  <a:moveTo>
                    <a:pt x="3517" y="1330"/>
                  </a:moveTo>
                  <a:lnTo>
                    <a:pt x="3517" y="1330"/>
                  </a:lnTo>
                  <a:cubicBezTo>
                    <a:pt x="3511" y="1318"/>
                    <a:pt x="3505" y="1306"/>
                    <a:pt x="3499" y="1294"/>
                  </a:cubicBezTo>
                  <a:cubicBezTo>
                    <a:pt x="3487" y="1264"/>
                    <a:pt x="3433" y="1276"/>
                    <a:pt x="3403" y="1252"/>
                  </a:cubicBezTo>
                  <a:lnTo>
                    <a:pt x="3403" y="1252"/>
                  </a:lnTo>
                  <a:cubicBezTo>
                    <a:pt x="3403" y="1270"/>
                    <a:pt x="3391" y="1294"/>
                    <a:pt x="3397" y="1312"/>
                  </a:cubicBezTo>
                  <a:cubicBezTo>
                    <a:pt x="3409" y="1336"/>
                    <a:pt x="3427" y="1360"/>
                    <a:pt x="3457" y="1360"/>
                  </a:cubicBezTo>
                  <a:cubicBezTo>
                    <a:pt x="3475" y="1366"/>
                    <a:pt x="3493" y="1342"/>
                    <a:pt x="3517" y="1330"/>
                  </a:cubicBezTo>
                  <a:close/>
                  <a:moveTo>
                    <a:pt x="1240" y="2032"/>
                  </a:moveTo>
                  <a:lnTo>
                    <a:pt x="1240" y="2032"/>
                  </a:lnTo>
                  <a:cubicBezTo>
                    <a:pt x="1252" y="2013"/>
                    <a:pt x="1258" y="1995"/>
                    <a:pt x="1276" y="1990"/>
                  </a:cubicBezTo>
                  <a:cubicBezTo>
                    <a:pt x="1318" y="1978"/>
                    <a:pt x="1342" y="1954"/>
                    <a:pt x="1342" y="1912"/>
                  </a:cubicBezTo>
                  <a:cubicBezTo>
                    <a:pt x="1342" y="1858"/>
                    <a:pt x="1324" y="1834"/>
                    <a:pt x="1390" y="1834"/>
                  </a:cubicBezTo>
                  <a:cubicBezTo>
                    <a:pt x="1432" y="1834"/>
                    <a:pt x="1426" y="1798"/>
                    <a:pt x="1420" y="1768"/>
                  </a:cubicBezTo>
                  <a:cubicBezTo>
                    <a:pt x="1390" y="1666"/>
                    <a:pt x="1468" y="1714"/>
                    <a:pt x="1516" y="1654"/>
                  </a:cubicBezTo>
                  <a:cubicBezTo>
                    <a:pt x="1558" y="1588"/>
                    <a:pt x="1570" y="1660"/>
                    <a:pt x="1612" y="1654"/>
                  </a:cubicBezTo>
                  <a:cubicBezTo>
                    <a:pt x="1641" y="1648"/>
                    <a:pt x="1755" y="1600"/>
                    <a:pt x="1702" y="1564"/>
                  </a:cubicBezTo>
                  <a:cubicBezTo>
                    <a:pt x="1678" y="1552"/>
                    <a:pt x="1660" y="1534"/>
                    <a:pt x="1630" y="1516"/>
                  </a:cubicBezTo>
                  <a:cubicBezTo>
                    <a:pt x="1612" y="1510"/>
                    <a:pt x="1588" y="1504"/>
                    <a:pt x="1576" y="1492"/>
                  </a:cubicBezTo>
                  <a:cubicBezTo>
                    <a:pt x="1564" y="1480"/>
                    <a:pt x="1546" y="1444"/>
                    <a:pt x="1528" y="1450"/>
                  </a:cubicBezTo>
                  <a:cubicBezTo>
                    <a:pt x="1510" y="1432"/>
                    <a:pt x="1474" y="1426"/>
                    <a:pt x="1486" y="1390"/>
                  </a:cubicBezTo>
                  <a:cubicBezTo>
                    <a:pt x="1498" y="1360"/>
                    <a:pt x="1510" y="1336"/>
                    <a:pt x="1528" y="1306"/>
                  </a:cubicBezTo>
                  <a:cubicBezTo>
                    <a:pt x="1540" y="1283"/>
                    <a:pt x="1570" y="1300"/>
                    <a:pt x="1588" y="1294"/>
                  </a:cubicBezTo>
                  <a:cubicBezTo>
                    <a:pt x="1636" y="1288"/>
                    <a:pt x="1660" y="1259"/>
                    <a:pt x="1689" y="1306"/>
                  </a:cubicBezTo>
                  <a:cubicBezTo>
                    <a:pt x="1696" y="1318"/>
                    <a:pt x="1689" y="1336"/>
                    <a:pt x="1707" y="1342"/>
                  </a:cubicBezTo>
                  <a:cubicBezTo>
                    <a:pt x="1737" y="1360"/>
                    <a:pt x="1821" y="1222"/>
                    <a:pt x="1827" y="1318"/>
                  </a:cubicBezTo>
                  <a:cubicBezTo>
                    <a:pt x="1827" y="1330"/>
                    <a:pt x="1833" y="1378"/>
                    <a:pt x="1857" y="1372"/>
                  </a:cubicBezTo>
                  <a:cubicBezTo>
                    <a:pt x="1869" y="1366"/>
                    <a:pt x="1881" y="1354"/>
                    <a:pt x="1899" y="1348"/>
                  </a:cubicBezTo>
                  <a:cubicBezTo>
                    <a:pt x="1911" y="1348"/>
                    <a:pt x="1929" y="1348"/>
                    <a:pt x="1941" y="1348"/>
                  </a:cubicBezTo>
                  <a:cubicBezTo>
                    <a:pt x="2031" y="1342"/>
                    <a:pt x="2127" y="1366"/>
                    <a:pt x="2169" y="1276"/>
                  </a:cubicBezTo>
                  <a:cubicBezTo>
                    <a:pt x="2181" y="1252"/>
                    <a:pt x="2181" y="1204"/>
                    <a:pt x="2223" y="1259"/>
                  </a:cubicBezTo>
                  <a:cubicBezTo>
                    <a:pt x="2265" y="1318"/>
                    <a:pt x="2337" y="1288"/>
                    <a:pt x="2355" y="1366"/>
                  </a:cubicBezTo>
                  <a:cubicBezTo>
                    <a:pt x="2361" y="1396"/>
                    <a:pt x="2409" y="1360"/>
                    <a:pt x="2427" y="1360"/>
                  </a:cubicBezTo>
                  <a:cubicBezTo>
                    <a:pt x="2487" y="1348"/>
                    <a:pt x="2522" y="1402"/>
                    <a:pt x="2564" y="1414"/>
                  </a:cubicBezTo>
                  <a:cubicBezTo>
                    <a:pt x="2642" y="1444"/>
                    <a:pt x="2630" y="1366"/>
                    <a:pt x="2684" y="1366"/>
                  </a:cubicBezTo>
                  <a:cubicBezTo>
                    <a:pt x="2726" y="1360"/>
                    <a:pt x="2756" y="1420"/>
                    <a:pt x="2798" y="1378"/>
                  </a:cubicBezTo>
                  <a:cubicBezTo>
                    <a:pt x="2816" y="1360"/>
                    <a:pt x="2858" y="1306"/>
                    <a:pt x="2840" y="1283"/>
                  </a:cubicBezTo>
                  <a:cubicBezTo>
                    <a:pt x="2834" y="1259"/>
                    <a:pt x="2804" y="1264"/>
                    <a:pt x="2798" y="1246"/>
                  </a:cubicBezTo>
                  <a:cubicBezTo>
                    <a:pt x="2792" y="1241"/>
                    <a:pt x="2816" y="1211"/>
                    <a:pt x="2816" y="1199"/>
                  </a:cubicBezTo>
                  <a:cubicBezTo>
                    <a:pt x="2810" y="1139"/>
                    <a:pt x="2768" y="1199"/>
                    <a:pt x="2738" y="1204"/>
                  </a:cubicBezTo>
                  <a:cubicBezTo>
                    <a:pt x="2630" y="1241"/>
                    <a:pt x="2630" y="1169"/>
                    <a:pt x="2690" y="1115"/>
                  </a:cubicBezTo>
                  <a:cubicBezTo>
                    <a:pt x="2714" y="1091"/>
                    <a:pt x="2756" y="1109"/>
                    <a:pt x="2792" y="1073"/>
                  </a:cubicBezTo>
                  <a:cubicBezTo>
                    <a:pt x="2810" y="1061"/>
                    <a:pt x="2846" y="1055"/>
                    <a:pt x="2876" y="1067"/>
                  </a:cubicBezTo>
                  <a:cubicBezTo>
                    <a:pt x="2894" y="1073"/>
                    <a:pt x="2918" y="1085"/>
                    <a:pt x="2930" y="1097"/>
                  </a:cubicBezTo>
                  <a:cubicBezTo>
                    <a:pt x="2936" y="1109"/>
                    <a:pt x="2936" y="1121"/>
                    <a:pt x="2948" y="1127"/>
                  </a:cubicBezTo>
                  <a:cubicBezTo>
                    <a:pt x="2954" y="1127"/>
                    <a:pt x="3044" y="1127"/>
                    <a:pt x="2990" y="1157"/>
                  </a:cubicBezTo>
                  <a:cubicBezTo>
                    <a:pt x="2960" y="1169"/>
                    <a:pt x="2930" y="1193"/>
                    <a:pt x="2924" y="1228"/>
                  </a:cubicBezTo>
                  <a:cubicBezTo>
                    <a:pt x="2918" y="1306"/>
                    <a:pt x="3092" y="1204"/>
                    <a:pt x="3080" y="1252"/>
                  </a:cubicBezTo>
                  <a:cubicBezTo>
                    <a:pt x="3068" y="1294"/>
                    <a:pt x="3020" y="1360"/>
                    <a:pt x="3098" y="1360"/>
                  </a:cubicBezTo>
                  <a:cubicBezTo>
                    <a:pt x="3134" y="1366"/>
                    <a:pt x="3140" y="1366"/>
                    <a:pt x="3152" y="1402"/>
                  </a:cubicBezTo>
                  <a:cubicBezTo>
                    <a:pt x="3164" y="1438"/>
                    <a:pt x="3188" y="1408"/>
                    <a:pt x="3194" y="1384"/>
                  </a:cubicBezTo>
                  <a:cubicBezTo>
                    <a:pt x="3212" y="1348"/>
                    <a:pt x="3200" y="1294"/>
                    <a:pt x="3242" y="1283"/>
                  </a:cubicBezTo>
                  <a:cubicBezTo>
                    <a:pt x="3278" y="1270"/>
                    <a:pt x="3319" y="1222"/>
                    <a:pt x="3350" y="1211"/>
                  </a:cubicBezTo>
                  <a:lnTo>
                    <a:pt x="3350" y="1211"/>
                  </a:lnTo>
                  <a:cubicBezTo>
                    <a:pt x="3350" y="1204"/>
                    <a:pt x="3355" y="1193"/>
                    <a:pt x="3350" y="1193"/>
                  </a:cubicBezTo>
                  <a:cubicBezTo>
                    <a:pt x="3350" y="1187"/>
                    <a:pt x="3355" y="1181"/>
                    <a:pt x="3361" y="1181"/>
                  </a:cubicBezTo>
                  <a:lnTo>
                    <a:pt x="3367" y="1181"/>
                  </a:lnTo>
                  <a:cubicBezTo>
                    <a:pt x="3379" y="1127"/>
                    <a:pt x="3302" y="1133"/>
                    <a:pt x="3278" y="1091"/>
                  </a:cubicBezTo>
                  <a:cubicBezTo>
                    <a:pt x="3254" y="1061"/>
                    <a:pt x="3224" y="1031"/>
                    <a:pt x="3194" y="1007"/>
                  </a:cubicBezTo>
                  <a:cubicBezTo>
                    <a:pt x="3170" y="995"/>
                    <a:pt x="3152" y="953"/>
                    <a:pt x="3134" y="941"/>
                  </a:cubicBezTo>
                  <a:cubicBezTo>
                    <a:pt x="3104" y="929"/>
                    <a:pt x="3104" y="821"/>
                    <a:pt x="3134" y="815"/>
                  </a:cubicBezTo>
                  <a:cubicBezTo>
                    <a:pt x="3002" y="731"/>
                    <a:pt x="3002" y="731"/>
                    <a:pt x="3002" y="731"/>
                  </a:cubicBezTo>
                  <a:cubicBezTo>
                    <a:pt x="2942" y="695"/>
                    <a:pt x="2852" y="659"/>
                    <a:pt x="2810" y="599"/>
                  </a:cubicBezTo>
                  <a:cubicBezTo>
                    <a:pt x="2768" y="569"/>
                    <a:pt x="2738" y="527"/>
                    <a:pt x="2690" y="503"/>
                  </a:cubicBezTo>
                  <a:cubicBezTo>
                    <a:pt x="2642" y="479"/>
                    <a:pt x="2588" y="461"/>
                    <a:pt x="2546" y="432"/>
                  </a:cubicBezTo>
                  <a:cubicBezTo>
                    <a:pt x="2511" y="408"/>
                    <a:pt x="2498" y="402"/>
                    <a:pt x="2456" y="390"/>
                  </a:cubicBezTo>
                  <a:cubicBezTo>
                    <a:pt x="2421" y="378"/>
                    <a:pt x="2397" y="330"/>
                    <a:pt x="2367" y="330"/>
                  </a:cubicBezTo>
                  <a:cubicBezTo>
                    <a:pt x="2319" y="330"/>
                    <a:pt x="2259" y="294"/>
                    <a:pt x="2247" y="240"/>
                  </a:cubicBezTo>
                  <a:cubicBezTo>
                    <a:pt x="2241" y="222"/>
                    <a:pt x="2241" y="210"/>
                    <a:pt x="2241" y="204"/>
                  </a:cubicBezTo>
                  <a:cubicBezTo>
                    <a:pt x="2247" y="204"/>
                    <a:pt x="2241" y="204"/>
                    <a:pt x="2241" y="198"/>
                  </a:cubicBezTo>
                  <a:cubicBezTo>
                    <a:pt x="2235" y="192"/>
                    <a:pt x="2229" y="186"/>
                    <a:pt x="2223" y="186"/>
                  </a:cubicBezTo>
                  <a:cubicBezTo>
                    <a:pt x="2205" y="180"/>
                    <a:pt x="2193" y="174"/>
                    <a:pt x="2175" y="174"/>
                  </a:cubicBezTo>
                  <a:cubicBezTo>
                    <a:pt x="2163" y="174"/>
                    <a:pt x="2151" y="174"/>
                    <a:pt x="2139" y="180"/>
                  </a:cubicBezTo>
                  <a:cubicBezTo>
                    <a:pt x="2115" y="186"/>
                    <a:pt x="2067" y="228"/>
                    <a:pt x="2043" y="198"/>
                  </a:cubicBezTo>
                  <a:cubicBezTo>
                    <a:pt x="2037" y="192"/>
                    <a:pt x="2025" y="186"/>
                    <a:pt x="2013" y="180"/>
                  </a:cubicBezTo>
                  <a:cubicBezTo>
                    <a:pt x="1977" y="168"/>
                    <a:pt x="1899" y="120"/>
                    <a:pt x="1869" y="108"/>
                  </a:cubicBezTo>
                  <a:cubicBezTo>
                    <a:pt x="1821" y="90"/>
                    <a:pt x="1767" y="108"/>
                    <a:pt x="1725" y="84"/>
                  </a:cubicBezTo>
                  <a:cubicBezTo>
                    <a:pt x="1618" y="24"/>
                    <a:pt x="1474" y="90"/>
                    <a:pt x="1384" y="138"/>
                  </a:cubicBezTo>
                  <a:cubicBezTo>
                    <a:pt x="1324" y="174"/>
                    <a:pt x="1276" y="228"/>
                    <a:pt x="1216" y="252"/>
                  </a:cubicBezTo>
                  <a:cubicBezTo>
                    <a:pt x="1192" y="264"/>
                    <a:pt x="1144" y="288"/>
                    <a:pt x="1114" y="288"/>
                  </a:cubicBezTo>
                  <a:cubicBezTo>
                    <a:pt x="1084" y="288"/>
                    <a:pt x="1060" y="294"/>
                    <a:pt x="1030" y="300"/>
                  </a:cubicBezTo>
                  <a:cubicBezTo>
                    <a:pt x="982" y="306"/>
                    <a:pt x="958" y="258"/>
                    <a:pt x="916" y="258"/>
                  </a:cubicBezTo>
                  <a:lnTo>
                    <a:pt x="916" y="258"/>
                  </a:lnTo>
                  <a:cubicBezTo>
                    <a:pt x="905" y="264"/>
                    <a:pt x="839" y="282"/>
                    <a:pt x="826" y="270"/>
                  </a:cubicBezTo>
                  <a:cubicBezTo>
                    <a:pt x="803" y="258"/>
                    <a:pt x="815" y="240"/>
                    <a:pt x="815" y="222"/>
                  </a:cubicBezTo>
                  <a:cubicBezTo>
                    <a:pt x="821" y="192"/>
                    <a:pt x="749" y="150"/>
                    <a:pt x="725" y="138"/>
                  </a:cubicBezTo>
                  <a:cubicBezTo>
                    <a:pt x="701" y="126"/>
                    <a:pt x="677" y="114"/>
                    <a:pt x="641" y="114"/>
                  </a:cubicBezTo>
                  <a:cubicBezTo>
                    <a:pt x="575" y="102"/>
                    <a:pt x="575" y="102"/>
                    <a:pt x="575" y="102"/>
                  </a:cubicBezTo>
                  <a:lnTo>
                    <a:pt x="575" y="102"/>
                  </a:lnTo>
                  <a:cubicBezTo>
                    <a:pt x="575" y="114"/>
                    <a:pt x="575" y="126"/>
                    <a:pt x="569" y="138"/>
                  </a:cubicBezTo>
                  <a:cubicBezTo>
                    <a:pt x="551" y="138"/>
                    <a:pt x="533" y="132"/>
                    <a:pt x="509" y="120"/>
                  </a:cubicBezTo>
                  <a:cubicBezTo>
                    <a:pt x="431" y="72"/>
                    <a:pt x="431" y="36"/>
                    <a:pt x="329" y="24"/>
                  </a:cubicBezTo>
                  <a:cubicBezTo>
                    <a:pt x="317" y="24"/>
                    <a:pt x="305" y="24"/>
                    <a:pt x="287" y="24"/>
                  </a:cubicBezTo>
                  <a:cubicBezTo>
                    <a:pt x="239" y="36"/>
                    <a:pt x="239" y="36"/>
                    <a:pt x="239" y="36"/>
                  </a:cubicBezTo>
                  <a:cubicBezTo>
                    <a:pt x="221" y="42"/>
                    <a:pt x="197" y="42"/>
                    <a:pt x="185" y="36"/>
                  </a:cubicBezTo>
                  <a:cubicBezTo>
                    <a:pt x="167" y="24"/>
                    <a:pt x="143" y="0"/>
                    <a:pt x="125" y="12"/>
                  </a:cubicBezTo>
                  <a:cubicBezTo>
                    <a:pt x="95" y="24"/>
                    <a:pt x="77" y="72"/>
                    <a:pt x="42" y="72"/>
                  </a:cubicBezTo>
                  <a:cubicBezTo>
                    <a:pt x="42" y="72"/>
                    <a:pt x="6" y="66"/>
                    <a:pt x="18" y="66"/>
                  </a:cubicBezTo>
                  <a:cubicBezTo>
                    <a:pt x="12" y="54"/>
                    <a:pt x="6" y="48"/>
                    <a:pt x="0" y="36"/>
                  </a:cubicBezTo>
                  <a:lnTo>
                    <a:pt x="0" y="36"/>
                  </a:ln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6" y="114"/>
                    <a:pt x="0" y="114"/>
                  </a:cubicBezTo>
                  <a:cubicBezTo>
                    <a:pt x="6" y="132"/>
                    <a:pt x="48" y="144"/>
                    <a:pt x="59" y="150"/>
                  </a:cubicBezTo>
                  <a:cubicBezTo>
                    <a:pt x="66" y="198"/>
                    <a:pt x="143" y="300"/>
                    <a:pt x="179" y="324"/>
                  </a:cubicBezTo>
                  <a:cubicBezTo>
                    <a:pt x="191" y="336"/>
                    <a:pt x="251" y="342"/>
                    <a:pt x="263" y="336"/>
                  </a:cubicBezTo>
                  <a:cubicBezTo>
                    <a:pt x="305" y="330"/>
                    <a:pt x="299" y="330"/>
                    <a:pt x="335" y="360"/>
                  </a:cubicBezTo>
                  <a:cubicBezTo>
                    <a:pt x="347" y="366"/>
                    <a:pt x="491" y="294"/>
                    <a:pt x="503" y="276"/>
                  </a:cubicBezTo>
                  <a:cubicBezTo>
                    <a:pt x="545" y="216"/>
                    <a:pt x="521" y="192"/>
                    <a:pt x="611" y="192"/>
                  </a:cubicBezTo>
                  <a:cubicBezTo>
                    <a:pt x="635" y="192"/>
                    <a:pt x="617" y="282"/>
                    <a:pt x="665" y="294"/>
                  </a:cubicBezTo>
                  <a:cubicBezTo>
                    <a:pt x="761" y="330"/>
                    <a:pt x="677" y="413"/>
                    <a:pt x="653" y="468"/>
                  </a:cubicBezTo>
                  <a:cubicBezTo>
                    <a:pt x="623" y="527"/>
                    <a:pt x="623" y="527"/>
                    <a:pt x="623" y="527"/>
                  </a:cubicBezTo>
                  <a:cubicBezTo>
                    <a:pt x="617" y="545"/>
                    <a:pt x="599" y="659"/>
                    <a:pt x="557" y="599"/>
                  </a:cubicBezTo>
                  <a:cubicBezTo>
                    <a:pt x="551" y="587"/>
                    <a:pt x="551" y="539"/>
                    <a:pt x="539" y="539"/>
                  </a:cubicBezTo>
                  <a:cubicBezTo>
                    <a:pt x="491" y="539"/>
                    <a:pt x="413" y="474"/>
                    <a:pt x="371" y="497"/>
                  </a:cubicBezTo>
                  <a:cubicBezTo>
                    <a:pt x="347" y="509"/>
                    <a:pt x="335" y="563"/>
                    <a:pt x="347" y="581"/>
                  </a:cubicBezTo>
                  <a:cubicBezTo>
                    <a:pt x="365" y="623"/>
                    <a:pt x="431" y="641"/>
                    <a:pt x="461" y="665"/>
                  </a:cubicBezTo>
                  <a:cubicBezTo>
                    <a:pt x="497" y="659"/>
                    <a:pt x="575" y="695"/>
                    <a:pt x="599" y="713"/>
                  </a:cubicBezTo>
                  <a:cubicBezTo>
                    <a:pt x="635" y="743"/>
                    <a:pt x="593" y="767"/>
                    <a:pt x="665" y="761"/>
                  </a:cubicBezTo>
                  <a:cubicBezTo>
                    <a:pt x="701" y="761"/>
                    <a:pt x="845" y="827"/>
                    <a:pt x="785" y="851"/>
                  </a:cubicBezTo>
                  <a:cubicBezTo>
                    <a:pt x="719" y="881"/>
                    <a:pt x="725" y="863"/>
                    <a:pt x="749" y="929"/>
                  </a:cubicBezTo>
                  <a:cubicBezTo>
                    <a:pt x="773" y="1019"/>
                    <a:pt x="749" y="1067"/>
                    <a:pt x="868" y="1067"/>
                  </a:cubicBezTo>
                  <a:cubicBezTo>
                    <a:pt x="940" y="1073"/>
                    <a:pt x="1048" y="1055"/>
                    <a:pt x="1018" y="1151"/>
                  </a:cubicBezTo>
                  <a:cubicBezTo>
                    <a:pt x="1012" y="1199"/>
                    <a:pt x="1000" y="1259"/>
                    <a:pt x="1000" y="1300"/>
                  </a:cubicBezTo>
                  <a:cubicBezTo>
                    <a:pt x="1000" y="1342"/>
                    <a:pt x="988" y="1354"/>
                    <a:pt x="970" y="1384"/>
                  </a:cubicBezTo>
                  <a:cubicBezTo>
                    <a:pt x="952" y="1408"/>
                    <a:pt x="1018" y="1504"/>
                    <a:pt x="1024" y="1534"/>
                  </a:cubicBezTo>
                  <a:cubicBezTo>
                    <a:pt x="1036" y="1600"/>
                    <a:pt x="1030" y="1642"/>
                    <a:pt x="1102" y="1654"/>
                  </a:cubicBezTo>
                  <a:cubicBezTo>
                    <a:pt x="1120" y="1654"/>
                    <a:pt x="1144" y="1648"/>
                    <a:pt x="1156" y="1660"/>
                  </a:cubicBezTo>
                  <a:cubicBezTo>
                    <a:pt x="1174" y="1678"/>
                    <a:pt x="1138" y="1684"/>
                    <a:pt x="1126" y="1684"/>
                  </a:cubicBezTo>
                  <a:cubicBezTo>
                    <a:pt x="1108" y="1684"/>
                    <a:pt x="1090" y="1678"/>
                    <a:pt x="1072" y="1678"/>
                  </a:cubicBezTo>
                  <a:cubicBezTo>
                    <a:pt x="1072" y="1714"/>
                    <a:pt x="1096" y="1744"/>
                    <a:pt x="1078" y="1786"/>
                  </a:cubicBezTo>
                  <a:cubicBezTo>
                    <a:pt x="1072" y="1804"/>
                    <a:pt x="1048" y="1840"/>
                    <a:pt x="1048" y="1858"/>
                  </a:cubicBezTo>
                  <a:cubicBezTo>
                    <a:pt x="1042" y="1900"/>
                    <a:pt x="1144" y="1900"/>
                    <a:pt x="1168" y="1942"/>
                  </a:cubicBezTo>
                  <a:cubicBezTo>
                    <a:pt x="1174" y="1954"/>
                    <a:pt x="1228" y="2013"/>
                    <a:pt x="1240" y="203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30"/>
            <p:cNvSpPr>
              <a:spLocks noChangeArrowheads="1"/>
            </p:cNvSpPr>
            <p:nvPr/>
          </p:nvSpPr>
          <p:spPr bwMode="auto">
            <a:xfrm>
              <a:off x="6793129" y="4468788"/>
              <a:ext cx="1460469" cy="1822766"/>
            </a:xfrm>
            <a:custGeom>
              <a:avLst/>
              <a:gdLst>
                <a:gd name="T0" fmla="*/ 1199 w 2740"/>
                <a:gd name="T1" fmla="*/ 258 h 3417"/>
                <a:gd name="T2" fmla="*/ 1073 w 2740"/>
                <a:gd name="T3" fmla="*/ 324 h 3417"/>
                <a:gd name="T4" fmla="*/ 1007 w 2740"/>
                <a:gd name="T5" fmla="*/ 599 h 3417"/>
                <a:gd name="T6" fmla="*/ 989 w 2740"/>
                <a:gd name="T7" fmla="*/ 761 h 3417"/>
                <a:gd name="T8" fmla="*/ 857 w 2740"/>
                <a:gd name="T9" fmla="*/ 833 h 3417"/>
                <a:gd name="T10" fmla="*/ 833 w 2740"/>
                <a:gd name="T11" fmla="*/ 659 h 3417"/>
                <a:gd name="T12" fmla="*/ 929 w 2740"/>
                <a:gd name="T13" fmla="*/ 581 h 3417"/>
                <a:gd name="T14" fmla="*/ 821 w 2740"/>
                <a:gd name="T15" fmla="*/ 414 h 3417"/>
                <a:gd name="T16" fmla="*/ 594 w 2740"/>
                <a:gd name="T17" fmla="*/ 515 h 3417"/>
                <a:gd name="T18" fmla="*/ 522 w 2740"/>
                <a:gd name="T19" fmla="*/ 695 h 3417"/>
                <a:gd name="T20" fmla="*/ 599 w 2740"/>
                <a:gd name="T21" fmla="*/ 743 h 3417"/>
                <a:gd name="T22" fmla="*/ 306 w 2740"/>
                <a:gd name="T23" fmla="*/ 803 h 3417"/>
                <a:gd name="T24" fmla="*/ 234 w 2740"/>
                <a:gd name="T25" fmla="*/ 983 h 3417"/>
                <a:gd name="T26" fmla="*/ 42 w 2740"/>
                <a:gd name="T27" fmla="*/ 1264 h 3417"/>
                <a:gd name="T28" fmla="*/ 120 w 2740"/>
                <a:gd name="T29" fmla="*/ 1498 h 3417"/>
                <a:gd name="T30" fmla="*/ 162 w 2740"/>
                <a:gd name="T31" fmla="*/ 1768 h 3417"/>
                <a:gd name="T32" fmla="*/ 180 w 2740"/>
                <a:gd name="T33" fmla="*/ 1959 h 3417"/>
                <a:gd name="T34" fmla="*/ 324 w 2740"/>
                <a:gd name="T35" fmla="*/ 2349 h 3417"/>
                <a:gd name="T36" fmla="*/ 312 w 2740"/>
                <a:gd name="T37" fmla="*/ 2553 h 3417"/>
                <a:gd name="T38" fmla="*/ 186 w 2740"/>
                <a:gd name="T39" fmla="*/ 2583 h 3417"/>
                <a:gd name="T40" fmla="*/ 228 w 2740"/>
                <a:gd name="T41" fmla="*/ 2763 h 3417"/>
                <a:gd name="T42" fmla="*/ 264 w 2740"/>
                <a:gd name="T43" fmla="*/ 2864 h 3417"/>
                <a:gd name="T44" fmla="*/ 312 w 2740"/>
                <a:gd name="T45" fmla="*/ 3008 h 3417"/>
                <a:gd name="T46" fmla="*/ 995 w 2740"/>
                <a:gd name="T47" fmla="*/ 3056 h 3417"/>
                <a:gd name="T48" fmla="*/ 1211 w 2740"/>
                <a:gd name="T49" fmla="*/ 3344 h 3417"/>
                <a:gd name="T50" fmla="*/ 1492 w 2740"/>
                <a:gd name="T51" fmla="*/ 3398 h 3417"/>
                <a:gd name="T52" fmla="*/ 1642 w 2740"/>
                <a:gd name="T53" fmla="*/ 3110 h 3417"/>
                <a:gd name="T54" fmla="*/ 1924 w 2740"/>
                <a:gd name="T55" fmla="*/ 2906 h 3417"/>
                <a:gd name="T56" fmla="*/ 2164 w 2740"/>
                <a:gd name="T57" fmla="*/ 2858 h 3417"/>
                <a:gd name="T58" fmla="*/ 2409 w 2740"/>
                <a:gd name="T59" fmla="*/ 2798 h 3417"/>
                <a:gd name="T60" fmla="*/ 2541 w 2740"/>
                <a:gd name="T61" fmla="*/ 2607 h 3417"/>
                <a:gd name="T62" fmla="*/ 2655 w 2740"/>
                <a:gd name="T63" fmla="*/ 2487 h 3417"/>
                <a:gd name="T64" fmla="*/ 2703 w 2740"/>
                <a:gd name="T65" fmla="*/ 2319 h 3417"/>
                <a:gd name="T66" fmla="*/ 2607 w 2740"/>
                <a:gd name="T67" fmla="*/ 2085 h 3417"/>
                <a:gd name="T68" fmla="*/ 2523 w 2740"/>
                <a:gd name="T69" fmla="*/ 1930 h 3417"/>
                <a:gd name="T70" fmla="*/ 2427 w 2740"/>
                <a:gd name="T71" fmla="*/ 1666 h 3417"/>
                <a:gd name="T72" fmla="*/ 2457 w 2740"/>
                <a:gd name="T73" fmla="*/ 1642 h 3417"/>
                <a:gd name="T74" fmla="*/ 2355 w 2740"/>
                <a:gd name="T75" fmla="*/ 1288 h 3417"/>
                <a:gd name="T76" fmla="*/ 2104 w 2740"/>
                <a:gd name="T77" fmla="*/ 917 h 3417"/>
                <a:gd name="T78" fmla="*/ 1954 w 2740"/>
                <a:gd name="T79" fmla="*/ 701 h 3417"/>
                <a:gd name="T80" fmla="*/ 1726 w 2740"/>
                <a:gd name="T81" fmla="*/ 485 h 3417"/>
                <a:gd name="T82" fmla="*/ 1978 w 2740"/>
                <a:gd name="T83" fmla="*/ 515 h 3417"/>
                <a:gd name="T84" fmla="*/ 1966 w 2740"/>
                <a:gd name="T85" fmla="*/ 180 h 3417"/>
                <a:gd name="T86" fmla="*/ 1618 w 2740"/>
                <a:gd name="T87" fmla="*/ 324 h 3417"/>
                <a:gd name="T88" fmla="*/ 1355 w 2740"/>
                <a:gd name="T89" fmla="*/ 102 h 3417"/>
                <a:gd name="T90" fmla="*/ 1355 w 2740"/>
                <a:gd name="T91" fmla="*/ 24 h 3417"/>
                <a:gd name="T92" fmla="*/ 1277 w 2740"/>
                <a:gd name="T93" fmla="*/ 6 h 3417"/>
                <a:gd name="T94" fmla="*/ 1115 w 2740"/>
                <a:gd name="T95" fmla="*/ 138 h 3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40" h="3417">
                  <a:moveTo>
                    <a:pt x="1115" y="138"/>
                  </a:moveTo>
                  <a:lnTo>
                    <a:pt x="1115" y="138"/>
                  </a:lnTo>
                  <a:cubicBezTo>
                    <a:pt x="1121" y="210"/>
                    <a:pt x="1145" y="216"/>
                    <a:pt x="1199" y="258"/>
                  </a:cubicBezTo>
                  <a:cubicBezTo>
                    <a:pt x="1247" y="294"/>
                    <a:pt x="1181" y="366"/>
                    <a:pt x="1139" y="366"/>
                  </a:cubicBezTo>
                  <a:cubicBezTo>
                    <a:pt x="1025" y="372"/>
                    <a:pt x="1181" y="324"/>
                    <a:pt x="1133" y="270"/>
                  </a:cubicBezTo>
                  <a:cubicBezTo>
                    <a:pt x="1109" y="246"/>
                    <a:pt x="1079" y="312"/>
                    <a:pt x="1073" y="324"/>
                  </a:cubicBezTo>
                  <a:cubicBezTo>
                    <a:pt x="1031" y="408"/>
                    <a:pt x="1151" y="504"/>
                    <a:pt x="1079" y="563"/>
                  </a:cubicBezTo>
                  <a:cubicBezTo>
                    <a:pt x="1043" y="575"/>
                    <a:pt x="1043" y="575"/>
                    <a:pt x="1043" y="575"/>
                  </a:cubicBezTo>
                  <a:cubicBezTo>
                    <a:pt x="1031" y="581"/>
                    <a:pt x="1019" y="587"/>
                    <a:pt x="1007" y="599"/>
                  </a:cubicBezTo>
                  <a:lnTo>
                    <a:pt x="1007" y="599"/>
                  </a:lnTo>
                  <a:cubicBezTo>
                    <a:pt x="1019" y="629"/>
                    <a:pt x="1019" y="647"/>
                    <a:pt x="1001" y="671"/>
                  </a:cubicBezTo>
                  <a:cubicBezTo>
                    <a:pt x="983" y="701"/>
                    <a:pt x="1013" y="737"/>
                    <a:pt x="989" y="761"/>
                  </a:cubicBezTo>
                  <a:cubicBezTo>
                    <a:pt x="965" y="779"/>
                    <a:pt x="953" y="785"/>
                    <a:pt x="941" y="809"/>
                  </a:cubicBezTo>
                  <a:cubicBezTo>
                    <a:pt x="929" y="833"/>
                    <a:pt x="923" y="881"/>
                    <a:pt x="899" y="893"/>
                  </a:cubicBezTo>
                  <a:cubicBezTo>
                    <a:pt x="875" y="905"/>
                    <a:pt x="869" y="845"/>
                    <a:pt x="857" y="833"/>
                  </a:cubicBezTo>
                  <a:cubicBezTo>
                    <a:pt x="851" y="815"/>
                    <a:pt x="857" y="791"/>
                    <a:pt x="845" y="773"/>
                  </a:cubicBezTo>
                  <a:cubicBezTo>
                    <a:pt x="821" y="749"/>
                    <a:pt x="815" y="755"/>
                    <a:pt x="815" y="713"/>
                  </a:cubicBezTo>
                  <a:cubicBezTo>
                    <a:pt x="815" y="689"/>
                    <a:pt x="809" y="671"/>
                    <a:pt x="833" y="659"/>
                  </a:cubicBezTo>
                  <a:cubicBezTo>
                    <a:pt x="851" y="647"/>
                    <a:pt x="881" y="629"/>
                    <a:pt x="893" y="611"/>
                  </a:cubicBezTo>
                  <a:cubicBezTo>
                    <a:pt x="929" y="581"/>
                    <a:pt x="929" y="581"/>
                    <a:pt x="929" y="581"/>
                  </a:cubicBezTo>
                  <a:lnTo>
                    <a:pt x="929" y="581"/>
                  </a:lnTo>
                  <a:cubicBezTo>
                    <a:pt x="929" y="557"/>
                    <a:pt x="935" y="533"/>
                    <a:pt x="959" y="521"/>
                  </a:cubicBezTo>
                  <a:cubicBezTo>
                    <a:pt x="983" y="515"/>
                    <a:pt x="935" y="521"/>
                    <a:pt x="935" y="504"/>
                  </a:cubicBezTo>
                  <a:cubicBezTo>
                    <a:pt x="929" y="438"/>
                    <a:pt x="863" y="438"/>
                    <a:pt x="821" y="414"/>
                  </a:cubicBezTo>
                  <a:cubicBezTo>
                    <a:pt x="815" y="408"/>
                    <a:pt x="815" y="401"/>
                    <a:pt x="803" y="396"/>
                  </a:cubicBezTo>
                  <a:cubicBezTo>
                    <a:pt x="767" y="390"/>
                    <a:pt x="713" y="366"/>
                    <a:pt x="719" y="425"/>
                  </a:cubicBezTo>
                  <a:cubicBezTo>
                    <a:pt x="731" y="473"/>
                    <a:pt x="630" y="509"/>
                    <a:pt x="594" y="515"/>
                  </a:cubicBezTo>
                  <a:cubicBezTo>
                    <a:pt x="558" y="521"/>
                    <a:pt x="552" y="533"/>
                    <a:pt x="528" y="563"/>
                  </a:cubicBezTo>
                  <a:cubicBezTo>
                    <a:pt x="510" y="593"/>
                    <a:pt x="456" y="575"/>
                    <a:pt x="474" y="617"/>
                  </a:cubicBezTo>
                  <a:cubicBezTo>
                    <a:pt x="492" y="647"/>
                    <a:pt x="486" y="683"/>
                    <a:pt x="522" y="695"/>
                  </a:cubicBezTo>
                  <a:cubicBezTo>
                    <a:pt x="564" y="707"/>
                    <a:pt x="588" y="677"/>
                    <a:pt x="612" y="683"/>
                  </a:cubicBezTo>
                  <a:cubicBezTo>
                    <a:pt x="630" y="689"/>
                    <a:pt x="635" y="719"/>
                    <a:pt x="630" y="737"/>
                  </a:cubicBezTo>
                  <a:cubicBezTo>
                    <a:pt x="617" y="737"/>
                    <a:pt x="612" y="737"/>
                    <a:pt x="599" y="743"/>
                  </a:cubicBezTo>
                  <a:cubicBezTo>
                    <a:pt x="558" y="755"/>
                    <a:pt x="522" y="785"/>
                    <a:pt x="480" y="791"/>
                  </a:cubicBezTo>
                  <a:cubicBezTo>
                    <a:pt x="432" y="797"/>
                    <a:pt x="360" y="833"/>
                    <a:pt x="324" y="809"/>
                  </a:cubicBezTo>
                  <a:cubicBezTo>
                    <a:pt x="318" y="809"/>
                    <a:pt x="312" y="803"/>
                    <a:pt x="306" y="803"/>
                  </a:cubicBezTo>
                  <a:lnTo>
                    <a:pt x="306" y="803"/>
                  </a:lnTo>
                  <a:cubicBezTo>
                    <a:pt x="270" y="893"/>
                    <a:pt x="270" y="893"/>
                    <a:pt x="270" y="893"/>
                  </a:cubicBezTo>
                  <a:cubicBezTo>
                    <a:pt x="234" y="983"/>
                    <a:pt x="234" y="983"/>
                    <a:pt x="234" y="983"/>
                  </a:cubicBezTo>
                  <a:cubicBezTo>
                    <a:pt x="228" y="1007"/>
                    <a:pt x="204" y="1013"/>
                    <a:pt x="198" y="1031"/>
                  </a:cubicBezTo>
                  <a:cubicBezTo>
                    <a:pt x="198" y="1133"/>
                    <a:pt x="132" y="1013"/>
                    <a:pt x="138" y="1103"/>
                  </a:cubicBezTo>
                  <a:cubicBezTo>
                    <a:pt x="138" y="1199"/>
                    <a:pt x="12" y="1133"/>
                    <a:pt x="42" y="1264"/>
                  </a:cubicBezTo>
                  <a:cubicBezTo>
                    <a:pt x="48" y="1306"/>
                    <a:pt x="24" y="1336"/>
                    <a:pt x="66" y="1354"/>
                  </a:cubicBezTo>
                  <a:cubicBezTo>
                    <a:pt x="96" y="1360"/>
                    <a:pt x="132" y="1408"/>
                    <a:pt x="90" y="1432"/>
                  </a:cubicBezTo>
                  <a:cubicBezTo>
                    <a:pt x="48" y="1456"/>
                    <a:pt x="102" y="1480"/>
                    <a:pt x="120" y="1498"/>
                  </a:cubicBezTo>
                  <a:cubicBezTo>
                    <a:pt x="144" y="1516"/>
                    <a:pt x="162" y="1522"/>
                    <a:pt x="144" y="1552"/>
                  </a:cubicBezTo>
                  <a:cubicBezTo>
                    <a:pt x="114" y="1606"/>
                    <a:pt x="102" y="1636"/>
                    <a:pt x="150" y="1684"/>
                  </a:cubicBezTo>
                  <a:cubicBezTo>
                    <a:pt x="186" y="1714"/>
                    <a:pt x="174" y="1732"/>
                    <a:pt x="162" y="1768"/>
                  </a:cubicBezTo>
                  <a:cubicBezTo>
                    <a:pt x="150" y="1792"/>
                    <a:pt x="162" y="1810"/>
                    <a:pt x="138" y="1828"/>
                  </a:cubicBezTo>
                  <a:cubicBezTo>
                    <a:pt x="120" y="1840"/>
                    <a:pt x="108" y="1846"/>
                    <a:pt x="84" y="1852"/>
                  </a:cubicBezTo>
                  <a:cubicBezTo>
                    <a:pt x="0" y="1894"/>
                    <a:pt x="210" y="1912"/>
                    <a:pt x="180" y="1959"/>
                  </a:cubicBezTo>
                  <a:cubicBezTo>
                    <a:pt x="192" y="2014"/>
                    <a:pt x="222" y="2031"/>
                    <a:pt x="258" y="2061"/>
                  </a:cubicBezTo>
                  <a:cubicBezTo>
                    <a:pt x="282" y="2079"/>
                    <a:pt x="216" y="2199"/>
                    <a:pt x="252" y="2235"/>
                  </a:cubicBezTo>
                  <a:cubicBezTo>
                    <a:pt x="282" y="2265"/>
                    <a:pt x="282" y="2349"/>
                    <a:pt x="324" y="2349"/>
                  </a:cubicBezTo>
                  <a:cubicBezTo>
                    <a:pt x="360" y="2349"/>
                    <a:pt x="498" y="2253"/>
                    <a:pt x="432" y="2361"/>
                  </a:cubicBezTo>
                  <a:cubicBezTo>
                    <a:pt x="414" y="2385"/>
                    <a:pt x="366" y="2409"/>
                    <a:pt x="360" y="2445"/>
                  </a:cubicBezTo>
                  <a:cubicBezTo>
                    <a:pt x="354" y="2493"/>
                    <a:pt x="372" y="2511"/>
                    <a:pt x="312" y="2553"/>
                  </a:cubicBezTo>
                  <a:cubicBezTo>
                    <a:pt x="306" y="2553"/>
                    <a:pt x="294" y="2553"/>
                    <a:pt x="288" y="2559"/>
                  </a:cubicBezTo>
                  <a:cubicBezTo>
                    <a:pt x="270" y="2571"/>
                    <a:pt x="270" y="2571"/>
                    <a:pt x="252" y="2583"/>
                  </a:cubicBezTo>
                  <a:cubicBezTo>
                    <a:pt x="234" y="2589"/>
                    <a:pt x="204" y="2577"/>
                    <a:pt x="186" y="2583"/>
                  </a:cubicBezTo>
                  <a:cubicBezTo>
                    <a:pt x="162" y="2589"/>
                    <a:pt x="180" y="2613"/>
                    <a:pt x="192" y="2631"/>
                  </a:cubicBezTo>
                  <a:cubicBezTo>
                    <a:pt x="216" y="2661"/>
                    <a:pt x="222" y="2673"/>
                    <a:pt x="222" y="2715"/>
                  </a:cubicBezTo>
                  <a:cubicBezTo>
                    <a:pt x="222" y="2733"/>
                    <a:pt x="222" y="2750"/>
                    <a:pt x="228" y="2763"/>
                  </a:cubicBezTo>
                  <a:cubicBezTo>
                    <a:pt x="234" y="2787"/>
                    <a:pt x="246" y="2805"/>
                    <a:pt x="240" y="2829"/>
                  </a:cubicBezTo>
                  <a:cubicBezTo>
                    <a:pt x="264" y="2864"/>
                    <a:pt x="264" y="2864"/>
                    <a:pt x="264" y="2864"/>
                  </a:cubicBezTo>
                  <a:lnTo>
                    <a:pt x="264" y="2864"/>
                  </a:lnTo>
                  <a:cubicBezTo>
                    <a:pt x="264" y="2870"/>
                    <a:pt x="276" y="2882"/>
                    <a:pt x="282" y="2888"/>
                  </a:cubicBezTo>
                  <a:cubicBezTo>
                    <a:pt x="282" y="2912"/>
                    <a:pt x="288" y="2930"/>
                    <a:pt x="288" y="2954"/>
                  </a:cubicBezTo>
                  <a:cubicBezTo>
                    <a:pt x="288" y="2966"/>
                    <a:pt x="288" y="3014"/>
                    <a:pt x="312" y="3008"/>
                  </a:cubicBezTo>
                  <a:cubicBezTo>
                    <a:pt x="360" y="3014"/>
                    <a:pt x="402" y="3008"/>
                    <a:pt x="444" y="3038"/>
                  </a:cubicBezTo>
                  <a:cubicBezTo>
                    <a:pt x="522" y="3086"/>
                    <a:pt x="546" y="3146"/>
                    <a:pt x="647" y="3104"/>
                  </a:cubicBezTo>
                  <a:cubicBezTo>
                    <a:pt x="767" y="3062"/>
                    <a:pt x="863" y="2978"/>
                    <a:pt x="995" y="3056"/>
                  </a:cubicBezTo>
                  <a:cubicBezTo>
                    <a:pt x="1031" y="3074"/>
                    <a:pt x="1037" y="3164"/>
                    <a:pt x="1091" y="3146"/>
                  </a:cubicBezTo>
                  <a:cubicBezTo>
                    <a:pt x="1151" y="3128"/>
                    <a:pt x="1175" y="3176"/>
                    <a:pt x="1175" y="3230"/>
                  </a:cubicBezTo>
                  <a:cubicBezTo>
                    <a:pt x="1169" y="3248"/>
                    <a:pt x="1193" y="3338"/>
                    <a:pt x="1211" y="3344"/>
                  </a:cubicBezTo>
                  <a:cubicBezTo>
                    <a:pt x="1229" y="3350"/>
                    <a:pt x="1277" y="3344"/>
                    <a:pt x="1301" y="3344"/>
                  </a:cubicBezTo>
                  <a:cubicBezTo>
                    <a:pt x="1379" y="3344"/>
                    <a:pt x="1319" y="3380"/>
                    <a:pt x="1355" y="3398"/>
                  </a:cubicBezTo>
                  <a:cubicBezTo>
                    <a:pt x="1390" y="3416"/>
                    <a:pt x="1462" y="3416"/>
                    <a:pt x="1492" y="3398"/>
                  </a:cubicBezTo>
                  <a:lnTo>
                    <a:pt x="1492" y="3398"/>
                  </a:lnTo>
                  <a:cubicBezTo>
                    <a:pt x="1474" y="3362"/>
                    <a:pt x="1438" y="3314"/>
                    <a:pt x="1438" y="3272"/>
                  </a:cubicBezTo>
                  <a:cubicBezTo>
                    <a:pt x="1438" y="3188"/>
                    <a:pt x="1582" y="3140"/>
                    <a:pt x="1642" y="3110"/>
                  </a:cubicBezTo>
                  <a:cubicBezTo>
                    <a:pt x="1750" y="3062"/>
                    <a:pt x="1858" y="3038"/>
                    <a:pt x="1966" y="3008"/>
                  </a:cubicBezTo>
                  <a:cubicBezTo>
                    <a:pt x="1972" y="3008"/>
                    <a:pt x="1972" y="3008"/>
                    <a:pt x="1972" y="3008"/>
                  </a:cubicBezTo>
                  <a:cubicBezTo>
                    <a:pt x="1954" y="2972"/>
                    <a:pt x="1930" y="2942"/>
                    <a:pt x="1924" y="2906"/>
                  </a:cubicBezTo>
                  <a:cubicBezTo>
                    <a:pt x="1924" y="2882"/>
                    <a:pt x="1978" y="2852"/>
                    <a:pt x="1996" y="2846"/>
                  </a:cubicBezTo>
                  <a:cubicBezTo>
                    <a:pt x="2032" y="2829"/>
                    <a:pt x="2050" y="2840"/>
                    <a:pt x="2080" y="2852"/>
                  </a:cubicBezTo>
                  <a:cubicBezTo>
                    <a:pt x="2110" y="2870"/>
                    <a:pt x="2128" y="2858"/>
                    <a:pt x="2164" y="2858"/>
                  </a:cubicBezTo>
                  <a:cubicBezTo>
                    <a:pt x="2194" y="2858"/>
                    <a:pt x="2205" y="2882"/>
                    <a:pt x="2236" y="2882"/>
                  </a:cubicBezTo>
                  <a:cubicBezTo>
                    <a:pt x="2271" y="2888"/>
                    <a:pt x="2271" y="2852"/>
                    <a:pt x="2289" y="2834"/>
                  </a:cubicBezTo>
                  <a:cubicBezTo>
                    <a:pt x="2313" y="2816"/>
                    <a:pt x="2385" y="2787"/>
                    <a:pt x="2409" y="2798"/>
                  </a:cubicBezTo>
                  <a:cubicBezTo>
                    <a:pt x="2451" y="2816"/>
                    <a:pt x="2529" y="2768"/>
                    <a:pt x="2565" y="2733"/>
                  </a:cubicBezTo>
                  <a:cubicBezTo>
                    <a:pt x="2583" y="2709"/>
                    <a:pt x="2565" y="2697"/>
                    <a:pt x="2583" y="2673"/>
                  </a:cubicBezTo>
                  <a:cubicBezTo>
                    <a:pt x="2613" y="2631"/>
                    <a:pt x="2559" y="2637"/>
                    <a:pt x="2541" y="2607"/>
                  </a:cubicBezTo>
                  <a:cubicBezTo>
                    <a:pt x="2541" y="2607"/>
                    <a:pt x="2529" y="2589"/>
                    <a:pt x="2529" y="2577"/>
                  </a:cubicBezTo>
                  <a:cubicBezTo>
                    <a:pt x="2553" y="2577"/>
                    <a:pt x="2565" y="2595"/>
                    <a:pt x="2583" y="2571"/>
                  </a:cubicBezTo>
                  <a:cubicBezTo>
                    <a:pt x="2619" y="2541"/>
                    <a:pt x="2601" y="2493"/>
                    <a:pt x="2655" y="2487"/>
                  </a:cubicBezTo>
                  <a:cubicBezTo>
                    <a:pt x="2679" y="2481"/>
                    <a:pt x="2697" y="2487"/>
                    <a:pt x="2715" y="2457"/>
                  </a:cubicBezTo>
                  <a:cubicBezTo>
                    <a:pt x="2727" y="2433"/>
                    <a:pt x="2739" y="2421"/>
                    <a:pt x="2739" y="2391"/>
                  </a:cubicBezTo>
                  <a:cubicBezTo>
                    <a:pt x="2715" y="2391"/>
                    <a:pt x="2703" y="2337"/>
                    <a:pt x="2703" y="2319"/>
                  </a:cubicBezTo>
                  <a:cubicBezTo>
                    <a:pt x="2703" y="2277"/>
                    <a:pt x="2703" y="2247"/>
                    <a:pt x="2697" y="2211"/>
                  </a:cubicBezTo>
                  <a:cubicBezTo>
                    <a:pt x="2679" y="2163"/>
                    <a:pt x="2625" y="2139"/>
                    <a:pt x="2607" y="2091"/>
                  </a:cubicBezTo>
                  <a:lnTo>
                    <a:pt x="2607" y="2085"/>
                  </a:lnTo>
                  <a:cubicBezTo>
                    <a:pt x="2607" y="2067"/>
                    <a:pt x="2595" y="2038"/>
                    <a:pt x="2595" y="2020"/>
                  </a:cubicBezTo>
                  <a:lnTo>
                    <a:pt x="2595" y="2020"/>
                  </a:lnTo>
                  <a:cubicBezTo>
                    <a:pt x="2583" y="2001"/>
                    <a:pt x="2529" y="1942"/>
                    <a:pt x="2523" y="1930"/>
                  </a:cubicBezTo>
                  <a:cubicBezTo>
                    <a:pt x="2499" y="1888"/>
                    <a:pt x="2397" y="1888"/>
                    <a:pt x="2403" y="1846"/>
                  </a:cubicBezTo>
                  <a:cubicBezTo>
                    <a:pt x="2403" y="1828"/>
                    <a:pt x="2427" y="1792"/>
                    <a:pt x="2433" y="1774"/>
                  </a:cubicBezTo>
                  <a:cubicBezTo>
                    <a:pt x="2451" y="1732"/>
                    <a:pt x="2427" y="1702"/>
                    <a:pt x="2427" y="1666"/>
                  </a:cubicBezTo>
                  <a:cubicBezTo>
                    <a:pt x="2445" y="1666"/>
                    <a:pt x="2463" y="1672"/>
                    <a:pt x="2481" y="1672"/>
                  </a:cubicBezTo>
                  <a:cubicBezTo>
                    <a:pt x="2493" y="1672"/>
                    <a:pt x="2529" y="1666"/>
                    <a:pt x="2511" y="1648"/>
                  </a:cubicBezTo>
                  <a:cubicBezTo>
                    <a:pt x="2499" y="1636"/>
                    <a:pt x="2475" y="1642"/>
                    <a:pt x="2457" y="1642"/>
                  </a:cubicBezTo>
                  <a:cubicBezTo>
                    <a:pt x="2385" y="1630"/>
                    <a:pt x="2391" y="1588"/>
                    <a:pt x="2379" y="1522"/>
                  </a:cubicBezTo>
                  <a:cubicBezTo>
                    <a:pt x="2373" y="1492"/>
                    <a:pt x="2307" y="1396"/>
                    <a:pt x="2325" y="1372"/>
                  </a:cubicBezTo>
                  <a:cubicBezTo>
                    <a:pt x="2343" y="1342"/>
                    <a:pt x="2355" y="1330"/>
                    <a:pt x="2355" y="1288"/>
                  </a:cubicBezTo>
                  <a:cubicBezTo>
                    <a:pt x="2355" y="1247"/>
                    <a:pt x="2367" y="1187"/>
                    <a:pt x="2373" y="1139"/>
                  </a:cubicBezTo>
                  <a:cubicBezTo>
                    <a:pt x="2403" y="1043"/>
                    <a:pt x="2295" y="1061"/>
                    <a:pt x="2223" y="1055"/>
                  </a:cubicBezTo>
                  <a:cubicBezTo>
                    <a:pt x="2104" y="1055"/>
                    <a:pt x="2128" y="1007"/>
                    <a:pt x="2104" y="917"/>
                  </a:cubicBezTo>
                  <a:cubicBezTo>
                    <a:pt x="2080" y="851"/>
                    <a:pt x="2074" y="869"/>
                    <a:pt x="2140" y="839"/>
                  </a:cubicBezTo>
                  <a:cubicBezTo>
                    <a:pt x="2200" y="815"/>
                    <a:pt x="2056" y="749"/>
                    <a:pt x="2020" y="749"/>
                  </a:cubicBezTo>
                  <a:cubicBezTo>
                    <a:pt x="1948" y="755"/>
                    <a:pt x="1990" y="731"/>
                    <a:pt x="1954" y="701"/>
                  </a:cubicBezTo>
                  <a:cubicBezTo>
                    <a:pt x="1930" y="683"/>
                    <a:pt x="1852" y="647"/>
                    <a:pt x="1816" y="653"/>
                  </a:cubicBezTo>
                  <a:cubicBezTo>
                    <a:pt x="1786" y="629"/>
                    <a:pt x="1720" y="611"/>
                    <a:pt x="1702" y="569"/>
                  </a:cubicBezTo>
                  <a:cubicBezTo>
                    <a:pt x="1690" y="551"/>
                    <a:pt x="1702" y="497"/>
                    <a:pt x="1726" y="485"/>
                  </a:cubicBezTo>
                  <a:cubicBezTo>
                    <a:pt x="1768" y="462"/>
                    <a:pt x="1846" y="527"/>
                    <a:pt x="1894" y="527"/>
                  </a:cubicBezTo>
                  <a:cubicBezTo>
                    <a:pt x="1906" y="527"/>
                    <a:pt x="1906" y="575"/>
                    <a:pt x="1912" y="587"/>
                  </a:cubicBezTo>
                  <a:cubicBezTo>
                    <a:pt x="1954" y="647"/>
                    <a:pt x="1972" y="533"/>
                    <a:pt x="1978" y="515"/>
                  </a:cubicBezTo>
                  <a:cubicBezTo>
                    <a:pt x="2008" y="456"/>
                    <a:pt x="2008" y="456"/>
                    <a:pt x="2008" y="456"/>
                  </a:cubicBezTo>
                  <a:cubicBezTo>
                    <a:pt x="2032" y="401"/>
                    <a:pt x="2116" y="318"/>
                    <a:pt x="2020" y="282"/>
                  </a:cubicBezTo>
                  <a:cubicBezTo>
                    <a:pt x="1972" y="270"/>
                    <a:pt x="1990" y="180"/>
                    <a:pt x="1966" y="180"/>
                  </a:cubicBezTo>
                  <a:cubicBezTo>
                    <a:pt x="1876" y="180"/>
                    <a:pt x="1900" y="204"/>
                    <a:pt x="1858" y="264"/>
                  </a:cubicBezTo>
                  <a:cubicBezTo>
                    <a:pt x="1846" y="282"/>
                    <a:pt x="1702" y="354"/>
                    <a:pt x="1690" y="348"/>
                  </a:cubicBezTo>
                  <a:cubicBezTo>
                    <a:pt x="1654" y="318"/>
                    <a:pt x="1660" y="318"/>
                    <a:pt x="1618" y="324"/>
                  </a:cubicBezTo>
                  <a:cubicBezTo>
                    <a:pt x="1606" y="330"/>
                    <a:pt x="1546" y="324"/>
                    <a:pt x="1534" y="312"/>
                  </a:cubicBezTo>
                  <a:cubicBezTo>
                    <a:pt x="1498" y="288"/>
                    <a:pt x="1421" y="186"/>
                    <a:pt x="1414" y="138"/>
                  </a:cubicBezTo>
                  <a:cubicBezTo>
                    <a:pt x="1403" y="132"/>
                    <a:pt x="1361" y="120"/>
                    <a:pt x="1355" y="102"/>
                  </a:cubicBezTo>
                  <a:cubicBezTo>
                    <a:pt x="1361" y="102"/>
                    <a:pt x="1355" y="96"/>
                    <a:pt x="1355" y="96"/>
                  </a:cubicBezTo>
                  <a:cubicBezTo>
                    <a:pt x="1355" y="24"/>
                    <a:pt x="1355" y="24"/>
                    <a:pt x="1355" y="24"/>
                  </a:cubicBezTo>
                  <a:lnTo>
                    <a:pt x="1355" y="24"/>
                  </a:lnTo>
                  <a:cubicBezTo>
                    <a:pt x="1343" y="36"/>
                    <a:pt x="1319" y="36"/>
                    <a:pt x="1301" y="36"/>
                  </a:cubicBezTo>
                  <a:cubicBezTo>
                    <a:pt x="1301" y="30"/>
                    <a:pt x="1295" y="30"/>
                    <a:pt x="1295" y="30"/>
                  </a:cubicBezTo>
                  <a:cubicBezTo>
                    <a:pt x="1289" y="24"/>
                    <a:pt x="1283" y="12"/>
                    <a:pt x="1277" y="6"/>
                  </a:cubicBezTo>
                  <a:cubicBezTo>
                    <a:pt x="1265" y="0"/>
                    <a:pt x="1259" y="0"/>
                    <a:pt x="1247" y="0"/>
                  </a:cubicBezTo>
                  <a:cubicBezTo>
                    <a:pt x="1205" y="6"/>
                    <a:pt x="1169" y="84"/>
                    <a:pt x="1151" y="78"/>
                  </a:cubicBezTo>
                  <a:cubicBezTo>
                    <a:pt x="1115" y="138"/>
                    <a:pt x="1115" y="138"/>
                    <a:pt x="1115" y="138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1"/>
            <p:cNvSpPr>
              <a:spLocks noChangeArrowheads="1"/>
            </p:cNvSpPr>
            <p:nvPr/>
          </p:nvSpPr>
          <p:spPr bwMode="auto">
            <a:xfrm>
              <a:off x="6898959" y="4078363"/>
              <a:ext cx="1110050" cy="872576"/>
            </a:xfrm>
            <a:custGeom>
              <a:avLst/>
              <a:gdLst>
                <a:gd name="T0" fmla="*/ 1444 w 2080"/>
                <a:gd name="T1" fmla="*/ 743 h 1637"/>
                <a:gd name="T2" fmla="*/ 1468 w 2080"/>
                <a:gd name="T3" fmla="*/ 593 h 1637"/>
                <a:gd name="T4" fmla="*/ 1402 w 2080"/>
                <a:gd name="T5" fmla="*/ 431 h 1637"/>
                <a:gd name="T6" fmla="*/ 1468 w 2080"/>
                <a:gd name="T7" fmla="*/ 336 h 1637"/>
                <a:gd name="T8" fmla="*/ 1271 w 2080"/>
                <a:gd name="T9" fmla="*/ 318 h 1637"/>
                <a:gd name="T10" fmla="*/ 1247 w 2080"/>
                <a:gd name="T11" fmla="*/ 144 h 1637"/>
                <a:gd name="T12" fmla="*/ 1133 w 2080"/>
                <a:gd name="T13" fmla="*/ 42 h 1637"/>
                <a:gd name="T14" fmla="*/ 1031 w 2080"/>
                <a:gd name="T15" fmla="*/ 306 h 1637"/>
                <a:gd name="T16" fmla="*/ 965 w 2080"/>
                <a:gd name="T17" fmla="*/ 144 h 1637"/>
                <a:gd name="T18" fmla="*/ 893 w 2080"/>
                <a:gd name="T19" fmla="*/ 42 h 1637"/>
                <a:gd name="T20" fmla="*/ 767 w 2080"/>
                <a:gd name="T21" fmla="*/ 6 h 1637"/>
                <a:gd name="T22" fmla="*/ 779 w 2080"/>
                <a:gd name="T23" fmla="*/ 120 h 1637"/>
                <a:gd name="T24" fmla="*/ 659 w 2080"/>
                <a:gd name="T25" fmla="*/ 156 h 1637"/>
                <a:gd name="T26" fmla="*/ 491 w 2080"/>
                <a:gd name="T27" fmla="*/ 210 h 1637"/>
                <a:gd name="T28" fmla="*/ 300 w 2080"/>
                <a:gd name="T29" fmla="*/ 354 h 1637"/>
                <a:gd name="T30" fmla="*/ 270 w 2080"/>
                <a:gd name="T31" fmla="*/ 503 h 1637"/>
                <a:gd name="T32" fmla="*/ 132 w 2080"/>
                <a:gd name="T33" fmla="*/ 617 h 1637"/>
                <a:gd name="T34" fmla="*/ 108 w 2080"/>
                <a:gd name="T35" fmla="*/ 809 h 1637"/>
                <a:gd name="T36" fmla="*/ 144 w 2080"/>
                <a:gd name="T37" fmla="*/ 917 h 1637"/>
                <a:gd name="T38" fmla="*/ 282 w 2080"/>
                <a:gd name="T39" fmla="*/ 989 h 1637"/>
                <a:gd name="T40" fmla="*/ 306 w 2080"/>
                <a:gd name="T41" fmla="*/ 971 h 1637"/>
                <a:gd name="T42" fmla="*/ 330 w 2080"/>
                <a:gd name="T43" fmla="*/ 1073 h 1637"/>
                <a:gd name="T44" fmla="*/ 348 w 2080"/>
                <a:gd name="T45" fmla="*/ 1037 h 1637"/>
                <a:gd name="T46" fmla="*/ 437 w 2080"/>
                <a:gd name="T47" fmla="*/ 1043 h 1637"/>
                <a:gd name="T48" fmla="*/ 575 w 2080"/>
                <a:gd name="T49" fmla="*/ 941 h 1637"/>
                <a:gd name="T50" fmla="*/ 635 w 2080"/>
                <a:gd name="T51" fmla="*/ 941 h 1637"/>
                <a:gd name="T52" fmla="*/ 689 w 2080"/>
                <a:gd name="T53" fmla="*/ 893 h 1637"/>
                <a:gd name="T54" fmla="*/ 773 w 2080"/>
                <a:gd name="T55" fmla="*/ 917 h 1637"/>
                <a:gd name="T56" fmla="*/ 851 w 2080"/>
                <a:gd name="T57" fmla="*/ 893 h 1637"/>
                <a:gd name="T58" fmla="*/ 917 w 2080"/>
                <a:gd name="T59" fmla="*/ 869 h 1637"/>
                <a:gd name="T60" fmla="*/ 1049 w 2080"/>
                <a:gd name="T61" fmla="*/ 731 h 1637"/>
                <a:gd name="T62" fmla="*/ 1097 w 2080"/>
                <a:gd name="T63" fmla="*/ 761 h 1637"/>
                <a:gd name="T64" fmla="*/ 1157 w 2080"/>
                <a:gd name="T65" fmla="*/ 755 h 1637"/>
                <a:gd name="T66" fmla="*/ 1169 w 2080"/>
                <a:gd name="T67" fmla="*/ 743 h 1637"/>
                <a:gd name="T68" fmla="*/ 1187 w 2080"/>
                <a:gd name="T69" fmla="*/ 611 h 1637"/>
                <a:gd name="T70" fmla="*/ 1354 w 2080"/>
                <a:gd name="T71" fmla="*/ 623 h 1637"/>
                <a:gd name="T72" fmla="*/ 1390 w 2080"/>
                <a:gd name="T73" fmla="*/ 725 h 1637"/>
                <a:gd name="T74" fmla="*/ 1396 w 2080"/>
                <a:gd name="T75" fmla="*/ 755 h 1637"/>
                <a:gd name="T76" fmla="*/ 809 w 2080"/>
                <a:gd name="T77" fmla="*/ 1330 h 1637"/>
                <a:gd name="T78" fmla="*/ 767 w 2080"/>
                <a:gd name="T79" fmla="*/ 1360 h 1637"/>
                <a:gd name="T80" fmla="*/ 731 w 2080"/>
                <a:gd name="T81" fmla="*/ 1312 h 1637"/>
                <a:gd name="T82" fmla="*/ 635 w 2080"/>
                <a:gd name="T83" fmla="*/ 1390 h 1637"/>
                <a:gd name="T84" fmla="*/ 647 w 2080"/>
                <a:gd name="T85" fmla="*/ 1504 h 1637"/>
                <a:gd name="T86" fmla="*/ 701 w 2080"/>
                <a:gd name="T87" fmla="*/ 1624 h 1637"/>
                <a:gd name="T88" fmla="*/ 791 w 2080"/>
                <a:gd name="T89" fmla="*/ 1492 h 1637"/>
                <a:gd name="T90" fmla="*/ 809 w 2080"/>
                <a:gd name="T91" fmla="*/ 1330 h 1637"/>
                <a:gd name="T92" fmla="*/ 1732 w 2080"/>
                <a:gd name="T93" fmla="*/ 821 h 1637"/>
                <a:gd name="T94" fmla="*/ 1882 w 2080"/>
                <a:gd name="T95" fmla="*/ 857 h 1637"/>
                <a:gd name="T96" fmla="*/ 1983 w 2080"/>
                <a:gd name="T97" fmla="*/ 989 h 1637"/>
                <a:gd name="T98" fmla="*/ 2073 w 2080"/>
                <a:gd name="T99" fmla="*/ 977 h 1637"/>
                <a:gd name="T100" fmla="*/ 1972 w 2080"/>
                <a:gd name="T101" fmla="*/ 791 h 1637"/>
                <a:gd name="T102" fmla="*/ 2031 w 2080"/>
                <a:gd name="T103" fmla="*/ 707 h 1637"/>
                <a:gd name="T104" fmla="*/ 1978 w 2080"/>
                <a:gd name="T105" fmla="*/ 659 h 1637"/>
                <a:gd name="T106" fmla="*/ 1846 w 2080"/>
                <a:gd name="T107" fmla="*/ 605 h 1637"/>
                <a:gd name="T108" fmla="*/ 1822 w 2080"/>
                <a:gd name="T109" fmla="*/ 563 h 1637"/>
                <a:gd name="T110" fmla="*/ 1768 w 2080"/>
                <a:gd name="T111" fmla="*/ 473 h 1637"/>
                <a:gd name="T112" fmla="*/ 1672 w 2080"/>
                <a:gd name="T113" fmla="*/ 539 h 1637"/>
                <a:gd name="T114" fmla="*/ 1630 w 2080"/>
                <a:gd name="T115" fmla="*/ 641 h 1637"/>
                <a:gd name="T116" fmla="*/ 1744 w 2080"/>
                <a:gd name="T117" fmla="*/ 707 h 1637"/>
                <a:gd name="T118" fmla="*/ 1744 w 2080"/>
                <a:gd name="T119" fmla="*/ 755 h 1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0" h="1637">
                  <a:moveTo>
                    <a:pt x="1444" y="743"/>
                  </a:moveTo>
                  <a:lnTo>
                    <a:pt x="1444" y="743"/>
                  </a:lnTo>
                  <a:cubicBezTo>
                    <a:pt x="1432" y="689"/>
                    <a:pt x="1432" y="689"/>
                    <a:pt x="1432" y="689"/>
                  </a:cubicBezTo>
                  <a:cubicBezTo>
                    <a:pt x="1444" y="677"/>
                    <a:pt x="1462" y="611"/>
                    <a:pt x="1468" y="593"/>
                  </a:cubicBezTo>
                  <a:cubicBezTo>
                    <a:pt x="1474" y="521"/>
                    <a:pt x="1396" y="569"/>
                    <a:pt x="1378" y="515"/>
                  </a:cubicBezTo>
                  <a:cubicBezTo>
                    <a:pt x="1366" y="479"/>
                    <a:pt x="1372" y="461"/>
                    <a:pt x="1402" y="431"/>
                  </a:cubicBezTo>
                  <a:cubicBezTo>
                    <a:pt x="1432" y="396"/>
                    <a:pt x="1444" y="396"/>
                    <a:pt x="1486" y="384"/>
                  </a:cubicBezTo>
                  <a:cubicBezTo>
                    <a:pt x="1516" y="384"/>
                    <a:pt x="1480" y="342"/>
                    <a:pt x="1468" y="336"/>
                  </a:cubicBezTo>
                  <a:cubicBezTo>
                    <a:pt x="1444" y="312"/>
                    <a:pt x="1426" y="282"/>
                    <a:pt x="1396" y="276"/>
                  </a:cubicBezTo>
                  <a:cubicBezTo>
                    <a:pt x="1360" y="258"/>
                    <a:pt x="1318" y="318"/>
                    <a:pt x="1271" y="318"/>
                  </a:cubicBezTo>
                  <a:cubicBezTo>
                    <a:pt x="1252" y="288"/>
                    <a:pt x="1229" y="240"/>
                    <a:pt x="1264" y="216"/>
                  </a:cubicBezTo>
                  <a:cubicBezTo>
                    <a:pt x="1264" y="198"/>
                    <a:pt x="1247" y="174"/>
                    <a:pt x="1247" y="144"/>
                  </a:cubicBezTo>
                  <a:cubicBezTo>
                    <a:pt x="1210" y="138"/>
                    <a:pt x="1205" y="138"/>
                    <a:pt x="1169" y="120"/>
                  </a:cubicBezTo>
                  <a:cubicBezTo>
                    <a:pt x="1127" y="90"/>
                    <a:pt x="1151" y="78"/>
                    <a:pt x="1133" y="42"/>
                  </a:cubicBezTo>
                  <a:cubicBezTo>
                    <a:pt x="1097" y="42"/>
                    <a:pt x="1097" y="150"/>
                    <a:pt x="1103" y="174"/>
                  </a:cubicBezTo>
                  <a:cubicBezTo>
                    <a:pt x="1115" y="234"/>
                    <a:pt x="1097" y="276"/>
                    <a:pt x="1031" y="306"/>
                  </a:cubicBezTo>
                  <a:cubicBezTo>
                    <a:pt x="1001" y="318"/>
                    <a:pt x="1001" y="282"/>
                    <a:pt x="989" y="258"/>
                  </a:cubicBezTo>
                  <a:cubicBezTo>
                    <a:pt x="977" y="228"/>
                    <a:pt x="959" y="180"/>
                    <a:pt x="965" y="144"/>
                  </a:cubicBezTo>
                  <a:cubicBezTo>
                    <a:pt x="971" y="126"/>
                    <a:pt x="989" y="84"/>
                    <a:pt x="977" y="72"/>
                  </a:cubicBezTo>
                  <a:cubicBezTo>
                    <a:pt x="959" y="54"/>
                    <a:pt x="923" y="30"/>
                    <a:pt x="893" y="42"/>
                  </a:cubicBezTo>
                  <a:cubicBezTo>
                    <a:pt x="845" y="66"/>
                    <a:pt x="857" y="24"/>
                    <a:pt x="797" y="36"/>
                  </a:cubicBezTo>
                  <a:cubicBezTo>
                    <a:pt x="773" y="42"/>
                    <a:pt x="785" y="0"/>
                    <a:pt x="767" y="6"/>
                  </a:cubicBezTo>
                  <a:cubicBezTo>
                    <a:pt x="737" y="6"/>
                    <a:pt x="737" y="42"/>
                    <a:pt x="725" y="66"/>
                  </a:cubicBezTo>
                  <a:cubicBezTo>
                    <a:pt x="725" y="120"/>
                    <a:pt x="755" y="96"/>
                    <a:pt x="779" y="120"/>
                  </a:cubicBezTo>
                  <a:cubicBezTo>
                    <a:pt x="791" y="132"/>
                    <a:pt x="797" y="156"/>
                    <a:pt x="785" y="168"/>
                  </a:cubicBezTo>
                  <a:cubicBezTo>
                    <a:pt x="719" y="222"/>
                    <a:pt x="725" y="120"/>
                    <a:pt x="659" y="156"/>
                  </a:cubicBezTo>
                  <a:cubicBezTo>
                    <a:pt x="635" y="168"/>
                    <a:pt x="575" y="180"/>
                    <a:pt x="569" y="210"/>
                  </a:cubicBezTo>
                  <a:cubicBezTo>
                    <a:pt x="545" y="264"/>
                    <a:pt x="521" y="198"/>
                    <a:pt x="491" y="210"/>
                  </a:cubicBezTo>
                  <a:cubicBezTo>
                    <a:pt x="473" y="216"/>
                    <a:pt x="449" y="246"/>
                    <a:pt x="432" y="234"/>
                  </a:cubicBezTo>
                  <a:cubicBezTo>
                    <a:pt x="384" y="204"/>
                    <a:pt x="318" y="324"/>
                    <a:pt x="300" y="354"/>
                  </a:cubicBezTo>
                  <a:cubicBezTo>
                    <a:pt x="288" y="365"/>
                    <a:pt x="246" y="437"/>
                    <a:pt x="246" y="449"/>
                  </a:cubicBezTo>
                  <a:cubicBezTo>
                    <a:pt x="252" y="467"/>
                    <a:pt x="258" y="485"/>
                    <a:pt x="270" y="503"/>
                  </a:cubicBezTo>
                  <a:cubicBezTo>
                    <a:pt x="252" y="545"/>
                    <a:pt x="240" y="545"/>
                    <a:pt x="204" y="569"/>
                  </a:cubicBezTo>
                  <a:cubicBezTo>
                    <a:pt x="186" y="581"/>
                    <a:pt x="150" y="605"/>
                    <a:pt x="132" y="617"/>
                  </a:cubicBezTo>
                  <a:cubicBezTo>
                    <a:pt x="114" y="623"/>
                    <a:pt x="96" y="623"/>
                    <a:pt x="90" y="635"/>
                  </a:cubicBezTo>
                  <a:cubicBezTo>
                    <a:pt x="30" y="713"/>
                    <a:pt x="120" y="749"/>
                    <a:pt x="108" y="809"/>
                  </a:cubicBezTo>
                  <a:cubicBezTo>
                    <a:pt x="108" y="839"/>
                    <a:pt x="0" y="839"/>
                    <a:pt x="72" y="893"/>
                  </a:cubicBezTo>
                  <a:cubicBezTo>
                    <a:pt x="96" y="911"/>
                    <a:pt x="114" y="911"/>
                    <a:pt x="144" y="917"/>
                  </a:cubicBezTo>
                  <a:cubicBezTo>
                    <a:pt x="174" y="923"/>
                    <a:pt x="168" y="959"/>
                    <a:pt x="192" y="977"/>
                  </a:cubicBezTo>
                  <a:cubicBezTo>
                    <a:pt x="204" y="983"/>
                    <a:pt x="264" y="995"/>
                    <a:pt x="282" y="989"/>
                  </a:cubicBezTo>
                  <a:cubicBezTo>
                    <a:pt x="294" y="989"/>
                    <a:pt x="294" y="965"/>
                    <a:pt x="306" y="965"/>
                  </a:cubicBezTo>
                  <a:cubicBezTo>
                    <a:pt x="306" y="965"/>
                    <a:pt x="306" y="965"/>
                    <a:pt x="306" y="971"/>
                  </a:cubicBezTo>
                  <a:cubicBezTo>
                    <a:pt x="312" y="971"/>
                    <a:pt x="300" y="1013"/>
                    <a:pt x="300" y="1019"/>
                  </a:cubicBezTo>
                  <a:cubicBezTo>
                    <a:pt x="300" y="1037"/>
                    <a:pt x="318" y="1061"/>
                    <a:pt x="330" y="1073"/>
                  </a:cubicBezTo>
                  <a:cubicBezTo>
                    <a:pt x="342" y="1085"/>
                    <a:pt x="372" y="1079"/>
                    <a:pt x="354" y="1067"/>
                  </a:cubicBezTo>
                  <a:cubicBezTo>
                    <a:pt x="348" y="1061"/>
                    <a:pt x="324" y="1043"/>
                    <a:pt x="348" y="1037"/>
                  </a:cubicBezTo>
                  <a:cubicBezTo>
                    <a:pt x="354" y="1019"/>
                    <a:pt x="372" y="1001"/>
                    <a:pt x="377" y="1043"/>
                  </a:cubicBezTo>
                  <a:cubicBezTo>
                    <a:pt x="384" y="1055"/>
                    <a:pt x="432" y="1061"/>
                    <a:pt x="437" y="1043"/>
                  </a:cubicBezTo>
                  <a:cubicBezTo>
                    <a:pt x="449" y="983"/>
                    <a:pt x="569" y="1073"/>
                    <a:pt x="593" y="1031"/>
                  </a:cubicBezTo>
                  <a:cubicBezTo>
                    <a:pt x="611" y="995"/>
                    <a:pt x="575" y="971"/>
                    <a:pt x="575" y="941"/>
                  </a:cubicBezTo>
                  <a:cubicBezTo>
                    <a:pt x="593" y="935"/>
                    <a:pt x="611" y="923"/>
                    <a:pt x="617" y="947"/>
                  </a:cubicBezTo>
                  <a:cubicBezTo>
                    <a:pt x="623" y="989"/>
                    <a:pt x="635" y="965"/>
                    <a:pt x="635" y="941"/>
                  </a:cubicBezTo>
                  <a:cubicBezTo>
                    <a:pt x="635" y="911"/>
                    <a:pt x="635" y="911"/>
                    <a:pt x="635" y="911"/>
                  </a:cubicBezTo>
                  <a:cubicBezTo>
                    <a:pt x="653" y="905"/>
                    <a:pt x="671" y="899"/>
                    <a:pt x="689" y="893"/>
                  </a:cubicBezTo>
                  <a:cubicBezTo>
                    <a:pt x="725" y="881"/>
                    <a:pt x="725" y="863"/>
                    <a:pt x="737" y="911"/>
                  </a:cubicBezTo>
                  <a:cubicBezTo>
                    <a:pt x="737" y="923"/>
                    <a:pt x="767" y="917"/>
                    <a:pt x="773" y="917"/>
                  </a:cubicBezTo>
                  <a:cubicBezTo>
                    <a:pt x="785" y="923"/>
                    <a:pt x="785" y="929"/>
                    <a:pt x="791" y="929"/>
                  </a:cubicBezTo>
                  <a:cubicBezTo>
                    <a:pt x="809" y="929"/>
                    <a:pt x="839" y="905"/>
                    <a:pt x="851" y="893"/>
                  </a:cubicBezTo>
                  <a:cubicBezTo>
                    <a:pt x="881" y="875"/>
                    <a:pt x="869" y="857"/>
                    <a:pt x="917" y="869"/>
                  </a:cubicBezTo>
                  <a:lnTo>
                    <a:pt x="917" y="869"/>
                  </a:lnTo>
                  <a:cubicBezTo>
                    <a:pt x="953" y="809"/>
                    <a:pt x="953" y="809"/>
                    <a:pt x="953" y="809"/>
                  </a:cubicBezTo>
                  <a:cubicBezTo>
                    <a:pt x="971" y="815"/>
                    <a:pt x="1007" y="737"/>
                    <a:pt x="1049" y="731"/>
                  </a:cubicBezTo>
                  <a:cubicBezTo>
                    <a:pt x="1061" y="731"/>
                    <a:pt x="1067" y="731"/>
                    <a:pt x="1079" y="737"/>
                  </a:cubicBezTo>
                  <a:cubicBezTo>
                    <a:pt x="1085" y="743"/>
                    <a:pt x="1091" y="755"/>
                    <a:pt x="1097" y="761"/>
                  </a:cubicBezTo>
                  <a:cubicBezTo>
                    <a:pt x="1097" y="761"/>
                    <a:pt x="1103" y="761"/>
                    <a:pt x="1103" y="767"/>
                  </a:cubicBezTo>
                  <a:cubicBezTo>
                    <a:pt x="1121" y="767"/>
                    <a:pt x="1145" y="767"/>
                    <a:pt x="1157" y="755"/>
                  </a:cubicBezTo>
                  <a:lnTo>
                    <a:pt x="1157" y="755"/>
                  </a:lnTo>
                  <a:cubicBezTo>
                    <a:pt x="1157" y="749"/>
                    <a:pt x="1157" y="743"/>
                    <a:pt x="1169" y="743"/>
                  </a:cubicBezTo>
                  <a:cubicBezTo>
                    <a:pt x="1187" y="737"/>
                    <a:pt x="1216" y="719"/>
                    <a:pt x="1216" y="701"/>
                  </a:cubicBezTo>
                  <a:cubicBezTo>
                    <a:pt x="1216" y="671"/>
                    <a:pt x="1163" y="647"/>
                    <a:pt x="1187" y="611"/>
                  </a:cubicBezTo>
                  <a:cubicBezTo>
                    <a:pt x="1199" y="587"/>
                    <a:pt x="1234" y="629"/>
                    <a:pt x="1252" y="629"/>
                  </a:cubicBezTo>
                  <a:cubicBezTo>
                    <a:pt x="1271" y="629"/>
                    <a:pt x="1348" y="575"/>
                    <a:pt x="1354" y="623"/>
                  </a:cubicBezTo>
                  <a:cubicBezTo>
                    <a:pt x="1360" y="647"/>
                    <a:pt x="1348" y="665"/>
                    <a:pt x="1366" y="683"/>
                  </a:cubicBezTo>
                  <a:cubicBezTo>
                    <a:pt x="1378" y="701"/>
                    <a:pt x="1390" y="707"/>
                    <a:pt x="1390" y="725"/>
                  </a:cubicBezTo>
                  <a:cubicBezTo>
                    <a:pt x="1396" y="755"/>
                    <a:pt x="1396" y="755"/>
                    <a:pt x="1396" y="755"/>
                  </a:cubicBezTo>
                  <a:lnTo>
                    <a:pt x="1396" y="755"/>
                  </a:lnTo>
                  <a:cubicBezTo>
                    <a:pt x="1444" y="743"/>
                    <a:pt x="1444" y="743"/>
                    <a:pt x="1444" y="743"/>
                  </a:cubicBezTo>
                  <a:close/>
                  <a:moveTo>
                    <a:pt x="809" y="1330"/>
                  </a:moveTo>
                  <a:lnTo>
                    <a:pt x="809" y="1330"/>
                  </a:lnTo>
                  <a:cubicBezTo>
                    <a:pt x="797" y="1342"/>
                    <a:pt x="785" y="1360"/>
                    <a:pt x="767" y="1360"/>
                  </a:cubicBezTo>
                  <a:cubicBezTo>
                    <a:pt x="731" y="1360"/>
                    <a:pt x="743" y="1312"/>
                    <a:pt x="731" y="1312"/>
                  </a:cubicBezTo>
                  <a:lnTo>
                    <a:pt x="731" y="1312"/>
                  </a:lnTo>
                  <a:cubicBezTo>
                    <a:pt x="695" y="1342"/>
                    <a:pt x="695" y="1342"/>
                    <a:pt x="695" y="1342"/>
                  </a:cubicBezTo>
                  <a:cubicBezTo>
                    <a:pt x="683" y="1360"/>
                    <a:pt x="653" y="1378"/>
                    <a:pt x="635" y="1390"/>
                  </a:cubicBezTo>
                  <a:cubicBezTo>
                    <a:pt x="611" y="1402"/>
                    <a:pt x="617" y="1420"/>
                    <a:pt x="617" y="1444"/>
                  </a:cubicBezTo>
                  <a:cubicBezTo>
                    <a:pt x="617" y="1486"/>
                    <a:pt x="623" y="1480"/>
                    <a:pt x="647" y="1504"/>
                  </a:cubicBezTo>
                  <a:cubicBezTo>
                    <a:pt x="659" y="1522"/>
                    <a:pt x="653" y="1546"/>
                    <a:pt x="659" y="1564"/>
                  </a:cubicBezTo>
                  <a:cubicBezTo>
                    <a:pt x="671" y="1576"/>
                    <a:pt x="677" y="1636"/>
                    <a:pt x="701" y="1624"/>
                  </a:cubicBezTo>
                  <a:cubicBezTo>
                    <a:pt x="725" y="1612"/>
                    <a:pt x="731" y="1564"/>
                    <a:pt x="743" y="1540"/>
                  </a:cubicBezTo>
                  <a:cubicBezTo>
                    <a:pt x="755" y="1516"/>
                    <a:pt x="767" y="1510"/>
                    <a:pt x="791" y="1492"/>
                  </a:cubicBezTo>
                  <a:cubicBezTo>
                    <a:pt x="815" y="1468"/>
                    <a:pt x="785" y="1432"/>
                    <a:pt x="803" y="1402"/>
                  </a:cubicBezTo>
                  <a:cubicBezTo>
                    <a:pt x="821" y="1378"/>
                    <a:pt x="821" y="1360"/>
                    <a:pt x="809" y="1330"/>
                  </a:cubicBezTo>
                  <a:close/>
                  <a:moveTo>
                    <a:pt x="1732" y="821"/>
                  </a:moveTo>
                  <a:lnTo>
                    <a:pt x="1732" y="821"/>
                  </a:lnTo>
                  <a:cubicBezTo>
                    <a:pt x="1798" y="833"/>
                    <a:pt x="1798" y="833"/>
                    <a:pt x="1798" y="833"/>
                  </a:cubicBezTo>
                  <a:cubicBezTo>
                    <a:pt x="1834" y="833"/>
                    <a:pt x="1858" y="845"/>
                    <a:pt x="1882" y="857"/>
                  </a:cubicBezTo>
                  <a:cubicBezTo>
                    <a:pt x="1906" y="869"/>
                    <a:pt x="1978" y="911"/>
                    <a:pt x="1972" y="941"/>
                  </a:cubicBezTo>
                  <a:cubicBezTo>
                    <a:pt x="1972" y="959"/>
                    <a:pt x="1960" y="977"/>
                    <a:pt x="1983" y="989"/>
                  </a:cubicBezTo>
                  <a:cubicBezTo>
                    <a:pt x="1996" y="1001"/>
                    <a:pt x="2062" y="983"/>
                    <a:pt x="2073" y="977"/>
                  </a:cubicBezTo>
                  <a:lnTo>
                    <a:pt x="2073" y="977"/>
                  </a:lnTo>
                  <a:cubicBezTo>
                    <a:pt x="2062" y="941"/>
                    <a:pt x="2049" y="845"/>
                    <a:pt x="2014" y="827"/>
                  </a:cubicBezTo>
                  <a:cubicBezTo>
                    <a:pt x="2002" y="821"/>
                    <a:pt x="1966" y="803"/>
                    <a:pt x="1972" y="791"/>
                  </a:cubicBezTo>
                  <a:cubicBezTo>
                    <a:pt x="1978" y="761"/>
                    <a:pt x="2007" y="767"/>
                    <a:pt x="1990" y="737"/>
                  </a:cubicBezTo>
                  <a:cubicBezTo>
                    <a:pt x="1978" y="707"/>
                    <a:pt x="2020" y="695"/>
                    <a:pt x="2031" y="707"/>
                  </a:cubicBezTo>
                  <a:cubicBezTo>
                    <a:pt x="2079" y="755"/>
                    <a:pt x="2067" y="695"/>
                    <a:pt x="2055" y="665"/>
                  </a:cubicBezTo>
                  <a:cubicBezTo>
                    <a:pt x="2055" y="653"/>
                    <a:pt x="1990" y="659"/>
                    <a:pt x="1978" y="659"/>
                  </a:cubicBezTo>
                  <a:cubicBezTo>
                    <a:pt x="1942" y="653"/>
                    <a:pt x="1948" y="629"/>
                    <a:pt x="1930" y="611"/>
                  </a:cubicBezTo>
                  <a:cubicBezTo>
                    <a:pt x="1906" y="587"/>
                    <a:pt x="1846" y="635"/>
                    <a:pt x="1846" y="605"/>
                  </a:cubicBezTo>
                  <a:cubicBezTo>
                    <a:pt x="1846" y="599"/>
                    <a:pt x="1858" y="575"/>
                    <a:pt x="1852" y="569"/>
                  </a:cubicBezTo>
                  <a:cubicBezTo>
                    <a:pt x="1840" y="569"/>
                    <a:pt x="1822" y="581"/>
                    <a:pt x="1822" y="563"/>
                  </a:cubicBezTo>
                  <a:cubicBezTo>
                    <a:pt x="1816" y="545"/>
                    <a:pt x="1798" y="545"/>
                    <a:pt x="1786" y="533"/>
                  </a:cubicBezTo>
                  <a:cubicBezTo>
                    <a:pt x="1756" y="515"/>
                    <a:pt x="1816" y="455"/>
                    <a:pt x="1768" y="473"/>
                  </a:cubicBezTo>
                  <a:cubicBezTo>
                    <a:pt x="1744" y="479"/>
                    <a:pt x="1762" y="515"/>
                    <a:pt x="1726" y="515"/>
                  </a:cubicBezTo>
                  <a:cubicBezTo>
                    <a:pt x="1690" y="515"/>
                    <a:pt x="1696" y="509"/>
                    <a:pt x="1672" y="539"/>
                  </a:cubicBezTo>
                  <a:cubicBezTo>
                    <a:pt x="1660" y="551"/>
                    <a:pt x="1618" y="569"/>
                    <a:pt x="1618" y="575"/>
                  </a:cubicBezTo>
                  <a:cubicBezTo>
                    <a:pt x="1618" y="599"/>
                    <a:pt x="1630" y="617"/>
                    <a:pt x="1630" y="641"/>
                  </a:cubicBezTo>
                  <a:cubicBezTo>
                    <a:pt x="1654" y="647"/>
                    <a:pt x="1684" y="653"/>
                    <a:pt x="1708" y="659"/>
                  </a:cubicBezTo>
                  <a:cubicBezTo>
                    <a:pt x="1768" y="665"/>
                    <a:pt x="1720" y="683"/>
                    <a:pt x="1744" y="707"/>
                  </a:cubicBezTo>
                  <a:cubicBezTo>
                    <a:pt x="1756" y="719"/>
                    <a:pt x="1780" y="713"/>
                    <a:pt x="1792" y="719"/>
                  </a:cubicBezTo>
                  <a:cubicBezTo>
                    <a:pt x="1810" y="731"/>
                    <a:pt x="1750" y="749"/>
                    <a:pt x="1744" y="755"/>
                  </a:cubicBezTo>
                  <a:cubicBezTo>
                    <a:pt x="1726" y="773"/>
                    <a:pt x="1732" y="797"/>
                    <a:pt x="1732" y="821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32"/>
            <p:cNvSpPr>
              <a:spLocks noChangeArrowheads="1"/>
            </p:cNvSpPr>
            <p:nvPr/>
          </p:nvSpPr>
          <p:spPr bwMode="auto">
            <a:xfrm>
              <a:off x="5320900" y="4703983"/>
              <a:ext cx="1737982" cy="1660481"/>
            </a:xfrm>
            <a:custGeom>
              <a:avLst/>
              <a:gdLst>
                <a:gd name="T0" fmla="*/ 3031 w 3260"/>
                <a:gd name="T1" fmla="*/ 2895 h 3112"/>
                <a:gd name="T2" fmla="*/ 2965 w 3260"/>
                <a:gd name="T3" fmla="*/ 2529 h 3112"/>
                <a:gd name="T4" fmla="*/ 3025 w 3260"/>
                <a:gd name="T5" fmla="*/ 2421 h 3112"/>
                <a:gd name="T6" fmla="*/ 2983 w 3260"/>
                <a:gd name="T7" fmla="*/ 2272 h 3112"/>
                <a:gd name="T8" fmla="*/ 3013 w 3260"/>
                <a:gd name="T9" fmla="*/ 2140 h 3112"/>
                <a:gd name="T10" fmla="*/ 3121 w 3260"/>
                <a:gd name="T11" fmla="*/ 2002 h 3112"/>
                <a:gd name="T12" fmla="*/ 3013 w 3260"/>
                <a:gd name="T13" fmla="*/ 1792 h 3112"/>
                <a:gd name="T14" fmla="*/ 2845 w 3260"/>
                <a:gd name="T15" fmla="*/ 1409 h 3112"/>
                <a:gd name="T16" fmla="*/ 2911 w 3260"/>
                <a:gd name="T17" fmla="*/ 1241 h 3112"/>
                <a:gd name="T18" fmla="*/ 2851 w 3260"/>
                <a:gd name="T19" fmla="*/ 989 h 3112"/>
                <a:gd name="T20" fmla="*/ 2899 w 3260"/>
                <a:gd name="T21" fmla="*/ 660 h 3112"/>
                <a:gd name="T22" fmla="*/ 3031 w 3260"/>
                <a:gd name="T23" fmla="*/ 450 h 3112"/>
                <a:gd name="T24" fmla="*/ 2911 w 3260"/>
                <a:gd name="T25" fmla="*/ 372 h 3112"/>
                <a:gd name="T26" fmla="*/ 2569 w 3260"/>
                <a:gd name="T27" fmla="*/ 258 h 3112"/>
                <a:gd name="T28" fmla="*/ 2528 w 3260"/>
                <a:gd name="T29" fmla="*/ 108 h 3112"/>
                <a:gd name="T30" fmla="*/ 2366 w 3260"/>
                <a:gd name="T31" fmla="*/ 61 h 3112"/>
                <a:gd name="T32" fmla="*/ 2217 w 3260"/>
                <a:gd name="T33" fmla="*/ 126 h 3112"/>
                <a:gd name="T34" fmla="*/ 2037 w 3260"/>
                <a:gd name="T35" fmla="*/ 132 h 3112"/>
                <a:gd name="T36" fmla="*/ 1749 w 3260"/>
                <a:gd name="T37" fmla="*/ 264 h 3112"/>
                <a:gd name="T38" fmla="*/ 1432 w 3260"/>
                <a:gd name="T39" fmla="*/ 456 h 3112"/>
                <a:gd name="T40" fmla="*/ 1030 w 3260"/>
                <a:gd name="T41" fmla="*/ 486 h 3112"/>
                <a:gd name="T42" fmla="*/ 863 w 3260"/>
                <a:gd name="T43" fmla="*/ 372 h 3112"/>
                <a:gd name="T44" fmla="*/ 617 w 3260"/>
                <a:gd name="T45" fmla="*/ 258 h 3112"/>
                <a:gd name="T46" fmla="*/ 305 w 3260"/>
                <a:gd name="T47" fmla="*/ 462 h 3112"/>
                <a:gd name="T48" fmla="*/ 0 w 3260"/>
                <a:gd name="T49" fmla="*/ 546 h 3112"/>
                <a:gd name="T50" fmla="*/ 96 w 3260"/>
                <a:gd name="T51" fmla="*/ 606 h 3112"/>
                <a:gd name="T52" fmla="*/ 269 w 3260"/>
                <a:gd name="T53" fmla="*/ 642 h 3112"/>
                <a:gd name="T54" fmla="*/ 341 w 3260"/>
                <a:gd name="T55" fmla="*/ 845 h 3112"/>
                <a:gd name="T56" fmla="*/ 647 w 3260"/>
                <a:gd name="T57" fmla="*/ 624 h 3112"/>
                <a:gd name="T58" fmla="*/ 755 w 3260"/>
                <a:gd name="T59" fmla="*/ 744 h 3112"/>
                <a:gd name="T60" fmla="*/ 916 w 3260"/>
                <a:gd name="T61" fmla="*/ 917 h 3112"/>
                <a:gd name="T62" fmla="*/ 995 w 3260"/>
                <a:gd name="T63" fmla="*/ 1001 h 3112"/>
                <a:gd name="T64" fmla="*/ 1048 w 3260"/>
                <a:gd name="T65" fmla="*/ 1037 h 3112"/>
                <a:gd name="T66" fmla="*/ 1126 w 3260"/>
                <a:gd name="T67" fmla="*/ 1037 h 3112"/>
                <a:gd name="T68" fmla="*/ 1168 w 3260"/>
                <a:gd name="T69" fmla="*/ 1199 h 3112"/>
                <a:gd name="T70" fmla="*/ 1084 w 3260"/>
                <a:gd name="T71" fmla="*/ 1295 h 3112"/>
                <a:gd name="T72" fmla="*/ 1222 w 3260"/>
                <a:gd name="T73" fmla="*/ 1361 h 3112"/>
                <a:gd name="T74" fmla="*/ 1360 w 3260"/>
                <a:gd name="T75" fmla="*/ 1475 h 3112"/>
                <a:gd name="T76" fmla="*/ 1270 w 3260"/>
                <a:gd name="T77" fmla="*/ 1810 h 3112"/>
                <a:gd name="T78" fmla="*/ 887 w 3260"/>
                <a:gd name="T79" fmla="*/ 1864 h 3112"/>
                <a:gd name="T80" fmla="*/ 641 w 3260"/>
                <a:gd name="T81" fmla="*/ 2062 h 3112"/>
                <a:gd name="T82" fmla="*/ 497 w 3260"/>
                <a:gd name="T83" fmla="*/ 2307 h 3112"/>
                <a:gd name="T84" fmla="*/ 557 w 3260"/>
                <a:gd name="T85" fmla="*/ 2511 h 3112"/>
                <a:gd name="T86" fmla="*/ 815 w 3260"/>
                <a:gd name="T87" fmla="*/ 2433 h 3112"/>
                <a:gd name="T88" fmla="*/ 1090 w 3260"/>
                <a:gd name="T89" fmla="*/ 2218 h 3112"/>
                <a:gd name="T90" fmla="*/ 1276 w 3260"/>
                <a:gd name="T91" fmla="*/ 2278 h 3112"/>
                <a:gd name="T92" fmla="*/ 1504 w 3260"/>
                <a:gd name="T93" fmla="*/ 2386 h 3112"/>
                <a:gd name="T94" fmla="*/ 1857 w 3260"/>
                <a:gd name="T95" fmla="*/ 2415 h 3112"/>
                <a:gd name="T96" fmla="*/ 1941 w 3260"/>
                <a:gd name="T97" fmla="*/ 2493 h 3112"/>
                <a:gd name="T98" fmla="*/ 2145 w 3260"/>
                <a:gd name="T99" fmla="*/ 2439 h 3112"/>
                <a:gd name="T100" fmla="*/ 2318 w 3260"/>
                <a:gd name="T101" fmla="*/ 2200 h 3112"/>
                <a:gd name="T102" fmla="*/ 2528 w 3260"/>
                <a:gd name="T103" fmla="*/ 2320 h 3112"/>
                <a:gd name="T104" fmla="*/ 2689 w 3260"/>
                <a:gd name="T105" fmla="*/ 2757 h 3112"/>
                <a:gd name="T106" fmla="*/ 2803 w 3260"/>
                <a:gd name="T107" fmla="*/ 3021 h 3112"/>
                <a:gd name="T108" fmla="*/ 2995 w 3260"/>
                <a:gd name="T109" fmla="*/ 3111 h 3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0" h="3112">
                  <a:moveTo>
                    <a:pt x="2995" y="3111"/>
                  </a:moveTo>
                  <a:lnTo>
                    <a:pt x="2995" y="3111"/>
                  </a:lnTo>
                  <a:cubicBezTo>
                    <a:pt x="3013" y="3051"/>
                    <a:pt x="3085" y="2955"/>
                    <a:pt x="3031" y="2895"/>
                  </a:cubicBezTo>
                  <a:cubicBezTo>
                    <a:pt x="2995" y="2859"/>
                    <a:pt x="2971" y="2871"/>
                    <a:pt x="2971" y="2805"/>
                  </a:cubicBezTo>
                  <a:cubicBezTo>
                    <a:pt x="2971" y="2745"/>
                    <a:pt x="3001" y="2697"/>
                    <a:pt x="2971" y="2637"/>
                  </a:cubicBezTo>
                  <a:cubicBezTo>
                    <a:pt x="2971" y="2601"/>
                    <a:pt x="2947" y="2565"/>
                    <a:pt x="2965" y="2529"/>
                  </a:cubicBezTo>
                  <a:cubicBezTo>
                    <a:pt x="2977" y="2511"/>
                    <a:pt x="2977" y="2493"/>
                    <a:pt x="2989" y="2481"/>
                  </a:cubicBezTo>
                  <a:cubicBezTo>
                    <a:pt x="3001" y="2463"/>
                    <a:pt x="3007" y="2433"/>
                    <a:pt x="3025" y="2421"/>
                  </a:cubicBezTo>
                  <a:lnTo>
                    <a:pt x="3025" y="2421"/>
                  </a:lnTo>
                  <a:cubicBezTo>
                    <a:pt x="3001" y="2386"/>
                    <a:pt x="3001" y="2386"/>
                    <a:pt x="3001" y="2386"/>
                  </a:cubicBezTo>
                  <a:cubicBezTo>
                    <a:pt x="3007" y="2362"/>
                    <a:pt x="2995" y="2344"/>
                    <a:pt x="2989" y="2320"/>
                  </a:cubicBezTo>
                  <a:cubicBezTo>
                    <a:pt x="2983" y="2307"/>
                    <a:pt x="2983" y="2290"/>
                    <a:pt x="2983" y="2272"/>
                  </a:cubicBezTo>
                  <a:cubicBezTo>
                    <a:pt x="2983" y="2230"/>
                    <a:pt x="2977" y="2218"/>
                    <a:pt x="2953" y="2188"/>
                  </a:cubicBezTo>
                  <a:cubicBezTo>
                    <a:pt x="2941" y="2170"/>
                    <a:pt x="2923" y="2146"/>
                    <a:pt x="2947" y="2140"/>
                  </a:cubicBezTo>
                  <a:cubicBezTo>
                    <a:pt x="2965" y="2134"/>
                    <a:pt x="2995" y="2146"/>
                    <a:pt x="3013" y="2140"/>
                  </a:cubicBezTo>
                  <a:cubicBezTo>
                    <a:pt x="3031" y="2128"/>
                    <a:pt x="3031" y="2128"/>
                    <a:pt x="3049" y="2116"/>
                  </a:cubicBezTo>
                  <a:cubicBezTo>
                    <a:pt x="3055" y="2110"/>
                    <a:pt x="3067" y="2110"/>
                    <a:pt x="3073" y="2110"/>
                  </a:cubicBezTo>
                  <a:cubicBezTo>
                    <a:pt x="3133" y="2068"/>
                    <a:pt x="3115" y="2050"/>
                    <a:pt x="3121" y="2002"/>
                  </a:cubicBezTo>
                  <a:cubicBezTo>
                    <a:pt x="3127" y="1966"/>
                    <a:pt x="3175" y="1942"/>
                    <a:pt x="3193" y="1918"/>
                  </a:cubicBezTo>
                  <a:cubicBezTo>
                    <a:pt x="3259" y="1810"/>
                    <a:pt x="3121" y="1906"/>
                    <a:pt x="3085" y="1906"/>
                  </a:cubicBezTo>
                  <a:cubicBezTo>
                    <a:pt x="3043" y="1906"/>
                    <a:pt x="3043" y="1822"/>
                    <a:pt x="3013" y="1792"/>
                  </a:cubicBezTo>
                  <a:cubicBezTo>
                    <a:pt x="2977" y="1756"/>
                    <a:pt x="3043" y="1636"/>
                    <a:pt x="3019" y="1618"/>
                  </a:cubicBezTo>
                  <a:cubicBezTo>
                    <a:pt x="2983" y="1588"/>
                    <a:pt x="2953" y="1571"/>
                    <a:pt x="2941" y="1516"/>
                  </a:cubicBezTo>
                  <a:cubicBezTo>
                    <a:pt x="2971" y="1469"/>
                    <a:pt x="2761" y="1451"/>
                    <a:pt x="2845" y="1409"/>
                  </a:cubicBezTo>
                  <a:cubicBezTo>
                    <a:pt x="2869" y="1403"/>
                    <a:pt x="2881" y="1397"/>
                    <a:pt x="2899" y="1385"/>
                  </a:cubicBezTo>
                  <a:cubicBezTo>
                    <a:pt x="2923" y="1367"/>
                    <a:pt x="2911" y="1349"/>
                    <a:pt x="2923" y="1325"/>
                  </a:cubicBezTo>
                  <a:cubicBezTo>
                    <a:pt x="2935" y="1289"/>
                    <a:pt x="2947" y="1271"/>
                    <a:pt x="2911" y="1241"/>
                  </a:cubicBezTo>
                  <a:cubicBezTo>
                    <a:pt x="2863" y="1193"/>
                    <a:pt x="2875" y="1163"/>
                    <a:pt x="2905" y="1109"/>
                  </a:cubicBezTo>
                  <a:cubicBezTo>
                    <a:pt x="2923" y="1079"/>
                    <a:pt x="2905" y="1073"/>
                    <a:pt x="2881" y="1055"/>
                  </a:cubicBezTo>
                  <a:cubicBezTo>
                    <a:pt x="2863" y="1037"/>
                    <a:pt x="2809" y="1013"/>
                    <a:pt x="2851" y="989"/>
                  </a:cubicBezTo>
                  <a:cubicBezTo>
                    <a:pt x="2893" y="965"/>
                    <a:pt x="2857" y="917"/>
                    <a:pt x="2827" y="911"/>
                  </a:cubicBezTo>
                  <a:cubicBezTo>
                    <a:pt x="2785" y="893"/>
                    <a:pt x="2809" y="863"/>
                    <a:pt x="2803" y="821"/>
                  </a:cubicBezTo>
                  <a:cubicBezTo>
                    <a:pt x="2773" y="690"/>
                    <a:pt x="2899" y="756"/>
                    <a:pt x="2899" y="660"/>
                  </a:cubicBezTo>
                  <a:cubicBezTo>
                    <a:pt x="2893" y="570"/>
                    <a:pt x="2959" y="690"/>
                    <a:pt x="2959" y="588"/>
                  </a:cubicBezTo>
                  <a:cubicBezTo>
                    <a:pt x="2965" y="570"/>
                    <a:pt x="2989" y="564"/>
                    <a:pt x="2995" y="540"/>
                  </a:cubicBezTo>
                  <a:cubicBezTo>
                    <a:pt x="3031" y="450"/>
                    <a:pt x="3031" y="450"/>
                    <a:pt x="3031" y="450"/>
                  </a:cubicBezTo>
                  <a:cubicBezTo>
                    <a:pt x="3067" y="360"/>
                    <a:pt x="3067" y="360"/>
                    <a:pt x="3067" y="360"/>
                  </a:cubicBezTo>
                  <a:lnTo>
                    <a:pt x="3067" y="360"/>
                  </a:lnTo>
                  <a:cubicBezTo>
                    <a:pt x="2995" y="312"/>
                    <a:pt x="2965" y="276"/>
                    <a:pt x="2911" y="372"/>
                  </a:cubicBezTo>
                  <a:cubicBezTo>
                    <a:pt x="2899" y="390"/>
                    <a:pt x="2833" y="354"/>
                    <a:pt x="2809" y="354"/>
                  </a:cubicBezTo>
                  <a:cubicBezTo>
                    <a:pt x="2743" y="348"/>
                    <a:pt x="2695" y="366"/>
                    <a:pt x="2635" y="330"/>
                  </a:cubicBezTo>
                  <a:cubicBezTo>
                    <a:pt x="2600" y="312"/>
                    <a:pt x="2617" y="270"/>
                    <a:pt x="2569" y="258"/>
                  </a:cubicBezTo>
                  <a:cubicBezTo>
                    <a:pt x="2528" y="246"/>
                    <a:pt x="2516" y="210"/>
                    <a:pt x="2528" y="174"/>
                  </a:cubicBezTo>
                  <a:cubicBezTo>
                    <a:pt x="2528" y="168"/>
                    <a:pt x="2540" y="114"/>
                    <a:pt x="2528" y="114"/>
                  </a:cubicBezTo>
                  <a:cubicBezTo>
                    <a:pt x="2528" y="108"/>
                    <a:pt x="2528" y="108"/>
                    <a:pt x="2528" y="108"/>
                  </a:cubicBezTo>
                  <a:cubicBezTo>
                    <a:pt x="2521" y="90"/>
                    <a:pt x="2450" y="90"/>
                    <a:pt x="2432" y="90"/>
                  </a:cubicBezTo>
                  <a:cubicBezTo>
                    <a:pt x="2390" y="96"/>
                    <a:pt x="2378" y="114"/>
                    <a:pt x="2366" y="61"/>
                  </a:cubicBezTo>
                  <a:lnTo>
                    <a:pt x="2366" y="61"/>
                  </a:lnTo>
                  <a:cubicBezTo>
                    <a:pt x="2348" y="61"/>
                    <a:pt x="2336" y="72"/>
                    <a:pt x="2324" y="78"/>
                  </a:cubicBezTo>
                  <a:cubicBezTo>
                    <a:pt x="2306" y="90"/>
                    <a:pt x="2300" y="78"/>
                    <a:pt x="2288" y="84"/>
                  </a:cubicBezTo>
                  <a:cubicBezTo>
                    <a:pt x="2258" y="96"/>
                    <a:pt x="2235" y="156"/>
                    <a:pt x="2217" y="126"/>
                  </a:cubicBezTo>
                  <a:cubicBezTo>
                    <a:pt x="2199" y="90"/>
                    <a:pt x="2223" y="54"/>
                    <a:pt x="2187" y="30"/>
                  </a:cubicBezTo>
                  <a:cubicBezTo>
                    <a:pt x="2157" y="0"/>
                    <a:pt x="2109" y="30"/>
                    <a:pt x="2091" y="66"/>
                  </a:cubicBezTo>
                  <a:cubicBezTo>
                    <a:pt x="2079" y="90"/>
                    <a:pt x="2061" y="120"/>
                    <a:pt x="2037" y="132"/>
                  </a:cubicBezTo>
                  <a:cubicBezTo>
                    <a:pt x="2007" y="150"/>
                    <a:pt x="1977" y="186"/>
                    <a:pt x="1941" y="186"/>
                  </a:cubicBezTo>
                  <a:cubicBezTo>
                    <a:pt x="1917" y="192"/>
                    <a:pt x="1863" y="174"/>
                    <a:pt x="1857" y="216"/>
                  </a:cubicBezTo>
                  <a:cubicBezTo>
                    <a:pt x="1839" y="294"/>
                    <a:pt x="1810" y="252"/>
                    <a:pt x="1749" y="264"/>
                  </a:cubicBezTo>
                  <a:cubicBezTo>
                    <a:pt x="1690" y="276"/>
                    <a:pt x="1702" y="330"/>
                    <a:pt x="1690" y="372"/>
                  </a:cubicBezTo>
                  <a:cubicBezTo>
                    <a:pt x="1678" y="402"/>
                    <a:pt x="1642" y="450"/>
                    <a:pt x="1606" y="426"/>
                  </a:cubicBezTo>
                  <a:cubicBezTo>
                    <a:pt x="1534" y="354"/>
                    <a:pt x="1510" y="438"/>
                    <a:pt x="1432" y="456"/>
                  </a:cubicBezTo>
                  <a:cubicBezTo>
                    <a:pt x="1366" y="468"/>
                    <a:pt x="1336" y="504"/>
                    <a:pt x="1288" y="450"/>
                  </a:cubicBezTo>
                  <a:cubicBezTo>
                    <a:pt x="1270" y="426"/>
                    <a:pt x="1198" y="456"/>
                    <a:pt x="1168" y="456"/>
                  </a:cubicBezTo>
                  <a:cubicBezTo>
                    <a:pt x="1096" y="456"/>
                    <a:pt x="1072" y="390"/>
                    <a:pt x="1030" y="486"/>
                  </a:cubicBezTo>
                  <a:cubicBezTo>
                    <a:pt x="1006" y="546"/>
                    <a:pt x="892" y="510"/>
                    <a:pt x="869" y="468"/>
                  </a:cubicBezTo>
                  <a:cubicBezTo>
                    <a:pt x="857" y="450"/>
                    <a:pt x="851" y="438"/>
                    <a:pt x="851" y="408"/>
                  </a:cubicBezTo>
                  <a:cubicBezTo>
                    <a:pt x="851" y="396"/>
                    <a:pt x="863" y="384"/>
                    <a:pt x="863" y="372"/>
                  </a:cubicBezTo>
                  <a:cubicBezTo>
                    <a:pt x="869" y="342"/>
                    <a:pt x="839" y="288"/>
                    <a:pt x="815" y="276"/>
                  </a:cubicBezTo>
                  <a:cubicBezTo>
                    <a:pt x="791" y="252"/>
                    <a:pt x="779" y="240"/>
                    <a:pt x="743" y="234"/>
                  </a:cubicBezTo>
                  <a:cubicBezTo>
                    <a:pt x="689" y="222"/>
                    <a:pt x="659" y="222"/>
                    <a:pt x="617" y="258"/>
                  </a:cubicBezTo>
                  <a:cubicBezTo>
                    <a:pt x="563" y="306"/>
                    <a:pt x="539" y="228"/>
                    <a:pt x="491" y="240"/>
                  </a:cubicBezTo>
                  <a:cubicBezTo>
                    <a:pt x="425" y="258"/>
                    <a:pt x="455" y="300"/>
                    <a:pt x="431" y="348"/>
                  </a:cubicBezTo>
                  <a:cubicBezTo>
                    <a:pt x="413" y="390"/>
                    <a:pt x="347" y="438"/>
                    <a:pt x="305" y="462"/>
                  </a:cubicBezTo>
                  <a:cubicBezTo>
                    <a:pt x="269" y="480"/>
                    <a:pt x="227" y="486"/>
                    <a:pt x="191" y="510"/>
                  </a:cubicBezTo>
                  <a:cubicBezTo>
                    <a:pt x="156" y="534"/>
                    <a:pt x="96" y="522"/>
                    <a:pt x="54" y="522"/>
                  </a:cubicBezTo>
                  <a:cubicBezTo>
                    <a:pt x="35" y="528"/>
                    <a:pt x="18" y="534"/>
                    <a:pt x="0" y="546"/>
                  </a:cubicBezTo>
                  <a:lnTo>
                    <a:pt x="0" y="546"/>
                  </a:lnTo>
                  <a:cubicBezTo>
                    <a:pt x="77" y="594"/>
                    <a:pt x="77" y="594"/>
                    <a:pt x="77" y="594"/>
                  </a:cubicBezTo>
                  <a:cubicBezTo>
                    <a:pt x="84" y="600"/>
                    <a:pt x="90" y="600"/>
                    <a:pt x="96" y="606"/>
                  </a:cubicBezTo>
                  <a:cubicBezTo>
                    <a:pt x="107" y="606"/>
                    <a:pt x="119" y="618"/>
                    <a:pt x="138" y="618"/>
                  </a:cubicBezTo>
                  <a:cubicBezTo>
                    <a:pt x="227" y="636"/>
                    <a:pt x="227" y="636"/>
                    <a:pt x="227" y="636"/>
                  </a:cubicBezTo>
                  <a:cubicBezTo>
                    <a:pt x="239" y="636"/>
                    <a:pt x="257" y="642"/>
                    <a:pt x="269" y="642"/>
                  </a:cubicBezTo>
                  <a:cubicBezTo>
                    <a:pt x="287" y="648"/>
                    <a:pt x="299" y="660"/>
                    <a:pt x="317" y="660"/>
                  </a:cubicBezTo>
                  <a:cubicBezTo>
                    <a:pt x="323" y="696"/>
                    <a:pt x="371" y="756"/>
                    <a:pt x="341" y="791"/>
                  </a:cubicBezTo>
                  <a:cubicBezTo>
                    <a:pt x="335" y="797"/>
                    <a:pt x="329" y="833"/>
                    <a:pt x="341" y="845"/>
                  </a:cubicBezTo>
                  <a:cubicBezTo>
                    <a:pt x="341" y="845"/>
                    <a:pt x="365" y="821"/>
                    <a:pt x="377" y="821"/>
                  </a:cubicBezTo>
                  <a:cubicBezTo>
                    <a:pt x="443" y="821"/>
                    <a:pt x="521" y="702"/>
                    <a:pt x="527" y="636"/>
                  </a:cubicBezTo>
                  <a:cubicBezTo>
                    <a:pt x="533" y="564"/>
                    <a:pt x="629" y="576"/>
                    <a:pt x="647" y="624"/>
                  </a:cubicBezTo>
                  <a:cubicBezTo>
                    <a:pt x="653" y="642"/>
                    <a:pt x="653" y="678"/>
                    <a:pt x="653" y="684"/>
                  </a:cubicBezTo>
                  <a:cubicBezTo>
                    <a:pt x="677" y="720"/>
                    <a:pt x="701" y="606"/>
                    <a:pt x="719" y="678"/>
                  </a:cubicBezTo>
                  <a:cubicBezTo>
                    <a:pt x="725" y="707"/>
                    <a:pt x="725" y="744"/>
                    <a:pt x="755" y="744"/>
                  </a:cubicBezTo>
                  <a:cubicBezTo>
                    <a:pt x="785" y="749"/>
                    <a:pt x="815" y="815"/>
                    <a:pt x="827" y="839"/>
                  </a:cubicBezTo>
                  <a:cubicBezTo>
                    <a:pt x="827" y="851"/>
                    <a:pt x="827" y="887"/>
                    <a:pt x="833" y="893"/>
                  </a:cubicBezTo>
                  <a:cubicBezTo>
                    <a:pt x="851" y="911"/>
                    <a:pt x="892" y="905"/>
                    <a:pt x="916" y="917"/>
                  </a:cubicBezTo>
                  <a:cubicBezTo>
                    <a:pt x="934" y="911"/>
                    <a:pt x="947" y="917"/>
                    <a:pt x="964" y="911"/>
                  </a:cubicBezTo>
                  <a:cubicBezTo>
                    <a:pt x="976" y="905"/>
                    <a:pt x="1018" y="863"/>
                    <a:pt x="1024" y="887"/>
                  </a:cubicBezTo>
                  <a:cubicBezTo>
                    <a:pt x="1030" y="929"/>
                    <a:pt x="1006" y="965"/>
                    <a:pt x="995" y="1001"/>
                  </a:cubicBezTo>
                  <a:cubicBezTo>
                    <a:pt x="988" y="1007"/>
                    <a:pt x="976" y="1043"/>
                    <a:pt x="995" y="1043"/>
                  </a:cubicBezTo>
                  <a:cubicBezTo>
                    <a:pt x="1006" y="1043"/>
                    <a:pt x="1006" y="1031"/>
                    <a:pt x="1018" y="1031"/>
                  </a:cubicBezTo>
                  <a:cubicBezTo>
                    <a:pt x="1030" y="1031"/>
                    <a:pt x="1036" y="1037"/>
                    <a:pt x="1048" y="1037"/>
                  </a:cubicBezTo>
                  <a:cubicBezTo>
                    <a:pt x="1072" y="1055"/>
                    <a:pt x="1072" y="1055"/>
                    <a:pt x="1072" y="1055"/>
                  </a:cubicBezTo>
                  <a:lnTo>
                    <a:pt x="1072" y="1055"/>
                  </a:lnTo>
                  <a:cubicBezTo>
                    <a:pt x="1090" y="1055"/>
                    <a:pt x="1108" y="1037"/>
                    <a:pt x="1126" y="1037"/>
                  </a:cubicBezTo>
                  <a:cubicBezTo>
                    <a:pt x="1126" y="1055"/>
                    <a:pt x="1126" y="1079"/>
                    <a:pt x="1132" y="1103"/>
                  </a:cubicBezTo>
                  <a:cubicBezTo>
                    <a:pt x="1132" y="1121"/>
                    <a:pt x="1144" y="1139"/>
                    <a:pt x="1150" y="1157"/>
                  </a:cubicBezTo>
                  <a:cubicBezTo>
                    <a:pt x="1156" y="1169"/>
                    <a:pt x="1162" y="1187"/>
                    <a:pt x="1168" y="1199"/>
                  </a:cubicBezTo>
                  <a:cubicBezTo>
                    <a:pt x="1174" y="1217"/>
                    <a:pt x="1192" y="1235"/>
                    <a:pt x="1180" y="1253"/>
                  </a:cubicBezTo>
                  <a:cubicBezTo>
                    <a:pt x="1162" y="1271"/>
                    <a:pt x="1132" y="1277"/>
                    <a:pt x="1108" y="1283"/>
                  </a:cubicBezTo>
                  <a:cubicBezTo>
                    <a:pt x="1084" y="1295"/>
                    <a:pt x="1084" y="1295"/>
                    <a:pt x="1084" y="1295"/>
                  </a:cubicBezTo>
                  <a:lnTo>
                    <a:pt x="1084" y="1295"/>
                  </a:lnTo>
                  <a:cubicBezTo>
                    <a:pt x="1102" y="1307"/>
                    <a:pt x="1126" y="1307"/>
                    <a:pt x="1132" y="1319"/>
                  </a:cubicBezTo>
                  <a:cubicBezTo>
                    <a:pt x="1168" y="1361"/>
                    <a:pt x="1174" y="1355"/>
                    <a:pt x="1222" y="1361"/>
                  </a:cubicBezTo>
                  <a:cubicBezTo>
                    <a:pt x="1246" y="1367"/>
                    <a:pt x="1264" y="1391"/>
                    <a:pt x="1276" y="1409"/>
                  </a:cubicBezTo>
                  <a:cubicBezTo>
                    <a:pt x="1288" y="1421"/>
                    <a:pt x="1282" y="1439"/>
                    <a:pt x="1288" y="1457"/>
                  </a:cubicBezTo>
                  <a:cubicBezTo>
                    <a:pt x="1294" y="1487"/>
                    <a:pt x="1342" y="1457"/>
                    <a:pt x="1360" y="1475"/>
                  </a:cubicBezTo>
                  <a:cubicBezTo>
                    <a:pt x="1372" y="1481"/>
                    <a:pt x="1372" y="1535"/>
                    <a:pt x="1378" y="1547"/>
                  </a:cubicBezTo>
                  <a:cubicBezTo>
                    <a:pt x="1378" y="1588"/>
                    <a:pt x="1366" y="1630"/>
                    <a:pt x="1336" y="1660"/>
                  </a:cubicBezTo>
                  <a:cubicBezTo>
                    <a:pt x="1294" y="1696"/>
                    <a:pt x="1252" y="1756"/>
                    <a:pt x="1270" y="1810"/>
                  </a:cubicBezTo>
                  <a:cubicBezTo>
                    <a:pt x="1282" y="1840"/>
                    <a:pt x="1114" y="1924"/>
                    <a:pt x="1078" y="1936"/>
                  </a:cubicBezTo>
                  <a:cubicBezTo>
                    <a:pt x="1018" y="1960"/>
                    <a:pt x="1030" y="1978"/>
                    <a:pt x="1036" y="1900"/>
                  </a:cubicBezTo>
                  <a:cubicBezTo>
                    <a:pt x="1036" y="1852"/>
                    <a:pt x="923" y="1870"/>
                    <a:pt x="887" y="1864"/>
                  </a:cubicBezTo>
                  <a:cubicBezTo>
                    <a:pt x="869" y="1858"/>
                    <a:pt x="857" y="1834"/>
                    <a:pt x="839" y="1846"/>
                  </a:cubicBezTo>
                  <a:cubicBezTo>
                    <a:pt x="797" y="1870"/>
                    <a:pt x="833" y="1942"/>
                    <a:pt x="797" y="1966"/>
                  </a:cubicBezTo>
                  <a:cubicBezTo>
                    <a:pt x="731" y="2020"/>
                    <a:pt x="677" y="1972"/>
                    <a:pt x="641" y="2062"/>
                  </a:cubicBezTo>
                  <a:cubicBezTo>
                    <a:pt x="605" y="2152"/>
                    <a:pt x="581" y="2218"/>
                    <a:pt x="509" y="2283"/>
                  </a:cubicBezTo>
                  <a:cubicBezTo>
                    <a:pt x="497" y="2307"/>
                    <a:pt x="497" y="2307"/>
                    <a:pt x="497" y="2307"/>
                  </a:cubicBezTo>
                  <a:lnTo>
                    <a:pt x="497" y="2307"/>
                  </a:lnTo>
                  <a:cubicBezTo>
                    <a:pt x="527" y="2331"/>
                    <a:pt x="509" y="2373"/>
                    <a:pt x="509" y="2409"/>
                  </a:cubicBezTo>
                  <a:cubicBezTo>
                    <a:pt x="509" y="2427"/>
                    <a:pt x="521" y="2439"/>
                    <a:pt x="533" y="2451"/>
                  </a:cubicBezTo>
                  <a:cubicBezTo>
                    <a:pt x="545" y="2469"/>
                    <a:pt x="551" y="2493"/>
                    <a:pt x="557" y="2511"/>
                  </a:cubicBezTo>
                  <a:lnTo>
                    <a:pt x="557" y="2511"/>
                  </a:lnTo>
                  <a:cubicBezTo>
                    <a:pt x="593" y="2493"/>
                    <a:pt x="659" y="2481"/>
                    <a:pt x="701" y="2469"/>
                  </a:cubicBezTo>
                  <a:cubicBezTo>
                    <a:pt x="743" y="2457"/>
                    <a:pt x="779" y="2439"/>
                    <a:pt x="815" y="2433"/>
                  </a:cubicBezTo>
                  <a:cubicBezTo>
                    <a:pt x="874" y="2427"/>
                    <a:pt x="899" y="2481"/>
                    <a:pt x="953" y="2469"/>
                  </a:cubicBezTo>
                  <a:cubicBezTo>
                    <a:pt x="1006" y="2451"/>
                    <a:pt x="1090" y="2415"/>
                    <a:pt x="1078" y="2349"/>
                  </a:cubicBezTo>
                  <a:cubicBezTo>
                    <a:pt x="1060" y="2290"/>
                    <a:pt x="976" y="2260"/>
                    <a:pt x="1090" y="2218"/>
                  </a:cubicBezTo>
                  <a:cubicBezTo>
                    <a:pt x="1114" y="2218"/>
                    <a:pt x="1132" y="2236"/>
                    <a:pt x="1156" y="2230"/>
                  </a:cubicBezTo>
                  <a:cubicBezTo>
                    <a:pt x="1192" y="2218"/>
                    <a:pt x="1234" y="2182"/>
                    <a:pt x="1258" y="2224"/>
                  </a:cubicBezTo>
                  <a:cubicBezTo>
                    <a:pt x="1270" y="2242"/>
                    <a:pt x="1270" y="2260"/>
                    <a:pt x="1276" y="2278"/>
                  </a:cubicBezTo>
                  <a:cubicBezTo>
                    <a:pt x="1282" y="2290"/>
                    <a:pt x="1300" y="2302"/>
                    <a:pt x="1306" y="2314"/>
                  </a:cubicBezTo>
                  <a:cubicBezTo>
                    <a:pt x="1336" y="2379"/>
                    <a:pt x="1300" y="2427"/>
                    <a:pt x="1390" y="2445"/>
                  </a:cubicBezTo>
                  <a:cubicBezTo>
                    <a:pt x="1438" y="2451"/>
                    <a:pt x="1516" y="2451"/>
                    <a:pt x="1504" y="2386"/>
                  </a:cubicBezTo>
                  <a:cubicBezTo>
                    <a:pt x="1486" y="2320"/>
                    <a:pt x="1540" y="2391"/>
                    <a:pt x="1576" y="2344"/>
                  </a:cubicBezTo>
                  <a:cubicBezTo>
                    <a:pt x="1618" y="2290"/>
                    <a:pt x="1684" y="2325"/>
                    <a:pt x="1702" y="2373"/>
                  </a:cubicBezTo>
                  <a:cubicBezTo>
                    <a:pt x="1744" y="2457"/>
                    <a:pt x="1773" y="2451"/>
                    <a:pt x="1857" y="2415"/>
                  </a:cubicBezTo>
                  <a:cubicBezTo>
                    <a:pt x="1893" y="2415"/>
                    <a:pt x="1989" y="2367"/>
                    <a:pt x="2013" y="2373"/>
                  </a:cubicBezTo>
                  <a:cubicBezTo>
                    <a:pt x="2013" y="2391"/>
                    <a:pt x="2043" y="2445"/>
                    <a:pt x="2031" y="2457"/>
                  </a:cubicBezTo>
                  <a:cubicBezTo>
                    <a:pt x="2007" y="2481"/>
                    <a:pt x="1965" y="2475"/>
                    <a:pt x="1941" y="2493"/>
                  </a:cubicBezTo>
                  <a:cubicBezTo>
                    <a:pt x="1929" y="2505"/>
                    <a:pt x="1983" y="2529"/>
                    <a:pt x="1989" y="2547"/>
                  </a:cubicBezTo>
                  <a:cubicBezTo>
                    <a:pt x="2019" y="2595"/>
                    <a:pt x="2145" y="2541"/>
                    <a:pt x="2139" y="2535"/>
                  </a:cubicBezTo>
                  <a:cubicBezTo>
                    <a:pt x="2127" y="2493"/>
                    <a:pt x="2139" y="2481"/>
                    <a:pt x="2145" y="2439"/>
                  </a:cubicBezTo>
                  <a:cubicBezTo>
                    <a:pt x="2145" y="2409"/>
                    <a:pt x="2199" y="2373"/>
                    <a:pt x="2211" y="2325"/>
                  </a:cubicBezTo>
                  <a:cubicBezTo>
                    <a:pt x="2229" y="2266"/>
                    <a:pt x="2211" y="2254"/>
                    <a:pt x="2276" y="2266"/>
                  </a:cubicBezTo>
                  <a:cubicBezTo>
                    <a:pt x="2294" y="2272"/>
                    <a:pt x="2300" y="2212"/>
                    <a:pt x="2318" y="2200"/>
                  </a:cubicBezTo>
                  <a:cubicBezTo>
                    <a:pt x="2336" y="2182"/>
                    <a:pt x="2354" y="2134"/>
                    <a:pt x="2378" y="2170"/>
                  </a:cubicBezTo>
                  <a:cubicBezTo>
                    <a:pt x="2384" y="2188"/>
                    <a:pt x="2492" y="2212"/>
                    <a:pt x="2521" y="2230"/>
                  </a:cubicBezTo>
                  <a:cubicBezTo>
                    <a:pt x="2569" y="2260"/>
                    <a:pt x="2528" y="2278"/>
                    <a:pt x="2528" y="2320"/>
                  </a:cubicBezTo>
                  <a:cubicBezTo>
                    <a:pt x="2534" y="2379"/>
                    <a:pt x="2617" y="2415"/>
                    <a:pt x="2623" y="2481"/>
                  </a:cubicBezTo>
                  <a:cubicBezTo>
                    <a:pt x="2623" y="2565"/>
                    <a:pt x="2641" y="2607"/>
                    <a:pt x="2677" y="2685"/>
                  </a:cubicBezTo>
                  <a:cubicBezTo>
                    <a:pt x="2671" y="2709"/>
                    <a:pt x="2671" y="2739"/>
                    <a:pt x="2689" y="2757"/>
                  </a:cubicBezTo>
                  <a:cubicBezTo>
                    <a:pt x="2695" y="2769"/>
                    <a:pt x="2713" y="2793"/>
                    <a:pt x="2713" y="2805"/>
                  </a:cubicBezTo>
                  <a:cubicBezTo>
                    <a:pt x="2725" y="2841"/>
                    <a:pt x="2719" y="2859"/>
                    <a:pt x="2737" y="2895"/>
                  </a:cubicBezTo>
                  <a:cubicBezTo>
                    <a:pt x="2803" y="3021"/>
                    <a:pt x="2803" y="3021"/>
                    <a:pt x="2803" y="3021"/>
                  </a:cubicBezTo>
                  <a:cubicBezTo>
                    <a:pt x="2809" y="3039"/>
                    <a:pt x="2815" y="3069"/>
                    <a:pt x="2839" y="3074"/>
                  </a:cubicBezTo>
                  <a:cubicBezTo>
                    <a:pt x="2869" y="3081"/>
                    <a:pt x="2869" y="3098"/>
                    <a:pt x="2887" y="3111"/>
                  </a:cubicBezTo>
                  <a:cubicBezTo>
                    <a:pt x="2995" y="3111"/>
                    <a:pt x="2995" y="3111"/>
                    <a:pt x="2995" y="3111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33"/>
            <p:cNvSpPr>
              <a:spLocks noChangeArrowheads="1"/>
            </p:cNvSpPr>
            <p:nvPr/>
          </p:nvSpPr>
          <p:spPr bwMode="auto">
            <a:xfrm>
              <a:off x="4429567" y="4906251"/>
              <a:ext cx="1469877" cy="785553"/>
            </a:xfrm>
            <a:custGeom>
              <a:avLst/>
              <a:gdLst>
                <a:gd name="T0" fmla="*/ 233 w 2757"/>
                <a:gd name="T1" fmla="*/ 947 h 1475"/>
                <a:gd name="T2" fmla="*/ 239 w 2757"/>
                <a:gd name="T3" fmla="*/ 845 h 1475"/>
                <a:gd name="T4" fmla="*/ 54 w 2757"/>
                <a:gd name="T5" fmla="*/ 809 h 1475"/>
                <a:gd name="T6" fmla="*/ 12 w 2757"/>
                <a:gd name="T7" fmla="*/ 851 h 1475"/>
                <a:gd name="T8" fmla="*/ 126 w 2757"/>
                <a:gd name="T9" fmla="*/ 935 h 1475"/>
                <a:gd name="T10" fmla="*/ 995 w 2757"/>
                <a:gd name="T11" fmla="*/ 0 h 1475"/>
                <a:gd name="T12" fmla="*/ 1018 w 2757"/>
                <a:gd name="T13" fmla="*/ 126 h 1475"/>
                <a:gd name="T14" fmla="*/ 1156 w 2757"/>
                <a:gd name="T15" fmla="*/ 312 h 1475"/>
                <a:gd name="T16" fmla="*/ 1414 w 2757"/>
                <a:gd name="T17" fmla="*/ 96 h 1475"/>
                <a:gd name="T18" fmla="*/ 1672 w 2757"/>
                <a:gd name="T19" fmla="*/ 168 h 1475"/>
                <a:gd name="T20" fmla="*/ 1768 w 2757"/>
                <a:gd name="T21" fmla="*/ 228 h 1475"/>
                <a:gd name="T22" fmla="*/ 1941 w 2757"/>
                <a:gd name="T23" fmla="*/ 264 h 1475"/>
                <a:gd name="T24" fmla="*/ 2013 w 2757"/>
                <a:gd name="T25" fmla="*/ 467 h 1475"/>
                <a:gd name="T26" fmla="*/ 2319 w 2757"/>
                <a:gd name="T27" fmla="*/ 246 h 1475"/>
                <a:gd name="T28" fmla="*/ 2427 w 2757"/>
                <a:gd name="T29" fmla="*/ 366 h 1475"/>
                <a:gd name="T30" fmla="*/ 2588 w 2757"/>
                <a:gd name="T31" fmla="*/ 539 h 1475"/>
                <a:gd name="T32" fmla="*/ 2667 w 2757"/>
                <a:gd name="T33" fmla="*/ 623 h 1475"/>
                <a:gd name="T34" fmla="*/ 2720 w 2757"/>
                <a:gd name="T35" fmla="*/ 659 h 1475"/>
                <a:gd name="T36" fmla="*/ 2732 w 2757"/>
                <a:gd name="T37" fmla="*/ 737 h 1475"/>
                <a:gd name="T38" fmla="*/ 2720 w 2757"/>
                <a:gd name="T39" fmla="*/ 869 h 1475"/>
                <a:gd name="T40" fmla="*/ 2720 w 2757"/>
                <a:gd name="T41" fmla="*/ 959 h 1475"/>
                <a:gd name="T42" fmla="*/ 2505 w 2757"/>
                <a:gd name="T43" fmla="*/ 1055 h 1475"/>
                <a:gd name="T44" fmla="*/ 2379 w 2757"/>
                <a:gd name="T45" fmla="*/ 1169 h 1475"/>
                <a:gd name="T46" fmla="*/ 1983 w 2757"/>
                <a:gd name="T47" fmla="*/ 1468 h 1475"/>
                <a:gd name="T48" fmla="*/ 1414 w 2757"/>
                <a:gd name="T49" fmla="*/ 1264 h 1475"/>
                <a:gd name="T50" fmla="*/ 1330 w 2757"/>
                <a:gd name="T51" fmla="*/ 995 h 1475"/>
                <a:gd name="T52" fmla="*/ 1552 w 2757"/>
                <a:gd name="T53" fmla="*/ 863 h 1475"/>
                <a:gd name="T54" fmla="*/ 1618 w 2757"/>
                <a:gd name="T55" fmla="*/ 557 h 1475"/>
                <a:gd name="T56" fmla="*/ 1432 w 2757"/>
                <a:gd name="T57" fmla="*/ 461 h 1475"/>
                <a:gd name="T58" fmla="*/ 1234 w 2757"/>
                <a:gd name="T59" fmla="*/ 485 h 1475"/>
                <a:gd name="T60" fmla="*/ 1240 w 2757"/>
                <a:gd name="T61" fmla="*/ 839 h 1475"/>
                <a:gd name="T62" fmla="*/ 1060 w 2757"/>
                <a:gd name="T63" fmla="*/ 917 h 1475"/>
                <a:gd name="T64" fmla="*/ 881 w 2757"/>
                <a:gd name="T65" fmla="*/ 1001 h 1475"/>
                <a:gd name="T66" fmla="*/ 635 w 2757"/>
                <a:gd name="T67" fmla="*/ 1049 h 1475"/>
                <a:gd name="T68" fmla="*/ 491 w 2757"/>
                <a:gd name="T69" fmla="*/ 1199 h 1475"/>
                <a:gd name="T70" fmla="*/ 305 w 2757"/>
                <a:gd name="T71" fmla="*/ 1073 h 1475"/>
                <a:gd name="T72" fmla="*/ 222 w 2757"/>
                <a:gd name="T73" fmla="*/ 977 h 1475"/>
                <a:gd name="T74" fmla="*/ 443 w 2757"/>
                <a:gd name="T75" fmla="*/ 971 h 1475"/>
                <a:gd name="T76" fmla="*/ 425 w 2757"/>
                <a:gd name="T77" fmla="*/ 755 h 1475"/>
                <a:gd name="T78" fmla="*/ 527 w 2757"/>
                <a:gd name="T79" fmla="*/ 653 h 1475"/>
                <a:gd name="T80" fmla="*/ 617 w 2757"/>
                <a:gd name="T81" fmla="*/ 719 h 1475"/>
                <a:gd name="T82" fmla="*/ 881 w 2757"/>
                <a:gd name="T83" fmla="*/ 587 h 1475"/>
                <a:gd name="T84" fmla="*/ 791 w 2757"/>
                <a:gd name="T85" fmla="*/ 419 h 1475"/>
                <a:gd name="T86" fmla="*/ 803 w 2757"/>
                <a:gd name="T87" fmla="*/ 282 h 1475"/>
                <a:gd name="T88" fmla="*/ 761 w 2757"/>
                <a:gd name="T89" fmla="*/ 186 h 1475"/>
                <a:gd name="T90" fmla="*/ 995 w 2757"/>
                <a:gd name="T91" fmla="*/ 0 h 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757" h="1475">
                  <a:moveTo>
                    <a:pt x="222" y="977"/>
                  </a:moveTo>
                  <a:lnTo>
                    <a:pt x="222" y="977"/>
                  </a:lnTo>
                  <a:cubicBezTo>
                    <a:pt x="227" y="965"/>
                    <a:pt x="233" y="959"/>
                    <a:pt x="233" y="947"/>
                  </a:cubicBezTo>
                  <a:cubicBezTo>
                    <a:pt x="233" y="929"/>
                    <a:pt x="233" y="923"/>
                    <a:pt x="239" y="911"/>
                  </a:cubicBezTo>
                  <a:cubicBezTo>
                    <a:pt x="245" y="905"/>
                    <a:pt x="245" y="893"/>
                    <a:pt x="245" y="887"/>
                  </a:cubicBezTo>
                  <a:cubicBezTo>
                    <a:pt x="245" y="881"/>
                    <a:pt x="239" y="851"/>
                    <a:pt x="239" y="845"/>
                  </a:cubicBezTo>
                  <a:lnTo>
                    <a:pt x="239" y="845"/>
                  </a:lnTo>
                  <a:cubicBezTo>
                    <a:pt x="227" y="851"/>
                    <a:pt x="209" y="851"/>
                    <a:pt x="198" y="851"/>
                  </a:cubicBezTo>
                  <a:cubicBezTo>
                    <a:pt x="143" y="857"/>
                    <a:pt x="96" y="839"/>
                    <a:pt x="54" y="809"/>
                  </a:cubicBezTo>
                  <a:cubicBezTo>
                    <a:pt x="30" y="791"/>
                    <a:pt x="24" y="797"/>
                    <a:pt x="0" y="803"/>
                  </a:cubicBezTo>
                  <a:lnTo>
                    <a:pt x="0" y="803"/>
                  </a:lnTo>
                  <a:cubicBezTo>
                    <a:pt x="12" y="851"/>
                    <a:pt x="12" y="851"/>
                    <a:pt x="12" y="851"/>
                  </a:cubicBezTo>
                  <a:cubicBezTo>
                    <a:pt x="30" y="869"/>
                    <a:pt x="42" y="881"/>
                    <a:pt x="60" y="893"/>
                  </a:cubicBezTo>
                  <a:cubicBezTo>
                    <a:pt x="78" y="905"/>
                    <a:pt x="90" y="905"/>
                    <a:pt x="108" y="911"/>
                  </a:cubicBezTo>
                  <a:cubicBezTo>
                    <a:pt x="114" y="917"/>
                    <a:pt x="120" y="929"/>
                    <a:pt x="126" y="935"/>
                  </a:cubicBezTo>
                  <a:cubicBezTo>
                    <a:pt x="150" y="971"/>
                    <a:pt x="180" y="965"/>
                    <a:pt x="222" y="977"/>
                  </a:cubicBezTo>
                  <a:close/>
                  <a:moveTo>
                    <a:pt x="995" y="0"/>
                  </a:moveTo>
                  <a:lnTo>
                    <a:pt x="995" y="0"/>
                  </a:lnTo>
                  <a:cubicBezTo>
                    <a:pt x="1018" y="48"/>
                    <a:pt x="1018" y="48"/>
                    <a:pt x="1018" y="48"/>
                  </a:cubicBezTo>
                  <a:cubicBezTo>
                    <a:pt x="1018" y="54"/>
                    <a:pt x="1018" y="54"/>
                    <a:pt x="1024" y="54"/>
                  </a:cubicBezTo>
                  <a:cubicBezTo>
                    <a:pt x="1018" y="78"/>
                    <a:pt x="982" y="120"/>
                    <a:pt x="1018" y="126"/>
                  </a:cubicBezTo>
                  <a:cubicBezTo>
                    <a:pt x="1037" y="126"/>
                    <a:pt x="1114" y="126"/>
                    <a:pt x="1120" y="138"/>
                  </a:cubicBezTo>
                  <a:cubicBezTo>
                    <a:pt x="1126" y="150"/>
                    <a:pt x="1114" y="198"/>
                    <a:pt x="1114" y="216"/>
                  </a:cubicBezTo>
                  <a:cubicBezTo>
                    <a:pt x="1114" y="234"/>
                    <a:pt x="1120" y="336"/>
                    <a:pt x="1156" y="312"/>
                  </a:cubicBezTo>
                  <a:cubicBezTo>
                    <a:pt x="1186" y="300"/>
                    <a:pt x="1216" y="234"/>
                    <a:pt x="1228" y="204"/>
                  </a:cubicBezTo>
                  <a:cubicBezTo>
                    <a:pt x="1234" y="162"/>
                    <a:pt x="1234" y="60"/>
                    <a:pt x="1264" y="36"/>
                  </a:cubicBezTo>
                  <a:cubicBezTo>
                    <a:pt x="1312" y="0"/>
                    <a:pt x="1378" y="90"/>
                    <a:pt x="1414" y="96"/>
                  </a:cubicBezTo>
                  <a:lnTo>
                    <a:pt x="1414" y="96"/>
                  </a:lnTo>
                  <a:cubicBezTo>
                    <a:pt x="1432" y="102"/>
                    <a:pt x="1444" y="108"/>
                    <a:pt x="1462" y="138"/>
                  </a:cubicBezTo>
                  <a:cubicBezTo>
                    <a:pt x="1522" y="258"/>
                    <a:pt x="1606" y="204"/>
                    <a:pt x="1672" y="168"/>
                  </a:cubicBezTo>
                  <a:lnTo>
                    <a:pt x="1672" y="168"/>
                  </a:lnTo>
                  <a:cubicBezTo>
                    <a:pt x="1749" y="216"/>
                    <a:pt x="1749" y="216"/>
                    <a:pt x="1749" y="216"/>
                  </a:cubicBezTo>
                  <a:cubicBezTo>
                    <a:pt x="1756" y="222"/>
                    <a:pt x="1762" y="222"/>
                    <a:pt x="1768" y="228"/>
                  </a:cubicBezTo>
                  <a:cubicBezTo>
                    <a:pt x="1779" y="228"/>
                    <a:pt x="1791" y="240"/>
                    <a:pt x="1810" y="240"/>
                  </a:cubicBezTo>
                  <a:cubicBezTo>
                    <a:pt x="1899" y="258"/>
                    <a:pt x="1899" y="258"/>
                    <a:pt x="1899" y="258"/>
                  </a:cubicBezTo>
                  <a:cubicBezTo>
                    <a:pt x="1911" y="258"/>
                    <a:pt x="1929" y="264"/>
                    <a:pt x="1941" y="264"/>
                  </a:cubicBezTo>
                  <a:cubicBezTo>
                    <a:pt x="1959" y="270"/>
                    <a:pt x="1971" y="282"/>
                    <a:pt x="1989" y="282"/>
                  </a:cubicBezTo>
                  <a:cubicBezTo>
                    <a:pt x="1995" y="318"/>
                    <a:pt x="2043" y="378"/>
                    <a:pt x="2013" y="413"/>
                  </a:cubicBezTo>
                  <a:cubicBezTo>
                    <a:pt x="2007" y="419"/>
                    <a:pt x="2001" y="455"/>
                    <a:pt x="2013" y="467"/>
                  </a:cubicBezTo>
                  <a:cubicBezTo>
                    <a:pt x="2013" y="467"/>
                    <a:pt x="2037" y="443"/>
                    <a:pt x="2049" y="443"/>
                  </a:cubicBezTo>
                  <a:cubicBezTo>
                    <a:pt x="2115" y="443"/>
                    <a:pt x="2193" y="324"/>
                    <a:pt x="2199" y="258"/>
                  </a:cubicBezTo>
                  <a:cubicBezTo>
                    <a:pt x="2205" y="186"/>
                    <a:pt x="2301" y="198"/>
                    <a:pt x="2319" y="246"/>
                  </a:cubicBezTo>
                  <a:cubicBezTo>
                    <a:pt x="2325" y="264"/>
                    <a:pt x="2325" y="300"/>
                    <a:pt x="2325" y="306"/>
                  </a:cubicBezTo>
                  <a:cubicBezTo>
                    <a:pt x="2349" y="342"/>
                    <a:pt x="2373" y="228"/>
                    <a:pt x="2391" y="300"/>
                  </a:cubicBezTo>
                  <a:cubicBezTo>
                    <a:pt x="2397" y="329"/>
                    <a:pt x="2397" y="366"/>
                    <a:pt x="2427" y="366"/>
                  </a:cubicBezTo>
                  <a:cubicBezTo>
                    <a:pt x="2457" y="371"/>
                    <a:pt x="2487" y="437"/>
                    <a:pt x="2499" y="461"/>
                  </a:cubicBezTo>
                  <a:cubicBezTo>
                    <a:pt x="2499" y="473"/>
                    <a:pt x="2499" y="509"/>
                    <a:pt x="2505" y="515"/>
                  </a:cubicBezTo>
                  <a:cubicBezTo>
                    <a:pt x="2523" y="533"/>
                    <a:pt x="2564" y="527"/>
                    <a:pt x="2588" y="539"/>
                  </a:cubicBezTo>
                  <a:cubicBezTo>
                    <a:pt x="2606" y="533"/>
                    <a:pt x="2619" y="539"/>
                    <a:pt x="2636" y="533"/>
                  </a:cubicBezTo>
                  <a:cubicBezTo>
                    <a:pt x="2648" y="527"/>
                    <a:pt x="2690" y="485"/>
                    <a:pt x="2696" y="509"/>
                  </a:cubicBezTo>
                  <a:cubicBezTo>
                    <a:pt x="2702" y="551"/>
                    <a:pt x="2678" y="587"/>
                    <a:pt x="2667" y="623"/>
                  </a:cubicBezTo>
                  <a:cubicBezTo>
                    <a:pt x="2660" y="629"/>
                    <a:pt x="2648" y="665"/>
                    <a:pt x="2667" y="665"/>
                  </a:cubicBezTo>
                  <a:cubicBezTo>
                    <a:pt x="2678" y="665"/>
                    <a:pt x="2678" y="653"/>
                    <a:pt x="2690" y="653"/>
                  </a:cubicBezTo>
                  <a:cubicBezTo>
                    <a:pt x="2702" y="653"/>
                    <a:pt x="2708" y="659"/>
                    <a:pt x="2720" y="659"/>
                  </a:cubicBezTo>
                  <a:cubicBezTo>
                    <a:pt x="2744" y="677"/>
                    <a:pt x="2744" y="677"/>
                    <a:pt x="2744" y="677"/>
                  </a:cubicBezTo>
                  <a:lnTo>
                    <a:pt x="2744" y="677"/>
                  </a:lnTo>
                  <a:cubicBezTo>
                    <a:pt x="2744" y="701"/>
                    <a:pt x="2744" y="719"/>
                    <a:pt x="2732" y="737"/>
                  </a:cubicBezTo>
                  <a:cubicBezTo>
                    <a:pt x="2726" y="749"/>
                    <a:pt x="2702" y="773"/>
                    <a:pt x="2702" y="785"/>
                  </a:cubicBezTo>
                  <a:cubicBezTo>
                    <a:pt x="2708" y="791"/>
                    <a:pt x="2714" y="815"/>
                    <a:pt x="2708" y="821"/>
                  </a:cubicBezTo>
                  <a:cubicBezTo>
                    <a:pt x="2708" y="839"/>
                    <a:pt x="2708" y="851"/>
                    <a:pt x="2720" y="869"/>
                  </a:cubicBezTo>
                  <a:cubicBezTo>
                    <a:pt x="2732" y="887"/>
                    <a:pt x="2744" y="899"/>
                    <a:pt x="2756" y="917"/>
                  </a:cubicBezTo>
                  <a:lnTo>
                    <a:pt x="2756" y="917"/>
                  </a:lnTo>
                  <a:cubicBezTo>
                    <a:pt x="2720" y="959"/>
                    <a:pt x="2720" y="959"/>
                    <a:pt x="2720" y="959"/>
                  </a:cubicBezTo>
                  <a:cubicBezTo>
                    <a:pt x="2702" y="971"/>
                    <a:pt x="2643" y="977"/>
                    <a:pt x="2643" y="1001"/>
                  </a:cubicBezTo>
                  <a:cubicBezTo>
                    <a:pt x="2636" y="1043"/>
                    <a:pt x="2625" y="1037"/>
                    <a:pt x="2577" y="1049"/>
                  </a:cubicBezTo>
                  <a:cubicBezTo>
                    <a:pt x="2541" y="1061"/>
                    <a:pt x="2541" y="1073"/>
                    <a:pt x="2505" y="1055"/>
                  </a:cubicBezTo>
                  <a:cubicBezTo>
                    <a:pt x="2487" y="1049"/>
                    <a:pt x="2445" y="1007"/>
                    <a:pt x="2433" y="1007"/>
                  </a:cubicBezTo>
                  <a:cubicBezTo>
                    <a:pt x="2427" y="1025"/>
                    <a:pt x="2391" y="1073"/>
                    <a:pt x="2379" y="1085"/>
                  </a:cubicBezTo>
                  <a:cubicBezTo>
                    <a:pt x="2331" y="1133"/>
                    <a:pt x="2379" y="1133"/>
                    <a:pt x="2379" y="1169"/>
                  </a:cubicBezTo>
                  <a:cubicBezTo>
                    <a:pt x="2337" y="1199"/>
                    <a:pt x="2283" y="1186"/>
                    <a:pt x="2235" y="1210"/>
                  </a:cubicBezTo>
                  <a:cubicBezTo>
                    <a:pt x="2169" y="1240"/>
                    <a:pt x="2211" y="1294"/>
                    <a:pt x="2127" y="1306"/>
                  </a:cubicBezTo>
                  <a:cubicBezTo>
                    <a:pt x="1995" y="1312"/>
                    <a:pt x="2061" y="1456"/>
                    <a:pt x="1983" y="1468"/>
                  </a:cubicBezTo>
                  <a:cubicBezTo>
                    <a:pt x="1947" y="1474"/>
                    <a:pt x="1810" y="1390"/>
                    <a:pt x="1786" y="1366"/>
                  </a:cubicBezTo>
                  <a:cubicBezTo>
                    <a:pt x="1756" y="1330"/>
                    <a:pt x="1768" y="1258"/>
                    <a:pt x="1720" y="1252"/>
                  </a:cubicBezTo>
                  <a:cubicBezTo>
                    <a:pt x="1612" y="1234"/>
                    <a:pt x="1516" y="1276"/>
                    <a:pt x="1414" y="1264"/>
                  </a:cubicBezTo>
                  <a:cubicBezTo>
                    <a:pt x="1360" y="1258"/>
                    <a:pt x="1360" y="1240"/>
                    <a:pt x="1360" y="1193"/>
                  </a:cubicBezTo>
                  <a:cubicBezTo>
                    <a:pt x="1348" y="1162"/>
                    <a:pt x="1348" y="1115"/>
                    <a:pt x="1342" y="1079"/>
                  </a:cubicBezTo>
                  <a:cubicBezTo>
                    <a:pt x="1342" y="1055"/>
                    <a:pt x="1330" y="1025"/>
                    <a:pt x="1330" y="995"/>
                  </a:cubicBezTo>
                  <a:cubicBezTo>
                    <a:pt x="1336" y="995"/>
                    <a:pt x="1396" y="1001"/>
                    <a:pt x="1402" y="1001"/>
                  </a:cubicBezTo>
                  <a:cubicBezTo>
                    <a:pt x="1432" y="1001"/>
                    <a:pt x="1456" y="1001"/>
                    <a:pt x="1480" y="995"/>
                  </a:cubicBezTo>
                  <a:cubicBezTo>
                    <a:pt x="1540" y="971"/>
                    <a:pt x="1540" y="911"/>
                    <a:pt x="1552" y="863"/>
                  </a:cubicBezTo>
                  <a:cubicBezTo>
                    <a:pt x="1552" y="797"/>
                    <a:pt x="1546" y="767"/>
                    <a:pt x="1588" y="719"/>
                  </a:cubicBezTo>
                  <a:cubicBezTo>
                    <a:pt x="1618" y="683"/>
                    <a:pt x="1636" y="635"/>
                    <a:pt x="1660" y="599"/>
                  </a:cubicBezTo>
                  <a:cubicBezTo>
                    <a:pt x="1678" y="569"/>
                    <a:pt x="1642" y="569"/>
                    <a:pt x="1618" y="557"/>
                  </a:cubicBezTo>
                  <a:cubicBezTo>
                    <a:pt x="1576" y="545"/>
                    <a:pt x="1528" y="527"/>
                    <a:pt x="1492" y="503"/>
                  </a:cubicBezTo>
                  <a:cubicBezTo>
                    <a:pt x="1468" y="497"/>
                    <a:pt x="1492" y="467"/>
                    <a:pt x="1492" y="450"/>
                  </a:cubicBezTo>
                  <a:cubicBezTo>
                    <a:pt x="1492" y="437"/>
                    <a:pt x="1438" y="455"/>
                    <a:pt x="1432" y="461"/>
                  </a:cubicBezTo>
                  <a:cubicBezTo>
                    <a:pt x="1402" y="485"/>
                    <a:pt x="1462" y="503"/>
                    <a:pt x="1408" y="521"/>
                  </a:cubicBezTo>
                  <a:cubicBezTo>
                    <a:pt x="1360" y="533"/>
                    <a:pt x="1318" y="527"/>
                    <a:pt x="1276" y="509"/>
                  </a:cubicBezTo>
                  <a:cubicBezTo>
                    <a:pt x="1270" y="509"/>
                    <a:pt x="1234" y="485"/>
                    <a:pt x="1234" y="485"/>
                  </a:cubicBezTo>
                  <a:cubicBezTo>
                    <a:pt x="1222" y="491"/>
                    <a:pt x="1210" y="581"/>
                    <a:pt x="1210" y="599"/>
                  </a:cubicBezTo>
                  <a:cubicBezTo>
                    <a:pt x="1210" y="635"/>
                    <a:pt x="1306" y="617"/>
                    <a:pt x="1300" y="659"/>
                  </a:cubicBezTo>
                  <a:cubicBezTo>
                    <a:pt x="1288" y="719"/>
                    <a:pt x="1270" y="785"/>
                    <a:pt x="1240" y="839"/>
                  </a:cubicBezTo>
                  <a:cubicBezTo>
                    <a:pt x="1216" y="875"/>
                    <a:pt x="1204" y="857"/>
                    <a:pt x="1168" y="857"/>
                  </a:cubicBezTo>
                  <a:cubicBezTo>
                    <a:pt x="1084" y="899"/>
                    <a:pt x="1114" y="803"/>
                    <a:pt x="1066" y="827"/>
                  </a:cubicBezTo>
                  <a:cubicBezTo>
                    <a:pt x="1060" y="917"/>
                    <a:pt x="1060" y="917"/>
                    <a:pt x="1060" y="917"/>
                  </a:cubicBezTo>
                  <a:cubicBezTo>
                    <a:pt x="1060" y="953"/>
                    <a:pt x="1144" y="959"/>
                    <a:pt x="1078" y="965"/>
                  </a:cubicBezTo>
                  <a:cubicBezTo>
                    <a:pt x="1048" y="971"/>
                    <a:pt x="1013" y="977"/>
                    <a:pt x="989" y="977"/>
                  </a:cubicBezTo>
                  <a:cubicBezTo>
                    <a:pt x="971" y="971"/>
                    <a:pt x="863" y="965"/>
                    <a:pt x="881" y="1001"/>
                  </a:cubicBezTo>
                  <a:cubicBezTo>
                    <a:pt x="917" y="1079"/>
                    <a:pt x="887" y="1055"/>
                    <a:pt x="857" y="1127"/>
                  </a:cubicBezTo>
                  <a:cubicBezTo>
                    <a:pt x="845" y="1151"/>
                    <a:pt x="803" y="1133"/>
                    <a:pt x="785" y="1145"/>
                  </a:cubicBezTo>
                  <a:cubicBezTo>
                    <a:pt x="701" y="1199"/>
                    <a:pt x="653" y="1127"/>
                    <a:pt x="635" y="1049"/>
                  </a:cubicBezTo>
                  <a:cubicBezTo>
                    <a:pt x="617" y="1049"/>
                    <a:pt x="491" y="1037"/>
                    <a:pt x="509" y="1079"/>
                  </a:cubicBezTo>
                  <a:cubicBezTo>
                    <a:pt x="527" y="1133"/>
                    <a:pt x="497" y="1138"/>
                    <a:pt x="491" y="1199"/>
                  </a:cubicBezTo>
                  <a:lnTo>
                    <a:pt x="491" y="1199"/>
                  </a:lnTo>
                  <a:cubicBezTo>
                    <a:pt x="443" y="1186"/>
                    <a:pt x="353" y="1222"/>
                    <a:pt x="377" y="1138"/>
                  </a:cubicBezTo>
                  <a:cubicBezTo>
                    <a:pt x="383" y="1133"/>
                    <a:pt x="389" y="1097"/>
                    <a:pt x="377" y="1091"/>
                  </a:cubicBezTo>
                  <a:cubicBezTo>
                    <a:pt x="353" y="1085"/>
                    <a:pt x="329" y="1091"/>
                    <a:pt x="305" y="1073"/>
                  </a:cubicBezTo>
                  <a:cubicBezTo>
                    <a:pt x="293" y="1061"/>
                    <a:pt x="299" y="1049"/>
                    <a:pt x="281" y="1043"/>
                  </a:cubicBezTo>
                  <a:cubicBezTo>
                    <a:pt x="222" y="977"/>
                    <a:pt x="222" y="977"/>
                    <a:pt x="222" y="977"/>
                  </a:cubicBezTo>
                  <a:lnTo>
                    <a:pt x="222" y="977"/>
                  </a:lnTo>
                  <a:cubicBezTo>
                    <a:pt x="329" y="977"/>
                    <a:pt x="329" y="977"/>
                    <a:pt x="329" y="977"/>
                  </a:cubicBezTo>
                  <a:cubicBezTo>
                    <a:pt x="347" y="983"/>
                    <a:pt x="365" y="995"/>
                    <a:pt x="383" y="995"/>
                  </a:cubicBezTo>
                  <a:cubicBezTo>
                    <a:pt x="407" y="989"/>
                    <a:pt x="425" y="977"/>
                    <a:pt x="443" y="971"/>
                  </a:cubicBezTo>
                  <a:cubicBezTo>
                    <a:pt x="473" y="965"/>
                    <a:pt x="503" y="995"/>
                    <a:pt x="521" y="977"/>
                  </a:cubicBezTo>
                  <a:cubicBezTo>
                    <a:pt x="551" y="953"/>
                    <a:pt x="557" y="881"/>
                    <a:pt x="551" y="845"/>
                  </a:cubicBezTo>
                  <a:cubicBezTo>
                    <a:pt x="533" y="791"/>
                    <a:pt x="479" y="755"/>
                    <a:pt x="425" y="755"/>
                  </a:cubicBezTo>
                  <a:lnTo>
                    <a:pt x="425" y="755"/>
                  </a:lnTo>
                  <a:cubicBezTo>
                    <a:pt x="449" y="719"/>
                    <a:pt x="461" y="665"/>
                    <a:pt x="509" y="659"/>
                  </a:cubicBezTo>
                  <a:cubicBezTo>
                    <a:pt x="509" y="659"/>
                    <a:pt x="515" y="653"/>
                    <a:pt x="527" y="653"/>
                  </a:cubicBezTo>
                  <a:lnTo>
                    <a:pt x="527" y="653"/>
                  </a:lnTo>
                  <a:cubicBezTo>
                    <a:pt x="551" y="743"/>
                    <a:pt x="551" y="743"/>
                    <a:pt x="551" y="743"/>
                  </a:cubicBezTo>
                  <a:cubicBezTo>
                    <a:pt x="581" y="767"/>
                    <a:pt x="593" y="737"/>
                    <a:pt x="617" y="719"/>
                  </a:cubicBezTo>
                  <a:cubicBezTo>
                    <a:pt x="671" y="695"/>
                    <a:pt x="737" y="701"/>
                    <a:pt x="797" y="689"/>
                  </a:cubicBezTo>
                  <a:cubicBezTo>
                    <a:pt x="821" y="683"/>
                    <a:pt x="893" y="683"/>
                    <a:pt x="905" y="653"/>
                  </a:cubicBezTo>
                  <a:cubicBezTo>
                    <a:pt x="911" y="629"/>
                    <a:pt x="881" y="611"/>
                    <a:pt x="881" y="587"/>
                  </a:cubicBezTo>
                  <a:cubicBezTo>
                    <a:pt x="881" y="575"/>
                    <a:pt x="905" y="563"/>
                    <a:pt x="911" y="545"/>
                  </a:cubicBezTo>
                  <a:cubicBezTo>
                    <a:pt x="917" y="527"/>
                    <a:pt x="923" y="485"/>
                    <a:pt x="911" y="467"/>
                  </a:cubicBezTo>
                  <a:cubicBezTo>
                    <a:pt x="899" y="455"/>
                    <a:pt x="809" y="419"/>
                    <a:pt x="791" y="419"/>
                  </a:cubicBezTo>
                  <a:lnTo>
                    <a:pt x="791" y="419"/>
                  </a:lnTo>
                  <a:cubicBezTo>
                    <a:pt x="809" y="384"/>
                    <a:pt x="809" y="342"/>
                    <a:pt x="785" y="312"/>
                  </a:cubicBezTo>
                  <a:cubicBezTo>
                    <a:pt x="761" y="288"/>
                    <a:pt x="755" y="258"/>
                    <a:pt x="803" y="282"/>
                  </a:cubicBezTo>
                  <a:cubicBezTo>
                    <a:pt x="809" y="288"/>
                    <a:pt x="869" y="354"/>
                    <a:pt x="869" y="312"/>
                  </a:cubicBezTo>
                  <a:cubicBezTo>
                    <a:pt x="875" y="264"/>
                    <a:pt x="905" y="252"/>
                    <a:pt x="869" y="222"/>
                  </a:cubicBezTo>
                  <a:cubicBezTo>
                    <a:pt x="839" y="222"/>
                    <a:pt x="725" y="258"/>
                    <a:pt x="761" y="186"/>
                  </a:cubicBezTo>
                  <a:cubicBezTo>
                    <a:pt x="785" y="144"/>
                    <a:pt x="821" y="138"/>
                    <a:pt x="857" y="120"/>
                  </a:cubicBezTo>
                  <a:cubicBezTo>
                    <a:pt x="887" y="108"/>
                    <a:pt x="911" y="78"/>
                    <a:pt x="929" y="60"/>
                  </a:cubicBezTo>
                  <a:cubicBezTo>
                    <a:pt x="953" y="42"/>
                    <a:pt x="971" y="24"/>
                    <a:pt x="995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34"/>
            <p:cNvSpPr>
              <a:spLocks noChangeArrowheads="1"/>
            </p:cNvSpPr>
            <p:nvPr/>
          </p:nvSpPr>
          <p:spPr bwMode="auto">
            <a:xfrm>
              <a:off x="4951667" y="4793356"/>
              <a:ext cx="317494" cy="291642"/>
            </a:xfrm>
            <a:custGeom>
              <a:avLst/>
              <a:gdLst>
                <a:gd name="T0" fmla="*/ 13 w 595"/>
                <a:gd name="T1" fmla="*/ 210 h 547"/>
                <a:gd name="T2" fmla="*/ 13 w 595"/>
                <a:gd name="T3" fmla="*/ 210 h 547"/>
                <a:gd name="T4" fmla="*/ 36 w 595"/>
                <a:gd name="T5" fmla="*/ 258 h 547"/>
                <a:gd name="T6" fmla="*/ 42 w 595"/>
                <a:gd name="T7" fmla="*/ 264 h 547"/>
                <a:gd name="T8" fmla="*/ 36 w 595"/>
                <a:gd name="T9" fmla="*/ 336 h 547"/>
                <a:gd name="T10" fmla="*/ 138 w 595"/>
                <a:gd name="T11" fmla="*/ 348 h 547"/>
                <a:gd name="T12" fmla="*/ 132 w 595"/>
                <a:gd name="T13" fmla="*/ 426 h 547"/>
                <a:gd name="T14" fmla="*/ 174 w 595"/>
                <a:gd name="T15" fmla="*/ 522 h 547"/>
                <a:gd name="T16" fmla="*/ 246 w 595"/>
                <a:gd name="T17" fmla="*/ 414 h 547"/>
                <a:gd name="T18" fmla="*/ 282 w 595"/>
                <a:gd name="T19" fmla="*/ 246 h 547"/>
                <a:gd name="T20" fmla="*/ 432 w 595"/>
                <a:gd name="T21" fmla="*/ 306 h 547"/>
                <a:gd name="T22" fmla="*/ 432 w 595"/>
                <a:gd name="T23" fmla="*/ 306 h 547"/>
                <a:gd name="T24" fmla="*/ 438 w 595"/>
                <a:gd name="T25" fmla="*/ 294 h 547"/>
                <a:gd name="T26" fmla="*/ 480 w 595"/>
                <a:gd name="T27" fmla="*/ 258 h 547"/>
                <a:gd name="T28" fmla="*/ 504 w 595"/>
                <a:gd name="T29" fmla="*/ 222 h 547"/>
                <a:gd name="T30" fmla="*/ 570 w 595"/>
                <a:gd name="T31" fmla="*/ 216 h 547"/>
                <a:gd name="T32" fmla="*/ 552 w 595"/>
                <a:gd name="T33" fmla="*/ 180 h 547"/>
                <a:gd name="T34" fmla="*/ 588 w 595"/>
                <a:gd name="T35" fmla="*/ 162 h 547"/>
                <a:gd name="T36" fmla="*/ 582 w 595"/>
                <a:gd name="T37" fmla="*/ 132 h 547"/>
                <a:gd name="T38" fmla="*/ 546 w 595"/>
                <a:gd name="T39" fmla="*/ 54 h 547"/>
                <a:gd name="T40" fmla="*/ 594 w 595"/>
                <a:gd name="T41" fmla="*/ 12 h 547"/>
                <a:gd name="T42" fmla="*/ 522 w 595"/>
                <a:gd name="T43" fmla="*/ 36 h 547"/>
                <a:gd name="T44" fmla="*/ 420 w 595"/>
                <a:gd name="T45" fmla="*/ 72 h 547"/>
                <a:gd name="T46" fmla="*/ 378 w 595"/>
                <a:gd name="T47" fmla="*/ 60 h 547"/>
                <a:gd name="T48" fmla="*/ 294 w 595"/>
                <a:gd name="T49" fmla="*/ 126 h 547"/>
                <a:gd name="T50" fmla="*/ 240 w 595"/>
                <a:gd name="T51" fmla="*/ 114 h 547"/>
                <a:gd name="T52" fmla="*/ 186 w 595"/>
                <a:gd name="T53" fmla="*/ 24 h 547"/>
                <a:gd name="T54" fmla="*/ 186 w 595"/>
                <a:gd name="T55" fmla="*/ 24 h 547"/>
                <a:gd name="T56" fmla="*/ 132 w 595"/>
                <a:gd name="T57" fmla="*/ 144 h 547"/>
                <a:gd name="T58" fmla="*/ 66 w 595"/>
                <a:gd name="T59" fmla="*/ 144 h 547"/>
                <a:gd name="T60" fmla="*/ 31 w 595"/>
                <a:gd name="T61" fmla="*/ 180 h 547"/>
                <a:gd name="T62" fmla="*/ 13 w 595"/>
                <a:gd name="T63" fmla="*/ 21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5" h="547">
                  <a:moveTo>
                    <a:pt x="13" y="210"/>
                  </a:moveTo>
                  <a:lnTo>
                    <a:pt x="13" y="210"/>
                  </a:lnTo>
                  <a:cubicBezTo>
                    <a:pt x="36" y="258"/>
                    <a:pt x="36" y="258"/>
                    <a:pt x="36" y="258"/>
                  </a:cubicBezTo>
                  <a:cubicBezTo>
                    <a:pt x="36" y="264"/>
                    <a:pt x="36" y="264"/>
                    <a:pt x="42" y="264"/>
                  </a:cubicBezTo>
                  <a:cubicBezTo>
                    <a:pt x="36" y="288"/>
                    <a:pt x="0" y="330"/>
                    <a:pt x="36" y="336"/>
                  </a:cubicBezTo>
                  <a:cubicBezTo>
                    <a:pt x="55" y="336"/>
                    <a:pt x="132" y="336"/>
                    <a:pt x="138" y="348"/>
                  </a:cubicBezTo>
                  <a:cubicBezTo>
                    <a:pt x="144" y="360"/>
                    <a:pt x="132" y="408"/>
                    <a:pt x="132" y="426"/>
                  </a:cubicBezTo>
                  <a:cubicBezTo>
                    <a:pt x="132" y="444"/>
                    <a:pt x="138" y="546"/>
                    <a:pt x="174" y="522"/>
                  </a:cubicBezTo>
                  <a:cubicBezTo>
                    <a:pt x="204" y="510"/>
                    <a:pt x="234" y="444"/>
                    <a:pt x="246" y="414"/>
                  </a:cubicBezTo>
                  <a:cubicBezTo>
                    <a:pt x="252" y="372"/>
                    <a:pt x="252" y="270"/>
                    <a:pt x="282" y="246"/>
                  </a:cubicBezTo>
                  <a:cubicBezTo>
                    <a:pt x="330" y="210"/>
                    <a:pt x="396" y="300"/>
                    <a:pt x="432" y="306"/>
                  </a:cubicBezTo>
                  <a:lnTo>
                    <a:pt x="432" y="306"/>
                  </a:lnTo>
                  <a:cubicBezTo>
                    <a:pt x="438" y="294"/>
                    <a:pt x="438" y="294"/>
                    <a:pt x="438" y="294"/>
                  </a:cubicBezTo>
                  <a:cubicBezTo>
                    <a:pt x="450" y="282"/>
                    <a:pt x="462" y="270"/>
                    <a:pt x="480" y="258"/>
                  </a:cubicBezTo>
                  <a:cubicBezTo>
                    <a:pt x="498" y="246"/>
                    <a:pt x="498" y="228"/>
                    <a:pt x="504" y="222"/>
                  </a:cubicBezTo>
                  <a:cubicBezTo>
                    <a:pt x="534" y="198"/>
                    <a:pt x="552" y="234"/>
                    <a:pt x="570" y="216"/>
                  </a:cubicBezTo>
                  <a:cubicBezTo>
                    <a:pt x="582" y="204"/>
                    <a:pt x="564" y="180"/>
                    <a:pt x="552" y="180"/>
                  </a:cubicBezTo>
                  <a:cubicBezTo>
                    <a:pt x="558" y="162"/>
                    <a:pt x="588" y="174"/>
                    <a:pt x="588" y="162"/>
                  </a:cubicBezTo>
                  <a:cubicBezTo>
                    <a:pt x="594" y="156"/>
                    <a:pt x="588" y="138"/>
                    <a:pt x="582" y="132"/>
                  </a:cubicBezTo>
                  <a:cubicBezTo>
                    <a:pt x="570" y="108"/>
                    <a:pt x="528" y="84"/>
                    <a:pt x="546" y="54"/>
                  </a:cubicBezTo>
                  <a:cubicBezTo>
                    <a:pt x="558" y="42"/>
                    <a:pt x="594" y="24"/>
                    <a:pt x="594" y="12"/>
                  </a:cubicBezTo>
                  <a:cubicBezTo>
                    <a:pt x="558" y="0"/>
                    <a:pt x="552" y="18"/>
                    <a:pt x="522" y="36"/>
                  </a:cubicBezTo>
                  <a:cubicBezTo>
                    <a:pt x="486" y="48"/>
                    <a:pt x="456" y="72"/>
                    <a:pt x="420" y="72"/>
                  </a:cubicBezTo>
                  <a:cubicBezTo>
                    <a:pt x="402" y="72"/>
                    <a:pt x="396" y="54"/>
                    <a:pt x="378" y="60"/>
                  </a:cubicBezTo>
                  <a:cubicBezTo>
                    <a:pt x="342" y="72"/>
                    <a:pt x="324" y="126"/>
                    <a:pt x="294" y="126"/>
                  </a:cubicBezTo>
                  <a:cubicBezTo>
                    <a:pt x="276" y="126"/>
                    <a:pt x="258" y="126"/>
                    <a:pt x="240" y="114"/>
                  </a:cubicBezTo>
                  <a:cubicBezTo>
                    <a:pt x="210" y="90"/>
                    <a:pt x="222" y="42"/>
                    <a:pt x="186" y="24"/>
                  </a:cubicBezTo>
                  <a:lnTo>
                    <a:pt x="186" y="24"/>
                  </a:lnTo>
                  <a:cubicBezTo>
                    <a:pt x="132" y="144"/>
                    <a:pt x="132" y="144"/>
                    <a:pt x="132" y="144"/>
                  </a:cubicBezTo>
                  <a:cubicBezTo>
                    <a:pt x="114" y="162"/>
                    <a:pt x="90" y="138"/>
                    <a:pt x="66" y="144"/>
                  </a:cubicBezTo>
                  <a:cubicBezTo>
                    <a:pt x="36" y="144"/>
                    <a:pt x="42" y="168"/>
                    <a:pt x="31" y="180"/>
                  </a:cubicBezTo>
                  <a:cubicBezTo>
                    <a:pt x="24" y="192"/>
                    <a:pt x="18" y="204"/>
                    <a:pt x="13" y="21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35"/>
            <p:cNvSpPr>
              <a:spLocks noChangeArrowheads="1"/>
            </p:cNvSpPr>
            <p:nvPr/>
          </p:nvSpPr>
          <p:spPr bwMode="auto">
            <a:xfrm>
              <a:off x="4446032" y="5129686"/>
              <a:ext cx="1610983" cy="1451156"/>
            </a:xfrm>
            <a:custGeom>
              <a:avLst/>
              <a:gdLst>
                <a:gd name="T0" fmla="*/ 1534 w 3021"/>
                <a:gd name="T1" fmla="*/ 2146 h 2722"/>
                <a:gd name="T2" fmla="*/ 1540 w 3021"/>
                <a:gd name="T3" fmla="*/ 2212 h 2722"/>
                <a:gd name="T4" fmla="*/ 1576 w 3021"/>
                <a:gd name="T5" fmla="*/ 2164 h 2722"/>
                <a:gd name="T6" fmla="*/ 209 w 3021"/>
                <a:gd name="T7" fmla="*/ 426 h 2722"/>
                <a:gd name="T8" fmla="*/ 203 w 3021"/>
                <a:gd name="T9" fmla="*/ 528 h 2722"/>
                <a:gd name="T10" fmla="*/ 353 w 3021"/>
                <a:gd name="T11" fmla="*/ 576 h 2722"/>
                <a:gd name="T12" fmla="*/ 395 w 3021"/>
                <a:gd name="T13" fmla="*/ 336 h 2722"/>
                <a:gd name="T14" fmla="*/ 881 w 3021"/>
                <a:gd name="T15" fmla="*/ 48 h 2722"/>
                <a:gd name="T16" fmla="*/ 767 w 3021"/>
                <a:gd name="T17" fmla="*/ 270 h 2722"/>
                <a:gd name="T18" fmla="*/ 497 w 3021"/>
                <a:gd name="T19" fmla="*/ 234 h 2722"/>
                <a:gd name="T20" fmla="*/ 419 w 3021"/>
                <a:gd name="T21" fmla="*/ 66 h 2722"/>
                <a:gd name="T22" fmla="*/ 761 w 3021"/>
                <a:gd name="T23" fmla="*/ 0 h 2722"/>
                <a:gd name="T24" fmla="*/ 988 w 3021"/>
                <a:gd name="T25" fmla="*/ 1145 h 2722"/>
                <a:gd name="T26" fmla="*/ 965 w 3021"/>
                <a:gd name="T27" fmla="*/ 995 h 2722"/>
                <a:gd name="T28" fmla="*/ 839 w 3021"/>
                <a:gd name="T29" fmla="*/ 845 h 2722"/>
                <a:gd name="T30" fmla="*/ 461 w 3021"/>
                <a:gd name="T31" fmla="*/ 780 h 2722"/>
                <a:gd name="T32" fmla="*/ 755 w 3021"/>
                <a:gd name="T33" fmla="*/ 726 h 2722"/>
                <a:gd name="T34" fmla="*/ 1048 w 3021"/>
                <a:gd name="T35" fmla="*/ 546 h 2722"/>
                <a:gd name="T36" fmla="*/ 1210 w 3021"/>
                <a:gd name="T37" fmla="*/ 420 h 2722"/>
                <a:gd name="T38" fmla="*/ 1246 w 3021"/>
                <a:gd name="T39" fmla="*/ 90 h 2722"/>
                <a:gd name="T40" fmla="*/ 1462 w 3021"/>
                <a:gd name="T41" fmla="*/ 84 h 2722"/>
                <a:gd name="T42" fmla="*/ 1522 w 3021"/>
                <a:gd name="T43" fmla="*/ 444 h 2722"/>
                <a:gd name="T44" fmla="*/ 1312 w 3021"/>
                <a:gd name="T45" fmla="*/ 660 h 2722"/>
                <a:gd name="T46" fmla="*/ 1756 w 3021"/>
                <a:gd name="T47" fmla="*/ 947 h 2722"/>
                <a:gd name="T48" fmla="*/ 2349 w 3021"/>
                <a:gd name="T49" fmla="*/ 750 h 2722"/>
                <a:gd name="T50" fmla="*/ 2547 w 3021"/>
                <a:gd name="T51" fmla="*/ 630 h 2722"/>
                <a:gd name="T52" fmla="*/ 2726 w 3021"/>
                <a:gd name="T53" fmla="*/ 498 h 2722"/>
                <a:gd name="T54" fmla="*/ 2930 w 3021"/>
                <a:gd name="T55" fmla="*/ 660 h 2722"/>
                <a:gd name="T56" fmla="*/ 2912 w 3021"/>
                <a:gd name="T57" fmla="*/ 1013 h 2722"/>
                <a:gd name="T58" fmla="*/ 2481 w 3021"/>
                <a:gd name="T59" fmla="*/ 1049 h 2722"/>
                <a:gd name="T60" fmla="*/ 2139 w 3021"/>
                <a:gd name="T61" fmla="*/ 1510 h 2722"/>
                <a:gd name="T62" fmla="*/ 1971 w 3021"/>
                <a:gd name="T63" fmla="*/ 1547 h 2722"/>
                <a:gd name="T64" fmla="*/ 1558 w 3021"/>
                <a:gd name="T65" fmla="*/ 1343 h 2722"/>
                <a:gd name="T66" fmla="*/ 1144 w 3021"/>
                <a:gd name="T67" fmla="*/ 1541 h 2722"/>
                <a:gd name="T68" fmla="*/ 1390 w 3021"/>
                <a:gd name="T69" fmla="*/ 1894 h 2722"/>
                <a:gd name="T70" fmla="*/ 1432 w 3021"/>
                <a:gd name="T71" fmla="*/ 2122 h 2722"/>
                <a:gd name="T72" fmla="*/ 1096 w 3021"/>
                <a:gd name="T73" fmla="*/ 2242 h 2722"/>
                <a:gd name="T74" fmla="*/ 815 w 3021"/>
                <a:gd name="T75" fmla="*/ 2200 h 2722"/>
                <a:gd name="T76" fmla="*/ 605 w 3021"/>
                <a:gd name="T77" fmla="*/ 2655 h 2722"/>
                <a:gd name="T78" fmla="*/ 341 w 3021"/>
                <a:gd name="T79" fmla="*/ 2565 h 2722"/>
                <a:gd name="T80" fmla="*/ 245 w 3021"/>
                <a:gd name="T81" fmla="*/ 2421 h 2722"/>
                <a:gd name="T82" fmla="*/ 473 w 3021"/>
                <a:gd name="T83" fmla="*/ 2260 h 2722"/>
                <a:gd name="T84" fmla="*/ 707 w 3021"/>
                <a:gd name="T85" fmla="*/ 2098 h 2722"/>
                <a:gd name="T86" fmla="*/ 569 w 3021"/>
                <a:gd name="T87" fmla="*/ 2002 h 2722"/>
                <a:gd name="T88" fmla="*/ 365 w 3021"/>
                <a:gd name="T89" fmla="*/ 2128 h 2722"/>
                <a:gd name="T90" fmla="*/ 137 w 3021"/>
                <a:gd name="T91" fmla="*/ 1960 h 2722"/>
                <a:gd name="T92" fmla="*/ 150 w 3021"/>
                <a:gd name="T93" fmla="*/ 1786 h 2722"/>
                <a:gd name="T94" fmla="*/ 509 w 3021"/>
                <a:gd name="T95" fmla="*/ 1517 h 2722"/>
                <a:gd name="T96" fmla="*/ 2726 w 3021"/>
                <a:gd name="T97" fmla="*/ 498 h 2722"/>
                <a:gd name="T98" fmla="*/ 2822 w 3021"/>
                <a:gd name="T99" fmla="*/ 456 h 2722"/>
                <a:gd name="T100" fmla="*/ 2768 w 3021"/>
                <a:gd name="T101" fmla="*/ 240 h 2722"/>
                <a:gd name="T102" fmla="*/ 2672 w 3021"/>
                <a:gd name="T103" fmla="*/ 366 h 2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21" h="2722">
                  <a:moveTo>
                    <a:pt x="1564" y="2158"/>
                  </a:moveTo>
                  <a:lnTo>
                    <a:pt x="1564" y="2158"/>
                  </a:lnTo>
                  <a:cubicBezTo>
                    <a:pt x="1564" y="2146"/>
                    <a:pt x="1564" y="2134"/>
                    <a:pt x="1552" y="2134"/>
                  </a:cubicBezTo>
                  <a:cubicBezTo>
                    <a:pt x="1546" y="2134"/>
                    <a:pt x="1534" y="2146"/>
                    <a:pt x="1534" y="2146"/>
                  </a:cubicBezTo>
                  <a:cubicBezTo>
                    <a:pt x="1516" y="2164"/>
                    <a:pt x="1492" y="2152"/>
                    <a:pt x="1492" y="2176"/>
                  </a:cubicBezTo>
                  <a:cubicBezTo>
                    <a:pt x="1486" y="2182"/>
                    <a:pt x="1492" y="2188"/>
                    <a:pt x="1492" y="2188"/>
                  </a:cubicBezTo>
                  <a:cubicBezTo>
                    <a:pt x="1492" y="2206"/>
                    <a:pt x="1492" y="2218"/>
                    <a:pt x="1510" y="2218"/>
                  </a:cubicBezTo>
                  <a:cubicBezTo>
                    <a:pt x="1522" y="2224"/>
                    <a:pt x="1522" y="2218"/>
                    <a:pt x="1540" y="2212"/>
                  </a:cubicBezTo>
                  <a:cubicBezTo>
                    <a:pt x="1540" y="2212"/>
                    <a:pt x="1540" y="2218"/>
                    <a:pt x="1552" y="2218"/>
                  </a:cubicBezTo>
                  <a:cubicBezTo>
                    <a:pt x="1558" y="2212"/>
                    <a:pt x="1576" y="2200"/>
                    <a:pt x="1582" y="2194"/>
                  </a:cubicBezTo>
                  <a:cubicBezTo>
                    <a:pt x="1582" y="2188"/>
                    <a:pt x="1588" y="2182"/>
                    <a:pt x="1588" y="2182"/>
                  </a:cubicBezTo>
                  <a:cubicBezTo>
                    <a:pt x="1582" y="2170"/>
                    <a:pt x="1576" y="2170"/>
                    <a:pt x="1576" y="2164"/>
                  </a:cubicBezTo>
                  <a:cubicBezTo>
                    <a:pt x="1564" y="2158"/>
                    <a:pt x="1564" y="2158"/>
                    <a:pt x="1564" y="2158"/>
                  </a:cubicBezTo>
                  <a:close/>
                  <a:moveTo>
                    <a:pt x="395" y="336"/>
                  </a:moveTo>
                  <a:lnTo>
                    <a:pt x="395" y="336"/>
                  </a:lnTo>
                  <a:cubicBezTo>
                    <a:pt x="353" y="390"/>
                    <a:pt x="281" y="420"/>
                    <a:pt x="209" y="426"/>
                  </a:cubicBezTo>
                  <a:lnTo>
                    <a:pt x="209" y="426"/>
                  </a:lnTo>
                  <a:cubicBezTo>
                    <a:pt x="209" y="432"/>
                    <a:pt x="215" y="462"/>
                    <a:pt x="215" y="468"/>
                  </a:cubicBezTo>
                  <a:cubicBezTo>
                    <a:pt x="215" y="474"/>
                    <a:pt x="215" y="486"/>
                    <a:pt x="209" y="492"/>
                  </a:cubicBezTo>
                  <a:cubicBezTo>
                    <a:pt x="203" y="504"/>
                    <a:pt x="203" y="510"/>
                    <a:pt x="203" y="528"/>
                  </a:cubicBezTo>
                  <a:cubicBezTo>
                    <a:pt x="203" y="540"/>
                    <a:pt x="197" y="546"/>
                    <a:pt x="192" y="558"/>
                  </a:cubicBezTo>
                  <a:lnTo>
                    <a:pt x="192" y="558"/>
                  </a:lnTo>
                  <a:cubicBezTo>
                    <a:pt x="299" y="558"/>
                    <a:pt x="299" y="558"/>
                    <a:pt x="299" y="558"/>
                  </a:cubicBezTo>
                  <a:cubicBezTo>
                    <a:pt x="317" y="564"/>
                    <a:pt x="335" y="576"/>
                    <a:pt x="353" y="576"/>
                  </a:cubicBezTo>
                  <a:cubicBezTo>
                    <a:pt x="377" y="570"/>
                    <a:pt x="395" y="558"/>
                    <a:pt x="413" y="552"/>
                  </a:cubicBezTo>
                  <a:cubicBezTo>
                    <a:pt x="443" y="546"/>
                    <a:pt x="473" y="576"/>
                    <a:pt x="491" y="558"/>
                  </a:cubicBezTo>
                  <a:cubicBezTo>
                    <a:pt x="521" y="534"/>
                    <a:pt x="527" y="462"/>
                    <a:pt x="521" y="426"/>
                  </a:cubicBezTo>
                  <a:cubicBezTo>
                    <a:pt x="503" y="372"/>
                    <a:pt x="449" y="336"/>
                    <a:pt x="395" y="336"/>
                  </a:cubicBezTo>
                  <a:close/>
                  <a:moveTo>
                    <a:pt x="761" y="0"/>
                  </a:moveTo>
                  <a:lnTo>
                    <a:pt x="761" y="0"/>
                  </a:lnTo>
                  <a:lnTo>
                    <a:pt x="761" y="0"/>
                  </a:lnTo>
                  <a:cubicBezTo>
                    <a:pt x="779" y="0"/>
                    <a:pt x="869" y="36"/>
                    <a:pt x="881" y="48"/>
                  </a:cubicBezTo>
                  <a:cubicBezTo>
                    <a:pt x="893" y="66"/>
                    <a:pt x="887" y="108"/>
                    <a:pt x="881" y="126"/>
                  </a:cubicBezTo>
                  <a:cubicBezTo>
                    <a:pt x="875" y="144"/>
                    <a:pt x="851" y="156"/>
                    <a:pt x="851" y="168"/>
                  </a:cubicBezTo>
                  <a:cubicBezTo>
                    <a:pt x="851" y="192"/>
                    <a:pt x="881" y="210"/>
                    <a:pt x="875" y="234"/>
                  </a:cubicBezTo>
                  <a:cubicBezTo>
                    <a:pt x="863" y="264"/>
                    <a:pt x="791" y="264"/>
                    <a:pt x="767" y="270"/>
                  </a:cubicBezTo>
                  <a:cubicBezTo>
                    <a:pt x="707" y="282"/>
                    <a:pt x="641" y="276"/>
                    <a:pt x="587" y="300"/>
                  </a:cubicBezTo>
                  <a:cubicBezTo>
                    <a:pt x="563" y="318"/>
                    <a:pt x="551" y="348"/>
                    <a:pt x="521" y="324"/>
                  </a:cubicBezTo>
                  <a:cubicBezTo>
                    <a:pt x="497" y="234"/>
                    <a:pt x="497" y="234"/>
                    <a:pt x="497" y="234"/>
                  </a:cubicBezTo>
                  <a:lnTo>
                    <a:pt x="497" y="234"/>
                  </a:lnTo>
                  <a:cubicBezTo>
                    <a:pt x="515" y="222"/>
                    <a:pt x="545" y="204"/>
                    <a:pt x="521" y="180"/>
                  </a:cubicBezTo>
                  <a:cubicBezTo>
                    <a:pt x="461" y="120"/>
                    <a:pt x="461" y="120"/>
                    <a:pt x="461" y="120"/>
                  </a:cubicBezTo>
                  <a:cubicBezTo>
                    <a:pt x="437" y="96"/>
                    <a:pt x="413" y="114"/>
                    <a:pt x="389" y="114"/>
                  </a:cubicBezTo>
                  <a:cubicBezTo>
                    <a:pt x="389" y="102"/>
                    <a:pt x="413" y="72"/>
                    <a:pt x="419" y="66"/>
                  </a:cubicBezTo>
                  <a:cubicBezTo>
                    <a:pt x="425" y="60"/>
                    <a:pt x="437" y="24"/>
                    <a:pt x="443" y="24"/>
                  </a:cubicBezTo>
                  <a:cubicBezTo>
                    <a:pt x="467" y="24"/>
                    <a:pt x="533" y="66"/>
                    <a:pt x="557" y="78"/>
                  </a:cubicBezTo>
                  <a:cubicBezTo>
                    <a:pt x="581" y="96"/>
                    <a:pt x="599" y="132"/>
                    <a:pt x="635" y="132"/>
                  </a:cubicBezTo>
                  <a:cubicBezTo>
                    <a:pt x="689" y="120"/>
                    <a:pt x="743" y="66"/>
                    <a:pt x="761" y="0"/>
                  </a:cubicBezTo>
                  <a:close/>
                  <a:moveTo>
                    <a:pt x="965" y="1151"/>
                  </a:moveTo>
                  <a:lnTo>
                    <a:pt x="965" y="1151"/>
                  </a:lnTo>
                  <a:lnTo>
                    <a:pt x="965" y="1151"/>
                  </a:lnTo>
                  <a:cubicBezTo>
                    <a:pt x="988" y="1145"/>
                    <a:pt x="988" y="1145"/>
                    <a:pt x="988" y="1145"/>
                  </a:cubicBezTo>
                  <a:cubicBezTo>
                    <a:pt x="1036" y="1139"/>
                    <a:pt x="1030" y="1097"/>
                    <a:pt x="1012" y="1061"/>
                  </a:cubicBezTo>
                  <a:cubicBezTo>
                    <a:pt x="1007" y="1055"/>
                    <a:pt x="1000" y="1043"/>
                    <a:pt x="1000" y="1031"/>
                  </a:cubicBezTo>
                  <a:cubicBezTo>
                    <a:pt x="988" y="1013"/>
                    <a:pt x="983" y="1007"/>
                    <a:pt x="965" y="995"/>
                  </a:cubicBezTo>
                  <a:lnTo>
                    <a:pt x="965" y="995"/>
                  </a:lnTo>
                  <a:cubicBezTo>
                    <a:pt x="917" y="983"/>
                    <a:pt x="917" y="983"/>
                    <a:pt x="917" y="983"/>
                  </a:cubicBezTo>
                  <a:cubicBezTo>
                    <a:pt x="904" y="989"/>
                    <a:pt x="881" y="959"/>
                    <a:pt x="881" y="947"/>
                  </a:cubicBezTo>
                  <a:cubicBezTo>
                    <a:pt x="881" y="929"/>
                    <a:pt x="899" y="917"/>
                    <a:pt x="893" y="899"/>
                  </a:cubicBezTo>
                  <a:cubicBezTo>
                    <a:pt x="881" y="863"/>
                    <a:pt x="809" y="893"/>
                    <a:pt x="839" y="845"/>
                  </a:cubicBezTo>
                  <a:cubicBezTo>
                    <a:pt x="851" y="815"/>
                    <a:pt x="821" y="803"/>
                    <a:pt x="797" y="803"/>
                  </a:cubicBezTo>
                  <a:cubicBezTo>
                    <a:pt x="749" y="803"/>
                    <a:pt x="725" y="827"/>
                    <a:pt x="683" y="845"/>
                  </a:cubicBezTo>
                  <a:cubicBezTo>
                    <a:pt x="659" y="851"/>
                    <a:pt x="557" y="833"/>
                    <a:pt x="539" y="815"/>
                  </a:cubicBezTo>
                  <a:cubicBezTo>
                    <a:pt x="515" y="803"/>
                    <a:pt x="485" y="791"/>
                    <a:pt x="461" y="780"/>
                  </a:cubicBezTo>
                  <a:lnTo>
                    <a:pt x="461" y="780"/>
                  </a:lnTo>
                  <a:cubicBezTo>
                    <a:pt x="467" y="719"/>
                    <a:pt x="497" y="714"/>
                    <a:pt x="479" y="660"/>
                  </a:cubicBezTo>
                  <a:cubicBezTo>
                    <a:pt x="461" y="618"/>
                    <a:pt x="587" y="630"/>
                    <a:pt x="605" y="630"/>
                  </a:cubicBezTo>
                  <a:cubicBezTo>
                    <a:pt x="623" y="708"/>
                    <a:pt x="671" y="780"/>
                    <a:pt x="755" y="726"/>
                  </a:cubicBezTo>
                  <a:cubicBezTo>
                    <a:pt x="773" y="714"/>
                    <a:pt x="815" y="732"/>
                    <a:pt x="827" y="708"/>
                  </a:cubicBezTo>
                  <a:cubicBezTo>
                    <a:pt x="857" y="636"/>
                    <a:pt x="887" y="660"/>
                    <a:pt x="851" y="582"/>
                  </a:cubicBezTo>
                  <a:cubicBezTo>
                    <a:pt x="833" y="546"/>
                    <a:pt x="941" y="552"/>
                    <a:pt x="959" y="558"/>
                  </a:cubicBezTo>
                  <a:cubicBezTo>
                    <a:pt x="983" y="558"/>
                    <a:pt x="1018" y="552"/>
                    <a:pt x="1048" y="546"/>
                  </a:cubicBezTo>
                  <a:cubicBezTo>
                    <a:pt x="1114" y="540"/>
                    <a:pt x="1030" y="534"/>
                    <a:pt x="1030" y="498"/>
                  </a:cubicBezTo>
                  <a:cubicBezTo>
                    <a:pt x="1036" y="408"/>
                    <a:pt x="1036" y="408"/>
                    <a:pt x="1036" y="408"/>
                  </a:cubicBezTo>
                  <a:cubicBezTo>
                    <a:pt x="1084" y="384"/>
                    <a:pt x="1054" y="480"/>
                    <a:pt x="1138" y="438"/>
                  </a:cubicBezTo>
                  <a:cubicBezTo>
                    <a:pt x="1174" y="438"/>
                    <a:pt x="1186" y="456"/>
                    <a:pt x="1210" y="420"/>
                  </a:cubicBezTo>
                  <a:cubicBezTo>
                    <a:pt x="1240" y="366"/>
                    <a:pt x="1258" y="300"/>
                    <a:pt x="1270" y="240"/>
                  </a:cubicBezTo>
                  <a:cubicBezTo>
                    <a:pt x="1276" y="198"/>
                    <a:pt x="1180" y="216"/>
                    <a:pt x="1180" y="180"/>
                  </a:cubicBezTo>
                  <a:cubicBezTo>
                    <a:pt x="1180" y="162"/>
                    <a:pt x="1192" y="72"/>
                    <a:pt x="1204" y="66"/>
                  </a:cubicBezTo>
                  <a:cubicBezTo>
                    <a:pt x="1204" y="66"/>
                    <a:pt x="1240" y="90"/>
                    <a:pt x="1246" y="90"/>
                  </a:cubicBezTo>
                  <a:cubicBezTo>
                    <a:pt x="1288" y="108"/>
                    <a:pt x="1330" y="114"/>
                    <a:pt x="1378" y="102"/>
                  </a:cubicBezTo>
                  <a:cubicBezTo>
                    <a:pt x="1432" y="84"/>
                    <a:pt x="1372" y="66"/>
                    <a:pt x="1402" y="42"/>
                  </a:cubicBezTo>
                  <a:cubicBezTo>
                    <a:pt x="1408" y="36"/>
                    <a:pt x="1462" y="18"/>
                    <a:pt x="1462" y="31"/>
                  </a:cubicBezTo>
                  <a:cubicBezTo>
                    <a:pt x="1462" y="48"/>
                    <a:pt x="1438" y="78"/>
                    <a:pt x="1462" y="84"/>
                  </a:cubicBezTo>
                  <a:cubicBezTo>
                    <a:pt x="1498" y="108"/>
                    <a:pt x="1546" y="126"/>
                    <a:pt x="1588" y="138"/>
                  </a:cubicBezTo>
                  <a:cubicBezTo>
                    <a:pt x="1612" y="150"/>
                    <a:pt x="1648" y="150"/>
                    <a:pt x="1630" y="180"/>
                  </a:cubicBezTo>
                  <a:cubicBezTo>
                    <a:pt x="1606" y="216"/>
                    <a:pt x="1588" y="264"/>
                    <a:pt x="1558" y="300"/>
                  </a:cubicBezTo>
                  <a:cubicBezTo>
                    <a:pt x="1516" y="348"/>
                    <a:pt x="1522" y="378"/>
                    <a:pt x="1522" y="444"/>
                  </a:cubicBezTo>
                  <a:cubicBezTo>
                    <a:pt x="1510" y="492"/>
                    <a:pt x="1510" y="552"/>
                    <a:pt x="1450" y="576"/>
                  </a:cubicBezTo>
                  <a:cubicBezTo>
                    <a:pt x="1426" y="582"/>
                    <a:pt x="1402" y="582"/>
                    <a:pt x="1372" y="582"/>
                  </a:cubicBezTo>
                  <a:cubicBezTo>
                    <a:pt x="1366" y="582"/>
                    <a:pt x="1306" y="576"/>
                    <a:pt x="1300" y="576"/>
                  </a:cubicBezTo>
                  <a:cubicBezTo>
                    <a:pt x="1300" y="606"/>
                    <a:pt x="1312" y="636"/>
                    <a:pt x="1312" y="660"/>
                  </a:cubicBezTo>
                  <a:cubicBezTo>
                    <a:pt x="1318" y="696"/>
                    <a:pt x="1318" y="743"/>
                    <a:pt x="1330" y="774"/>
                  </a:cubicBezTo>
                  <a:cubicBezTo>
                    <a:pt x="1330" y="821"/>
                    <a:pt x="1330" y="839"/>
                    <a:pt x="1384" y="845"/>
                  </a:cubicBezTo>
                  <a:cubicBezTo>
                    <a:pt x="1486" y="857"/>
                    <a:pt x="1582" y="815"/>
                    <a:pt x="1690" y="833"/>
                  </a:cubicBezTo>
                  <a:cubicBezTo>
                    <a:pt x="1738" y="839"/>
                    <a:pt x="1726" y="911"/>
                    <a:pt x="1756" y="947"/>
                  </a:cubicBezTo>
                  <a:cubicBezTo>
                    <a:pt x="1780" y="971"/>
                    <a:pt x="1917" y="1055"/>
                    <a:pt x="1953" y="1049"/>
                  </a:cubicBezTo>
                  <a:cubicBezTo>
                    <a:pt x="2031" y="1037"/>
                    <a:pt x="1965" y="893"/>
                    <a:pt x="2097" y="887"/>
                  </a:cubicBezTo>
                  <a:cubicBezTo>
                    <a:pt x="2181" y="875"/>
                    <a:pt x="2139" y="821"/>
                    <a:pt x="2205" y="791"/>
                  </a:cubicBezTo>
                  <a:cubicBezTo>
                    <a:pt x="2253" y="767"/>
                    <a:pt x="2307" y="780"/>
                    <a:pt x="2349" y="750"/>
                  </a:cubicBezTo>
                  <a:cubicBezTo>
                    <a:pt x="2349" y="714"/>
                    <a:pt x="2301" y="714"/>
                    <a:pt x="2349" y="666"/>
                  </a:cubicBezTo>
                  <a:cubicBezTo>
                    <a:pt x="2361" y="654"/>
                    <a:pt x="2397" y="606"/>
                    <a:pt x="2403" y="588"/>
                  </a:cubicBezTo>
                  <a:cubicBezTo>
                    <a:pt x="2415" y="588"/>
                    <a:pt x="2457" y="630"/>
                    <a:pt x="2475" y="636"/>
                  </a:cubicBezTo>
                  <a:cubicBezTo>
                    <a:pt x="2511" y="654"/>
                    <a:pt x="2511" y="642"/>
                    <a:pt x="2547" y="630"/>
                  </a:cubicBezTo>
                  <a:cubicBezTo>
                    <a:pt x="2595" y="618"/>
                    <a:pt x="2606" y="624"/>
                    <a:pt x="2613" y="582"/>
                  </a:cubicBezTo>
                  <a:cubicBezTo>
                    <a:pt x="2613" y="558"/>
                    <a:pt x="2672" y="552"/>
                    <a:pt x="2690" y="540"/>
                  </a:cubicBezTo>
                  <a:cubicBezTo>
                    <a:pt x="2726" y="498"/>
                    <a:pt x="2726" y="498"/>
                    <a:pt x="2726" y="498"/>
                  </a:cubicBezTo>
                  <a:lnTo>
                    <a:pt x="2726" y="498"/>
                  </a:lnTo>
                  <a:cubicBezTo>
                    <a:pt x="2744" y="510"/>
                    <a:pt x="2768" y="510"/>
                    <a:pt x="2774" y="522"/>
                  </a:cubicBezTo>
                  <a:cubicBezTo>
                    <a:pt x="2810" y="564"/>
                    <a:pt x="2816" y="558"/>
                    <a:pt x="2864" y="564"/>
                  </a:cubicBezTo>
                  <a:cubicBezTo>
                    <a:pt x="2888" y="570"/>
                    <a:pt x="2906" y="594"/>
                    <a:pt x="2918" y="612"/>
                  </a:cubicBezTo>
                  <a:cubicBezTo>
                    <a:pt x="2930" y="624"/>
                    <a:pt x="2924" y="642"/>
                    <a:pt x="2930" y="660"/>
                  </a:cubicBezTo>
                  <a:cubicBezTo>
                    <a:pt x="2936" y="690"/>
                    <a:pt x="2984" y="660"/>
                    <a:pt x="3002" y="678"/>
                  </a:cubicBezTo>
                  <a:cubicBezTo>
                    <a:pt x="3014" y="684"/>
                    <a:pt x="3014" y="738"/>
                    <a:pt x="3020" y="750"/>
                  </a:cubicBezTo>
                  <a:cubicBezTo>
                    <a:pt x="3020" y="791"/>
                    <a:pt x="3008" y="833"/>
                    <a:pt x="2978" y="863"/>
                  </a:cubicBezTo>
                  <a:cubicBezTo>
                    <a:pt x="2936" y="899"/>
                    <a:pt x="2894" y="959"/>
                    <a:pt x="2912" y="1013"/>
                  </a:cubicBezTo>
                  <a:cubicBezTo>
                    <a:pt x="2924" y="1043"/>
                    <a:pt x="2756" y="1127"/>
                    <a:pt x="2720" y="1139"/>
                  </a:cubicBezTo>
                  <a:cubicBezTo>
                    <a:pt x="2660" y="1163"/>
                    <a:pt x="2672" y="1181"/>
                    <a:pt x="2678" y="1103"/>
                  </a:cubicBezTo>
                  <a:cubicBezTo>
                    <a:pt x="2678" y="1055"/>
                    <a:pt x="2565" y="1073"/>
                    <a:pt x="2529" y="1067"/>
                  </a:cubicBezTo>
                  <a:cubicBezTo>
                    <a:pt x="2511" y="1061"/>
                    <a:pt x="2499" y="1037"/>
                    <a:pt x="2481" y="1049"/>
                  </a:cubicBezTo>
                  <a:cubicBezTo>
                    <a:pt x="2439" y="1073"/>
                    <a:pt x="2475" y="1145"/>
                    <a:pt x="2439" y="1169"/>
                  </a:cubicBezTo>
                  <a:cubicBezTo>
                    <a:pt x="2373" y="1223"/>
                    <a:pt x="2319" y="1175"/>
                    <a:pt x="2283" y="1265"/>
                  </a:cubicBezTo>
                  <a:cubicBezTo>
                    <a:pt x="2247" y="1355"/>
                    <a:pt x="2223" y="1421"/>
                    <a:pt x="2151" y="1486"/>
                  </a:cubicBezTo>
                  <a:cubicBezTo>
                    <a:pt x="2139" y="1510"/>
                    <a:pt x="2139" y="1510"/>
                    <a:pt x="2139" y="1510"/>
                  </a:cubicBezTo>
                  <a:lnTo>
                    <a:pt x="2139" y="1510"/>
                  </a:lnTo>
                  <a:cubicBezTo>
                    <a:pt x="2079" y="1523"/>
                    <a:pt x="2079" y="1523"/>
                    <a:pt x="2079" y="1523"/>
                  </a:cubicBezTo>
                  <a:cubicBezTo>
                    <a:pt x="2049" y="1528"/>
                    <a:pt x="2055" y="1505"/>
                    <a:pt x="2037" y="1505"/>
                  </a:cubicBezTo>
                  <a:cubicBezTo>
                    <a:pt x="1995" y="1499"/>
                    <a:pt x="1989" y="1523"/>
                    <a:pt x="1971" y="1547"/>
                  </a:cubicBezTo>
                  <a:cubicBezTo>
                    <a:pt x="1929" y="1612"/>
                    <a:pt x="1899" y="1469"/>
                    <a:pt x="1869" y="1493"/>
                  </a:cubicBezTo>
                  <a:cubicBezTo>
                    <a:pt x="1839" y="1523"/>
                    <a:pt x="1869" y="1570"/>
                    <a:pt x="1809" y="1565"/>
                  </a:cubicBezTo>
                  <a:cubicBezTo>
                    <a:pt x="1767" y="1558"/>
                    <a:pt x="1738" y="1517"/>
                    <a:pt x="1719" y="1481"/>
                  </a:cubicBezTo>
                  <a:cubicBezTo>
                    <a:pt x="1684" y="1421"/>
                    <a:pt x="1612" y="1385"/>
                    <a:pt x="1558" y="1343"/>
                  </a:cubicBezTo>
                  <a:cubicBezTo>
                    <a:pt x="1510" y="1307"/>
                    <a:pt x="1546" y="1325"/>
                    <a:pt x="1492" y="1343"/>
                  </a:cubicBezTo>
                  <a:cubicBezTo>
                    <a:pt x="1426" y="1379"/>
                    <a:pt x="1390" y="1391"/>
                    <a:pt x="1312" y="1397"/>
                  </a:cubicBezTo>
                  <a:cubicBezTo>
                    <a:pt x="1090" y="1421"/>
                    <a:pt x="1090" y="1421"/>
                    <a:pt x="1090" y="1421"/>
                  </a:cubicBezTo>
                  <a:cubicBezTo>
                    <a:pt x="1072" y="1451"/>
                    <a:pt x="1132" y="1510"/>
                    <a:pt x="1144" y="1541"/>
                  </a:cubicBezTo>
                  <a:cubicBezTo>
                    <a:pt x="1162" y="1594"/>
                    <a:pt x="1126" y="1624"/>
                    <a:pt x="1180" y="1660"/>
                  </a:cubicBezTo>
                  <a:cubicBezTo>
                    <a:pt x="1204" y="1672"/>
                    <a:pt x="1228" y="1690"/>
                    <a:pt x="1240" y="1714"/>
                  </a:cubicBezTo>
                  <a:cubicBezTo>
                    <a:pt x="1276" y="1762"/>
                    <a:pt x="1294" y="1738"/>
                    <a:pt x="1342" y="1744"/>
                  </a:cubicBezTo>
                  <a:cubicBezTo>
                    <a:pt x="1360" y="1780"/>
                    <a:pt x="1360" y="1864"/>
                    <a:pt x="1390" y="1894"/>
                  </a:cubicBezTo>
                  <a:cubicBezTo>
                    <a:pt x="1402" y="1906"/>
                    <a:pt x="1420" y="1912"/>
                    <a:pt x="1432" y="1924"/>
                  </a:cubicBezTo>
                  <a:cubicBezTo>
                    <a:pt x="1468" y="1960"/>
                    <a:pt x="1462" y="1960"/>
                    <a:pt x="1468" y="2008"/>
                  </a:cubicBezTo>
                  <a:cubicBezTo>
                    <a:pt x="1474" y="2032"/>
                    <a:pt x="1504" y="2014"/>
                    <a:pt x="1498" y="2038"/>
                  </a:cubicBezTo>
                  <a:cubicBezTo>
                    <a:pt x="1480" y="2092"/>
                    <a:pt x="1492" y="2110"/>
                    <a:pt x="1432" y="2122"/>
                  </a:cubicBezTo>
                  <a:cubicBezTo>
                    <a:pt x="1408" y="2128"/>
                    <a:pt x="1378" y="2146"/>
                    <a:pt x="1372" y="2170"/>
                  </a:cubicBezTo>
                  <a:cubicBezTo>
                    <a:pt x="1366" y="2188"/>
                    <a:pt x="1360" y="2260"/>
                    <a:pt x="1336" y="2248"/>
                  </a:cubicBezTo>
                  <a:cubicBezTo>
                    <a:pt x="1282" y="2224"/>
                    <a:pt x="1252" y="2206"/>
                    <a:pt x="1198" y="2212"/>
                  </a:cubicBezTo>
                  <a:cubicBezTo>
                    <a:pt x="1174" y="2218"/>
                    <a:pt x="1108" y="2260"/>
                    <a:pt x="1096" y="2242"/>
                  </a:cubicBezTo>
                  <a:cubicBezTo>
                    <a:pt x="1078" y="2212"/>
                    <a:pt x="1084" y="2188"/>
                    <a:pt x="1054" y="2152"/>
                  </a:cubicBezTo>
                  <a:cubicBezTo>
                    <a:pt x="1042" y="2140"/>
                    <a:pt x="983" y="2116"/>
                    <a:pt x="965" y="2134"/>
                  </a:cubicBezTo>
                  <a:cubicBezTo>
                    <a:pt x="899" y="2200"/>
                    <a:pt x="923" y="2134"/>
                    <a:pt x="863" y="2158"/>
                  </a:cubicBezTo>
                  <a:cubicBezTo>
                    <a:pt x="839" y="2170"/>
                    <a:pt x="809" y="2170"/>
                    <a:pt x="815" y="2200"/>
                  </a:cubicBezTo>
                  <a:cubicBezTo>
                    <a:pt x="821" y="2212"/>
                    <a:pt x="839" y="2248"/>
                    <a:pt x="833" y="2260"/>
                  </a:cubicBezTo>
                  <a:cubicBezTo>
                    <a:pt x="827" y="2296"/>
                    <a:pt x="773" y="2397"/>
                    <a:pt x="749" y="2409"/>
                  </a:cubicBezTo>
                  <a:cubicBezTo>
                    <a:pt x="683" y="2451"/>
                    <a:pt x="641" y="2475"/>
                    <a:pt x="569" y="2493"/>
                  </a:cubicBezTo>
                  <a:cubicBezTo>
                    <a:pt x="557" y="2541"/>
                    <a:pt x="605" y="2601"/>
                    <a:pt x="605" y="2655"/>
                  </a:cubicBezTo>
                  <a:cubicBezTo>
                    <a:pt x="605" y="2685"/>
                    <a:pt x="497" y="2721"/>
                    <a:pt x="473" y="2715"/>
                  </a:cubicBezTo>
                  <a:cubicBezTo>
                    <a:pt x="443" y="2703"/>
                    <a:pt x="449" y="2661"/>
                    <a:pt x="437" y="2637"/>
                  </a:cubicBezTo>
                  <a:cubicBezTo>
                    <a:pt x="425" y="2607"/>
                    <a:pt x="473" y="2541"/>
                    <a:pt x="413" y="2559"/>
                  </a:cubicBezTo>
                  <a:cubicBezTo>
                    <a:pt x="389" y="2565"/>
                    <a:pt x="353" y="2559"/>
                    <a:pt x="341" y="2565"/>
                  </a:cubicBezTo>
                  <a:cubicBezTo>
                    <a:pt x="311" y="2583"/>
                    <a:pt x="287" y="2607"/>
                    <a:pt x="251" y="2589"/>
                  </a:cubicBezTo>
                  <a:cubicBezTo>
                    <a:pt x="221" y="2571"/>
                    <a:pt x="221" y="2541"/>
                    <a:pt x="209" y="2505"/>
                  </a:cubicBezTo>
                  <a:cubicBezTo>
                    <a:pt x="192" y="2469"/>
                    <a:pt x="150" y="2445"/>
                    <a:pt x="185" y="2403"/>
                  </a:cubicBezTo>
                  <a:cubicBezTo>
                    <a:pt x="221" y="2379"/>
                    <a:pt x="227" y="2397"/>
                    <a:pt x="245" y="2421"/>
                  </a:cubicBezTo>
                  <a:cubicBezTo>
                    <a:pt x="257" y="2445"/>
                    <a:pt x="275" y="2415"/>
                    <a:pt x="293" y="2433"/>
                  </a:cubicBezTo>
                  <a:cubicBezTo>
                    <a:pt x="335" y="2475"/>
                    <a:pt x="377" y="2415"/>
                    <a:pt x="419" y="2397"/>
                  </a:cubicBezTo>
                  <a:cubicBezTo>
                    <a:pt x="479" y="2373"/>
                    <a:pt x="419" y="2343"/>
                    <a:pt x="401" y="2319"/>
                  </a:cubicBezTo>
                  <a:cubicBezTo>
                    <a:pt x="365" y="2284"/>
                    <a:pt x="467" y="2277"/>
                    <a:pt x="473" y="2260"/>
                  </a:cubicBezTo>
                  <a:cubicBezTo>
                    <a:pt x="479" y="2224"/>
                    <a:pt x="473" y="2206"/>
                    <a:pt x="521" y="2206"/>
                  </a:cubicBezTo>
                  <a:cubicBezTo>
                    <a:pt x="551" y="2206"/>
                    <a:pt x="575" y="2242"/>
                    <a:pt x="593" y="2242"/>
                  </a:cubicBezTo>
                  <a:cubicBezTo>
                    <a:pt x="617" y="2242"/>
                    <a:pt x="653" y="2182"/>
                    <a:pt x="665" y="2164"/>
                  </a:cubicBezTo>
                  <a:cubicBezTo>
                    <a:pt x="671" y="2158"/>
                    <a:pt x="713" y="2104"/>
                    <a:pt x="707" y="2098"/>
                  </a:cubicBezTo>
                  <a:cubicBezTo>
                    <a:pt x="701" y="2068"/>
                    <a:pt x="671" y="2074"/>
                    <a:pt x="641" y="2068"/>
                  </a:cubicBezTo>
                  <a:cubicBezTo>
                    <a:pt x="623" y="2062"/>
                    <a:pt x="617" y="2062"/>
                    <a:pt x="611" y="2044"/>
                  </a:cubicBezTo>
                  <a:cubicBezTo>
                    <a:pt x="605" y="2020"/>
                    <a:pt x="611" y="2002"/>
                    <a:pt x="605" y="1984"/>
                  </a:cubicBezTo>
                  <a:cubicBezTo>
                    <a:pt x="599" y="1984"/>
                    <a:pt x="581" y="1996"/>
                    <a:pt x="569" y="2002"/>
                  </a:cubicBezTo>
                  <a:cubicBezTo>
                    <a:pt x="557" y="2008"/>
                    <a:pt x="545" y="2020"/>
                    <a:pt x="521" y="2020"/>
                  </a:cubicBezTo>
                  <a:cubicBezTo>
                    <a:pt x="515" y="2026"/>
                    <a:pt x="479" y="2062"/>
                    <a:pt x="473" y="2044"/>
                  </a:cubicBezTo>
                  <a:cubicBezTo>
                    <a:pt x="467" y="2026"/>
                    <a:pt x="467" y="2014"/>
                    <a:pt x="443" y="2026"/>
                  </a:cubicBezTo>
                  <a:cubicBezTo>
                    <a:pt x="437" y="2026"/>
                    <a:pt x="371" y="2110"/>
                    <a:pt x="365" y="2128"/>
                  </a:cubicBezTo>
                  <a:cubicBezTo>
                    <a:pt x="353" y="2158"/>
                    <a:pt x="323" y="2152"/>
                    <a:pt x="293" y="2152"/>
                  </a:cubicBezTo>
                  <a:cubicBezTo>
                    <a:pt x="275" y="2152"/>
                    <a:pt x="263" y="2170"/>
                    <a:pt x="251" y="2170"/>
                  </a:cubicBezTo>
                  <a:cubicBezTo>
                    <a:pt x="203" y="2170"/>
                    <a:pt x="233" y="2110"/>
                    <a:pt x="227" y="2080"/>
                  </a:cubicBezTo>
                  <a:cubicBezTo>
                    <a:pt x="227" y="2050"/>
                    <a:pt x="173" y="1960"/>
                    <a:pt x="137" y="1960"/>
                  </a:cubicBezTo>
                  <a:cubicBezTo>
                    <a:pt x="78" y="1960"/>
                    <a:pt x="84" y="1948"/>
                    <a:pt x="78" y="1894"/>
                  </a:cubicBezTo>
                  <a:cubicBezTo>
                    <a:pt x="72" y="1864"/>
                    <a:pt x="0" y="1822"/>
                    <a:pt x="42" y="1810"/>
                  </a:cubicBezTo>
                  <a:cubicBezTo>
                    <a:pt x="60" y="1810"/>
                    <a:pt x="72" y="1798"/>
                    <a:pt x="90" y="1792"/>
                  </a:cubicBezTo>
                  <a:cubicBezTo>
                    <a:pt x="113" y="1792"/>
                    <a:pt x="126" y="1798"/>
                    <a:pt x="150" y="1786"/>
                  </a:cubicBezTo>
                  <a:cubicBezTo>
                    <a:pt x="192" y="1726"/>
                    <a:pt x="281" y="1702"/>
                    <a:pt x="347" y="1654"/>
                  </a:cubicBezTo>
                  <a:cubicBezTo>
                    <a:pt x="359" y="1642"/>
                    <a:pt x="401" y="1672"/>
                    <a:pt x="377" y="1630"/>
                  </a:cubicBezTo>
                  <a:cubicBezTo>
                    <a:pt x="365" y="1600"/>
                    <a:pt x="347" y="1570"/>
                    <a:pt x="395" y="1558"/>
                  </a:cubicBezTo>
                  <a:cubicBezTo>
                    <a:pt x="443" y="1541"/>
                    <a:pt x="449" y="1510"/>
                    <a:pt x="509" y="1517"/>
                  </a:cubicBezTo>
                  <a:cubicBezTo>
                    <a:pt x="629" y="1523"/>
                    <a:pt x="587" y="1457"/>
                    <a:pt x="641" y="1385"/>
                  </a:cubicBezTo>
                  <a:cubicBezTo>
                    <a:pt x="683" y="1337"/>
                    <a:pt x="845" y="1325"/>
                    <a:pt x="917" y="1277"/>
                  </a:cubicBezTo>
                  <a:cubicBezTo>
                    <a:pt x="965" y="1151"/>
                    <a:pt x="965" y="1151"/>
                    <a:pt x="965" y="1151"/>
                  </a:cubicBezTo>
                  <a:close/>
                  <a:moveTo>
                    <a:pt x="2726" y="498"/>
                  </a:moveTo>
                  <a:lnTo>
                    <a:pt x="2726" y="498"/>
                  </a:lnTo>
                  <a:lnTo>
                    <a:pt x="2726" y="498"/>
                  </a:lnTo>
                  <a:cubicBezTo>
                    <a:pt x="2750" y="486"/>
                    <a:pt x="2750" y="486"/>
                    <a:pt x="2750" y="486"/>
                  </a:cubicBezTo>
                  <a:cubicBezTo>
                    <a:pt x="2774" y="480"/>
                    <a:pt x="2804" y="474"/>
                    <a:pt x="2822" y="456"/>
                  </a:cubicBezTo>
                  <a:cubicBezTo>
                    <a:pt x="2834" y="438"/>
                    <a:pt x="2816" y="420"/>
                    <a:pt x="2810" y="402"/>
                  </a:cubicBezTo>
                  <a:cubicBezTo>
                    <a:pt x="2804" y="390"/>
                    <a:pt x="2798" y="372"/>
                    <a:pt x="2792" y="360"/>
                  </a:cubicBezTo>
                  <a:cubicBezTo>
                    <a:pt x="2786" y="342"/>
                    <a:pt x="2774" y="324"/>
                    <a:pt x="2774" y="306"/>
                  </a:cubicBezTo>
                  <a:cubicBezTo>
                    <a:pt x="2768" y="282"/>
                    <a:pt x="2768" y="258"/>
                    <a:pt x="2768" y="240"/>
                  </a:cubicBezTo>
                  <a:cubicBezTo>
                    <a:pt x="2750" y="240"/>
                    <a:pt x="2732" y="258"/>
                    <a:pt x="2714" y="258"/>
                  </a:cubicBezTo>
                  <a:lnTo>
                    <a:pt x="2714" y="258"/>
                  </a:lnTo>
                  <a:cubicBezTo>
                    <a:pt x="2714" y="282"/>
                    <a:pt x="2714" y="300"/>
                    <a:pt x="2702" y="318"/>
                  </a:cubicBezTo>
                  <a:cubicBezTo>
                    <a:pt x="2696" y="330"/>
                    <a:pt x="2672" y="354"/>
                    <a:pt x="2672" y="366"/>
                  </a:cubicBezTo>
                  <a:cubicBezTo>
                    <a:pt x="2678" y="372"/>
                    <a:pt x="2684" y="396"/>
                    <a:pt x="2678" y="402"/>
                  </a:cubicBezTo>
                  <a:cubicBezTo>
                    <a:pt x="2678" y="420"/>
                    <a:pt x="2678" y="432"/>
                    <a:pt x="2690" y="450"/>
                  </a:cubicBezTo>
                  <a:cubicBezTo>
                    <a:pt x="2702" y="468"/>
                    <a:pt x="2714" y="480"/>
                    <a:pt x="2726" y="49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36"/>
            <p:cNvSpPr>
              <a:spLocks noChangeArrowheads="1"/>
            </p:cNvSpPr>
            <p:nvPr/>
          </p:nvSpPr>
          <p:spPr bwMode="auto">
            <a:xfrm>
              <a:off x="3298350" y="5092055"/>
              <a:ext cx="1662724" cy="1239480"/>
            </a:xfrm>
            <a:custGeom>
              <a:avLst/>
              <a:gdLst>
                <a:gd name="T0" fmla="*/ 2122 w 3118"/>
                <a:gd name="T1" fmla="*/ 455 h 2326"/>
                <a:gd name="T2" fmla="*/ 2182 w 3118"/>
                <a:gd name="T3" fmla="*/ 545 h 2326"/>
                <a:gd name="T4" fmla="*/ 2248 w 3118"/>
                <a:gd name="T5" fmla="*/ 587 h 2326"/>
                <a:gd name="T6" fmla="*/ 2344 w 3118"/>
                <a:gd name="T7" fmla="*/ 629 h 2326"/>
                <a:gd name="T8" fmla="*/ 2427 w 3118"/>
                <a:gd name="T9" fmla="*/ 725 h 2326"/>
                <a:gd name="T10" fmla="*/ 2499 w 3118"/>
                <a:gd name="T11" fmla="*/ 790 h 2326"/>
                <a:gd name="T12" fmla="*/ 2613 w 3118"/>
                <a:gd name="T13" fmla="*/ 851 h 2326"/>
                <a:gd name="T14" fmla="*/ 2835 w 3118"/>
                <a:gd name="T15" fmla="*/ 916 h 2326"/>
                <a:gd name="T16" fmla="*/ 2991 w 3118"/>
                <a:gd name="T17" fmla="*/ 916 h 2326"/>
                <a:gd name="T18" fmla="*/ 3033 w 3118"/>
                <a:gd name="T19" fmla="*/ 1018 h 2326"/>
                <a:gd name="T20" fmla="*/ 3117 w 3118"/>
                <a:gd name="T21" fmla="*/ 1066 h 2326"/>
                <a:gd name="T22" fmla="*/ 3080 w 3118"/>
                <a:gd name="T23" fmla="*/ 1114 h 2326"/>
                <a:gd name="T24" fmla="*/ 2997 w 3118"/>
                <a:gd name="T25" fmla="*/ 1204 h 2326"/>
                <a:gd name="T26" fmla="*/ 3117 w 3118"/>
                <a:gd name="T27" fmla="*/ 1222 h 2326"/>
                <a:gd name="T28" fmla="*/ 2967 w 3118"/>
                <a:gd name="T29" fmla="*/ 1270 h 2326"/>
                <a:gd name="T30" fmla="*/ 2565 w 3118"/>
                <a:gd name="T31" fmla="*/ 1306 h 2326"/>
                <a:gd name="T32" fmla="*/ 2337 w 3118"/>
                <a:gd name="T33" fmla="*/ 1258 h 2326"/>
                <a:gd name="T34" fmla="*/ 2140 w 3118"/>
                <a:gd name="T35" fmla="*/ 1348 h 2326"/>
                <a:gd name="T36" fmla="*/ 1870 w 3118"/>
                <a:gd name="T37" fmla="*/ 1444 h 2326"/>
                <a:gd name="T38" fmla="*/ 1612 w 3118"/>
                <a:gd name="T39" fmla="*/ 1384 h 2326"/>
                <a:gd name="T40" fmla="*/ 1439 w 3118"/>
                <a:gd name="T41" fmla="*/ 1432 h 2326"/>
                <a:gd name="T42" fmla="*/ 1355 w 3118"/>
                <a:gd name="T43" fmla="*/ 1594 h 2326"/>
                <a:gd name="T44" fmla="*/ 1379 w 3118"/>
                <a:gd name="T45" fmla="*/ 1660 h 2326"/>
                <a:gd name="T46" fmla="*/ 1187 w 3118"/>
                <a:gd name="T47" fmla="*/ 1701 h 2326"/>
                <a:gd name="T48" fmla="*/ 983 w 3118"/>
                <a:gd name="T49" fmla="*/ 1737 h 2326"/>
                <a:gd name="T50" fmla="*/ 887 w 3118"/>
                <a:gd name="T51" fmla="*/ 1899 h 2326"/>
                <a:gd name="T52" fmla="*/ 666 w 3118"/>
                <a:gd name="T53" fmla="*/ 2127 h 2326"/>
                <a:gd name="T54" fmla="*/ 288 w 3118"/>
                <a:gd name="T55" fmla="*/ 2277 h 2326"/>
                <a:gd name="T56" fmla="*/ 114 w 3118"/>
                <a:gd name="T57" fmla="*/ 2217 h 2326"/>
                <a:gd name="T58" fmla="*/ 102 w 3118"/>
                <a:gd name="T59" fmla="*/ 2211 h 2326"/>
                <a:gd name="T60" fmla="*/ 162 w 3118"/>
                <a:gd name="T61" fmla="*/ 2091 h 2326"/>
                <a:gd name="T62" fmla="*/ 258 w 3118"/>
                <a:gd name="T63" fmla="*/ 1971 h 2326"/>
                <a:gd name="T64" fmla="*/ 438 w 3118"/>
                <a:gd name="T65" fmla="*/ 1791 h 2326"/>
                <a:gd name="T66" fmla="*/ 504 w 3118"/>
                <a:gd name="T67" fmla="*/ 1695 h 2326"/>
                <a:gd name="T68" fmla="*/ 498 w 3118"/>
                <a:gd name="T69" fmla="*/ 1588 h 2326"/>
                <a:gd name="T70" fmla="*/ 618 w 3118"/>
                <a:gd name="T71" fmla="*/ 1396 h 2326"/>
                <a:gd name="T72" fmla="*/ 773 w 3118"/>
                <a:gd name="T73" fmla="*/ 1288 h 2326"/>
                <a:gd name="T74" fmla="*/ 959 w 3118"/>
                <a:gd name="T75" fmla="*/ 1138 h 2326"/>
                <a:gd name="T76" fmla="*/ 833 w 3118"/>
                <a:gd name="T77" fmla="*/ 904 h 2326"/>
                <a:gd name="T78" fmla="*/ 714 w 3118"/>
                <a:gd name="T79" fmla="*/ 934 h 2326"/>
                <a:gd name="T80" fmla="*/ 384 w 3118"/>
                <a:gd name="T81" fmla="*/ 994 h 2326"/>
                <a:gd name="T82" fmla="*/ 192 w 3118"/>
                <a:gd name="T83" fmla="*/ 994 h 2326"/>
                <a:gd name="T84" fmla="*/ 360 w 3118"/>
                <a:gd name="T85" fmla="*/ 713 h 2326"/>
                <a:gd name="T86" fmla="*/ 522 w 3118"/>
                <a:gd name="T87" fmla="*/ 497 h 2326"/>
                <a:gd name="T88" fmla="*/ 701 w 3118"/>
                <a:gd name="T89" fmla="*/ 401 h 2326"/>
                <a:gd name="T90" fmla="*/ 683 w 3118"/>
                <a:gd name="T91" fmla="*/ 113 h 2326"/>
                <a:gd name="T92" fmla="*/ 1313 w 3118"/>
                <a:gd name="T93" fmla="*/ 65 h 2326"/>
                <a:gd name="T94" fmla="*/ 1588 w 3118"/>
                <a:gd name="T95" fmla="*/ 107 h 2326"/>
                <a:gd name="T96" fmla="*/ 1481 w 3118"/>
                <a:gd name="T97" fmla="*/ 305 h 2326"/>
                <a:gd name="T98" fmla="*/ 1511 w 3118"/>
                <a:gd name="T99" fmla="*/ 455 h 2326"/>
                <a:gd name="T100" fmla="*/ 1726 w 3118"/>
                <a:gd name="T101" fmla="*/ 479 h 2326"/>
                <a:gd name="T102" fmla="*/ 1852 w 3118"/>
                <a:gd name="T103" fmla="*/ 551 h 2326"/>
                <a:gd name="T104" fmla="*/ 2122 w 3118"/>
                <a:gd name="T105" fmla="*/ 455 h 2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118" h="2326">
                  <a:moveTo>
                    <a:pt x="2122" y="455"/>
                  </a:moveTo>
                  <a:lnTo>
                    <a:pt x="2122" y="455"/>
                  </a:lnTo>
                  <a:cubicBezTo>
                    <a:pt x="2134" y="503"/>
                    <a:pt x="2134" y="503"/>
                    <a:pt x="2134" y="503"/>
                  </a:cubicBezTo>
                  <a:cubicBezTo>
                    <a:pt x="2152" y="521"/>
                    <a:pt x="2164" y="533"/>
                    <a:pt x="2182" y="545"/>
                  </a:cubicBezTo>
                  <a:cubicBezTo>
                    <a:pt x="2200" y="557"/>
                    <a:pt x="2212" y="557"/>
                    <a:pt x="2230" y="563"/>
                  </a:cubicBezTo>
                  <a:cubicBezTo>
                    <a:pt x="2236" y="569"/>
                    <a:pt x="2242" y="581"/>
                    <a:pt x="2248" y="587"/>
                  </a:cubicBezTo>
                  <a:cubicBezTo>
                    <a:pt x="2272" y="623"/>
                    <a:pt x="2302" y="617"/>
                    <a:pt x="2344" y="629"/>
                  </a:cubicBezTo>
                  <a:lnTo>
                    <a:pt x="2344" y="629"/>
                  </a:lnTo>
                  <a:cubicBezTo>
                    <a:pt x="2403" y="695"/>
                    <a:pt x="2403" y="695"/>
                    <a:pt x="2403" y="695"/>
                  </a:cubicBezTo>
                  <a:cubicBezTo>
                    <a:pt x="2421" y="701"/>
                    <a:pt x="2415" y="713"/>
                    <a:pt x="2427" y="725"/>
                  </a:cubicBezTo>
                  <a:cubicBezTo>
                    <a:pt x="2451" y="743"/>
                    <a:pt x="2475" y="737"/>
                    <a:pt x="2499" y="743"/>
                  </a:cubicBezTo>
                  <a:cubicBezTo>
                    <a:pt x="2511" y="749"/>
                    <a:pt x="2505" y="785"/>
                    <a:pt x="2499" y="790"/>
                  </a:cubicBezTo>
                  <a:cubicBezTo>
                    <a:pt x="2475" y="874"/>
                    <a:pt x="2565" y="838"/>
                    <a:pt x="2613" y="851"/>
                  </a:cubicBezTo>
                  <a:lnTo>
                    <a:pt x="2613" y="851"/>
                  </a:lnTo>
                  <a:cubicBezTo>
                    <a:pt x="2637" y="862"/>
                    <a:pt x="2667" y="874"/>
                    <a:pt x="2691" y="886"/>
                  </a:cubicBezTo>
                  <a:cubicBezTo>
                    <a:pt x="2709" y="904"/>
                    <a:pt x="2811" y="922"/>
                    <a:pt x="2835" y="916"/>
                  </a:cubicBezTo>
                  <a:cubicBezTo>
                    <a:pt x="2877" y="898"/>
                    <a:pt x="2901" y="874"/>
                    <a:pt x="2949" y="874"/>
                  </a:cubicBezTo>
                  <a:cubicBezTo>
                    <a:pt x="2973" y="874"/>
                    <a:pt x="3003" y="886"/>
                    <a:pt x="2991" y="916"/>
                  </a:cubicBezTo>
                  <a:cubicBezTo>
                    <a:pt x="2961" y="964"/>
                    <a:pt x="3033" y="934"/>
                    <a:pt x="3045" y="970"/>
                  </a:cubicBezTo>
                  <a:cubicBezTo>
                    <a:pt x="3051" y="988"/>
                    <a:pt x="3033" y="1000"/>
                    <a:pt x="3033" y="1018"/>
                  </a:cubicBezTo>
                  <a:cubicBezTo>
                    <a:pt x="3033" y="1030"/>
                    <a:pt x="3056" y="1060"/>
                    <a:pt x="3069" y="1054"/>
                  </a:cubicBezTo>
                  <a:cubicBezTo>
                    <a:pt x="3117" y="1066"/>
                    <a:pt x="3117" y="1066"/>
                    <a:pt x="3117" y="1066"/>
                  </a:cubicBezTo>
                  <a:lnTo>
                    <a:pt x="3117" y="1066"/>
                  </a:lnTo>
                  <a:cubicBezTo>
                    <a:pt x="3104" y="1078"/>
                    <a:pt x="3098" y="1096"/>
                    <a:pt x="3080" y="1114"/>
                  </a:cubicBezTo>
                  <a:cubicBezTo>
                    <a:pt x="3069" y="1120"/>
                    <a:pt x="3051" y="1126"/>
                    <a:pt x="3039" y="1132"/>
                  </a:cubicBezTo>
                  <a:cubicBezTo>
                    <a:pt x="3015" y="1144"/>
                    <a:pt x="2991" y="1180"/>
                    <a:pt x="2997" y="1204"/>
                  </a:cubicBezTo>
                  <a:cubicBezTo>
                    <a:pt x="3003" y="1216"/>
                    <a:pt x="3033" y="1216"/>
                    <a:pt x="3045" y="1216"/>
                  </a:cubicBezTo>
                  <a:cubicBezTo>
                    <a:pt x="3069" y="1216"/>
                    <a:pt x="3098" y="1216"/>
                    <a:pt x="3117" y="1222"/>
                  </a:cubicBezTo>
                  <a:lnTo>
                    <a:pt x="3117" y="1222"/>
                  </a:lnTo>
                  <a:cubicBezTo>
                    <a:pt x="2967" y="1270"/>
                    <a:pt x="2967" y="1270"/>
                    <a:pt x="2967" y="1270"/>
                  </a:cubicBezTo>
                  <a:cubicBezTo>
                    <a:pt x="2931" y="1288"/>
                    <a:pt x="2823" y="1372"/>
                    <a:pt x="2787" y="1330"/>
                  </a:cubicBezTo>
                  <a:cubicBezTo>
                    <a:pt x="2745" y="1276"/>
                    <a:pt x="2619" y="1300"/>
                    <a:pt x="2565" y="1306"/>
                  </a:cubicBezTo>
                  <a:cubicBezTo>
                    <a:pt x="2529" y="1312"/>
                    <a:pt x="2529" y="1294"/>
                    <a:pt x="2505" y="1282"/>
                  </a:cubicBezTo>
                  <a:cubicBezTo>
                    <a:pt x="2475" y="1270"/>
                    <a:pt x="2361" y="1240"/>
                    <a:pt x="2337" y="1258"/>
                  </a:cubicBezTo>
                  <a:cubicBezTo>
                    <a:pt x="2302" y="1276"/>
                    <a:pt x="2283" y="1306"/>
                    <a:pt x="2242" y="1312"/>
                  </a:cubicBezTo>
                  <a:cubicBezTo>
                    <a:pt x="2200" y="1324"/>
                    <a:pt x="2182" y="1324"/>
                    <a:pt x="2140" y="1348"/>
                  </a:cubicBezTo>
                  <a:cubicBezTo>
                    <a:pt x="2116" y="1366"/>
                    <a:pt x="2110" y="1414"/>
                    <a:pt x="2080" y="1426"/>
                  </a:cubicBezTo>
                  <a:cubicBezTo>
                    <a:pt x="2044" y="1444"/>
                    <a:pt x="1912" y="1462"/>
                    <a:pt x="1870" y="1444"/>
                  </a:cubicBezTo>
                  <a:cubicBezTo>
                    <a:pt x="1834" y="1426"/>
                    <a:pt x="1792" y="1450"/>
                    <a:pt x="1750" y="1438"/>
                  </a:cubicBezTo>
                  <a:cubicBezTo>
                    <a:pt x="1696" y="1426"/>
                    <a:pt x="1612" y="1450"/>
                    <a:pt x="1612" y="1384"/>
                  </a:cubicBezTo>
                  <a:cubicBezTo>
                    <a:pt x="1606" y="1378"/>
                    <a:pt x="1582" y="1384"/>
                    <a:pt x="1576" y="1384"/>
                  </a:cubicBezTo>
                  <a:cubicBezTo>
                    <a:pt x="1564" y="1390"/>
                    <a:pt x="1397" y="1360"/>
                    <a:pt x="1439" y="1432"/>
                  </a:cubicBezTo>
                  <a:cubicBezTo>
                    <a:pt x="1463" y="1474"/>
                    <a:pt x="1439" y="1522"/>
                    <a:pt x="1397" y="1534"/>
                  </a:cubicBezTo>
                  <a:cubicBezTo>
                    <a:pt x="1343" y="1552"/>
                    <a:pt x="1373" y="1576"/>
                    <a:pt x="1355" y="1594"/>
                  </a:cubicBezTo>
                  <a:cubicBezTo>
                    <a:pt x="1343" y="1605"/>
                    <a:pt x="1319" y="1605"/>
                    <a:pt x="1349" y="1629"/>
                  </a:cubicBezTo>
                  <a:cubicBezTo>
                    <a:pt x="1361" y="1641"/>
                    <a:pt x="1379" y="1636"/>
                    <a:pt x="1379" y="1660"/>
                  </a:cubicBezTo>
                  <a:cubicBezTo>
                    <a:pt x="1379" y="1725"/>
                    <a:pt x="1271" y="1719"/>
                    <a:pt x="1229" y="1719"/>
                  </a:cubicBezTo>
                  <a:cubicBezTo>
                    <a:pt x="1211" y="1719"/>
                    <a:pt x="1205" y="1695"/>
                    <a:pt x="1187" y="1701"/>
                  </a:cubicBezTo>
                  <a:cubicBezTo>
                    <a:pt x="1151" y="1713"/>
                    <a:pt x="1127" y="1767"/>
                    <a:pt x="1091" y="1743"/>
                  </a:cubicBezTo>
                  <a:cubicBezTo>
                    <a:pt x="1061" y="1713"/>
                    <a:pt x="1031" y="1713"/>
                    <a:pt x="983" y="1737"/>
                  </a:cubicBezTo>
                  <a:cubicBezTo>
                    <a:pt x="953" y="1749"/>
                    <a:pt x="989" y="1773"/>
                    <a:pt x="971" y="1791"/>
                  </a:cubicBezTo>
                  <a:cubicBezTo>
                    <a:pt x="935" y="1833"/>
                    <a:pt x="893" y="1821"/>
                    <a:pt x="887" y="1899"/>
                  </a:cubicBezTo>
                  <a:cubicBezTo>
                    <a:pt x="857" y="1959"/>
                    <a:pt x="845" y="2037"/>
                    <a:pt x="761" y="2037"/>
                  </a:cubicBezTo>
                  <a:cubicBezTo>
                    <a:pt x="659" y="2037"/>
                    <a:pt x="719" y="2073"/>
                    <a:pt x="666" y="2127"/>
                  </a:cubicBezTo>
                  <a:cubicBezTo>
                    <a:pt x="582" y="2229"/>
                    <a:pt x="552" y="1989"/>
                    <a:pt x="462" y="2127"/>
                  </a:cubicBezTo>
                  <a:cubicBezTo>
                    <a:pt x="420" y="2187"/>
                    <a:pt x="360" y="2247"/>
                    <a:pt x="288" y="2277"/>
                  </a:cubicBezTo>
                  <a:cubicBezTo>
                    <a:pt x="180" y="2325"/>
                    <a:pt x="186" y="2253"/>
                    <a:pt x="168" y="2169"/>
                  </a:cubicBezTo>
                  <a:cubicBezTo>
                    <a:pt x="114" y="2217"/>
                    <a:pt x="114" y="2217"/>
                    <a:pt x="114" y="2217"/>
                  </a:cubicBezTo>
                  <a:lnTo>
                    <a:pt x="114" y="2217"/>
                  </a:lnTo>
                  <a:cubicBezTo>
                    <a:pt x="114" y="2217"/>
                    <a:pt x="108" y="2211"/>
                    <a:pt x="102" y="2211"/>
                  </a:cubicBezTo>
                  <a:cubicBezTo>
                    <a:pt x="72" y="2193"/>
                    <a:pt x="0" y="2205"/>
                    <a:pt x="36" y="2157"/>
                  </a:cubicBezTo>
                  <a:cubicBezTo>
                    <a:pt x="60" y="2127"/>
                    <a:pt x="138" y="2133"/>
                    <a:pt x="162" y="2091"/>
                  </a:cubicBezTo>
                  <a:cubicBezTo>
                    <a:pt x="168" y="2067"/>
                    <a:pt x="168" y="2043"/>
                    <a:pt x="186" y="2025"/>
                  </a:cubicBezTo>
                  <a:cubicBezTo>
                    <a:pt x="204" y="2001"/>
                    <a:pt x="240" y="1995"/>
                    <a:pt x="258" y="1971"/>
                  </a:cubicBezTo>
                  <a:cubicBezTo>
                    <a:pt x="288" y="1929"/>
                    <a:pt x="366" y="1911"/>
                    <a:pt x="384" y="1863"/>
                  </a:cubicBezTo>
                  <a:cubicBezTo>
                    <a:pt x="402" y="1815"/>
                    <a:pt x="402" y="1815"/>
                    <a:pt x="438" y="1791"/>
                  </a:cubicBezTo>
                  <a:cubicBezTo>
                    <a:pt x="462" y="1779"/>
                    <a:pt x="456" y="1737"/>
                    <a:pt x="480" y="1725"/>
                  </a:cubicBezTo>
                  <a:cubicBezTo>
                    <a:pt x="492" y="1725"/>
                    <a:pt x="504" y="1707"/>
                    <a:pt x="504" y="1695"/>
                  </a:cubicBezTo>
                  <a:cubicBezTo>
                    <a:pt x="504" y="1660"/>
                    <a:pt x="474" y="1683"/>
                    <a:pt x="498" y="1636"/>
                  </a:cubicBezTo>
                  <a:cubicBezTo>
                    <a:pt x="504" y="1623"/>
                    <a:pt x="498" y="1599"/>
                    <a:pt x="498" y="1588"/>
                  </a:cubicBezTo>
                  <a:cubicBezTo>
                    <a:pt x="486" y="1552"/>
                    <a:pt x="456" y="1486"/>
                    <a:pt x="462" y="1450"/>
                  </a:cubicBezTo>
                  <a:cubicBezTo>
                    <a:pt x="480" y="1360"/>
                    <a:pt x="558" y="1414"/>
                    <a:pt x="618" y="1396"/>
                  </a:cubicBezTo>
                  <a:cubicBezTo>
                    <a:pt x="659" y="1390"/>
                    <a:pt x="696" y="1378"/>
                    <a:pt x="738" y="1366"/>
                  </a:cubicBezTo>
                  <a:cubicBezTo>
                    <a:pt x="773" y="1288"/>
                    <a:pt x="773" y="1288"/>
                    <a:pt x="773" y="1288"/>
                  </a:cubicBezTo>
                  <a:cubicBezTo>
                    <a:pt x="779" y="1258"/>
                    <a:pt x="791" y="1186"/>
                    <a:pt x="821" y="1174"/>
                  </a:cubicBezTo>
                  <a:cubicBezTo>
                    <a:pt x="857" y="1168"/>
                    <a:pt x="959" y="1198"/>
                    <a:pt x="959" y="1138"/>
                  </a:cubicBezTo>
                  <a:cubicBezTo>
                    <a:pt x="959" y="1066"/>
                    <a:pt x="947" y="952"/>
                    <a:pt x="869" y="940"/>
                  </a:cubicBezTo>
                  <a:cubicBezTo>
                    <a:pt x="827" y="934"/>
                    <a:pt x="851" y="916"/>
                    <a:pt x="833" y="904"/>
                  </a:cubicBezTo>
                  <a:cubicBezTo>
                    <a:pt x="815" y="898"/>
                    <a:pt x="791" y="904"/>
                    <a:pt x="767" y="886"/>
                  </a:cubicBezTo>
                  <a:cubicBezTo>
                    <a:pt x="749" y="874"/>
                    <a:pt x="725" y="922"/>
                    <a:pt x="714" y="934"/>
                  </a:cubicBezTo>
                  <a:cubicBezTo>
                    <a:pt x="677" y="976"/>
                    <a:pt x="635" y="958"/>
                    <a:pt x="588" y="958"/>
                  </a:cubicBezTo>
                  <a:cubicBezTo>
                    <a:pt x="516" y="964"/>
                    <a:pt x="450" y="976"/>
                    <a:pt x="384" y="994"/>
                  </a:cubicBezTo>
                  <a:cubicBezTo>
                    <a:pt x="348" y="1006"/>
                    <a:pt x="336" y="982"/>
                    <a:pt x="306" y="982"/>
                  </a:cubicBezTo>
                  <a:cubicBezTo>
                    <a:pt x="276" y="982"/>
                    <a:pt x="174" y="1060"/>
                    <a:pt x="192" y="994"/>
                  </a:cubicBezTo>
                  <a:cubicBezTo>
                    <a:pt x="192" y="934"/>
                    <a:pt x="198" y="862"/>
                    <a:pt x="264" y="838"/>
                  </a:cubicBezTo>
                  <a:cubicBezTo>
                    <a:pt x="366" y="809"/>
                    <a:pt x="294" y="761"/>
                    <a:pt x="360" y="713"/>
                  </a:cubicBezTo>
                  <a:cubicBezTo>
                    <a:pt x="402" y="677"/>
                    <a:pt x="462" y="683"/>
                    <a:pt x="474" y="611"/>
                  </a:cubicBezTo>
                  <a:cubicBezTo>
                    <a:pt x="480" y="557"/>
                    <a:pt x="432" y="485"/>
                    <a:pt x="522" y="497"/>
                  </a:cubicBezTo>
                  <a:cubicBezTo>
                    <a:pt x="570" y="503"/>
                    <a:pt x="594" y="467"/>
                    <a:pt x="606" y="431"/>
                  </a:cubicBezTo>
                  <a:cubicBezTo>
                    <a:pt x="618" y="395"/>
                    <a:pt x="666" y="413"/>
                    <a:pt x="701" y="401"/>
                  </a:cubicBezTo>
                  <a:cubicBezTo>
                    <a:pt x="767" y="353"/>
                    <a:pt x="714" y="299"/>
                    <a:pt x="672" y="257"/>
                  </a:cubicBezTo>
                  <a:cubicBezTo>
                    <a:pt x="659" y="245"/>
                    <a:pt x="666" y="131"/>
                    <a:pt x="683" y="113"/>
                  </a:cubicBezTo>
                  <a:cubicBezTo>
                    <a:pt x="803" y="0"/>
                    <a:pt x="893" y="107"/>
                    <a:pt x="1025" y="149"/>
                  </a:cubicBezTo>
                  <a:cubicBezTo>
                    <a:pt x="1103" y="179"/>
                    <a:pt x="1259" y="36"/>
                    <a:pt x="1313" y="65"/>
                  </a:cubicBezTo>
                  <a:cubicBezTo>
                    <a:pt x="1433" y="137"/>
                    <a:pt x="1433" y="137"/>
                    <a:pt x="1433" y="137"/>
                  </a:cubicBezTo>
                  <a:cubicBezTo>
                    <a:pt x="1505" y="173"/>
                    <a:pt x="1534" y="107"/>
                    <a:pt x="1588" y="107"/>
                  </a:cubicBezTo>
                  <a:cubicBezTo>
                    <a:pt x="1588" y="143"/>
                    <a:pt x="1552" y="167"/>
                    <a:pt x="1534" y="191"/>
                  </a:cubicBezTo>
                  <a:cubicBezTo>
                    <a:pt x="1505" y="233"/>
                    <a:pt x="1498" y="257"/>
                    <a:pt x="1481" y="305"/>
                  </a:cubicBezTo>
                  <a:cubicBezTo>
                    <a:pt x="1481" y="341"/>
                    <a:pt x="1492" y="425"/>
                    <a:pt x="1450" y="449"/>
                  </a:cubicBezTo>
                  <a:cubicBezTo>
                    <a:pt x="1450" y="455"/>
                    <a:pt x="1505" y="455"/>
                    <a:pt x="1511" y="455"/>
                  </a:cubicBezTo>
                  <a:cubicBezTo>
                    <a:pt x="1534" y="455"/>
                    <a:pt x="1558" y="461"/>
                    <a:pt x="1582" y="479"/>
                  </a:cubicBezTo>
                  <a:cubicBezTo>
                    <a:pt x="1636" y="515"/>
                    <a:pt x="1690" y="425"/>
                    <a:pt x="1726" y="479"/>
                  </a:cubicBezTo>
                  <a:cubicBezTo>
                    <a:pt x="1744" y="503"/>
                    <a:pt x="1768" y="527"/>
                    <a:pt x="1768" y="557"/>
                  </a:cubicBezTo>
                  <a:cubicBezTo>
                    <a:pt x="1768" y="611"/>
                    <a:pt x="1822" y="569"/>
                    <a:pt x="1852" y="551"/>
                  </a:cubicBezTo>
                  <a:cubicBezTo>
                    <a:pt x="1906" y="521"/>
                    <a:pt x="1984" y="509"/>
                    <a:pt x="2032" y="473"/>
                  </a:cubicBezTo>
                  <a:cubicBezTo>
                    <a:pt x="2056" y="461"/>
                    <a:pt x="2092" y="461"/>
                    <a:pt x="2122" y="45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37"/>
            <p:cNvSpPr>
              <a:spLocks noChangeArrowheads="1"/>
            </p:cNvSpPr>
            <p:nvPr/>
          </p:nvSpPr>
          <p:spPr bwMode="auto">
            <a:xfrm>
              <a:off x="3357145" y="5658876"/>
              <a:ext cx="3685275" cy="3443263"/>
            </a:xfrm>
            <a:custGeom>
              <a:avLst/>
              <a:gdLst>
                <a:gd name="T0" fmla="*/ 1025 w 6910"/>
                <a:gd name="T1" fmla="*/ 2817 h 6454"/>
                <a:gd name="T2" fmla="*/ 1115 w 6910"/>
                <a:gd name="T3" fmla="*/ 2751 h 6454"/>
                <a:gd name="T4" fmla="*/ 1133 w 6910"/>
                <a:gd name="T5" fmla="*/ 2823 h 6454"/>
                <a:gd name="T6" fmla="*/ 3572 w 6910"/>
                <a:gd name="T7" fmla="*/ 1151 h 6454"/>
                <a:gd name="T8" fmla="*/ 3620 w 6910"/>
                <a:gd name="T9" fmla="*/ 1199 h 6454"/>
                <a:gd name="T10" fmla="*/ 54 w 6910"/>
                <a:gd name="T11" fmla="*/ 1103 h 6454"/>
                <a:gd name="T12" fmla="*/ 857 w 6910"/>
                <a:gd name="T13" fmla="*/ 725 h 6454"/>
                <a:gd name="T14" fmla="*/ 1235 w 6910"/>
                <a:gd name="T15" fmla="*/ 563 h 6454"/>
                <a:gd name="T16" fmla="*/ 1636 w 6910"/>
                <a:gd name="T17" fmla="*/ 372 h 6454"/>
                <a:gd name="T18" fmla="*/ 2391 w 6910"/>
                <a:gd name="T19" fmla="*/ 216 h 6454"/>
                <a:gd name="T20" fmla="*/ 2955 w 6910"/>
                <a:gd name="T21" fmla="*/ 282 h 6454"/>
                <a:gd name="T22" fmla="*/ 2188 w 6910"/>
                <a:gd name="T23" fmla="*/ 791 h 6454"/>
                <a:gd name="T24" fmla="*/ 2289 w 6910"/>
                <a:gd name="T25" fmla="*/ 1175 h 6454"/>
                <a:gd name="T26" fmla="*/ 2607 w 6910"/>
                <a:gd name="T27" fmla="*/ 1007 h 6454"/>
                <a:gd name="T28" fmla="*/ 2631 w 6910"/>
                <a:gd name="T29" fmla="*/ 1247 h 6454"/>
                <a:gd name="T30" fmla="*/ 2283 w 6910"/>
                <a:gd name="T31" fmla="*/ 1426 h 6454"/>
                <a:gd name="T32" fmla="*/ 2475 w 6910"/>
                <a:gd name="T33" fmla="*/ 1642 h 6454"/>
                <a:gd name="T34" fmla="*/ 2853 w 6910"/>
                <a:gd name="T35" fmla="*/ 1205 h 6454"/>
                <a:gd name="T36" fmla="*/ 3374 w 6910"/>
                <a:gd name="T37" fmla="*/ 1253 h 6454"/>
                <a:gd name="T38" fmla="*/ 3428 w 6910"/>
                <a:gd name="T39" fmla="*/ 899 h 6454"/>
                <a:gd name="T40" fmla="*/ 3350 w 6910"/>
                <a:gd name="T41" fmla="*/ 402 h 6454"/>
                <a:gd name="T42" fmla="*/ 4009 w 6910"/>
                <a:gd name="T43" fmla="*/ 552 h 6454"/>
                <a:gd name="T44" fmla="*/ 4213 w 6910"/>
                <a:gd name="T45" fmla="*/ 659 h 6454"/>
                <a:gd name="T46" fmla="*/ 4393 w 6910"/>
                <a:gd name="T47" fmla="*/ 1139 h 6454"/>
                <a:gd name="T48" fmla="*/ 4405 w 6910"/>
                <a:gd name="T49" fmla="*/ 1624 h 6454"/>
                <a:gd name="T50" fmla="*/ 4627 w 6910"/>
                <a:gd name="T51" fmla="*/ 2163 h 6454"/>
                <a:gd name="T52" fmla="*/ 4633 w 6910"/>
                <a:gd name="T53" fmla="*/ 2505 h 6454"/>
                <a:gd name="T54" fmla="*/ 4321 w 6910"/>
                <a:gd name="T55" fmla="*/ 2996 h 6454"/>
                <a:gd name="T56" fmla="*/ 4842 w 6910"/>
                <a:gd name="T57" fmla="*/ 3613 h 6454"/>
                <a:gd name="T58" fmla="*/ 5411 w 6910"/>
                <a:gd name="T59" fmla="*/ 3625 h 6454"/>
                <a:gd name="T60" fmla="*/ 6082 w 6910"/>
                <a:gd name="T61" fmla="*/ 3708 h 6454"/>
                <a:gd name="T62" fmla="*/ 6633 w 6910"/>
                <a:gd name="T63" fmla="*/ 3619 h 6454"/>
                <a:gd name="T64" fmla="*/ 6873 w 6910"/>
                <a:gd name="T65" fmla="*/ 3678 h 6454"/>
                <a:gd name="T66" fmla="*/ 6867 w 6910"/>
                <a:gd name="T67" fmla="*/ 3954 h 6454"/>
                <a:gd name="T68" fmla="*/ 6705 w 6910"/>
                <a:gd name="T69" fmla="*/ 4152 h 6454"/>
                <a:gd name="T70" fmla="*/ 6615 w 6910"/>
                <a:gd name="T71" fmla="*/ 4452 h 6454"/>
                <a:gd name="T72" fmla="*/ 6046 w 6910"/>
                <a:gd name="T73" fmla="*/ 5171 h 6454"/>
                <a:gd name="T74" fmla="*/ 5076 w 6910"/>
                <a:gd name="T75" fmla="*/ 4973 h 6454"/>
                <a:gd name="T76" fmla="*/ 4411 w 6910"/>
                <a:gd name="T77" fmla="*/ 5470 h 6454"/>
                <a:gd name="T78" fmla="*/ 3356 w 6910"/>
                <a:gd name="T79" fmla="*/ 5716 h 6454"/>
                <a:gd name="T80" fmla="*/ 2889 w 6910"/>
                <a:gd name="T81" fmla="*/ 5973 h 6454"/>
                <a:gd name="T82" fmla="*/ 2583 w 6910"/>
                <a:gd name="T83" fmla="*/ 6129 h 6454"/>
                <a:gd name="T84" fmla="*/ 1906 w 6910"/>
                <a:gd name="T85" fmla="*/ 6177 h 6454"/>
                <a:gd name="T86" fmla="*/ 1570 w 6910"/>
                <a:gd name="T87" fmla="*/ 6339 h 6454"/>
                <a:gd name="T88" fmla="*/ 1486 w 6910"/>
                <a:gd name="T89" fmla="*/ 5836 h 6454"/>
                <a:gd name="T90" fmla="*/ 1672 w 6910"/>
                <a:gd name="T91" fmla="*/ 5314 h 6454"/>
                <a:gd name="T92" fmla="*/ 1846 w 6910"/>
                <a:gd name="T93" fmla="*/ 4823 h 6454"/>
                <a:gd name="T94" fmla="*/ 1948 w 6910"/>
                <a:gd name="T95" fmla="*/ 4499 h 6454"/>
                <a:gd name="T96" fmla="*/ 2223 w 6910"/>
                <a:gd name="T97" fmla="*/ 4362 h 6454"/>
                <a:gd name="T98" fmla="*/ 1984 w 6910"/>
                <a:gd name="T99" fmla="*/ 3984 h 6454"/>
                <a:gd name="T100" fmla="*/ 1936 w 6910"/>
                <a:gd name="T101" fmla="*/ 3451 h 6454"/>
                <a:gd name="T102" fmla="*/ 2026 w 6910"/>
                <a:gd name="T103" fmla="*/ 3140 h 6454"/>
                <a:gd name="T104" fmla="*/ 1642 w 6910"/>
                <a:gd name="T105" fmla="*/ 2829 h 6454"/>
                <a:gd name="T106" fmla="*/ 1534 w 6910"/>
                <a:gd name="T107" fmla="*/ 2379 h 6454"/>
                <a:gd name="T108" fmla="*/ 857 w 6910"/>
                <a:gd name="T109" fmla="*/ 2349 h 6454"/>
                <a:gd name="T110" fmla="*/ 863 w 6910"/>
                <a:gd name="T111" fmla="*/ 1912 h 6454"/>
                <a:gd name="T112" fmla="*/ 731 w 6910"/>
                <a:gd name="T113" fmla="*/ 1438 h 6454"/>
                <a:gd name="T114" fmla="*/ 24 w 6910"/>
                <a:gd name="T115" fmla="*/ 1654 h 6454"/>
                <a:gd name="T116" fmla="*/ 3003 w 6910"/>
                <a:gd name="T117" fmla="*/ 0 h 6454"/>
                <a:gd name="T118" fmla="*/ 3003 w 6910"/>
                <a:gd name="T119" fmla="*/ 156 h 6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10" h="6454">
                  <a:moveTo>
                    <a:pt x="971" y="2858"/>
                  </a:moveTo>
                  <a:lnTo>
                    <a:pt x="971" y="2858"/>
                  </a:lnTo>
                  <a:cubicBezTo>
                    <a:pt x="965" y="2871"/>
                    <a:pt x="965" y="2888"/>
                    <a:pt x="977" y="2895"/>
                  </a:cubicBezTo>
                  <a:cubicBezTo>
                    <a:pt x="989" y="2895"/>
                    <a:pt x="1001" y="2882"/>
                    <a:pt x="1001" y="2877"/>
                  </a:cubicBezTo>
                  <a:cubicBezTo>
                    <a:pt x="1013" y="2871"/>
                    <a:pt x="1031" y="2858"/>
                    <a:pt x="1031" y="2847"/>
                  </a:cubicBezTo>
                  <a:cubicBezTo>
                    <a:pt x="1037" y="2835"/>
                    <a:pt x="1037" y="2823"/>
                    <a:pt x="1025" y="2817"/>
                  </a:cubicBezTo>
                  <a:cubicBezTo>
                    <a:pt x="1007" y="2811"/>
                    <a:pt x="1007" y="2811"/>
                    <a:pt x="1007" y="2811"/>
                  </a:cubicBezTo>
                  <a:lnTo>
                    <a:pt x="1007" y="2811"/>
                  </a:lnTo>
                  <a:cubicBezTo>
                    <a:pt x="971" y="2858"/>
                    <a:pt x="971" y="2858"/>
                    <a:pt x="971" y="2858"/>
                  </a:cubicBezTo>
                  <a:close/>
                  <a:moveTo>
                    <a:pt x="1115" y="2793"/>
                  </a:moveTo>
                  <a:lnTo>
                    <a:pt x="1115" y="2793"/>
                  </a:lnTo>
                  <a:cubicBezTo>
                    <a:pt x="1121" y="2787"/>
                    <a:pt x="1115" y="2763"/>
                    <a:pt x="1115" y="2751"/>
                  </a:cubicBezTo>
                  <a:cubicBezTo>
                    <a:pt x="1115" y="2721"/>
                    <a:pt x="1133" y="2691"/>
                    <a:pt x="1163" y="2685"/>
                  </a:cubicBezTo>
                  <a:cubicBezTo>
                    <a:pt x="1187" y="2685"/>
                    <a:pt x="1199" y="2709"/>
                    <a:pt x="1205" y="2727"/>
                  </a:cubicBezTo>
                  <a:cubicBezTo>
                    <a:pt x="1211" y="2739"/>
                    <a:pt x="1223" y="2745"/>
                    <a:pt x="1211" y="2763"/>
                  </a:cubicBezTo>
                  <a:cubicBezTo>
                    <a:pt x="1205" y="2775"/>
                    <a:pt x="1187" y="2775"/>
                    <a:pt x="1181" y="2781"/>
                  </a:cubicBezTo>
                  <a:cubicBezTo>
                    <a:pt x="1169" y="2793"/>
                    <a:pt x="1157" y="2799"/>
                    <a:pt x="1151" y="2811"/>
                  </a:cubicBezTo>
                  <a:cubicBezTo>
                    <a:pt x="1145" y="2817"/>
                    <a:pt x="1139" y="2817"/>
                    <a:pt x="1133" y="2823"/>
                  </a:cubicBezTo>
                  <a:cubicBezTo>
                    <a:pt x="1127" y="2823"/>
                    <a:pt x="1109" y="2817"/>
                    <a:pt x="1115" y="2811"/>
                  </a:cubicBezTo>
                  <a:cubicBezTo>
                    <a:pt x="1115" y="2793"/>
                    <a:pt x="1115" y="2793"/>
                    <a:pt x="1115" y="2793"/>
                  </a:cubicBezTo>
                  <a:close/>
                  <a:moveTo>
                    <a:pt x="3602" y="1163"/>
                  </a:moveTo>
                  <a:lnTo>
                    <a:pt x="3602" y="1163"/>
                  </a:lnTo>
                  <a:cubicBezTo>
                    <a:pt x="3602" y="1151"/>
                    <a:pt x="3602" y="1139"/>
                    <a:pt x="3590" y="1139"/>
                  </a:cubicBezTo>
                  <a:cubicBezTo>
                    <a:pt x="3584" y="1139"/>
                    <a:pt x="3572" y="1151"/>
                    <a:pt x="3572" y="1151"/>
                  </a:cubicBezTo>
                  <a:cubicBezTo>
                    <a:pt x="3554" y="1169"/>
                    <a:pt x="3530" y="1157"/>
                    <a:pt x="3530" y="1181"/>
                  </a:cubicBezTo>
                  <a:cubicBezTo>
                    <a:pt x="3524" y="1187"/>
                    <a:pt x="3530" y="1193"/>
                    <a:pt x="3530" y="1193"/>
                  </a:cubicBezTo>
                  <a:cubicBezTo>
                    <a:pt x="3530" y="1211"/>
                    <a:pt x="3530" y="1223"/>
                    <a:pt x="3548" y="1223"/>
                  </a:cubicBezTo>
                  <a:cubicBezTo>
                    <a:pt x="3560" y="1229"/>
                    <a:pt x="3560" y="1223"/>
                    <a:pt x="3578" y="1217"/>
                  </a:cubicBezTo>
                  <a:cubicBezTo>
                    <a:pt x="3578" y="1217"/>
                    <a:pt x="3578" y="1223"/>
                    <a:pt x="3590" y="1223"/>
                  </a:cubicBezTo>
                  <a:cubicBezTo>
                    <a:pt x="3596" y="1217"/>
                    <a:pt x="3614" y="1205"/>
                    <a:pt x="3620" y="1199"/>
                  </a:cubicBezTo>
                  <a:cubicBezTo>
                    <a:pt x="3620" y="1193"/>
                    <a:pt x="3626" y="1187"/>
                    <a:pt x="3626" y="1187"/>
                  </a:cubicBezTo>
                  <a:cubicBezTo>
                    <a:pt x="3620" y="1175"/>
                    <a:pt x="3614" y="1175"/>
                    <a:pt x="3614" y="1169"/>
                  </a:cubicBezTo>
                  <a:cubicBezTo>
                    <a:pt x="3602" y="1163"/>
                    <a:pt x="3602" y="1163"/>
                    <a:pt x="3602" y="1163"/>
                  </a:cubicBezTo>
                  <a:close/>
                  <a:moveTo>
                    <a:pt x="0" y="1151"/>
                  </a:moveTo>
                  <a:lnTo>
                    <a:pt x="0" y="1151"/>
                  </a:lnTo>
                  <a:cubicBezTo>
                    <a:pt x="54" y="1103"/>
                    <a:pt x="54" y="1103"/>
                    <a:pt x="54" y="1103"/>
                  </a:cubicBezTo>
                  <a:cubicBezTo>
                    <a:pt x="72" y="1187"/>
                    <a:pt x="66" y="1259"/>
                    <a:pt x="174" y="1211"/>
                  </a:cubicBezTo>
                  <a:cubicBezTo>
                    <a:pt x="246" y="1181"/>
                    <a:pt x="306" y="1121"/>
                    <a:pt x="348" y="1061"/>
                  </a:cubicBezTo>
                  <a:cubicBezTo>
                    <a:pt x="438" y="923"/>
                    <a:pt x="468" y="1163"/>
                    <a:pt x="552" y="1061"/>
                  </a:cubicBezTo>
                  <a:cubicBezTo>
                    <a:pt x="605" y="1007"/>
                    <a:pt x="545" y="971"/>
                    <a:pt x="647" y="971"/>
                  </a:cubicBezTo>
                  <a:cubicBezTo>
                    <a:pt x="731" y="971"/>
                    <a:pt x="743" y="893"/>
                    <a:pt x="773" y="833"/>
                  </a:cubicBezTo>
                  <a:cubicBezTo>
                    <a:pt x="779" y="755"/>
                    <a:pt x="821" y="767"/>
                    <a:pt x="857" y="725"/>
                  </a:cubicBezTo>
                  <a:cubicBezTo>
                    <a:pt x="875" y="707"/>
                    <a:pt x="839" y="683"/>
                    <a:pt x="869" y="671"/>
                  </a:cubicBezTo>
                  <a:cubicBezTo>
                    <a:pt x="917" y="647"/>
                    <a:pt x="947" y="647"/>
                    <a:pt x="977" y="677"/>
                  </a:cubicBezTo>
                  <a:cubicBezTo>
                    <a:pt x="1013" y="701"/>
                    <a:pt x="1037" y="647"/>
                    <a:pt x="1073" y="635"/>
                  </a:cubicBezTo>
                  <a:cubicBezTo>
                    <a:pt x="1091" y="629"/>
                    <a:pt x="1097" y="653"/>
                    <a:pt x="1115" y="653"/>
                  </a:cubicBezTo>
                  <a:cubicBezTo>
                    <a:pt x="1157" y="653"/>
                    <a:pt x="1265" y="659"/>
                    <a:pt x="1265" y="594"/>
                  </a:cubicBezTo>
                  <a:cubicBezTo>
                    <a:pt x="1265" y="570"/>
                    <a:pt x="1247" y="575"/>
                    <a:pt x="1235" y="563"/>
                  </a:cubicBezTo>
                  <a:cubicBezTo>
                    <a:pt x="1205" y="539"/>
                    <a:pt x="1229" y="539"/>
                    <a:pt x="1241" y="528"/>
                  </a:cubicBezTo>
                  <a:cubicBezTo>
                    <a:pt x="1259" y="510"/>
                    <a:pt x="1229" y="486"/>
                    <a:pt x="1283" y="468"/>
                  </a:cubicBezTo>
                  <a:cubicBezTo>
                    <a:pt x="1325" y="456"/>
                    <a:pt x="1349" y="408"/>
                    <a:pt x="1325" y="366"/>
                  </a:cubicBezTo>
                  <a:cubicBezTo>
                    <a:pt x="1283" y="294"/>
                    <a:pt x="1450" y="324"/>
                    <a:pt x="1462" y="318"/>
                  </a:cubicBezTo>
                  <a:cubicBezTo>
                    <a:pt x="1468" y="318"/>
                    <a:pt x="1492" y="312"/>
                    <a:pt x="1498" y="318"/>
                  </a:cubicBezTo>
                  <a:cubicBezTo>
                    <a:pt x="1498" y="384"/>
                    <a:pt x="1582" y="360"/>
                    <a:pt x="1636" y="372"/>
                  </a:cubicBezTo>
                  <a:cubicBezTo>
                    <a:pt x="1678" y="384"/>
                    <a:pt x="1720" y="360"/>
                    <a:pt x="1756" y="378"/>
                  </a:cubicBezTo>
                  <a:cubicBezTo>
                    <a:pt x="1798" y="396"/>
                    <a:pt x="1930" y="378"/>
                    <a:pt x="1966" y="360"/>
                  </a:cubicBezTo>
                  <a:cubicBezTo>
                    <a:pt x="1996" y="348"/>
                    <a:pt x="2002" y="300"/>
                    <a:pt x="2026" y="282"/>
                  </a:cubicBezTo>
                  <a:cubicBezTo>
                    <a:pt x="2068" y="258"/>
                    <a:pt x="2086" y="258"/>
                    <a:pt x="2128" y="246"/>
                  </a:cubicBezTo>
                  <a:cubicBezTo>
                    <a:pt x="2169" y="240"/>
                    <a:pt x="2188" y="210"/>
                    <a:pt x="2223" y="192"/>
                  </a:cubicBezTo>
                  <a:cubicBezTo>
                    <a:pt x="2247" y="174"/>
                    <a:pt x="2361" y="204"/>
                    <a:pt x="2391" y="216"/>
                  </a:cubicBezTo>
                  <a:cubicBezTo>
                    <a:pt x="2415" y="228"/>
                    <a:pt x="2415" y="246"/>
                    <a:pt x="2451" y="240"/>
                  </a:cubicBezTo>
                  <a:cubicBezTo>
                    <a:pt x="2505" y="234"/>
                    <a:pt x="2631" y="210"/>
                    <a:pt x="2673" y="264"/>
                  </a:cubicBezTo>
                  <a:cubicBezTo>
                    <a:pt x="2709" y="306"/>
                    <a:pt x="2817" y="222"/>
                    <a:pt x="2853" y="204"/>
                  </a:cubicBezTo>
                  <a:cubicBezTo>
                    <a:pt x="3003" y="156"/>
                    <a:pt x="3003" y="156"/>
                    <a:pt x="3003" y="156"/>
                  </a:cubicBezTo>
                  <a:lnTo>
                    <a:pt x="3003" y="156"/>
                  </a:lnTo>
                  <a:cubicBezTo>
                    <a:pt x="2955" y="282"/>
                    <a:pt x="2955" y="282"/>
                    <a:pt x="2955" y="282"/>
                  </a:cubicBezTo>
                  <a:cubicBezTo>
                    <a:pt x="2883" y="330"/>
                    <a:pt x="2721" y="342"/>
                    <a:pt x="2679" y="390"/>
                  </a:cubicBezTo>
                  <a:cubicBezTo>
                    <a:pt x="2625" y="462"/>
                    <a:pt x="2667" y="528"/>
                    <a:pt x="2547" y="522"/>
                  </a:cubicBezTo>
                  <a:cubicBezTo>
                    <a:pt x="2487" y="515"/>
                    <a:pt x="2481" y="546"/>
                    <a:pt x="2433" y="563"/>
                  </a:cubicBezTo>
                  <a:cubicBezTo>
                    <a:pt x="2385" y="575"/>
                    <a:pt x="2403" y="605"/>
                    <a:pt x="2415" y="635"/>
                  </a:cubicBezTo>
                  <a:cubicBezTo>
                    <a:pt x="2439" y="677"/>
                    <a:pt x="2397" y="647"/>
                    <a:pt x="2385" y="659"/>
                  </a:cubicBezTo>
                  <a:cubicBezTo>
                    <a:pt x="2319" y="707"/>
                    <a:pt x="2230" y="731"/>
                    <a:pt x="2188" y="791"/>
                  </a:cubicBezTo>
                  <a:cubicBezTo>
                    <a:pt x="2164" y="803"/>
                    <a:pt x="2151" y="797"/>
                    <a:pt x="2128" y="797"/>
                  </a:cubicBezTo>
                  <a:cubicBezTo>
                    <a:pt x="2110" y="803"/>
                    <a:pt x="2098" y="815"/>
                    <a:pt x="2080" y="815"/>
                  </a:cubicBezTo>
                  <a:cubicBezTo>
                    <a:pt x="2038" y="827"/>
                    <a:pt x="2110" y="869"/>
                    <a:pt x="2116" y="899"/>
                  </a:cubicBezTo>
                  <a:cubicBezTo>
                    <a:pt x="2122" y="953"/>
                    <a:pt x="2116" y="965"/>
                    <a:pt x="2175" y="965"/>
                  </a:cubicBezTo>
                  <a:cubicBezTo>
                    <a:pt x="2211" y="965"/>
                    <a:pt x="2265" y="1055"/>
                    <a:pt x="2265" y="1085"/>
                  </a:cubicBezTo>
                  <a:cubicBezTo>
                    <a:pt x="2271" y="1115"/>
                    <a:pt x="2241" y="1175"/>
                    <a:pt x="2289" y="1175"/>
                  </a:cubicBezTo>
                  <a:cubicBezTo>
                    <a:pt x="2301" y="1175"/>
                    <a:pt x="2313" y="1157"/>
                    <a:pt x="2331" y="1157"/>
                  </a:cubicBezTo>
                  <a:cubicBezTo>
                    <a:pt x="2361" y="1157"/>
                    <a:pt x="2391" y="1163"/>
                    <a:pt x="2403" y="1133"/>
                  </a:cubicBezTo>
                  <a:cubicBezTo>
                    <a:pt x="2409" y="1115"/>
                    <a:pt x="2475" y="1031"/>
                    <a:pt x="2481" y="1031"/>
                  </a:cubicBezTo>
                  <a:cubicBezTo>
                    <a:pt x="2505" y="1019"/>
                    <a:pt x="2505" y="1031"/>
                    <a:pt x="2511" y="1049"/>
                  </a:cubicBezTo>
                  <a:cubicBezTo>
                    <a:pt x="2517" y="1067"/>
                    <a:pt x="2553" y="1031"/>
                    <a:pt x="2559" y="1025"/>
                  </a:cubicBezTo>
                  <a:cubicBezTo>
                    <a:pt x="2583" y="1025"/>
                    <a:pt x="2595" y="1013"/>
                    <a:pt x="2607" y="1007"/>
                  </a:cubicBezTo>
                  <a:cubicBezTo>
                    <a:pt x="2619" y="1001"/>
                    <a:pt x="2637" y="989"/>
                    <a:pt x="2643" y="989"/>
                  </a:cubicBezTo>
                  <a:cubicBezTo>
                    <a:pt x="2649" y="1007"/>
                    <a:pt x="2643" y="1025"/>
                    <a:pt x="2649" y="1049"/>
                  </a:cubicBezTo>
                  <a:cubicBezTo>
                    <a:pt x="2655" y="1067"/>
                    <a:pt x="2661" y="1067"/>
                    <a:pt x="2679" y="1073"/>
                  </a:cubicBezTo>
                  <a:cubicBezTo>
                    <a:pt x="2709" y="1079"/>
                    <a:pt x="2739" y="1073"/>
                    <a:pt x="2745" y="1103"/>
                  </a:cubicBezTo>
                  <a:cubicBezTo>
                    <a:pt x="2751" y="1109"/>
                    <a:pt x="2709" y="1163"/>
                    <a:pt x="2703" y="1169"/>
                  </a:cubicBezTo>
                  <a:cubicBezTo>
                    <a:pt x="2691" y="1187"/>
                    <a:pt x="2655" y="1247"/>
                    <a:pt x="2631" y="1247"/>
                  </a:cubicBezTo>
                  <a:cubicBezTo>
                    <a:pt x="2613" y="1247"/>
                    <a:pt x="2589" y="1211"/>
                    <a:pt x="2559" y="1211"/>
                  </a:cubicBezTo>
                  <a:cubicBezTo>
                    <a:pt x="2511" y="1211"/>
                    <a:pt x="2517" y="1229"/>
                    <a:pt x="2511" y="1265"/>
                  </a:cubicBezTo>
                  <a:cubicBezTo>
                    <a:pt x="2505" y="1282"/>
                    <a:pt x="2403" y="1289"/>
                    <a:pt x="2439" y="1324"/>
                  </a:cubicBezTo>
                  <a:cubicBezTo>
                    <a:pt x="2457" y="1348"/>
                    <a:pt x="2517" y="1378"/>
                    <a:pt x="2457" y="1402"/>
                  </a:cubicBezTo>
                  <a:cubicBezTo>
                    <a:pt x="2415" y="1420"/>
                    <a:pt x="2373" y="1480"/>
                    <a:pt x="2331" y="1438"/>
                  </a:cubicBezTo>
                  <a:cubicBezTo>
                    <a:pt x="2313" y="1420"/>
                    <a:pt x="2295" y="1450"/>
                    <a:pt x="2283" y="1426"/>
                  </a:cubicBezTo>
                  <a:cubicBezTo>
                    <a:pt x="2265" y="1402"/>
                    <a:pt x="2259" y="1384"/>
                    <a:pt x="2223" y="1408"/>
                  </a:cubicBezTo>
                  <a:cubicBezTo>
                    <a:pt x="2188" y="1450"/>
                    <a:pt x="2230" y="1474"/>
                    <a:pt x="2247" y="1510"/>
                  </a:cubicBezTo>
                  <a:cubicBezTo>
                    <a:pt x="2259" y="1546"/>
                    <a:pt x="2259" y="1576"/>
                    <a:pt x="2289" y="1594"/>
                  </a:cubicBezTo>
                  <a:cubicBezTo>
                    <a:pt x="2325" y="1612"/>
                    <a:pt x="2349" y="1588"/>
                    <a:pt x="2379" y="1570"/>
                  </a:cubicBezTo>
                  <a:cubicBezTo>
                    <a:pt x="2391" y="1564"/>
                    <a:pt x="2427" y="1570"/>
                    <a:pt x="2451" y="1564"/>
                  </a:cubicBezTo>
                  <a:cubicBezTo>
                    <a:pt x="2511" y="1546"/>
                    <a:pt x="2463" y="1612"/>
                    <a:pt x="2475" y="1642"/>
                  </a:cubicBezTo>
                  <a:cubicBezTo>
                    <a:pt x="2487" y="1666"/>
                    <a:pt x="2481" y="1708"/>
                    <a:pt x="2511" y="1720"/>
                  </a:cubicBezTo>
                  <a:cubicBezTo>
                    <a:pt x="2535" y="1726"/>
                    <a:pt x="2643" y="1690"/>
                    <a:pt x="2643" y="1660"/>
                  </a:cubicBezTo>
                  <a:cubicBezTo>
                    <a:pt x="2643" y="1606"/>
                    <a:pt x="2595" y="1546"/>
                    <a:pt x="2607" y="1498"/>
                  </a:cubicBezTo>
                  <a:cubicBezTo>
                    <a:pt x="2679" y="1480"/>
                    <a:pt x="2721" y="1456"/>
                    <a:pt x="2787" y="1414"/>
                  </a:cubicBezTo>
                  <a:cubicBezTo>
                    <a:pt x="2811" y="1402"/>
                    <a:pt x="2865" y="1301"/>
                    <a:pt x="2871" y="1265"/>
                  </a:cubicBezTo>
                  <a:cubicBezTo>
                    <a:pt x="2877" y="1253"/>
                    <a:pt x="2859" y="1217"/>
                    <a:pt x="2853" y="1205"/>
                  </a:cubicBezTo>
                  <a:cubicBezTo>
                    <a:pt x="2847" y="1175"/>
                    <a:pt x="2877" y="1175"/>
                    <a:pt x="2901" y="1163"/>
                  </a:cubicBezTo>
                  <a:cubicBezTo>
                    <a:pt x="2961" y="1139"/>
                    <a:pt x="2937" y="1205"/>
                    <a:pt x="3003" y="1139"/>
                  </a:cubicBezTo>
                  <a:cubicBezTo>
                    <a:pt x="3021" y="1121"/>
                    <a:pt x="3080" y="1145"/>
                    <a:pt x="3092" y="1157"/>
                  </a:cubicBezTo>
                  <a:cubicBezTo>
                    <a:pt x="3122" y="1193"/>
                    <a:pt x="3116" y="1217"/>
                    <a:pt x="3134" y="1247"/>
                  </a:cubicBezTo>
                  <a:cubicBezTo>
                    <a:pt x="3146" y="1265"/>
                    <a:pt x="3212" y="1223"/>
                    <a:pt x="3236" y="1217"/>
                  </a:cubicBezTo>
                  <a:cubicBezTo>
                    <a:pt x="3290" y="1211"/>
                    <a:pt x="3320" y="1229"/>
                    <a:pt x="3374" y="1253"/>
                  </a:cubicBezTo>
                  <a:cubicBezTo>
                    <a:pt x="3398" y="1265"/>
                    <a:pt x="3404" y="1193"/>
                    <a:pt x="3410" y="1175"/>
                  </a:cubicBezTo>
                  <a:cubicBezTo>
                    <a:pt x="3416" y="1151"/>
                    <a:pt x="3446" y="1133"/>
                    <a:pt x="3470" y="1127"/>
                  </a:cubicBezTo>
                  <a:cubicBezTo>
                    <a:pt x="3530" y="1115"/>
                    <a:pt x="3518" y="1097"/>
                    <a:pt x="3536" y="1043"/>
                  </a:cubicBezTo>
                  <a:cubicBezTo>
                    <a:pt x="3542" y="1019"/>
                    <a:pt x="3512" y="1037"/>
                    <a:pt x="3506" y="1013"/>
                  </a:cubicBezTo>
                  <a:cubicBezTo>
                    <a:pt x="3500" y="965"/>
                    <a:pt x="3506" y="965"/>
                    <a:pt x="3470" y="929"/>
                  </a:cubicBezTo>
                  <a:cubicBezTo>
                    <a:pt x="3458" y="917"/>
                    <a:pt x="3440" y="911"/>
                    <a:pt x="3428" y="899"/>
                  </a:cubicBezTo>
                  <a:cubicBezTo>
                    <a:pt x="3398" y="869"/>
                    <a:pt x="3398" y="785"/>
                    <a:pt x="3380" y="749"/>
                  </a:cubicBezTo>
                  <a:cubicBezTo>
                    <a:pt x="3332" y="743"/>
                    <a:pt x="3314" y="767"/>
                    <a:pt x="3278" y="719"/>
                  </a:cubicBezTo>
                  <a:cubicBezTo>
                    <a:pt x="3266" y="695"/>
                    <a:pt x="3242" y="677"/>
                    <a:pt x="3218" y="665"/>
                  </a:cubicBezTo>
                  <a:cubicBezTo>
                    <a:pt x="3164" y="629"/>
                    <a:pt x="3200" y="599"/>
                    <a:pt x="3182" y="546"/>
                  </a:cubicBezTo>
                  <a:cubicBezTo>
                    <a:pt x="3170" y="515"/>
                    <a:pt x="3110" y="456"/>
                    <a:pt x="3128" y="426"/>
                  </a:cubicBezTo>
                  <a:cubicBezTo>
                    <a:pt x="3350" y="402"/>
                    <a:pt x="3350" y="402"/>
                    <a:pt x="3350" y="402"/>
                  </a:cubicBezTo>
                  <a:cubicBezTo>
                    <a:pt x="3428" y="396"/>
                    <a:pt x="3464" y="384"/>
                    <a:pt x="3530" y="348"/>
                  </a:cubicBezTo>
                  <a:cubicBezTo>
                    <a:pt x="3584" y="330"/>
                    <a:pt x="3548" y="312"/>
                    <a:pt x="3596" y="348"/>
                  </a:cubicBezTo>
                  <a:cubicBezTo>
                    <a:pt x="3650" y="390"/>
                    <a:pt x="3722" y="426"/>
                    <a:pt x="3757" y="486"/>
                  </a:cubicBezTo>
                  <a:cubicBezTo>
                    <a:pt x="3776" y="522"/>
                    <a:pt x="3805" y="563"/>
                    <a:pt x="3847" y="570"/>
                  </a:cubicBezTo>
                  <a:cubicBezTo>
                    <a:pt x="3907" y="575"/>
                    <a:pt x="3877" y="528"/>
                    <a:pt x="3907" y="498"/>
                  </a:cubicBezTo>
                  <a:cubicBezTo>
                    <a:pt x="3937" y="474"/>
                    <a:pt x="3967" y="617"/>
                    <a:pt x="4009" y="552"/>
                  </a:cubicBezTo>
                  <a:cubicBezTo>
                    <a:pt x="4027" y="528"/>
                    <a:pt x="4033" y="504"/>
                    <a:pt x="4075" y="510"/>
                  </a:cubicBezTo>
                  <a:cubicBezTo>
                    <a:pt x="4093" y="510"/>
                    <a:pt x="4087" y="533"/>
                    <a:pt x="4117" y="528"/>
                  </a:cubicBezTo>
                  <a:cubicBezTo>
                    <a:pt x="4177" y="515"/>
                    <a:pt x="4177" y="515"/>
                    <a:pt x="4177" y="515"/>
                  </a:cubicBezTo>
                  <a:lnTo>
                    <a:pt x="4177" y="515"/>
                  </a:lnTo>
                  <a:cubicBezTo>
                    <a:pt x="4207" y="539"/>
                    <a:pt x="4189" y="581"/>
                    <a:pt x="4189" y="617"/>
                  </a:cubicBezTo>
                  <a:cubicBezTo>
                    <a:pt x="4189" y="635"/>
                    <a:pt x="4201" y="647"/>
                    <a:pt x="4213" y="659"/>
                  </a:cubicBezTo>
                  <a:cubicBezTo>
                    <a:pt x="4225" y="677"/>
                    <a:pt x="4231" y="701"/>
                    <a:pt x="4237" y="719"/>
                  </a:cubicBezTo>
                  <a:lnTo>
                    <a:pt x="4237" y="719"/>
                  </a:lnTo>
                  <a:cubicBezTo>
                    <a:pt x="4231" y="743"/>
                    <a:pt x="4225" y="749"/>
                    <a:pt x="4237" y="773"/>
                  </a:cubicBezTo>
                  <a:cubicBezTo>
                    <a:pt x="4249" y="803"/>
                    <a:pt x="4267" y="833"/>
                    <a:pt x="4285" y="863"/>
                  </a:cubicBezTo>
                  <a:cubicBezTo>
                    <a:pt x="4303" y="911"/>
                    <a:pt x="4303" y="965"/>
                    <a:pt x="4351" y="995"/>
                  </a:cubicBezTo>
                  <a:cubicBezTo>
                    <a:pt x="4411" y="1037"/>
                    <a:pt x="4417" y="1067"/>
                    <a:pt x="4393" y="1139"/>
                  </a:cubicBezTo>
                  <a:cubicBezTo>
                    <a:pt x="4399" y="1169"/>
                    <a:pt x="4393" y="1199"/>
                    <a:pt x="4405" y="1229"/>
                  </a:cubicBezTo>
                  <a:cubicBezTo>
                    <a:pt x="4423" y="1271"/>
                    <a:pt x="4477" y="1319"/>
                    <a:pt x="4441" y="1372"/>
                  </a:cubicBezTo>
                  <a:cubicBezTo>
                    <a:pt x="4423" y="1402"/>
                    <a:pt x="4363" y="1402"/>
                    <a:pt x="4351" y="1426"/>
                  </a:cubicBezTo>
                  <a:cubicBezTo>
                    <a:pt x="4333" y="1456"/>
                    <a:pt x="4369" y="1468"/>
                    <a:pt x="4375" y="1492"/>
                  </a:cubicBezTo>
                  <a:cubicBezTo>
                    <a:pt x="4387" y="1510"/>
                    <a:pt x="4375" y="1528"/>
                    <a:pt x="4375" y="1546"/>
                  </a:cubicBezTo>
                  <a:cubicBezTo>
                    <a:pt x="4375" y="1576"/>
                    <a:pt x="4405" y="1588"/>
                    <a:pt x="4405" y="1624"/>
                  </a:cubicBezTo>
                  <a:cubicBezTo>
                    <a:pt x="4405" y="1666"/>
                    <a:pt x="4405" y="1702"/>
                    <a:pt x="4399" y="1744"/>
                  </a:cubicBezTo>
                  <a:cubicBezTo>
                    <a:pt x="4381" y="1780"/>
                    <a:pt x="4357" y="1798"/>
                    <a:pt x="4363" y="1846"/>
                  </a:cubicBezTo>
                  <a:cubicBezTo>
                    <a:pt x="4369" y="1924"/>
                    <a:pt x="4447" y="1948"/>
                    <a:pt x="4471" y="2014"/>
                  </a:cubicBezTo>
                  <a:cubicBezTo>
                    <a:pt x="4477" y="2032"/>
                    <a:pt x="4495" y="2056"/>
                    <a:pt x="4495" y="2073"/>
                  </a:cubicBezTo>
                  <a:cubicBezTo>
                    <a:pt x="4501" y="2115"/>
                    <a:pt x="4495" y="2181"/>
                    <a:pt x="4554" y="2145"/>
                  </a:cubicBezTo>
                  <a:cubicBezTo>
                    <a:pt x="4609" y="2115"/>
                    <a:pt x="4591" y="2157"/>
                    <a:pt x="4627" y="2163"/>
                  </a:cubicBezTo>
                  <a:cubicBezTo>
                    <a:pt x="4656" y="2175"/>
                    <a:pt x="4734" y="2133"/>
                    <a:pt x="4728" y="2193"/>
                  </a:cubicBezTo>
                  <a:cubicBezTo>
                    <a:pt x="4728" y="2211"/>
                    <a:pt x="4698" y="2229"/>
                    <a:pt x="4710" y="2247"/>
                  </a:cubicBezTo>
                  <a:cubicBezTo>
                    <a:pt x="4716" y="2271"/>
                    <a:pt x="4728" y="2289"/>
                    <a:pt x="4722" y="2313"/>
                  </a:cubicBezTo>
                  <a:cubicBezTo>
                    <a:pt x="4692" y="2337"/>
                    <a:pt x="4710" y="2385"/>
                    <a:pt x="4692" y="2397"/>
                  </a:cubicBezTo>
                  <a:cubicBezTo>
                    <a:pt x="4668" y="2409"/>
                    <a:pt x="4656" y="2409"/>
                    <a:pt x="4644" y="2439"/>
                  </a:cubicBezTo>
                  <a:cubicBezTo>
                    <a:pt x="4638" y="2463"/>
                    <a:pt x="4662" y="2487"/>
                    <a:pt x="4633" y="2505"/>
                  </a:cubicBezTo>
                  <a:cubicBezTo>
                    <a:pt x="4609" y="2523"/>
                    <a:pt x="4609" y="2511"/>
                    <a:pt x="4596" y="2547"/>
                  </a:cubicBezTo>
                  <a:cubicBezTo>
                    <a:pt x="4585" y="2601"/>
                    <a:pt x="4579" y="2625"/>
                    <a:pt x="4513" y="2607"/>
                  </a:cubicBezTo>
                  <a:cubicBezTo>
                    <a:pt x="4483" y="2601"/>
                    <a:pt x="4381" y="2655"/>
                    <a:pt x="4363" y="2685"/>
                  </a:cubicBezTo>
                  <a:cubicBezTo>
                    <a:pt x="4327" y="2733"/>
                    <a:pt x="4453" y="2757"/>
                    <a:pt x="4411" y="2840"/>
                  </a:cubicBezTo>
                  <a:cubicBezTo>
                    <a:pt x="4399" y="2864"/>
                    <a:pt x="4387" y="2900"/>
                    <a:pt x="4351" y="2906"/>
                  </a:cubicBezTo>
                  <a:cubicBezTo>
                    <a:pt x="4279" y="2924"/>
                    <a:pt x="4315" y="2942"/>
                    <a:pt x="4321" y="2996"/>
                  </a:cubicBezTo>
                  <a:cubicBezTo>
                    <a:pt x="4321" y="3026"/>
                    <a:pt x="4357" y="3050"/>
                    <a:pt x="4357" y="3086"/>
                  </a:cubicBezTo>
                  <a:cubicBezTo>
                    <a:pt x="4351" y="3158"/>
                    <a:pt x="4363" y="3200"/>
                    <a:pt x="4423" y="3236"/>
                  </a:cubicBezTo>
                  <a:cubicBezTo>
                    <a:pt x="4620" y="3367"/>
                    <a:pt x="4620" y="3367"/>
                    <a:pt x="4620" y="3367"/>
                  </a:cubicBezTo>
                  <a:cubicBezTo>
                    <a:pt x="4644" y="3379"/>
                    <a:pt x="4686" y="3397"/>
                    <a:pt x="4704" y="3421"/>
                  </a:cubicBezTo>
                  <a:cubicBezTo>
                    <a:pt x="4734" y="3475"/>
                    <a:pt x="4722" y="3499"/>
                    <a:pt x="4776" y="3535"/>
                  </a:cubicBezTo>
                  <a:cubicBezTo>
                    <a:pt x="4806" y="3559"/>
                    <a:pt x="4806" y="3601"/>
                    <a:pt x="4842" y="3613"/>
                  </a:cubicBezTo>
                  <a:cubicBezTo>
                    <a:pt x="4872" y="3625"/>
                    <a:pt x="4896" y="3601"/>
                    <a:pt x="4914" y="3577"/>
                  </a:cubicBezTo>
                  <a:cubicBezTo>
                    <a:pt x="4944" y="3547"/>
                    <a:pt x="5004" y="3529"/>
                    <a:pt x="5046" y="3529"/>
                  </a:cubicBezTo>
                  <a:cubicBezTo>
                    <a:pt x="5088" y="3535"/>
                    <a:pt x="5112" y="3553"/>
                    <a:pt x="5154" y="3535"/>
                  </a:cubicBezTo>
                  <a:lnTo>
                    <a:pt x="5154" y="3535"/>
                  </a:lnTo>
                  <a:cubicBezTo>
                    <a:pt x="5190" y="3553"/>
                    <a:pt x="5316" y="3535"/>
                    <a:pt x="5316" y="3547"/>
                  </a:cubicBezTo>
                  <a:cubicBezTo>
                    <a:pt x="5334" y="3601"/>
                    <a:pt x="5358" y="3619"/>
                    <a:pt x="5411" y="3625"/>
                  </a:cubicBezTo>
                  <a:cubicBezTo>
                    <a:pt x="5448" y="3630"/>
                    <a:pt x="5483" y="3643"/>
                    <a:pt x="5501" y="3678"/>
                  </a:cubicBezTo>
                  <a:cubicBezTo>
                    <a:pt x="5537" y="3750"/>
                    <a:pt x="5555" y="3738"/>
                    <a:pt x="5621" y="3708"/>
                  </a:cubicBezTo>
                  <a:cubicBezTo>
                    <a:pt x="5699" y="3678"/>
                    <a:pt x="5729" y="3648"/>
                    <a:pt x="5819" y="3648"/>
                  </a:cubicBezTo>
                  <a:cubicBezTo>
                    <a:pt x="5855" y="3666"/>
                    <a:pt x="5885" y="3696"/>
                    <a:pt x="5920" y="3708"/>
                  </a:cubicBezTo>
                  <a:cubicBezTo>
                    <a:pt x="5956" y="3720"/>
                    <a:pt x="5944" y="3678"/>
                    <a:pt x="5962" y="3661"/>
                  </a:cubicBezTo>
                  <a:cubicBezTo>
                    <a:pt x="5974" y="3643"/>
                    <a:pt x="6070" y="3690"/>
                    <a:pt x="6082" y="3708"/>
                  </a:cubicBezTo>
                  <a:cubicBezTo>
                    <a:pt x="6148" y="3810"/>
                    <a:pt x="6214" y="3708"/>
                    <a:pt x="6273" y="3654"/>
                  </a:cubicBezTo>
                  <a:cubicBezTo>
                    <a:pt x="6333" y="3601"/>
                    <a:pt x="6411" y="3583"/>
                    <a:pt x="6483" y="3577"/>
                  </a:cubicBezTo>
                  <a:cubicBezTo>
                    <a:pt x="6549" y="3553"/>
                    <a:pt x="6549" y="3553"/>
                    <a:pt x="6549" y="3553"/>
                  </a:cubicBezTo>
                  <a:lnTo>
                    <a:pt x="6549" y="3553"/>
                  </a:lnTo>
                  <a:cubicBezTo>
                    <a:pt x="6561" y="3559"/>
                    <a:pt x="6579" y="3565"/>
                    <a:pt x="6591" y="3571"/>
                  </a:cubicBezTo>
                  <a:cubicBezTo>
                    <a:pt x="6615" y="3583"/>
                    <a:pt x="6627" y="3595"/>
                    <a:pt x="6633" y="3619"/>
                  </a:cubicBezTo>
                  <a:cubicBezTo>
                    <a:pt x="6639" y="3637"/>
                    <a:pt x="6633" y="3690"/>
                    <a:pt x="6663" y="3690"/>
                  </a:cubicBezTo>
                  <a:cubicBezTo>
                    <a:pt x="6681" y="3690"/>
                    <a:pt x="6687" y="3678"/>
                    <a:pt x="6699" y="3666"/>
                  </a:cubicBezTo>
                  <a:cubicBezTo>
                    <a:pt x="6711" y="3648"/>
                    <a:pt x="6717" y="3637"/>
                    <a:pt x="6741" y="3625"/>
                  </a:cubicBezTo>
                  <a:cubicBezTo>
                    <a:pt x="6783" y="3619"/>
                    <a:pt x="6783" y="3619"/>
                    <a:pt x="6783" y="3619"/>
                  </a:cubicBezTo>
                  <a:lnTo>
                    <a:pt x="6783" y="3619"/>
                  </a:lnTo>
                  <a:cubicBezTo>
                    <a:pt x="6873" y="3678"/>
                    <a:pt x="6873" y="3678"/>
                    <a:pt x="6873" y="3678"/>
                  </a:cubicBezTo>
                  <a:lnTo>
                    <a:pt x="6873" y="3678"/>
                  </a:lnTo>
                  <a:cubicBezTo>
                    <a:pt x="6867" y="3690"/>
                    <a:pt x="6867" y="3702"/>
                    <a:pt x="6861" y="3708"/>
                  </a:cubicBezTo>
                  <a:cubicBezTo>
                    <a:pt x="6855" y="3720"/>
                    <a:pt x="6849" y="3726"/>
                    <a:pt x="6849" y="3738"/>
                  </a:cubicBezTo>
                  <a:cubicBezTo>
                    <a:pt x="6843" y="3756"/>
                    <a:pt x="6855" y="3762"/>
                    <a:pt x="6843" y="3780"/>
                  </a:cubicBezTo>
                  <a:cubicBezTo>
                    <a:pt x="6831" y="3798"/>
                    <a:pt x="6837" y="3870"/>
                    <a:pt x="6849" y="3882"/>
                  </a:cubicBezTo>
                  <a:cubicBezTo>
                    <a:pt x="6867" y="3906"/>
                    <a:pt x="6867" y="3924"/>
                    <a:pt x="6867" y="3954"/>
                  </a:cubicBezTo>
                  <a:cubicBezTo>
                    <a:pt x="6861" y="3972"/>
                    <a:pt x="6843" y="3990"/>
                    <a:pt x="6861" y="4002"/>
                  </a:cubicBezTo>
                  <a:cubicBezTo>
                    <a:pt x="6873" y="4008"/>
                    <a:pt x="6879" y="4014"/>
                    <a:pt x="6885" y="4020"/>
                  </a:cubicBezTo>
                  <a:cubicBezTo>
                    <a:pt x="6903" y="4032"/>
                    <a:pt x="6903" y="4044"/>
                    <a:pt x="6897" y="4062"/>
                  </a:cubicBezTo>
                  <a:cubicBezTo>
                    <a:pt x="6885" y="4092"/>
                    <a:pt x="6909" y="4152"/>
                    <a:pt x="6885" y="4164"/>
                  </a:cubicBezTo>
                  <a:cubicBezTo>
                    <a:pt x="6855" y="4182"/>
                    <a:pt x="6831" y="4188"/>
                    <a:pt x="6801" y="4182"/>
                  </a:cubicBezTo>
                  <a:cubicBezTo>
                    <a:pt x="6765" y="4170"/>
                    <a:pt x="6741" y="4158"/>
                    <a:pt x="6705" y="4152"/>
                  </a:cubicBezTo>
                  <a:cubicBezTo>
                    <a:pt x="6687" y="4146"/>
                    <a:pt x="6681" y="4134"/>
                    <a:pt x="6657" y="4134"/>
                  </a:cubicBezTo>
                  <a:cubicBezTo>
                    <a:pt x="6657" y="4164"/>
                    <a:pt x="6657" y="4200"/>
                    <a:pt x="6651" y="4230"/>
                  </a:cubicBezTo>
                  <a:cubicBezTo>
                    <a:pt x="6645" y="4266"/>
                    <a:pt x="6675" y="4290"/>
                    <a:pt x="6693" y="4320"/>
                  </a:cubicBezTo>
                  <a:cubicBezTo>
                    <a:pt x="6699" y="4373"/>
                    <a:pt x="6699" y="4373"/>
                    <a:pt x="6699" y="4373"/>
                  </a:cubicBezTo>
                  <a:lnTo>
                    <a:pt x="6699" y="4373"/>
                  </a:lnTo>
                  <a:cubicBezTo>
                    <a:pt x="6615" y="4452"/>
                    <a:pt x="6615" y="4452"/>
                    <a:pt x="6615" y="4452"/>
                  </a:cubicBezTo>
                  <a:cubicBezTo>
                    <a:pt x="6585" y="4511"/>
                    <a:pt x="6495" y="4523"/>
                    <a:pt x="6525" y="4601"/>
                  </a:cubicBezTo>
                  <a:cubicBezTo>
                    <a:pt x="6555" y="4655"/>
                    <a:pt x="6471" y="4715"/>
                    <a:pt x="6477" y="4775"/>
                  </a:cubicBezTo>
                  <a:cubicBezTo>
                    <a:pt x="6483" y="4811"/>
                    <a:pt x="6489" y="4853"/>
                    <a:pt x="6471" y="4877"/>
                  </a:cubicBezTo>
                  <a:cubicBezTo>
                    <a:pt x="6441" y="4913"/>
                    <a:pt x="6423" y="4973"/>
                    <a:pt x="6369" y="4973"/>
                  </a:cubicBezTo>
                  <a:cubicBezTo>
                    <a:pt x="6321" y="4973"/>
                    <a:pt x="6309" y="4961"/>
                    <a:pt x="6291" y="5009"/>
                  </a:cubicBezTo>
                  <a:cubicBezTo>
                    <a:pt x="6208" y="5075"/>
                    <a:pt x="6160" y="5135"/>
                    <a:pt x="6046" y="5171"/>
                  </a:cubicBezTo>
                  <a:cubicBezTo>
                    <a:pt x="5950" y="5195"/>
                    <a:pt x="5849" y="5177"/>
                    <a:pt x="5759" y="5212"/>
                  </a:cubicBezTo>
                  <a:cubicBezTo>
                    <a:pt x="5693" y="5236"/>
                    <a:pt x="5693" y="5206"/>
                    <a:pt x="5681" y="5153"/>
                  </a:cubicBezTo>
                  <a:cubicBezTo>
                    <a:pt x="5633" y="5153"/>
                    <a:pt x="5579" y="5177"/>
                    <a:pt x="5537" y="5141"/>
                  </a:cubicBezTo>
                  <a:cubicBezTo>
                    <a:pt x="5490" y="5105"/>
                    <a:pt x="5442" y="5093"/>
                    <a:pt x="5400" y="5045"/>
                  </a:cubicBezTo>
                  <a:cubicBezTo>
                    <a:pt x="5352" y="5039"/>
                    <a:pt x="5268" y="4997"/>
                    <a:pt x="5226" y="5015"/>
                  </a:cubicBezTo>
                  <a:cubicBezTo>
                    <a:pt x="5178" y="5027"/>
                    <a:pt x="5118" y="4985"/>
                    <a:pt x="5076" y="4973"/>
                  </a:cubicBezTo>
                  <a:cubicBezTo>
                    <a:pt x="4938" y="4925"/>
                    <a:pt x="4902" y="5045"/>
                    <a:pt x="4800" y="5099"/>
                  </a:cubicBezTo>
                  <a:cubicBezTo>
                    <a:pt x="4716" y="5141"/>
                    <a:pt x="4854" y="5212"/>
                    <a:pt x="4782" y="5236"/>
                  </a:cubicBezTo>
                  <a:cubicBezTo>
                    <a:pt x="4758" y="5248"/>
                    <a:pt x="4710" y="5302"/>
                    <a:pt x="4692" y="5296"/>
                  </a:cubicBezTo>
                  <a:cubicBezTo>
                    <a:pt x="4675" y="5296"/>
                    <a:pt x="4651" y="5278"/>
                    <a:pt x="4638" y="5296"/>
                  </a:cubicBezTo>
                  <a:cubicBezTo>
                    <a:pt x="4596" y="5368"/>
                    <a:pt x="4596" y="5368"/>
                    <a:pt x="4596" y="5368"/>
                  </a:cubicBezTo>
                  <a:cubicBezTo>
                    <a:pt x="4561" y="5446"/>
                    <a:pt x="4483" y="5440"/>
                    <a:pt x="4411" y="5470"/>
                  </a:cubicBezTo>
                  <a:cubicBezTo>
                    <a:pt x="4351" y="5500"/>
                    <a:pt x="4267" y="5470"/>
                    <a:pt x="4225" y="5512"/>
                  </a:cubicBezTo>
                  <a:cubicBezTo>
                    <a:pt x="4183" y="5548"/>
                    <a:pt x="4153" y="5578"/>
                    <a:pt x="4099" y="5590"/>
                  </a:cubicBezTo>
                  <a:cubicBezTo>
                    <a:pt x="4033" y="5608"/>
                    <a:pt x="3991" y="5668"/>
                    <a:pt x="3949" y="5716"/>
                  </a:cubicBezTo>
                  <a:cubicBezTo>
                    <a:pt x="3889" y="5776"/>
                    <a:pt x="3818" y="5806"/>
                    <a:pt x="3740" y="5842"/>
                  </a:cubicBezTo>
                  <a:cubicBezTo>
                    <a:pt x="3692" y="5860"/>
                    <a:pt x="3715" y="5920"/>
                    <a:pt x="3644" y="5878"/>
                  </a:cubicBezTo>
                  <a:cubicBezTo>
                    <a:pt x="3554" y="5794"/>
                    <a:pt x="3464" y="5776"/>
                    <a:pt x="3356" y="5716"/>
                  </a:cubicBezTo>
                  <a:cubicBezTo>
                    <a:pt x="3314" y="5692"/>
                    <a:pt x="3320" y="5698"/>
                    <a:pt x="3284" y="5728"/>
                  </a:cubicBezTo>
                  <a:cubicBezTo>
                    <a:pt x="3248" y="5764"/>
                    <a:pt x="3224" y="5752"/>
                    <a:pt x="3230" y="5806"/>
                  </a:cubicBezTo>
                  <a:cubicBezTo>
                    <a:pt x="3236" y="5830"/>
                    <a:pt x="3200" y="5926"/>
                    <a:pt x="3170" y="5908"/>
                  </a:cubicBezTo>
                  <a:cubicBezTo>
                    <a:pt x="3140" y="5896"/>
                    <a:pt x="3134" y="5866"/>
                    <a:pt x="3098" y="5878"/>
                  </a:cubicBezTo>
                  <a:cubicBezTo>
                    <a:pt x="3045" y="5896"/>
                    <a:pt x="3014" y="5902"/>
                    <a:pt x="2955" y="5896"/>
                  </a:cubicBezTo>
                  <a:cubicBezTo>
                    <a:pt x="2937" y="5896"/>
                    <a:pt x="2877" y="5962"/>
                    <a:pt x="2889" y="5973"/>
                  </a:cubicBezTo>
                  <a:cubicBezTo>
                    <a:pt x="2919" y="6003"/>
                    <a:pt x="2961" y="6010"/>
                    <a:pt x="2984" y="6033"/>
                  </a:cubicBezTo>
                  <a:cubicBezTo>
                    <a:pt x="3021" y="6075"/>
                    <a:pt x="2955" y="6057"/>
                    <a:pt x="2942" y="6099"/>
                  </a:cubicBezTo>
                  <a:cubicBezTo>
                    <a:pt x="2919" y="6189"/>
                    <a:pt x="2847" y="6111"/>
                    <a:pt x="2805" y="6129"/>
                  </a:cubicBezTo>
                  <a:cubicBezTo>
                    <a:pt x="2763" y="6141"/>
                    <a:pt x="2817" y="6177"/>
                    <a:pt x="2745" y="6165"/>
                  </a:cubicBezTo>
                  <a:cubicBezTo>
                    <a:pt x="2679" y="6165"/>
                    <a:pt x="2715" y="6111"/>
                    <a:pt x="2685" y="6087"/>
                  </a:cubicBezTo>
                  <a:cubicBezTo>
                    <a:pt x="2643" y="6057"/>
                    <a:pt x="2631" y="6159"/>
                    <a:pt x="2583" y="6129"/>
                  </a:cubicBezTo>
                  <a:cubicBezTo>
                    <a:pt x="2559" y="6117"/>
                    <a:pt x="2577" y="6087"/>
                    <a:pt x="2541" y="6081"/>
                  </a:cubicBezTo>
                  <a:cubicBezTo>
                    <a:pt x="2487" y="6069"/>
                    <a:pt x="2463" y="6093"/>
                    <a:pt x="2409" y="6105"/>
                  </a:cubicBezTo>
                  <a:cubicBezTo>
                    <a:pt x="2331" y="6135"/>
                    <a:pt x="2295" y="6159"/>
                    <a:pt x="2235" y="6219"/>
                  </a:cubicBezTo>
                  <a:cubicBezTo>
                    <a:pt x="2175" y="6273"/>
                    <a:pt x="2068" y="6303"/>
                    <a:pt x="1990" y="6321"/>
                  </a:cubicBezTo>
                  <a:cubicBezTo>
                    <a:pt x="1888" y="6345"/>
                    <a:pt x="1978" y="6153"/>
                    <a:pt x="1960" y="6123"/>
                  </a:cubicBezTo>
                  <a:cubicBezTo>
                    <a:pt x="1942" y="6123"/>
                    <a:pt x="1912" y="6165"/>
                    <a:pt x="1906" y="6177"/>
                  </a:cubicBezTo>
                  <a:cubicBezTo>
                    <a:pt x="1900" y="6201"/>
                    <a:pt x="1870" y="6189"/>
                    <a:pt x="1846" y="6195"/>
                  </a:cubicBezTo>
                  <a:cubicBezTo>
                    <a:pt x="1780" y="6231"/>
                    <a:pt x="1726" y="6219"/>
                    <a:pt x="1726" y="6309"/>
                  </a:cubicBezTo>
                  <a:cubicBezTo>
                    <a:pt x="1726" y="6375"/>
                    <a:pt x="1726" y="6399"/>
                    <a:pt x="1666" y="6429"/>
                  </a:cubicBezTo>
                  <a:cubicBezTo>
                    <a:pt x="1618" y="6453"/>
                    <a:pt x="1600" y="6435"/>
                    <a:pt x="1552" y="6429"/>
                  </a:cubicBezTo>
                  <a:lnTo>
                    <a:pt x="1552" y="6429"/>
                  </a:lnTo>
                  <a:cubicBezTo>
                    <a:pt x="1570" y="6339"/>
                    <a:pt x="1570" y="6339"/>
                    <a:pt x="1570" y="6339"/>
                  </a:cubicBezTo>
                  <a:cubicBezTo>
                    <a:pt x="1564" y="6303"/>
                    <a:pt x="1576" y="6267"/>
                    <a:pt x="1582" y="6231"/>
                  </a:cubicBezTo>
                  <a:cubicBezTo>
                    <a:pt x="1594" y="6171"/>
                    <a:pt x="1540" y="6225"/>
                    <a:pt x="1522" y="6207"/>
                  </a:cubicBezTo>
                  <a:cubicBezTo>
                    <a:pt x="1498" y="6189"/>
                    <a:pt x="1498" y="6165"/>
                    <a:pt x="1492" y="6141"/>
                  </a:cubicBezTo>
                  <a:cubicBezTo>
                    <a:pt x="1480" y="6093"/>
                    <a:pt x="1450" y="6117"/>
                    <a:pt x="1444" y="6105"/>
                  </a:cubicBezTo>
                  <a:cubicBezTo>
                    <a:pt x="1432" y="6081"/>
                    <a:pt x="1474" y="6010"/>
                    <a:pt x="1480" y="5986"/>
                  </a:cubicBezTo>
                  <a:cubicBezTo>
                    <a:pt x="1504" y="5950"/>
                    <a:pt x="1510" y="5872"/>
                    <a:pt x="1486" y="5836"/>
                  </a:cubicBezTo>
                  <a:cubicBezTo>
                    <a:pt x="1456" y="5800"/>
                    <a:pt x="1444" y="5794"/>
                    <a:pt x="1438" y="5746"/>
                  </a:cubicBezTo>
                  <a:cubicBezTo>
                    <a:pt x="1468" y="5704"/>
                    <a:pt x="1528" y="5758"/>
                    <a:pt x="1564" y="5716"/>
                  </a:cubicBezTo>
                  <a:cubicBezTo>
                    <a:pt x="1582" y="5698"/>
                    <a:pt x="1600" y="5632"/>
                    <a:pt x="1588" y="5614"/>
                  </a:cubicBezTo>
                  <a:cubicBezTo>
                    <a:pt x="1582" y="5590"/>
                    <a:pt x="1594" y="5560"/>
                    <a:pt x="1588" y="5536"/>
                  </a:cubicBezTo>
                  <a:cubicBezTo>
                    <a:pt x="1582" y="5494"/>
                    <a:pt x="1558" y="5482"/>
                    <a:pt x="1582" y="5428"/>
                  </a:cubicBezTo>
                  <a:cubicBezTo>
                    <a:pt x="1606" y="5374"/>
                    <a:pt x="1648" y="5368"/>
                    <a:pt x="1672" y="5314"/>
                  </a:cubicBezTo>
                  <a:cubicBezTo>
                    <a:pt x="1696" y="5254"/>
                    <a:pt x="1666" y="5159"/>
                    <a:pt x="1648" y="5099"/>
                  </a:cubicBezTo>
                  <a:cubicBezTo>
                    <a:pt x="1618" y="5015"/>
                    <a:pt x="1618" y="5015"/>
                    <a:pt x="1618" y="5015"/>
                  </a:cubicBezTo>
                  <a:lnTo>
                    <a:pt x="1618" y="5015"/>
                  </a:lnTo>
                  <a:cubicBezTo>
                    <a:pt x="1690" y="4985"/>
                    <a:pt x="1690" y="4985"/>
                    <a:pt x="1690" y="4985"/>
                  </a:cubicBezTo>
                  <a:cubicBezTo>
                    <a:pt x="1726" y="4955"/>
                    <a:pt x="1756" y="4925"/>
                    <a:pt x="1780" y="4895"/>
                  </a:cubicBezTo>
                  <a:cubicBezTo>
                    <a:pt x="1792" y="4883"/>
                    <a:pt x="1828" y="4811"/>
                    <a:pt x="1846" y="4823"/>
                  </a:cubicBezTo>
                  <a:cubicBezTo>
                    <a:pt x="1864" y="4835"/>
                    <a:pt x="1882" y="4865"/>
                    <a:pt x="1912" y="4859"/>
                  </a:cubicBezTo>
                  <a:cubicBezTo>
                    <a:pt x="1924" y="4853"/>
                    <a:pt x="1936" y="4793"/>
                    <a:pt x="1966" y="4781"/>
                  </a:cubicBezTo>
                  <a:cubicBezTo>
                    <a:pt x="1984" y="4769"/>
                    <a:pt x="1978" y="4751"/>
                    <a:pt x="1972" y="4733"/>
                  </a:cubicBezTo>
                  <a:cubicBezTo>
                    <a:pt x="1972" y="4691"/>
                    <a:pt x="1972" y="4667"/>
                    <a:pt x="1984" y="4625"/>
                  </a:cubicBezTo>
                  <a:cubicBezTo>
                    <a:pt x="1984" y="4589"/>
                    <a:pt x="1942" y="4589"/>
                    <a:pt x="1942" y="4553"/>
                  </a:cubicBezTo>
                  <a:cubicBezTo>
                    <a:pt x="1942" y="4541"/>
                    <a:pt x="1948" y="4517"/>
                    <a:pt x="1948" y="4499"/>
                  </a:cubicBezTo>
                  <a:cubicBezTo>
                    <a:pt x="1954" y="4481"/>
                    <a:pt x="2002" y="4487"/>
                    <a:pt x="2014" y="4487"/>
                  </a:cubicBezTo>
                  <a:cubicBezTo>
                    <a:pt x="2074" y="4463"/>
                    <a:pt x="1990" y="4397"/>
                    <a:pt x="1996" y="4386"/>
                  </a:cubicBezTo>
                  <a:cubicBezTo>
                    <a:pt x="1996" y="4362"/>
                    <a:pt x="2092" y="4397"/>
                    <a:pt x="2110" y="4397"/>
                  </a:cubicBezTo>
                  <a:cubicBezTo>
                    <a:pt x="2128" y="4397"/>
                    <a:pt x="2128" y="4445"/>
                    <a:pt x="2146" y="4463"/>
                  </a:cubicBezTo>
                  <a:cubicBezTo>
                    <a:pt x="2175" y="4481"/>
                    <a:pt x="2175" y="4410"/>
                    <a:pt x="2182" y="4404"/>
                  </a:cubicBezTo>
                  <a:cubicBezTo>
                    <a:pt x="2193" y="4386"/>
                    <a:pt x="2211" y="4380"/>
                    <a:pt x="2223" y="4362"/>
                  </a:cubicBezTo>
                  <a:cubicBezTo>
                    <a:pt x="2235" y="4356"/>
                    <a:pt x="2206" y="4332"/>
                    <a:pt x="2199" y="4320"/>
                  </a:cubicBezTo>
                  <a:cubicBezTo>
                    <a:pt x="2199" y="4278"/>
                    <a:pt x="2217" y="4212"/>
                    <a:pt x="2235" y="4176"/>
                  </a:cubicBezTo>
                  <a:cubicBezTo>
                    <a:pt x="2265" y="4116"/>
                    <a:pt x="2199" y="4152"/>
                    <a:pt x="2182" y="4116"/>
                  </a:cubicBezTo>
                  <a:cubicBezTo>
                    <a:pt x="2169" y="4092"/>
                    <a:pt x="2151" y="4104"/>
                    <a:pt x="2122" y="4098"/>
                  </a:cubicBezTo>
                  <a:cubicBezTo>
                    <a:pt x="2098" y="4092"/>
                    <a:pt x="2128" y="4032"/>
                    <a:pt x="2122" y="4014"/>
                  </a:cubicBezTo>
                  <a:cubicBezTo>
                    <a:pt x="2110" y="3990"/>
                    <a:pt x="2008" y="3984"/>
                    <a:pt x="1984" y="3984"/>
                  </a:cubicBezTo>
                  <a:cubicBezTo>
                    <a:pt x="1936" y="3984"/>
                    <a:pt x="1948" y="4002"/>
                    <a:pt x="1924" y="3960"/>
                  </a:cubicBezTo>
                  <a:cubicBezTo>
                    <a:pt x="1906" y="3942"/>
                    <a:pt x="1900" y="3906"/>
                    <a:pt x="1888" y="3882"/>
                  </a:cubicBezTo>
                  <a:cubicBezTo>
                    <a:pt x="1864" y="3840"/>
                    <a:pt x="1900" y="3828"/>
                    <a:pt x="1912" y="3798"/>
                  </a:cubicBezTo>
                  <a:cubicBezTo>
                    <a:pt x="1918" y="3726"/>
                    <a:pt x="1918" y="3708"/>
                    <a:pt x="1876" y="3654"/>
                  </a:cubicBezTo>
                  <a:cubicBezTo>
                    <a:pt x="1846" y="3613"/>
                    <a:pt x="1912" y="3583"/>
                    <a:pt x="1918" y="3547"/>
                  </a:cubicBezTo>
                  <a:cubicBezTo>
                    <a:pt x="1936" y="3451"/>
                    <a:pt x="1936" y="3451"/>
                    <a:pt x="1936" y="3451"/>
                  </a:cubicBezTo>
                  <a:cubicBezTo>
                    <a:pt x="1942" y="3403"/>
                    <a:pt x="1978" y="3379"/>
                    <a:pt x="1990" y="3337"/>
                  </a:cubicBezTo>
                  <a:cubicBezTo>
                    <a:pt x="1996" y="3320"/>
                    <a:pt x="1984" y="3308"/>
                    <a:pt x="2008" y="3290"/>
                  </a:cubicBezTo>
                  <a:cubicBezTo>
                    <a:pt x="2038" y="3266"/>
                    <a:pt x="2038" y="3260"/>
                    <a:pt x="2014" y="3224"/>
                  </a:cubicBezTo>
                  <a:cubicBezTo>
                    <a:pt x="1996" y="3182"/>
                    <a:pt x="1894" y="3170"/>
                    <a:pt x="1924" y="3134"/>
                  </a:cubicBezTo>
                  <a:cubicBezTo>
                    <a:pt x="1942" y="3110"/>
                    <a:pt x="1984" y="3080"/>
                    <a:pt x="2014" y="3086"/>
                  </a:cubicBezTo>
                  <a:cubicBezTo>
                    <a:pt x="2038" y="3086"/>
                    <a:pt x="2008" y="3128"/>
                    <a:pt x="2026" y="3140"/>
                  </a:cubicBezTo>
                  <a:cubicBezTo>
                    <a:pt x="2068" y="3158"/>
                    <a:pt x="2098" y="3140"/>
                    <a:pt x="2122" y="3110"/>
                  </a:cubicBezTo>
                  <a:cubicBezTo>
                    <a:pt x="2164" y="3050"/>
                    <a:pt x="2146" y="3014"/>
                    <a:pt x="2140" y="2954"/>
                  </a:cubicBezTo>
                  <a:cubicBezTo>
                    <a:pt x="2122" y="2853"/>
                    <a:pt x="2020" y="2906"/>
                    <a:pt x="1948" y="2877"/>
                  </a:cubicBezTo>
                  <a:cubicBezTo>
                    <a:pt x="1882" y="2847"/>
                    <a:pt x="1852" y="2882"/>
                    <a:pt x="1798" y="2871"/>
                  </a:cubicBezTo>
                  <a:cubicBezTo>
                    <a:pt x="1774" y="2871"/>
                    <a:pt x="1756" y="2847"/>
                    <a:pt x="1726" y="2847"/>
                  </a:cubicBezTo>
                  <a:cubicBezTo>
                    <a:pt x="1696" y="2840"/>
                    <a:pt x="1666" y="2853"/>
                    <a:pt x="1642" y="2829"/>
                  </a:cubicBezTo>
                  <a:cubicBezTo>
                    <a:pt x="1588" y="2781"/>
                    <a:pt x="1486" y="2864"/>
                    <a:pt x="1486" y="2793"/>
                  </a:cubicBezTo>
                  <a:cubicBezTo>
                    <a:pt x="1486" y="2775"/>
                    <a:pt x="1492" y="2745"/>
                    <a:pt x="1498" y="2727"/>
                  </a:cubicBezTo>
                  <a:cubicBezTo>
                    <a:pt x="1474" y="2697"/>
                    <a:pt x="1516" y="2643"/>
                    <a:pt x="1558" y="2667"/>
                  </a:cubicBezTo>
                  <a:cubicBezTo>
                    <a:pt x="1618" y="2691"/>
                    <a:pt x="1606" y="2595"/>
                    <a:pt x="1606" y="2577"/>
                  </a:cubicBezTo>
                  <a:cubicBezTo>
                    <a:pt x="1582" y="2559"/>
                    <a:pt x="1444" y="2643"/>
                    <a:pt x="1504" y="2541"/>
                  </a:cubicBezTo>
                  <a:cubicBezTo>
                    <a:pt x="1546" y="2469"/>
                    <a:pt x="1444" y="2445"/>
                    <a:pt x="1534" y="2379"/>
                  </a:cubicBezTo>
                  <a:cubicBezTo>
                    <a:pt x="1564" y="2355"/>
                    <a:pt x="1600" y="2313"/>
                    <a:pt x="1588" y="2271"/>
                  </a:cubicBezTo>
                  <a:cubicBezTo>
                    <a:pt x="1576" y="2247"/>
                    <a:pt x="1558" y="2152"/>
                    <a:pt x="1540" y="2133"/>
                  </a:cubicBezTo>
                  <a:cubicBezTo>
                    <a:pt x="1486" y="2133"/>
                    <a:pt x="1378" y="2229"/>
                    <a:pt x="1325" y="2253"/>
                  </a:cubicBezTo>
                  <a:cubicBezTo>
                    <a:pt x="1235" y="2295"/>
                    <a:pt x="1151" y="2313"/>
                    <a:pt x="1049" y="2325"/>
                  </a:cubicBezTo>
                  <a:cubicBezTo>
                    <a:pt x="995" y="2331"/>
                    <a:pt x="905" y="2331"/>
                    <a:pt x="857" y="2349"/>
                  </a:cubicBezTo>
                  <a:lnTo>
                    <a:pt x="857" y="2349"/>
                  </a:lnTo>
                  <a:cubicBezTo>
                    <a:pt x="767" y="2325"/>
                    <a:pt x="767" y="2325"/>
                    <a:pt x="767" y="2325"/>
                  </a:cubicBezTo>
                  <a:lnTo>
                    <a:pt x="767" y="2325"/>
                  </a:lnTo>
                  <a:cubicBezTo>
                    <a:pt x="707" y="2157"/>
                    <a:pt x="707" y="2157"/>
                    <a:pt x="707" y="2157"/>
                  </a:cubicBezTo>
                  <a:cubicBezTo>
                    <a:pt x="743" y="2115"/>
                    <a:pt x="743" y="2115"/>
                    <a:pt x="743" y="2115"/>
                  </a:cubicBezTo>
                  <a:cubicBezTo>
                    <a:pt x="749" y="2080"/>
                    <a:pt x="749" y="2080"/>
                    <a:pt x="749" y="2080"/>
                  </a:cubicBezTo>
                  <a:cubicBezTo>
                    <a:pt x="755" y="1978"/>
                    <a:pt x="767" y="1942"/>
                    <a:pt x="863" y="1912"/>
                  </a:cubicBezTo>
                  <a:cubicBezTo>
                    <a:pt x="929" y="1888"/>
                    <a:pt x="1001" y="1846"/>
                    <a:pt x="959" y="1768"/>
                  </a:cubicBezTo>
                  <a:cubicBezTo>
                    <a:pt x="929" y="1714"/>
                    <a:pt x="935" y="1714"/>
                    <a:pt x="959" y="1660"/>
                  </a:cubicBezTo>
                  <a:cubicBezTo>
                    <a:pt x="983" y="1594"/>
                    <a:pt x="899" y="1564"/>
                    <a:pt x="857" y="1552"/>
                  </a:cubicBezTo>
                  <a:cubicBezTo>
                    <a:pt x="815" y="1540"/>
                    <a:pt x="821" y="1504"/>
                    <a:pt x="767" y="1510"/>
                  </a:cubicBezTo>
                  <a:cubicBezTo>
                    <a:pt x="743" y="1516"/>
                    <a:pt x="737" y="1540"/>
                    <a:pt x="713" y="1534"/>
                  </a:cubicBezTo>
                  <a:cubicBezTo>
                    <a:pt x="713" y="1492"/>
                    <a:pt x="695" y="1468"/>
                    <a:pt x="731" y="1438"/>
                  </a:cubicBezTo>
                  <a:cubicBezTo>
                    <a:pt x="773" y="1402"/>
                    <a:pt x="767" y="1366"/>
                    <a:pt x="707" y="1402"/>
                  </a:cubicBezTo>
                  <a:cubicBezTo>
                    <a:pt x="677" y="1414"/>
                    <a:pt x="647" y="1402"/>
                    <a:pt x="624" y="1420"/>
                  </a:cubicBezTo>
                  <a:cubicBezTo>
                    <a:pt x="552" y="1456"/>
                    <a:pt x="510" y="1456"/>
                    <a:pt x="426" y="1468"/>
                  </a:cubicBezTo>
                  <a:cubicBezTo>
                    <a:pt x="324" y="1486"/>
                    <a:pt x="246" y="1540"/>
                    <a:pt x="156" y="1582"/>
                  </a:cubicBezTo>
                  <a:cubicBezTo>
                    <a:pt x="126" y="1594"/>
                    <a:pt x="54" y="1654"/>
                    <a:pt x="24" y="1654"/>
                  </a:cubicBezTo>
                  <a:lnTo>
                    <a:pt x="24" y="1654"/>
                  </a:lnTo>
                  <a:cubicBezTo>
                    <a:pt x="24" y="1612"/>
                    <a:pt x="24" y="1564"/>
                    <a:pt x="54" y="1528"/>
                  </a:cubicBezTo>
                  <a:cubicBezTo>
                    <a:pt x="78" y="1498"/>
                    <a:pt x="120" y="1414"/>
                    <a:pt x="120" y="1372"/>
                  </a:cubicBezTo>
                  <a:cubicBezTo>
                    <a:pt x="0" y="1151"/>
                    <a:pt x="0" y="1151"/>
                    <a:pt x="0" y="1151"/>
                  </a:cubicBezTo>
                  <a:close/>
                  <a:moveTo>
                    <a:pt x="3003" y="0"/>
                  </a:moveTo>
                  <a:lnTo>
                    <a:pt x="3003" y="0"/>
                  </a:lnTo>
                  <a:lnTo>
                    <a:pt x="3003" y="0"/>
                  </a:lnTo>
                  <a:cubicBezTo>
                    <a:pt x="2990" y="12"/>
                    <a:pt x="2984" y="30"/>
                    <a:pt x="2966" y="48"/>
                  </a:cubicBezTo>
                  <a:cubicBezTo>
                    <a:pt x="2955" y="54"/>
                    <a:pt x="2937" y="60"/>
                    <a:pt x="2925" y="66"/>
                  </a:cubicBezTo>
                  <a:cubicBezTo>
                    <a:pt x="2901" y="78"/>
                    <a:pt x="2877" y="114"/>
                    <a:pt x="2883" y="138"/>
                  </a:cubicBezTo>
                  <a:cubicBezTo>
                    <a:pt x="2889" y="150"/>
                    <a:pt x="2919" y="150"/>
                    <a:pt x="2931" y="150"/>
                  </a:cubicBezTo>
                  <a:cubicBezTo>
                    <a:pt x="2955" y="150"/>
                    <a:pt x="2984" y="150"/>
                    <a:pt x="3003" y="156"/>
                  </a:cubicBezTo>
                  <a:lnTo>
                    <a:pt x="3003" y="156"/>
                  </a:lnTo>
                  <a:cubicBezTo>
                    <a:pt x="3026" y="150"/>
                    <a:pt x="3026" y="150"/>
                    <a:pt x="3026" y="150"/>
                  </a:cubicBezTo>
                  <a:cubicBezTo>
                    <a:pt x="3074" y="144"/>
                    <a:pt x="3068" y="102"/>
                    <a:pt x="3050" y="66"/>
                  </a:cubicBezTo>
                  <a:cubicBezTo>
                    <a:pt x="3045" y="60"/>
                    <a:pt x="3038" y="48"/>
                    <a:pt x="3038" y="36"/>
                  </a:cubicBezTo>
                  <a:cubicBezTo>
                    <a:pt x="3026" y="18"/>
                    <a:pt x="3021" y="12"/>
                    <a:pt x="3003" y="0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138"/>
            <p:cNvSpPr>
              <a:spLocks noChangeArrowheads="1"/>
            </p:cNvSpPr>
            <p:nvPr/>
          </p:nvSpPr>
          <p:spPr bwMode="auto">
            <a:xfrm>
              <a:off x="2362333" y="6272737"/>
              <a:ext cx="1531023" cy="1079547"/>
            </a:xfrm>
            <a:custGeom>
              <a:avLst/>
              <a:gdLst>
                <a:gd name="T0" fmla="*/ 1869 w 2871"/>
                <a:gd name="T1" fmla="*/ 0 h 2026"/>
                <a:gd name="T2" fmla="*/ 1923 w 2871"/>
                <a:gd name="T3" fmla="*/ 377 h 2026"/>
                <a:gd name="T4" fmla="*/ 1893 w 2871"/>
                <a:gd name="T5" fmla="*/ 503 h 2026"/>
                <a:gd name="T6" fmla="*/ 2295 w 2871"/>
                <a:gd name="T7" fmla="*/ 317 h 2026"/>
                <a:gd name="T8" fmla="*/ 2576 w 2871"/>
                <a:gd name="T9" fmla="*/ 251 h 2026"/>
                <a:gd name="T10" fmla="*/ 2582 w 2871"/>
                <a:gd name="T11" fmla="*/ 383 h 2026"/>
                <a:gd name="T12" fmla="*/ 2726 w 2871"/>
                <a:gd name="T13" fmla="*/ 401 h 2026"/>
                <a:gd name="T14" fmla="*/ 2828 w 2871"/>
                <a:gd name="T15" fmla="*/ 617 h 2026"/>
                <a:gd name="T16" fmla="*/ 2618 w 2871"/>
                <a:gd name="T17" fmla="*/ 929 h 2026"/>
                <a:gd name="T18" fmla="*/ 2576 w 2871"/>
                <a:gd name="T19" fmla="*/ 1006 h 2026"/>
                <a:gd name="T20" fmla="*/ 2636 w 2871"/>
                <a:gd name="T21" fmla="*/ 1174 h 2026"/>
                <a:gd name="T22" fmla="*/ 2163 w 2871"/>
                <a:gd name="T23" fmla="*/ 1342 h 2026"/>
                <a:gd name="T24" fmla="*/ 1893 w 2871"/>
                <a:gd name="T25" fmla="*/ 1612 h 2026"/>
                <a:gd name="T26" fmla="*/ 1516 w 2871"/>
                <a:gd name="T27" fmla="*/ 1977 h 2026"/>
                <a:gd name="T28" fmla="*/ 1366 w 2871"/>
                <a:gd name="T29" fmla="*/ 1833 h 2026"/>
                <a:gd name="T30" fmla="*/ 1270 w 2871"/>
                <a:gd name="T31" fmla="*/ 1654 h 2026"/>
                <a:gd name="T32" fmla="*/ 1096 w 2871"/>
                <a:gd name="T33" fmla="*/ 1528 h 2026"/>
                <a:gd name="T34" fmla="*/ 802 w 2871"/>
                <a:gd name="T35" fmla="*/ 1761 h 2026"/>
                <a:gd name="T36" fmla="*/ 497 w 2871"/>
                <a:gd name="T37" fmla="*/ 1875 h 2026"/>
                <a:gd name="T38" fmla="*/ 323 w 2871"/>
                <a:gd name="T39" fmla="*/ 1983 h 2026"/>
                <a:gd name="T40" fmla="*/ 119 w 2871"/>
                <a:gd name="T41" fmla="*/ 1983 h 2026"/>
                <a:gd name="T42" fmla="*/ 137 w 2871"/>
                <a:gd name="T43" fmla="*/ 1893 h 2026"/>
                <a:gd name="T44" fmla="*/ 77 w 2871"/>
                <a:gd name="T45" fmla="*/ 1576 h 2026"/>
                <a:gd name="T46" fmla="*/ 227 w 2871"/>
                <a:gd name="T47" fmla="*/ 1282 h 2026"/>
                <a:gd name="T48" fmla="*/ 383 w 2871"/>
                <a:gd name="T49" fmla="*/ 1234 h 2026"/>
                <a:gd name="T50" fmla="*/ 749 w 2871"/>
                <a:gd name="T51" fmla="*/ 1090 h 2026"/>
                <a:gd name="T52" fmla="*/ 952 w 2871"/>
                <a:gd name="T53" fmla="*/ 977 h 2026"/>
                <a:gd name="T54" fmla="*/ 1090 w 2871"/>
                <a:gd name="T55" fmla="*/ 821 h 2026"/>
                <a:gd name="T56" fmla="*/ 1258 w 2871"/>
                <a:gd name="T57" fmla="*/ 713 h 2026"/>
                <a:gd name="T58" fmla="*/ 1204 w 2871"/>
                <a:gd name="T59" fmla="*/ 557 h 2026"/>
                <a:gd name="T60" fmla="*/ 1228 w 2871"/>
                <a:gd name="T61" fmla="*/ 491 h 2026"/>
                <a:gd name="T62" fmla="*/ 1378 w 2871"/>
                <a:gd name="T63" fmla="*/ 341 h 2026"/>
                <a:gd name="T64" fmla="*/ 1581 w 2871"/>
                <a:gd name="T65" fmla="*/ 239 h 2026"/>
                <a:gd name="T66" fmla="*/ 1767 w 2871"/>
                <a:gd name="T67" fmla="*/ 9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1" h="2026">
                  <a:moveTo>
                    <a:pt x="1869" y="0"/>
                  </a:moveTo>
                  <a:lnTo>
                    <a:pt x="1869" y="0"/>
                  </a:lnTo>
                  <a:cubicBezTo>
                    <a:pt x="1989" y="221"/>
                    <a:pt x="1989" y="221"/>
                    <a:pt x="1989" y="221"/>
                  </a:cubicBezTo>
                  <a:cubicBezTo>
                    <a:pt x="1989" y="263"/>
                    <a:pt x="1947" y="347"/>
                    <a:pt x="1923" y="377"/>
                  </a:cubicBezTo>
                  <a:cubicBezTo>
                    <a:pt x="1893" y="413"/>
                    <a:pt x="1893" y="461"/>
                    <a:pt x="1893" y="503"/>
                  </a:cubicBezTo>
                  <a:lnTo>
                    <a:pt x="1893" y="503"/>
                  </a:lnTo>
                  <a:cubicBezTo>
                    <a:pt x="1923" y="503"/>
                    <a:pt x="1995" y="443"/>
                    <a:pt x="2025" y="431"/>
                  </a:cubicBezTo>
                  <a:cubicBezTo>
                    <a:pt x="2115" y="389"/>
                    <a:pt x="2193" y="335"/>
                    <a:pt x="2295" y="317"/>
                  </a:cubicBezTo>
                  <a:cubicBezTo>
                    <a:pt x="2379" y="305"/>
                    <a:pt x="2421" y="305"/>
                    <a:pt x="2493" y="269"/>
                  </a:cubicBezTo>
                  <a:cubicBezTo>
                    <a:pt x="2516" y="251"/>
                    <a:pt x="2546" y="263"/>
                    <a:pt x="2576" y="251"/>
                  </a:cubicBezTo>
                  <a:cubicBezTo>
                    <a:pt x="2636" y="215"/>
                    <a:pt x="2642" y="251"/>
                    <a:pt x="2600" y="287"/>
                  </a:cubicBezTo>
                  <a:cubicBezTo>
                    <a:pt x="2564" y="317"/>
                    <a:pt x="2582" y="341"/>
                    <a:pt x="2582" y="383"/>
                  </a:cubicBezTo>
                  <a:cubicBezTo>
                    <a:pt x="2606" y="389"/>
                    <a:pt x="2612" y="365"/>
                    <a:pt x="2636" y="359"/>
                  </a:cubicBezTo>
                  <a:cubicBezTo>
                    <a:pt x="2690" y="353"/>
                    <a:pt x="2684" y="389"/>
                    <a:pt x="2726" y="401"/>
                  </a:cubicBezTo>
                  <a:cubicBezTo>
                    <a:pt x="2768" y="413"/>
                    <a:pt x="2852" y="443"/>
                    <a:pt x="2828" y="509"/>
                  </a:cubicBezTo>
                  <a:cubicBezTo>
                    <a:pt x="2804" y="563"/>
                    <a:pt x="2798" y="563"/>
                    <a:pt x="2828" y="617"/>
                  </a:cubicBezTo>
                  <a:cubicBezTo>
                    <a:pt x="2870" y="695"/>
                    <a:pt x="2798" y="737"/>
                    <a:pt x="2732" y="761"/>
                  </a:cubicBezTo>
                  <a:cubicBezTo>
                    <a:pt x="2636" y="791"/>
                    <a:pt x="2624" y="827"/>
                    <a:pt x="2618" y="929"/>
                  </a:cubicBezTo>
                  <a:cubicBezTo>
                    <a:pt x="2612" y="964"/>
                    <a:pt x="2612" y="964"/>
                    <a:pt x="2612" y="964"/>
                  </a:cubicBezTo>
                  <a:cubicBezTo>
                    <a:pt x="2576" y="1006"/>
                    <a:pt x="2576" y="1006"/>
                    <a:pt x="2576" y="1006"/>
                  </a:cubicBezTo>
                  <a:cubicBezTo>
                    <a:pt x="2636" y="1174"/>
                    <a:pt x="2636" y="1174"/>
                    <a:pt x="2636" y="1174"/>
                  </a:cubicBezTo>
                  <a:lnTo>
                    <a:pt x="2636" y="1174"/>
                  </a:lnTo>
                  <a:cubicBezTo>
                    <a:pt x="2486" y="1126"/>
                    <a:pt x="2486" y="1126"/>
                    <a:pt x="2486" y="1126"/>
                  </a:cubicBezTo>
                  <a:cubicBezTo>
                    <a:pt x="2163" y="1342"/>
                    <a:pt x="2163" y="1342"/>
                    <a:pt x="2163" y="1342"/>
                  </a:cubicBezTo>
                  <a:cubicBezTo>
                    <a:pt x="2025" y="1516"/>
                    <a:pt x="2025" y="1516"/>
                    <a:pt x="2025" y="1516"/>
                  </a:cubicBezTo>
                  <a:cubicBezTo>
                    <a:pt x="1893" y="1612"/>
                    <a:pt x="1893" y="1612"/>
                    <a:pt x="1893" y="1612"/>
                  </a:cubicBezTo>
                  <a:lnTo>
                    <a:pt x="1893" y="1612"/>
                  </a:lnTo>
                  <a:cubicBezTo>
                    <a:pt x="1516" y="1977"/>
                    <a:pt x="1516" y="1977"/>
                    <a:pt x="1516" y="1977"/>
                  </a:cubicBezTo>
                  <a:lnTo>
                    <a:pt x="1516" y="1977"/>
                  </a:lnTo>
                  <a:cubicBezTo>
                    <a:pt x="1366" y="1833"/>
                    <a:pt x="1366" y="1833"/>
                    <a:pt x="1366" y="1833"/>
                  </a:cubicBezTo>
                  <a:cubicBezTo>
                    <a:pt x="1324" y="1809"/>
                    <a:pt x="1336" y="1779"/>
                    <a:pt x="1336" y="1737"/>
                  </a:cubicBezTo>
                  <a:cubicBezTo>
                    <a:pt x="1336" y="1689"/>
                    <a:pt x="1306" y="1678"/>
                    <a:pt x="1270" y="1654"/>
                  </a:cubicBezTo>
                  <a:cubicBezTo>
                    <a:pt x="1192" y="1600"/>
                    <a:pt x="1306" y="1468"/>
                    <a:pt x="1270" y="1456"/>
                  </a:cubicBezTo>
                  <a:cubicBezTo>
                    <a:pt x="1240" y="1438"/>
                    <a:pt x="1126" y="1510"/>
                    <a:pt x="1096" y="1528"/>
                  </a:cubicBezTo>
                  <a:cubicBezTo>
                    <a:pt x="1018" y="1570"/>
                    <a:pt x="964" y="1606"/>
                    <a:pt x="910" y="1684"/>
                  </a:cubicBezTo>
                  <a:cubicBezTo>
                    <a:pt x="880" y="1731"/>
                    <a:pt x="856" y="1749"/>
                    <a:pt x="802" y="1761"/>
                  </a:cubicBezTo>
                  <a:cubicBezTo>
                    <a:pt x="749" y="1791"/>
                    <a:pt x="689" y="1761"/>
                    <a:pt x="641" y="1797"/>
                  </a:cubicBezTo>
                  <a:cubicBezTo>
                    <a:pt x="599" y="1827"/>
                    <a:pt x="539" y="1845"/>
                    <a:pt x="497" y="1875"/>
                  </a:cubicBezTo>
                  <a:cubicBezTo>
                    <a:pt x="467" y="1893"/>
                    <a:pt x="449" y="1923"/>
                    <a:pt x="425" y="1947"/>
                  </a:cubicBezTo>
                  <a:cubicBezTo>
                    <a:pt x="395" y="1971"/>
                    <a:pt x="359" y="1965"/>
                    <a:pt x="323" y="1983"/>
                  </a:cubicBezTo>
                  <a:cubicBezTo>
                    <a:pt x="281" y="2007"/>
                    <a:pt x="227" y="2025"/>
                    <a:pt x="179" y="2013"/>
                  </a:cubicBezTo>
                  <a:cubicBezTo>
                    <a:pt x="119" y="1983"/>
                    <a:pt x="119" y="1983"/>
                    <a:pt x="119" y="1983"/>
                  </a:cubicBezTo>
                  <a:lnTo>
                    <a:pt x="119" y="1983"/>
                  </a:lnTo>
                  <a:cubicBezTo>
                    <a:pt x="125" y="1953"/>
                    <a:pt x="131" y="1923"/>
                    <a:pt x="137" y="1893"/>
                  </a:cubicBezTo>
                  <a:cubicBezTo>
                    <a:pt x="143" y="1851"/>
                    <a:pt x="131" y="1749"/>
                    <a:pt x="155" y="1720"/>
                  </a:cubicBezTo>
                  <a:cubicBezTo>
                    <a:pt x="77" y="1576"/>
                    <a:pt x="77" y="1576"/>
                    <a:pt x="77" y="1576"/>
                  </a:cubicBezTo>
                  <a:cubicBezTo>
                    <a:pt x="59" y="1546"/>
                    <a:pt x="0" y="1522"/>
                    <a:pt x="41" y="1492"/>
                  </a:cubicBezTo>
                  <a:cubicBezTo>
                    <a:pt x="119" y="1438"/>
                    <a:pt x="155" y="1336"/>
                    <a:pt x="227" y="1282"/>
                  </a:cubicBezTo>
                  <a:cubicBezTo>
                    <a:pt x="293" y="1234"/>
                    <a:pt x="257" y="1198"/>
                    <a:pt x="323" y="1246"/>
                  </a:cubicBezTo>
                  <a:cubicBezTo>
                    <a:pt x="341" y="1264"/>
                    <a:pt x="365" y="1240"/>
                    <a:pt x="383" y="1234"/>
                  </a:cubicBezTo>
                  <a:cubicBezTo>
                    <a:pt x="467" y="1192"/>
                    <a:pt x="575" y="1192"/>
                    <a:pt x="659" y="1138"/>
                  </a:cubicBezTo>
                  <a:cubicBezTo>
                    <a:pt x="707" y="1108"/>
                    <a:pt x="695" y="1090"/>
                    <a:pt x="749" y="1090"/>
                  </a:cubicBezTo>
                  <a:cubicBezTo>
                    <a:pt x="797" y="1090"/>
                    <a:pt x="856" y="1090"/>
                    <a:pt x="886" y="1054"/>
                  </a:cubicBezTo>
                  <a:cubicBezTo>
                    <a:pt x="910" y="1030"/>
                    <a:pt x="940" y="1006"/>
                    <a:pt x="952" y="977"/>
                  </a:cubicBezTo>
                  <a:cubicBezTo>
                    <a:pt x="958" y="953"/>
                    <a:pt x="958" y="929"/>
                    <a:pt x="970" y="905"/>
                  </a:cubicBezTo>
                  <a:cubicBezTo>
                    <a:pt x="994" y="869"/>
                    <a:pt x="1042" y="833"/>
                    <a:pt x="1090" y="821"/>
                  </a:cubicBezTo>
                  <a:cubicBezTo>
                    <a:pt x="1126" y="809"/>
                    <a:pt x="1144" y="809"/>
                    <a:pt x="1168" y="785"/>
                  </a:cubicBezTo>
                  <a:cubicBezTo>
                    <a:pt x="1186" y="767"/>
                    <a:pt x="1258" y="725"/>
                    <a:pt x="1258" y="713"/>
                  </a:cubicBezTo>
                  <a:cubicBezTo>
                    <a:pt x="1228" y="701"/>
                    <a:pt x="1156" y="635"/>
                    <a:pt x="1144" y="611"/>
                  </a:cubicBezTo>
                  <a:cubicBezTo>
                    <a:pt x="1162" y="593"/>
                    <a:pt x="1210" y="581"/>
                    <a:pt x="1204" y="557"/>
                  </a:cubicBezTo>
                  <a:cubicBezTo>
                    <a:pt x="1198" y="533"/>
                    <a:pt x="1192" y="515"/>
                    <a:pt x="1216" y="497"/>
                  </a:cubicBezTo>
                  <a:lnTo>
                    <a:pt x="1228" y="491"/>
                  </a:lnTo>
                  <a:cubicBezTo>
                    <a:pt x="1258" y="455"/>
                    <a:pt x="1354" y="521"/>
                    <a:pt x="1360" y="473"/>
                  </a:cubicBezTo>
                  <a:cubicBezTo>
                    <a:pt x="1360" y="419"/>
                    <a:pt x="1324" y="371"/>
                    <a:pt x="1378" y="341"/>
                  </a:cubicBezTo>
                  <a:cubicBezTo>
                    <a:pt x="1408" y="329"/>
                    <a:pt x="1432" y="299"/>
                    <a:pt x="1468" y="287"/>
                  </a:cubicBezTo>
                  <a:cubicBezTo>
                    <a:pt x="1498" y="281"/>
                    <a:pt x="1552" y="257"/>
                    <a:pt x="1581" y="239"/>
                  </a:cubicBezTo>
                  <a:cubicBezTo>
                    <a:pt x="1612" y="227"/>
                    <a:pt x="1623" y="197"/>
                    <a:pt x="1647" y="186"/>
                  </a:cubicBezTo>
                  <a:cubicBezTo>
                    <a:pt x="1659" y="186"/>
                    <a:pt x="1749" y="108"/>
                    <a:pt x="1767" y="96"/>
                  </a:cubicBezTo>
                  <a:cubicBezTo>
                    <a:pt x="1785" y="78"/>
                    <a:pt x="1893" y="30"/>
                    <a:pt x="1869" y="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139"/>
            <p:cNvSpPr>
              <a:spLocks noChangeArrowheads="1"/>
            </p:cNvSpPr>
            <p:nvPr/>
          </p:nvSpPr>
          <p:spPr bwMode="auto">
            <a:xfrm>
              <a:off x="3079632" y="6797222"/>
              <a:ext cx="1486339" cy="1938011"/>
            </a:xfrm>
            <a:custGeom>
              <a:avLst/>
              <a:gdLst>
                <a:gd name="T0" fmla="*/ 150 w 2787"/>
                <a:gd name="T1" fmla="*/ 1635 h 3632"/>
                <a:gd name="T2" fmla="*/ 156 w 2787"/>
                <a:gd name="T3" fmla="*/ 1767 h 3632"/>
                <a:gd name="T4" fmla="*/ 48 w 2787"/>
                <a:gd name="T5" fmla="*/ 1743 h 3632"/>
                <a:gd name="T6" fmla="*/ 449 w 2787"/>
                <a:gd name="T7" fmla="*/ 1545 h 3632"/>
                <a:gd name="T8" fmla="*/ 419 w 2787"/>
                <a:gd name="T9" fmla="*/ 1749 h 3632"/>
                <a:gd name="T10" fmla="*/ 246 w 2787"/>
                <a:gd name="T11" fmla="*/ 1731 h 3632"/>
                <a:gd name="T12" fmla="*/ 1684 w 2787"/>
                <a:gd name="T13" fmla="*/ 552 h 3632"/>
                <a:gd name="T14" fmla="*/ 1672 w 2787"/>
                <a:gd name="T15" fmla="*/ 678 h 3632"/>
                <a:gd name="T16" fmla="*/ 168 w 2787"/>
                <a:gd name="T17" fmla="*/ 995 h 3632"/>
                <a:gd name="T18" fmla="*/ 162 w 2787"/>
                <a:gd name="T19" fmla="*/ 1372 h 3632"/>
                <a:gd name="T20" fmla="*/ 311 w 2787"/>
                <a:gd name="T21" fmla="*/ 1462 h 3632"/>
                <a:gd name="T22" fmla="*/ 713 w 2787"/>
                <a:gd name="T23" fmla="*/ 1432 h 3632"/>
                <a:gd name="T24" fmla="*/ 779 w 2787"/>
                <a:gd name="T25" fmla="*/ 1019 h 3632"/>
                <a:gd name="T26" fmla="*/ 725 w 2787"/>
                <a:gd name="T27" fmla="*/ 821 h 3632"/>
                <a:gd name="T28" fmla="*/ 545 w 2787"/>
                <a:gd name="T29" fmla="*/ 630 h 3632"/>
                <a:gd name="T30" fmla="*/ 677 w 2787"/>
                <a:gd name="T31" fmla="*/ 534 h 3632"/>
                <a:gd name="T32" fmla="*/ 893 w 2787"/>
                <a:gd name="T33" fmla="*/ 821 h 3632"/>
                <a:gd name="T34" fmla="*/ 1019 w 2787"/>
                <a:gd name="T35" fmla="*/ 965 h 3632"/>
                <a:gd name="T36" fmla="*/ 1066 w 2787"/>
                <a:gd name="T37" fmla="*/ 1175 h 3632"/>
                <a:gd name="T38" fmla="*/ 941 w 2787"/>
                <a:gd name="T39" fmla="*/ 1390 h 3632"/>
                <a:gd name="T40" fmla="*/ 773 w 2787"/>
                <a:gd name="T41" fmla="*/ 1629 h 3632"/>
                <a:gd name="T42" fmla="*/ 677 w 2787"/>
                <a:gd name="T43" fmla="*/ 1905 h 3632"/>
                <a:gd name="T44" fmla="*/ 557 w 2787"/>
                <a:gd name="T45" fmla="*/ 2127 h 3632"/>
                <a:gd name="T46" fmla="*/ 371 w 2787"/>
                <a:gd name="T47" fmla="*/ 2205 h 3632"/>
                <a:gd name="T48" fmla="*/ 258 w 2787"/>
                <a:gd name="T49" fmla="*/ 2414 h 3632"/>
                <a:gd name="T50" fmla="*/ 311 w 2787"/>
                <a:gd name="T51" fmla="*/ 2684 h 3632"/>
                <a:gd name="T52" fmla="*/ 605 w 2787"/>
                <a:gd name="T53" fmla="*/ 2792 h 3632"/>
                <a:gd name="T54" fmla="*/ 491 w 2787"/>
                <a:gd name="T55" fmla="*/ 2960 h 3632"/>
                <a:gd name="T56" fmla="*/ 395 w 2787"/>
                <a:gd name="T57" fmla="*/ 3181 h 3632"/>
                <a:gd name="T58" fmla="*/ 677 w 2787"/>
                <a:gd name="T59" fmla="*/ 3175 h 3632"/>
                <a:gd name="T60" fmla="*/ 1049 w 2787"/>
                <a:gd name="T61" fmla="*/ 3367 h 3632"/>
                <a:gd name="T62" fmla="*/ 1204 w 2787"/>
                <a:gd name="T63" fmla="*/ 3505 h 3632"/>
                <a:gd name="T64" fmla="*/ 1564 w 2787"/>
                <a:gd name="T65" fmla="*/ 3289 h 3632"/>
                <a:gd name="T66" fmla="*/ 2055 w 2787"/>
                <a:gd name="T67" fmla="*/ 2978 h 3632"/>
                <a:gd name="T68" fmla="*/ 2301 w 2787"/>
                <a:gd name="T69" fmla="*/ 2762 h 3632"/>
                <a:gd name="T70" fmla="*/ 2493 w 2787"/>
                <a:gd name="T71" fmla="*/ 2600 h 3632"/>
                <a:gd name="T72" fmla="*/ 2535 w 2787"/>
                <a:gd name="T73" fmla="*/ 2354 h 3632"/>
                <a:gd name="T74" fmla="*/ 2703 w 2787"/>
                <a:gd name="T75" fmla="*/ 2271 h 3632"/>
                <a:gd name="T76" fmla="*/ 2703 w 2787"/>
                <a:gd name="T77" fmla="*/ 1983 h 3632"/>
                <a:gd name="T78" fmla="*/ 2445 w 2787"/>
                <a:gd name="T79" fmla="*/ 1827 h 3632"/>
                <a:gd name="T80" fmla="*/ 2439 w 2787"/>
                <a:gd name="T81" fmla="*/ 1414 h 3632"/>
                <a:gd name="T82" fmla="*/ 2535 w 2787"/>
                <a:gd name="T83" fmla="*/ 1091 h 3632"/>
                <a:gd name="T84" fmla="*/ 2643 w 2787"/>
                <a:gd name="T85" fmla="*/ 977 h 3632"/>
                <a:gd name="T86" fmla="*/ 2247 w 2787"/>
                <a:gd name="T87" fmla="*/ 714 h 3632"/>
                <a:gd name="T88" fmla="*/ 2079 w 2787"/>
                <a:gd name="T89" fmla="*/ 534 h 3632"/>
                <a:gd name="T90" fmla="*/ 2109 w 2787"/>
                <a:gd name="T91" fmla="*/ 138 h 3632"/>
                <a:gd name="T92" fmla="*/ 1378 w 2787"/>
                <a:gd name="T93" fmla="*/ 216 h 3632"/>
                <a:gd name="T94" fmla="*/ 1390 w 2787"/>
                <a:gd name="T95" fmla="*/ 384 h 3632"/>
                <a:gd name="T96" fmla="*/ 1528 w 2787"/>
                <a:gd name="T97" fmla="*/ 678 h 3632"/>
                <a:gd name="T98" fmla="*/ 1498 w 2787"/>
                <a:gd name="T99" fmla="*/ 762 h 3632"/>
                <a:gd name="T100" fmla="*/ 1414 w 2787"/>
                <a:gd name="T101" fmla="*/ 815 h 3632"/>
                <a:gd name="T102" fmla="*/ 1246 w 2787"/>
                <a:gd name="T103" fmla="*/ 983 h 3632"/>
                <a:gd name="T104" fmla="*/ 1121 w 2787"/>
                <a:gd name="T105" fmla="*/ 815 h 3632"/>
                <a:gd name="T106" fmla="*/ 1042 w 2787"/>
                <a:gd name="T107" fmla="*/ 552 h 3632"/>
                <a:gd name="T108" fmla="*/ 677 w 2787"/>
                <a:gd name="T109" fmla="*/ 534 h 3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7" h="3632">
                  <a:moveTo>
                    <a:pt x="48" y="1743"/>
                  </a:moveTo>
                  <a:lnTo>
                    <a:pt x="48" y="1743"/>
                  </a:lnTo>
                  <a:cubicBezTo>
                    <a:pt x="72" y="1725"/>
                    <a:pt x="78" y="1701"/>
                    <a:pt x="90" y="1677"/>
                  </a:cubicBezTo>
                  <a:cubicBezTo>
                    <a:pt x="102" y="1659"/>
                    <a:pt x="132" y="1647"/>
                    <a:pt x="150" y="1635"/>
                  </a:cubicBezTo>
                  <a:cubicBezTo>
                    <a:pt x="162" y="1623"/>
                    <a:pt x="186" y="1629"/>
                    <a:pt x="186" y="1641"/>
                  </a:cubicBezTo>
                  <a:cubicBezTo>
                    <a:pt x="192" y="1653"/>
                    <a:pt x="192" y="1659"/>
                    <a:pt x="192" y="1671"/>
                  </a:cubicBezTo>
                  <a:cubicBezTo>
                    <a:pt x="192" y="1683"/>
                    <a:pt x="198" y="1695"/>
                    <a:pt x="192" y="1707"/>
                  </a:cubicBezTo>
                  <a:cubicBezTo>
                    <a:pt x="186" y="1731"/>
                    <a:pt x="168" y="1749"/>
                    <a:pt x="156" y="1767"/>
                  </a:cubicBezTo>
                  <a:cubicBezTo>
                    <a:pt x="144" y="1803"/>
                    <a:pt x="132" y="1833"/>
                    <a:pt x="90" y="1845"/>
                  </a:cubicBezTo>
                  <a:cubicBezTo>
                    <a:pt x="78" y="1845"/>
                    <a:pt x="66" y="1821"/>
                    <a:pt x="60" y="1809"/>
                  </a:cubicBezTo>
                  <a:cubicBezTo>
                    <a:pt x="48" y="1791"/>
                    <a:pt x="18" y="1785"/>
                    <a:pt x="36" y="1755"/>
                  </a:cubicBezTo>
                  <a:cubicBezTo>
                    <a:pt x="48" y="1743"/>
                    <a:pt x="48" y="1743"/>
                    <a:pt x="48" y="1743"/>
                  </a:cubicBezTo>
                  <a:close/>
                  <a:moveTo>
                    <a:pt x="246" y="1731"/>
                  </a:moveTo>
                  <a:lnTo>
                    <a:pt x="246" y="1731"/>
                  </a:lnTo>
                  <a:cubicBezTo>
                    <a:pt x="317" y="1719"/>
                    <a:pt x="335" y="1695"/>
                    <a:pt x="371" y="1635"/>
                  </a:cubicBezTo>
                  <a:cubicBezTo>
                    <a:pt x="389" y="1605"/>
                    <a:pt x="425" y="1575"/>
                    <a:pt x="449" y="1545"/>
                  </a:cubicBezTo>
                  <a:cubicBezTo>
                    <a:pt x="497" y="1462"/>
                    <a:pt x="527" y="1599"/>
                    <a:pt x="575" y="1617"/>
                  </a:cubicBezTo>
                  <a:cubicBezTo>
                    <a:pt x="641" y="1647"/>
                    <a:pt x="575" y="1701"/>
                    <a:pt x="551" y="1737"/>
                  </a:cubicBezTo>
                  <a:cubicBezTo>
                    <a:pt x="539" y="1761"/>
                    <a:pt x="515" y="1827"/>
                    <a:pt x="473" y="1815"/>
                  </a:cubicBezTo>
                  <a:cubicBezTo>
                    <a:pt x="437" y="1809"/>
                    <a:pt x="443" y="1761"/>
                    <a:pt x="419" y="1749"/>
                  </a:cubicBezTo>
                  <a:cubicBezTo>
                    <a:pt x="377" y="1731"/>
                    <a:pt x="341" y="1767"/>
                    <a:pt x="305" y="1791"/>
                  </a:cubicBezTo>
                  <a:cubicBezTo>
                    <a:pt x="288" y="1803"/>
                    <a:pt x="269" y="1803"/>
                    <a:pt x="251" y="1803"/>
                  </a:cubicBezTo>
                  <a:cubicBezTo>
                    <a:pt x="210" y="1803"/>
                    <a:pt x="227" y="1779"/>
                    <a:pt x="222" y="1755"/>
                  </a:cubicBezTo>
                  <a:cubicBezTo>
                    <a:pt x="246" y="1731"/>
                    <a:pt x="246" y="1731"/>
                    <a:pt x="246" y="1731"/>
                  </a:cubicBezTo>
                  <a:close/>
                  <a:moveTo>
                    <a:pt x="1636" y="660"/>
                  </a:moveTo>
                  <a:lnTo>
                    <a:pt x="1636" y="660"/>
                  </a:lnTo>
                  <a:cubicBezTo>
                    <a:pt x="1642" y="654"/>
                    <a:pt x="1636" y="630"/>
                    <a:pt x="1636" y="618"/>
                  </a:cubicBezTo>
                  <a:cubicBezTo>
                    <a:pt x="1636" y="588"/>
                    <a:pt x="1654" y="558"/>
                    <a:pt x="1684" y="552"/>
                  </a:cubicBezTo>
                  <a:cubicBezTo>
                    <a:pt x="1708" y="552"/>
                    <a:pt x="1720" y="576"/>
                    <a:pt x="1726" y="594"/>
                  </a:cubicBezTo>
                  <a:cubicBezTo>
                    <a:pt x="1732" y="606"/>
                    <a:pt x="1744" y="612"/>
                    <a:pt x="1732" y="630"/>
                  </a:cubicBezTo>
                  <a:cubicBezTo>
                    <a:pt x="1726" y="642"/>
                    <a:pt x="1708" y="642"/>
                    <a:pt x="1702" y="648"/>
                  </a:cubicBezTo>
                  <a:cubicBezTo>
                    <a:pt x="1690" y="660"/>
                    <a:pt x="1678" y="666"/>
                    <a:pt x="1672" y="678"/>
                  </a:cubicBezTo>
                  <a:cubicBezTo>
                    <a:pt x="1666" y="684"/>
                    <a:pt x="1660" y="684"/>
                    <a:pt x="1654" y="690"/>
                  </a:cubicBezTo>
                  <a:cubicBezTo>
                    <a:pt x="1648" y="690"/>
                    <a:pt x="1630" y="684"/>
                    <a:pt x="1636" y="678"/>
                  </a:cubicBezTo>
                  <a:cubicBezTo>
                    <a:pt x="1636" y="660"/>
                    <a:pt x="1636" y="660"/>
                    <a:pt x="1636" y="660"/>
                  </a:cubicBezTo>
                  <a:close/>
                  <a:moveTo>
                    <a:pt x="168" y="995"/>
                  </a:moveTo>
                  <a:lnTo>
                    <a:pt x="168" y="995"/>
                  </a:lnTo>
                  <a:cubicBezTo>
                    <a:pt x="0" y="1157"/>
                    <a:pt x="0" y="1157"/>
                    <a:pt x="0" y="1157"/>
                  </a:cubicBezTo>
                  <a:cubicBezTo>
                    <a:pt x="174" y="1336"/>
                    <a:pt x="174" y="1336"/>
                    <a:pt x="174" y="1336"/>
                  </a:cubicBezTo>
                  <a:cubicBezTo>
                    <a:pt x="192" y="1360"/>
                    <a:pt x="162" y="1348"/>
                    <a:pt x="162" y="1372"/>
                  </a:cubicBezTo>
                  <a:cubicBezTo>
                    <a:pt x="162" y="1390"/>
                    <a:pt x="192" y="1378"/>
                    <a:pt x="198" y="1384"/>
                  </a:cubicBezTo>
                  <a:cubicBezTo>
                    <a:pt x="204" y="1384"/>
                    <a:pt x="216" y="1408"/>
                    <a:pt x="216" y="1414"/>
                  </a:cubicBezTo>
                  <a:cubicBezTo>
                    <a:pt x="227" y="1432"/>
                    <a:pt x="258" y="1408"/>
                    <a:pt x="275" y="1426"/>
                  </a:cubicBezTo>
                  <a:cubicBezTo>
                    <a:pt x="293" y="1432"/>
                    <a:pt x="299" y="1450"/>
                    <a:pt x="311" y="1462"/>
                  </a:cubicBezTo>
                  <a:cubicBezTo>
                    <a:pt x="341" y="1486"/>
                    <a:pt x="371" y="1480"/>
                    <a:pt x="407" y="1473"/>
                  </a:cubicBezTo>
                  <a:cubicBezTo>
                    <a:pt x="437" y="1462"/>
                    <a:pt x="449" y="1444"/>
                    <a:pt x="479" y="1426"/>
                  </a:cubicBezTo>
                  <a:cubicBezTo>
                    <a:pt x="509" y="1402"/>
                    <a:pt x="527" y="1450"/>
                    <a:pt x="569" y="1462"/>
                  </a:cubicBezTo>
                  <a:cubicBezTo>
                    <a:pt x="623" y="1480"/>
                    <a:pt x="665" y="1480"/>
                    <a:pt x="713" y="1432"/>
                  </a:cubicBezTo>
                  <a:cubicBezTo>
                    <a:pt x="749" y="1396"/>
                    <a:pt x="821" y="1342"/>
                    <a:pt x="821" y="1282"/>
                  </a:cubicBezTo>
                  <a:cubicBezTo>
                    <a:pt x="803" y="1270"/>
                    <a:pt x="767" y="1294"/>
                    <a:pt x="749" y="1300"/>
                  </a:cubicBezTo>
                  <a:cubicBezTo>
                    <a:pt x="713" y="1306"/>
                    <a:pt x="725" y="1210"/>
                    <a:pt x="713" y="1181"/>
                  </a:cubicBezTo>
                  <a:cubicBezTo>
                    <a:pt x="695" y="1121"/>
                    <a:pt x="743" y="1067"/>
                    <a:pt x="779" y="1019"/>
                  </a:cubicBezTo>
                  <a:cubicBezTo>
                    <a:pt x="815" y="989"/>
                    <a:pt x="827" y="911"/>
                    <a:pt x="755" y="923"/>
                  </a:cubicBezTo>
                  <a:cubicBezTo>
                    <a:pt x="731" y="929"/>
                    <a:pt x="689" y="947"/>
                    <a:pt x="665" y="917"/>
                  </a:cubicBezTo>
                  <a:cubicBezTo>
                    <a:pt x="647" y="893"/>
                    <a:pt x="731" y="893"/>
                    <a:pt x="743" y="887"/>
                  </a:cubicBezTo>
                  <a:cubicBezTo>
                    <a:pt x="779" y="869"/>
                    <a:pt x="761" y="827"/>
                    <a:pt x="725" y="821"/>
                  </a:cubicBezTo>
                  <a:cubicBezTo>
                    <a:pt x="713" y="815"/>
                    <a:pt x="683" y="803"/>
                    <a:pt x="671" y="791"/>
                  </a:cubicBezTo>
                  <a:cubicBezTo>
                    <a:pt x="641" y="773"/>
                    <a:pt x="635" y="749"/>
                    <a:pt x="611" y="725"/>
                  </a:cubicBezTo>
                  <a:cubicBezTo>
                    <a:pt x="545" y="630"/>
                    <a:pt x="545" y="630"/>
                    <a:pt x="545" y="630"/>
                  </a:cubicBezTo>
                  <a:lnTo>
                    <a:pt x="545" y="630"/>
                  </a:lnTo>
                  <a:cubicBezTo>
                    <a:pt x="168" y="995"/>
                    <a:pt x="168" y="995"/>
                    <a:pt x="168" y="995"/>
                  </a:cubicBezTo>
                  <a:close/>
                  <a:moveTo>
                    <a:pt x="677" y="534"/>
                  </a:moveTo>
                  <a:lnTo>
                    <a:pt x="677" y="534"/>
                  </a:lnTo>
                  <a:lnTo>
                    <a:pt x="677" y="534"/>
                  </a:lnTo>
                  <a:cubicBezTo>
                    <a:pt x="815" y="702"/>
                    <a:pt x="815" y="702"/>
                    <a:pt x="815" y="702"/>
                  </a:cubicBezTo>
                  <a:cubicBezTo>
                    <a:pt x="803" y="714"/>
                    <a:pt x="797" y="744"/>
                    <a:pt x="809" y="755"/>
                  </a:cubicBezTo>
                  <a:cubicBezTo>
                    <a:pt x="815" y="767"/>
                    <a:pt x="839" y="762"/>
                    <a:pt x="851" y="767"/>
                  </a:cubicBezTo>
                  <a:cubicBezTo>
                    <a:pt x="881" y="786"/>
                    <a:pt x="881" y="797"/>
                    <a:pt x="893" y="821"/>
                  </a:cubicBezTo>
                  <a:cubicBezTo>
                    <a:pt x="899" y="833"/>
                    <a:pt x="929" y="851"/>
                    <a:pt x="935" y="845"/>
                  </a:cubicBezTo>
                  <a:cubicBezTo>
                    <a:pt x="959" y="827"/>
                    <a:pt x="941" y="767"/>
                    <a:pt x="995" y="786"/>
                  </a:cubicBezTo>
                  <a:cubicBezTo>
                    <a:pt x="1019" y="791"/>
                    <a:pt x="1042" y="809"/>
                    <a:pt x="1061" y="827"/>
                  </a:cubicBezTo>
                  <a:cubicBezTo>
                    <a:pt x="1079" y="863"/>
                    <a:pt x="1031" y="929"/>
                    <a:pt x="1019" y="965"/>
                  </a:cubicBezTo>
                  <a:cubicBezTo>
                    <a:pt x="1019" y="989"/>
                    <a:pt x="1007" y="1013"/>
                    <a:pt x="1019" y="1037"/>
                  </a:cubicBezTo>
                  <a:cubicBezTo>
                    <a:pt x="1031" y="1061"/>
                    <a:pt x="1061" y="1007"/>
                    <a:pt x="1084" y="1013"/>
                  </a:cubicBezTo>
                  <a:cubicBezTo>
                    <a:pt x="1090" y="1043"/>
                    <a:pt x="1037" y="1055"/>
                    <a:pt x="1066" y="1091"/>
                  </a:cubicBezTo>
                  <a:cubicBezTo>
                    <a:pt x="1090" y="1121"/>
                    <a:pt x="1103" y="1145"/>
                    <a:pt x="1066" y="1175"/>
                  </a:cubicBezTo>
                  <a:cubicBezTo>
                    <a:pt x="1055" y="1222"/>
                    <a:pt x="1007" y="1181"/>
                    <a:pt x="995" y="1157"/>
                  </a:cubicBezTo>
                  <a:cubicBezTo>
                    <a:pt x="977" y="1157"/>
                    <a:pt x="923" y="1222"/>
                    <a:pt x="935" y="1252"/>
                  </a:cubicBezTo>
                  <a:cubicBezTo>
                    <a:pt x="947" y="1276"/>
                    <a:pt x="983" y="1300"/>
                    <a:pt x="959" y="1330"/>
                  </a:cubicBezTo>
                  <a:cubicBezTo>
                    <a:pt x="941" y="1348"/>
                    <a:pt x="941" y="1360"/>
                    <a:pt x="941" y="1390"/>
                  </a:cubicBezTo>
                  <a:cubicBezTo>
                    <a:pt x="935" y="1408"/>
                    <a:pt x="911" y="1426"/>
                    <a:pt x="893" y="1426"/>
                  </a:cubicBezTo>
                  <a:cubicBezTo>
                    <a:pt x="863" y="1438"/>
                    <a:pt x="845" y="1462"/>
                    <a:pt x="839" y="1492"/>
                  </a:cubicBezTo>
                  <a:cubicBezTo>
                    <a:pt x="833" y="1521"/>
                    <a:pt x="809" y="1533"/>
                    <a:pt x="791" y="1552"/>
                  </a:cubicBezTo>
                  <a:cubicBezTo>
                    <a:pt x="767" y="1563"/>
                    <a:pt x="701" y="1629"/>
                    <a:pt x="773" y="1629"/>
                  </a:cubicBezTo>
                  <a:cubicBezTo>
                    <a:pt x="803" y="1629"/>
                    <a:pt x="839" y="1605"/>
                    <a:pt x="845" y="1647"/>
                  </a:cubicBezTo>
                  <a:cubicBezTo>
                    <a:pt x="851" y="1719"/>
                    <a:pt x="863" y="1737"/>
                    <a:pt x="809" y="1779"/>
                  </a:cubicBezTo>
                  <a:cubicBezTo>
                    <a:pt x="791" y="1791"/>
                    <a:pt x="779" y="1809"/>
                    <a:pt x="761" y="1827"/>
                  </a:cubicBezTo>
                  <a:cubicBezTo>
                    <a:pt x="677" y="1905"/>
                    <a:pt x="677" y="1905"/>
                    <a:pt x="677" y="1905"/>
                  </a:cubicBezTo>
                  <a:cubicBezTo>
                    <a:pt x="653" y="1929"/>
                    <a:pt x="665" y="1941"/>
                    <a:pt x="665" y="1971"/>
                  </a:cubicBezTo>
                  <a:cubicBezTo>
                    <a:pt x="665" y="1977"/>
                    <a:pt x="611" y="2049"/>
                    <a:pt x="599" y="2055"/>
                  </a:cubicBezTo>
                  <a:cubicBezTo>
                    <a:pt x="557" y="2067"/>
                    <a:pt x="503" y="2037"/>
                    <a:pt x="539" y="2109"/>
                  </a:cubicBezTo>
                  <a:cubicBezTo>
                    <a:pt x="545" y="2115"/>
                    <a:pt x="557" y="2121"/>
                    <a:pt x="557" y="2127"/>
                  </a:cubicBezTo>
                  <a:cubicBezTo>
                    <a:pt x="557" y="2139"/>
                    <a:pt x="545" y="2145"/>
                    <a:pt x="545" y="2163"/>
                  </a:cubicBezTo>
                  <a:cubicBezTo>
                    <a:pt x="539" y="2187"/>
                    <a:pt x="551" y="2217"/>
                    <a:pt x="515" y="2223"/>
                  </a:cubicBezTo>
                  <a:cubicBezTo>
                    <a:pt x="479" y="2235"/>
                    <a:pt x="473" y="2247"/>
                    <a:pt x="443" y="2217"/>
                  </a:cubicBezTo>
                  <a:cubicBezTo>
                    <a:pt x="425" y="2199"/>
                    <a:pt x="389" y="2199"/>
                    <a:pt x="371" y="2205"/>
                  </a:cubicBezTo>
                  <a:cubicBezTo>
                    <a:pt x="330" y="2223"/>
                    <a:pt x="377" y="2295"/>
                    <a:pt x="323" y="2282"/>
                  </a:cubicBezTo>
                  <a:cubicBezTo>
                    <a:pt x="305" y="2282"/>
                    <a:pt x="264" y="2253"/>
                    <a:pt x="258" y="2288"/>
                  </a:cubicBezTo>
                  <a:cubicBezTo>
                    <a:pt x="258" y="2306"/>
                    <a:pt x="275" y="2306"/>
                    <a:pt x="258" y="2330"/>
                  </a:cubicBezTo>
                  <a:cubicBezTo>
                    <a:pt x="233" y="2360"/>
                    <a:pt x="233" y="2378"/>
                    <a:pt x="258" y="2414"/>
                  </a:cubicBezTo>
                  <a:cubicBezTo>
                    <a:pt x="269" y="2426"/>
                    <a:pt x="282" y="2528"/>
                    <a:pt x="269" y="2540"/>
                  </a:cubicBezTo>
                  <a:cubicBezTo>
                    <a:pt x="258" y="2582"/>
                    <a:pt x="275" y="2660"/>
                    <a:pt x="251" y="2696"/>
                  </a:cubicBezTo>
                  <a:cubicBezTo>
                    <a:pt x="246" y="2702"/>
                    <a:pt x="227" y="2756"/>
                    <a:pt x="258" y="2744"/>
                  </a:cubicBezTo>
                  <a:cubicBezTo>
                    <a:pt x="293" y="2726"/>
                    <a:pt x="282" y="2714"/>
                    <a:pt x="311" y="2684"/>
                  </a:cubicBezTo>
                  <a:cubicBezTo>
                    <a:pt x="341" y="2660"/>
                    <a:pt x="347" y="2780"/>
                    <a:pt x="377" y="2756"/>
                  </a:cubicBezTo>
                  <a:cubicBezTo>
                    <a:pt x="413" y="2732"/>
                    <a:pt x="437" y="2666"/>
                    <a:pt x="485" y="2702"/>
                  </a:cubicBezTo>
                  <a:cubicBezTo>
                    <a:pt x="539" y="2732"/>
                    <a:pt x="539" y="2732"/>
                    <a:pt x="539" y="2732"/>
                  </a:cubicBezTo>
                  <a:cubicBezTo>
                    <a:pt x="563" y="2750"/>
                    <a:pt x="551" y="2804"/>
                    <a:pt x="605" y="2792"/>
                  </a:cubicBezTo>
                  <a:cubicBezTo>
                    <a:pt x="623" y="2786"/>
                    <a:pt x="659" y="2756"/>
                    <a:pt x="665" y="2780"/>
                  </a:cubicBezTo>
                  <a:cubicBezTo>
                    <a:pt x="671" y="2786"/>
                    <a:pt x="701" y="2822"/>
                    <a:pt x="689" y="2834"/>
                  </a:cubicBezTo>
                  <a:cubicBezTo>
                    <a:pt x="635" y="2858"/>
                    <a:pt x="611" y="2870"/>
                    <a:pt x="587" y="2918"/>
                  </a:cubicBezTo>
                  <a:cubicBezTo>
                    <a:pt x="557" y="2978"/>
                    <a:pt x="527" y="2930"/>
                    <a:pt x="491" y="2960"/>
                  </a:cubicBezTo>
                  <a:cubicBezTo>
                    <a:pt x="473" y="2972"/>
                    <a:pt x="455" y="2984"/>
                    <a:pt x="437" y="2984"/>
                  </a:cubicBezTo>
                  <a:cubicBezTo>
                    <a:pt x="389" y="2996"/>
                    <a:pt x="383" y="2912"/>
                    <a:pt x="347" y="2972"/>
                  </a:cubicBezTo>
                  <a:cubicBezTo>
                    <a:pt x="323" y="3014"/>
                    <a:pt x="299" y="3055"/>
                    <a:pt x="317" y="3097"/>
                  </a:cubicBezTo>
                  <a:cubicBezTo>
                    <a:pt x="347" y="3133"/>
                    <a:pt x="377" y="3127"/>
                    <a:pt x="395" y="3181"/>
                  </a:cubicBezTo>
                  <a:cubicBezTo>
                    <a:pt x="401" y="3211"/>
                    <a:pt x="425" y="3211"/>
                    <a:pt x="449" y="3235"/>
                  </a:cubicBezTo>
                  <a:cubicBezTo>
                    <a:pt x="527" y="3349"/>
                    <a:pt x="617" y="3103"/>
                    <a:pt x="677" y="3103"/>
                  </a:cubicBezTo>
                  <a:lnTo>
                    <a:pt x="677" y="3103"/>
                  </a:lnTo>
                  <a:cubicBezTo>
                    <a:pt x="677" y="3115"/>
                    <a:pt x="671" y="3169"/>
                    <a:pt x="677" y="3175"/>
                  </a:cubicBezTo>
                  <a:cubicBezTo>
                    <a:pt x="683" y="3175"/>
                    <a:pt x="683" y="3175"/>
                    <a:pt x="683" y="3175"/>
                  </a:cubicBezTo>
                  <a:cubicBezTo>
                    <a:pt x="731" y="3121"/>
                    <a:pt x="767" y="3163"/>
                    <a:pt x="815" y="3193"/>
                  </a:cubicBezTo>
                  <a:cubicBezTo>
                    <a:pt x="869" y="3229"/>
                    <a:pt x="995" y="3187"/>
                    <a:pt x="1001" y="3283"/>
                  </a:cubicBezTo>
                  <a:cubicBezTo>
                    <a:pt x="1001" y="3325"/>
                    <a:pt x="1049" y="3355"/>
                    <a:pt x="1049" y="3367"/>
                  </a:cubicBezTo>
                  <a:cubicBezTo>
                    <a:pt x="1049" y="3403"/>
                    <a:pt x="1007" y="3451"/>
                    <a:pt x="1049" y="3487"/>
                  </a:cubicBezTo>
                  <a:cubicBezTo>
                    <a:pt x="1097" y="3511"/>
                    <a:pt x="1084" y="3541"/>
                    <a:pt x="1061" y="3583"/>
                  </a:cubicBezTo>
                  <a:cubicBezTo>
                    <a:pt x="1037" y="3631"/>
                    <a:pt x="1084" y="3619"/>
                    <a:pt x="1108" y="3595"/>
                  </a:cubicBezTo>
                  <a:cubicBezTo>
                    <a:pt x="1138" y="3559"/>
                    <a:pt x="1216" y="3565"/>
                    <a:pt x="1204" y="3505"/>
                  </a:cubicBezTo>
                  <a:cubicBezTo>
                    <a:pt x="1192" y="3451"/>
                    <a:pt x="1282" y="3379"/>
                    <a:pt x="1318" y="3355"/>
                  </a:cubicBezTo>
                  <a:cubicBezTo>
                    <a:pt x="1354" y="3331"/>
                    <a:pt x="1354" y="3307"/>
                    <a:pt x="1378" y="3283"/>
                  </a:cubicBezTo>
                  <a:cubicBezTo>
                    <a:pt x="1384" y="3271"/>
                    <a:pt x="1420" y="3301"/>
                    <a:pt x="1432" y="3301"/>
                  </a:cubicBezTo>
                  <a:cubicBezTo>
                    <a:pt x="1564" y="3289"/>
                    <a:pt x="1564" y="3289"/>
                    <a:pt x="1564" y="3289"/>
                  </a:cubicBezTo>
                  <a:cubicBezTo>
                    <a:pt x="1630" y="3289"/>
                    <a:pt x="1720" y="3181"/>
                    <a:pt x="1732" y="3115"/>
                  </a:cubicBezTo>
                  <a:cubicBezTo>
                    <a:pt x="1744" y="3002"/>
                    <a:pt x="1768" y="3068"/>
                    <a:pt x="1834" y="3031"/>
                  </a:cubicBezTo>
                  <a:cubicBezTo>
                    <a:pt x="1894" y="2996"/>
                    <a:pt x="1953" y="2858"/>
                    <a:pt x="1989" y="2984"/>
                  </a:cubicBezTo>
                  <a:cubicBezTo>
                    <a:pt x="2001" y="3020"/>
                    <a:pt x="2037" y="2996"/>
                    <a:pt x="2055" y="2978"/>
                  </a:cubicBezTo>
                  <a:cubicBezTo>
                    <a:pt x="2085" y="2930"/>
                    <a:pt x="2097" y="2918"/>
                    <a:pt x="2139" y="2882"/>
                  </a:cubicBezTo>
                  <a:lnTo>
                    <a:pt x="2139" y="2882"/>
                  </a:lnTo>
                  <a:cubicBezTo>
                    <a:pt x="2211" y="2852"/>
                    <a:pt x="2211" y="2852"/>
                    <a:pt x="2211" y="2852"/>
                  </a:cubicBezTo>
                  <a:cubicBezTo>
                    <a:pt x="2247" y="2822"/>
                    <a:pt x="2277" y="2792"/>
                    <a:pt x="2301" y="2762"/>
                  </a:cubicBezTo>
                  <a:cubicBezTo>
                    <a:pt x="2313" y="2750"/>
                    <a:pt x="2349" y="2678"/>
                    <a:pt x="2367" y="2690"/>
                  </a:cubicBezTo>
                  <a:cubicBezTo>
                    <a:pt x="2385" y="2702"/>
                    <a:pt x="2403" y="2732"/>
                    <a:pt x="2433" y="2726"/>
                  </a:cubicBezTo>
                  <a:cubicBezTo>
                    <a:pt x="2445" y="2720"/>
                    <a:pt x="2457" y="2660"/>
                    <a:pt x="2487" y="2648"/>
                  </a:cubicBezTo>
                  <a:cubicBezTo>
                    <a:pt x="2505" y="2636"/>
                    <a:pt x="2499" y="2618"/>
                    <a:pt x="2493" y="2600"/>
                  </a:cubicBezTo>
                  <a:cubicBezTo>
                    <a:pt x="2493" y="2558"/>
                    <a:pt x="2493" y="2534"/>
                    <a:pt x="2505" y="2492"/>
                  </a:cubicBezTo>
                  <a:cubicBezTo>
                    <a:pt x="2505" y="2456"/>
                    <a:pt x="2463" y="2456"/>
                    <a:pt x="2463" y="2420"/>
                  </a:cubicBezTo>
                  <a:cubicBezTo>
                    <a:pt x="2463" y="2408"/>
                    <a:pt x="2469" y="2384"/>
                    <a:pt x="2469" y="2366"/>
                  </a:cubicBezTo>
                  <a:cubicBezTo>
                    <a:pt x="2475" y="2348"/>
                    <a:pt x="2523" y="2354"/>
                    <a:pt x="2535" y="2354"/>
                  </a:cubicBezTo>
                  <a:cubicBezTo>
                    <a:pt x="2595" y="2330"/>
                    <a:pt x="2511" y="2264"/>
                    <a:pt x="2517" y="2253"/>
                  </a:cubicBezTo>
                  <a:cubicBezTo>
                    <a:pt x="2517" y="2229"/>
                    <a:pt x="2613" y="2264"/>
                    <a:pt x="2631" y="2264"/>
                  </a:cubicBezTo>
                  <a:cubicBezTo>
                    <a:pt x="2649" y="2264"/>
                    <a:pt x="2649" y="2312"/>
                    <a:pt x="2667" y="2330"/>
                  </a:cubicBezTo>
                  <a:cubicBezTo>
                    <a:pt x="2696" y="2348"/>
                    <a:pt x="2696" y="2277"/>
                    <a:pt x="2703" y="2271"/>
                  </a:cubicBezTo>
                  <a:cubicBezTo>
                    <a:pt x="2714" y="2253"/>
                    <a:pt x="2732" y="2247"/>
                    <a:pt x="2744" y="2229"/>
                  </a:cubicBezTo>
                  <a:cubicBezTo>
                    <a:pt x="2756" y="2223"/>
                    <a:pt x="2727" y="2199"/>
                    <a:pt x="2720" y="2187"/>
                  </a:cubicBezTo>
                  <a:cubicBezTo>
                    <a:pt x="2720" y="2145"/>
                    <a:pt x="2738" y="2079"/>
                    <a:pt x="2756" y="2043"/>
                  </a:cubicBezTo>
                  <a:cubicBezTo>
                    <a:pt x="2786" y="1983"/>
                    <a:pt x="2720" y="2019"/>
                    <a:pt x="2703" y="1983"/>
                  </a:cubicBezTo>
                  <a:cubicBezTo>
                    <a:pt x="2690" y="1959"/>
                    <a:pt x="2672" y="1971"/>
                    <a:pt x="2643" y="1965"/>
                  </a:cubicBezTo>
                  <a:cubicBezTo>
                    <a:pt x="2619" y="1959"/>
                    <a:pt x="2649" y="1899"/>
                    <a:pt x="2643" y="1881"/>
                  </a:cubicBezTo>
                  <a:cubicBezTo>
                    <a:pt x="2631" y="1857"/>
                    <a:pt x="2529" y="1851"/>
                    <a:pt x="2505" y="1851"/>
                  </a:cubicBezTo>
                  <a:cubicBezTo>
                    <a:pt x="2457" y="1851"/>
                    <a:pt x="2469" y="1869"/>
                    <a:pt x="2445" y="1827"/>
                  </a:cubicBezTo>
                  <a:cubicBezTo>
                    <a:pt x="2427" y="1809"/>
                    <a:pt x="2421" y="1773"/>
                    <a:pt x="2409" y="1749"/>
                  </a:cubicBezTo>
                  <a:cubicBezTo>
                    <a:pt x="2385" y="1707"/>
                    <a:pt x="2421" y="1695"/>
                    <a:pt x="2433" y="1665"/>
                  </a:cubicBezTo>
                  <a:cubicBezTo>
                    <a:pt x="2439" y="1593"/>
                    <a:pt x="2439" y="1575"/>
                    <a:pt x="2397" y="1521"/>
                  </a:cubicBezTo>
                  <a:cubicBezTo>
                    <a:pt x="2367" y="1480"/>
                    <a:pt x="2433" y="1450"/>
                    <a:pt x="2439" y="1414"/>
                  </a:cubicBezTo>
                  <a:cubicBezTo>
                    <a:pt x="2457" y="1318"/>
                    <a:pt x="2457" y="1318"/>
                    <a:pt x="2457" y="1318"/>
                  </a:cubicBezTo>
                  <a:cubicBezTo>
                    <a:pt x="2463" y="1270"/>
                    <a:pt x="2499" y="1246"/>
                    <a:pt x="2511" y="1204"/>
                  </a:cubicBezTo>
                  <a:cubicBezTo>
                    <a:pt x="2517" y="1187"/>
                    <a:pt x="2505" y="1175"/>
                    <a:pt x="2529" y="1157"/>
                  </a:cubicBezTo>
                  <a:cubicBezTo>
                    <a:pt x="2559" y="1133"/>
                    <a:pt x="2559" y="1127"/>
                    <a:pt x="2535" y="1091"/>
                  </a:cubicBezTo>
                  <a:cubicBezTo>
                    <a:pt x="2517" y="1049"/>
                    <a:pt x="2415" y="1037"/>
                    <a:pt x="2445" y="1001"/>
                  </a:cubicBezTo>
                  <a:cubicBezTo>
                    <a:pt x="2463" y="977"/>
                    <a:pt x="2505" y="947"/>
                    <a:pt x="2535" y="953"/>
                  </a:cubicBezTo>
                  <a:cubicBezTo>
                    <a:pt x="2559" y="953"/>
                    <a:pt x="2529" y="995"/>
                    <a:pt x="2547" y="1007"/>
                  </a:cubicBezTo>
                  <a:cubicBezTo>
                    <a:pt x="2589" y="1025"/>
                    <a:pt x="2619" y="1007"/>
                    <a:pt x="2643" y="977"/>
                  </a:cubicBezTo>
                  <a:cubicBezTo>
                    <a:pt x="2685" y="917"/>
                    <a:pt x="2667" y="881"/>
                    <a:pt x="2661" y="821"/>
                  </a:cubicBezTo>
                  <a:cubicBezTo>
                    <a:pt x="2643" y="720"/>
                    <a:pt x="2541" y="773"/>
                    <a:pt x="2469" y="744"/>
                  </a:cubicBezTo>
                  <a:cubicBezTo>
                    <a:pt x="2403" y="714"/>
                    <a:pt x="2373" y="749"/>
                    <a:pt x="2319" y="738"/>
                  </a:cubicBezTo>
                  <a:cubicBezTo>
                    <a:pt x="2295" y="738"/>
                    <a:pt x="2277" y="714"/>
                    <a:pt x="2247" y="714"/>
                  </a:cubicBezTo>
                  <a:cubicBezTo>
                    <a:pt x="2217" y="707"/>
                    <a:pt x="2187" y="720"/>
                    <a:pt x="2163" y="696"/>
                  </a:cubicBezTo>
                  <a:cubicBezTo>
                    <a:pt x="2109" y="648"/>
                    <a:pt x="2007" y="731"/>
                    <a:pt x="2007" y="660"/>
                  </a:cubicBezTo>
                  <a:cubicBezTo>
                    <a:pt x="2007" y="642"/>
                    <a:pt x="2013" y="612"/>
                    <a:pt x="2019" y="594"/>
                  </a:cubicBezTo>
                  <a:cubicBezTo>
                    <a:pt x="1995" y="564"/>
                    <a:pt x="2037" y="510"/>
                    <a:pt x="2079" y="534"/>
                  </a:cubicBezTo>
                  <a:cubicBezTo>
                    <a:pt x="2139" y="558"/>
                    <a:pt x="2127" y="462"/>
                    <a:pt x="2127" y="444"/>
                  </a:cubicBezTo>
                  <a:cubicBezTo>
                    <a:pt x="2103" y="426"/>
                    <a:pt x="1965" y="510"/>
                    <a:pt x="2025" y="408"/>
                  </a:cubicBezTo>
                  <a:cubicBezTo>
                    <a:pt x="2067" y="336"/>
                    <a:pt x="1965" y="312"/>
                    <a:pt x="2055" y="246"/>
                  </a:cubicBezTo>
                  <a:cubicBezTo>
                    <a:pt x="2085" y="222"/>
                    <a:pt x="2121" y="180"/>
                    <a:pt x="2109" y="138"/>
                  </a:cubicBezTo>
                  <a:cubicBezTo>
                    <a:pt x="2097" y="114"/>
                    <a:pt x="2079" y="19"/>
                    <a:pt x="2061" y="0"/>
                  </a:cubicBezTo>
                  <a:cubicBezTo>
                    <a:pt x="2007" y="0"/>
                    <a:pt x="1899" y="96"/>
                    <a:pt x="1846" y="120"/>
                  </a:cubicBezTo>
                  <a:cubicBezTo>
                    <a:pt x="1756" y="162"/>
                    <a:pt x="1672" y="180"/>
                    <a:pt x="1570" y="192"/>
                  </a:cubicBezTo>
                  <a:cubicBezTo>
                    <a:pt x="1516" y="198"/>
                    <a:pt x="1426" y="198"/>
                    <a:pt x="1378" y="216"/>
                  </a:cubicBezTo>
                  <a:lnTo>
                    <a:pt x="1378" y="216"/>
                  </a:lnTo>
                  <a:cubicBezTo>
                    <a:pt x="1384" y="282"/>
                    <a:pt x="1384" y="282"/>
                    <a:pt x="1384" y="282"/>
                  </a:cubicBezTo>
                  <a:cubicBezTo>
                    <a:pt x="1384" y="294"/>
                    <a:pt x="1390" y="294"/>
                    <a:pt x="1384" y="306"/>
                  </a:cubicBezTo>
                  <a:cubicBezTo>
                    <a:pt x="1372" y="330"/>
                    <a:pt x="1384" y="360"/>
                    <a:pt x="1390" y="384"/>
                  </a:cubicBezTo>
                  <a:cubicBezTo>
                    <a:pt x="1390" y="390"/>
                    <a:pt x="1384" y="402"/>
                    <a:pt x="1378" y="414"/>
                  </a:cubicBezTo>
                  <a:cubicBezTo>
                    <a:pt x="1372" y="426"/>
                    <a:pt x="1372" y="444"/>
                    <a:pt x="1372" y="462"/>
                  </a:cubicBezTo>
                  <a:cubicBezTo>
                    <a:pt x="1528" y="678"/>
                    <a:pt x="1528" y="678"/>
                    <a:pt x="1528" y="678"/>
                  </a:cubicBezTo>
                  <a:lnTo>
                    <a:pt x="1528" y="678"/>
                  </a:lnTo>
                  <a:cubicBezTo>
                    <a:pt x="1546" y="684"/>
                    <a:pt x="1546" y="684"/>
                    <a:pt x="1546" y="684"/>
                  </a:cubicBezTo>
                  <a:cubicBezTo>
                    <a:pt x="1558" y="690"/>
                    <a:pt x="1558" y="702"/>
                    <a:pt x="1552" y="714"/>
                  </a:cubicBezTo>
                  <a:cubicBezTo>
                    <a:pt x="1552" y="725"/>
                    <a:pt x="1534" y="738"/>
                    <a:pt x="1522" y="744"/>
                  </a:cubicBezTo>
                  <a:cubicBezTo>
                    <a:pt x="1522" y="749"/>
                    <a:pt x="1510" y="762"/>
                    <a:pt x="1498" y="762"/>
                  </a:cubicBezTo>
                  <a:cubicBezTo>
                    <a:pt x="1486" y="755"/>
                    <a:pt x="1486" y="738"/>
                    <a:pt x="1492" y="725"/>
                  </a:cubicBezTo>
                  <a:lnTo>
                    <a:pt x="1492" y="725"/>
                  </a:lnTo>
                  <a:cubicBezTo>
                    <a:pt x="1462" y="725"/>
                    <a:pt x="1462" y="725"/>
                    <a:pt x="1462" y="725"/>
                  </a:cubicBezTo>
                  <a:cubicBezTo>
                    <a:pt x="1432" y="725"/>
                    <a:pt x="1438" y="797"/>
                    <a:pt x="1414" y="815"/>
                  </a:cubicBezTo>
                  <a:cubicBezTo>
                    <a:pt x="1414" y="821"/>
                    <a:pt x="1390" y="827"/>
                    <a:pt x="1396" y="839"/>
                  </a:cubicBezTo>
                  <a:cubicBezTo>
                    <a:pt x="1444" y="881"/>
                    <a:pt x="1402" y="899"/>
                    <a:pt x="1378" y="935"/>
                  </a:cubicBezTo>
                  <a:cubicBezTo>
                    <a:pt x="1354" y="965"/>
                    <a:pt x="1330" y="1013"/>
                    <a:pt x="1300" y="1037"/>
                  </a:cubicBezTo>
                  <a:cubicBezTo>
                    <a:pt x="1276" y="1067"/>
                    <a:pt x="1246" y="1007"/>
                    <a:pt x="1246" y="983"/>
                  </a:cubicBezTo>
                  <a:cubicBezTo>
                    <a:pt x="1252" y="971"/>
                    <a:pt x="1282" y="941"/>
                    <a:pt x="1276" y="935"/>
                  </a:cubicBezTo>
                  <a:cubicBezTo>
                    <a:pt x="1270" y="917"/>
                    <a:pt x="1246" y="911"/>
                    <a:pt x="1258" y="887"/>
                  </a:cubicBezTo>
                  <a:cubicBezTo>
                    <a:pt x="1282" y="857"/>
                    <a:pt x="1276" y="845"/>
                    <a:pt x="1234" y="833"/>
                  </a:cubicBezTo>
                  <a:cubicBezTo>
                    <a:pt x="1198" y="827"/>
                    <a:pt x="1138" y="851"/>
                    <a:pt x="1121" y="815"/>
                  </a:cubicBezTo>
                  <a:cubicBezTo>
                    <a:pt x="1114" y="803"/>
                    <a:pt x="1108" y="791"/>
                    <a:pt x="1126" y="786"/>
                  </a:cubicBezTo>
                  <a:cubicBezTo>
                    <a:pt x="1174" y="767"/>
                    <a:pt x="1121" y="720"/>
                    <a:pt x="1103" y="707"/>
                  </a:cubicBezTo>
                  <a:cubicBezTo>
                    <a:pt x="1084" y="696"/>
                    <a:pt x="1037" y="636"/>
                    <a:pt x="1042" y="612"/>
                  </a:cubicBezTo>
                  <a:cubicBezTo>
                    <a:pt x="1055" y="588"/>
                    <a:pt x="1073" y="564"/>
                    <a:pt x="1042" y="552"/>
                  </a:cubicBezTo>
                  <a:cubicBezTo>
                    <a:pt x="1013" y="540"/>
                    <a:pt x="989" y="582"/>
                    <a:pt x="971" y="540"/>
                  </a:cubicBezTo>
                  <a:cubicBezTo>
                    <a:pt x="815" y="360"/>
                    <a:pt x="815" y="360"/>
                    <a:pt x="815" y="360"/>
                  </a:cubicBezTo>
                  <a:lnTo>
                    <a:pt x="815" y="360"/>
                  </a:lnTo>
                  <a:lnTo>
                    <a:pt x="677" y="534"/>
                  </a:ln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140"/>
            <p:cNvSpPr>
              <a:spLocks noChangeArrowheads="1"/>
            </p:cNvSpPr>
            <p:nvPr/>
          </p:nvSpPr>
          <p:spPr bwMode="auto">
            <a:xfrm>
              <a:off x="1510981" y="6874837"/>
              <a:ext cx="2751609" cy="2697692"/>
            </a:xfrm>
            <a:custGeom>
              <a:avLst/>
              <a:gdLst>
                <a:gd name="T0" fmla="*/ 3135 w 5161"/>
                <a:gd name="T1" fmla="*/ 1527 h 5058"/>
                <a:gd name="T2" fmla="*/ 2991 w 5161"/>
                <a:gd name="T3" fmla="*/ 1599 h 5058"/>
                <a:gd name="T4" fmla="*/ 3494 w 5161"/>
                <a:gd name="T5" fmla="*/ 1593 h 5058"/>
                <a:gd name="T6" fmla="*/ 3189 w 5161"/>
                <a:gd name="T7" fmla="*/ 1587 h 5058"/>
                <a:gd name="T8" fmla="*/ 4321 w 5161"/>
                <a:gd name="T9" fmla="*/ 72 h 5058"/>
                <a:gd name="T10" fmla="*/ 4315 w 5161"/>
                <a:gd name="T11" fmla="*/ 318 h 5058"/>
                <a:gd name="T12" fmla="*/ 4357 w 5161"/>
                <a:gd name="T13" fmla="*/ 671 h 5058"/>
                <a:gd name="T14" fmla="*/ 4201 w 5161"/>
                <a:gd name="T15" fmla="*/ 743 h 5058"/>
                <a:gd name="T16" fmla="*/ 3985 w 5161"/>
                <a:gd name="T17" fmla="*/ 408 h 5058"/>
                <a:gd name="T18" fmla="*/ 474 w 5161"/>
                <a:gd name="T19" fmla="*/ 4044 h 5058"/>
                <a:gd name="T20" fmla="*/ 654 w 5161"/>
                <a:gd name="T21" fmla="*/ 4002 h 5058"/>
                <a:gd name="T22" fmla="*/ 1001 w 5161"/>
                <a:gd name="T23" fmla="*/ 3553 h 5058"/>
                <a:gd name="T24" fmla="*/ 1457 w 5161"/>
                <a:gd name="T25" fmla="*/ 3325 h 5058"/>
                <a:gd name="T26" fmla="*/ 1870 w 5161"/>
                <a:gd name="T27" fmla="*/ 3061 h 5058"/>
                <a:gd name="T28" fmla="*/ 2266 w 5161"/>
                <a:gd name="T29" fmla="*/ 2966 h 5058"/>
                <a:gd name="T30" fmla="*/ 2823 w 5161"/>
                <a:gd name="T31" fmla="*/ 3145 h 5058"/>
                <a:gd name="T32" fmla="*/ 3458 w 5161"/>
                <a:gd name="T33" fmla="*/ 3403 h 5058"/>
                <a:gd name="T34" fmla="*/ 3728 w 5161"/>
                <a:gd name="T35" fmla="*/ 3547 h 5058"/>
                <a:gd name="T36" fmla="*/ 3620 w 5161"/>
                <a:gd name="T37" fmla="*/ 3726 h 5058"/>
                <a:gd name="T38" fmla="*/ 3560 w 5161"/>
                <a:gd name="T39" fmla="*/ 3984 h 5058"/>
                <a:gd name="T40" fmla="*/ 3920 w 5161"/>
                <a:gd name="T41" fmla="*/ 4535 h 5058"/>
                <a:gd name="T42" fmla="*/ 4435 w 5161"/>
                <a:gd name="T43" fmla="*/ 4949 h 5058"/>
                <a:gd name="T44" fmla="*/ 4861 w 5161"/>
                <a:gd name="T45" fmla="*/ 4529 h 5058"/>
                <a:gd name="T46" fmla="*/ 5034 w 5161"/>
                <a:gd name="T47" fmla="*/ 4062 h 5058"/>
                <a:gd name="T48" fmla="*/ 4950 w 5161"/>
                <a:gd name="T49" fmla="*/ 3559 h 5058"/>
                <a:gd name="T50" fmla="*/ 5136 w 5161"/>
                <a:gd name="T51" fmla="*/ 3037 h 5058"/>
                <a:gd name="T52" fmla="*/ 4777 w 5161"/>
                <a:gd name="T53" fmla="*/ 2887 h 5058"/>
                <a:gd name="T54" fmla="*/ 4147 w 5161"/>
                <a:gd name="T55" fmla="*/ 3361 h 5058"/>
                <a:gd name="T56" fmla="*/ 3758 w 5161"/>
                <a:gd name="T57" fmla="*/ 3049 h 5058"/>
                <a:gd name="T58" fmla="*/ 3338 w 5161"/>
                <a:gd name="T59" fmla="*/ 3037 h 5058"/>
                <a:gd name="T60" fmla="*/ 3632 w 5161"/>
                <a:gd name="T61" fmla="*/ 2690 h 5058"/>
                <a:gd name="T62" fmla="*/ 3254 w 5161"/>
                <a:gd name="T63" fmla="*/ 2540 h 5058"/>
                <a:gd name="T64" fmla="*/ 3201 w 5161"/>
                <a:gd name="T65" fmla="*/ 2144 h 5058"/>
                <a:gd name="T66" fmla="*/ 3500 w 5161"/>
                <a:gd name="T67" fmla="*/ 1983 h 5058"/>
                <a:gd name="T68" fmla="*/ 3752 w 5161"/>
                <a:gd name="T69" fmla="*/ 1635 h 5058"/>
                <a:gd name="T70" fmla="*/ 3884 w 5161"/>
                <a:gd name="T71" fmla="*/ 1246 h 5058"/>
                <a:gd name="T72" fmla="*/ 4027 w 5161"/>
                <a:gd name="T73" fmla="*/ 869 h 5058"/>
                <a:gd name="T74" fmla="*/ 3836 w 5161"/>
                <a:gd name="T75" fmla="*/ 677 h 5058"/>
                <a:gd name="T76" fmla="*/ 3488 w 5161"/>
                <a:gd name="T77" fmla="*/ 486 h 5058"/>
                <a:gd name="T78" fmla="*/ 3608 w 5161"/>
                <a:gd name="T79" fmla="*/ 773 h 5058"/>
                <a:gd name="T80" fmla="*/ 3656 w 5161"/>
                <a:gd name="T81" fmla="*/ 1288 h 5058"/>
                <a:gd name="T82" fmla="*/ 3159 w 5161"/>
                <a:gd name="T83" fmla="*/ 1270 h 5058"/>
                <a:gd name="T84" fmla="*/ 3111 w 5161"/>
                <a:gd name="T85" fmla="*/ 851 h 5058"/>
                <a:gd name="T86" fmla="*/ 2505 w 5161"/>
                <a:gd name="T87" fmla="*/ 558 h 5058"/>
                <a:gd name="T88" fmla="*/ 1774 w 5161"/>
                <a:gd name="T89" fmla="*/ 887 h 5058"/>
                <a:gd name="T90" fmla="*/ 1619 w 5161"/>
                <a:gd name="T91" fmla="*/ 1138 h 5058"/>
                <a:gd name="T92" fmla="*/ 1373 w 5161"/>
                <a:gd name="T93" fmla="*/ 1611 h 5058"/>
                <a:gd name="T94" fmla="*/ 594 w 5161"/>
                <a:gd name="T95" fmla="*/ 2240 h 5058"/>
                <a:gd name="T96" fmla="*/ 378 w 5161"/>
                <a:gd name="T97" fmla="*/ 2822 h 5058"/>
                <a:gd name="T98" fmla="*/ 108 w 5161"/>
                <a:gd name="T99" fmla="*/ 3433 h 5058"/>
                <a:gd name="T100" fmla="*/ 456 w 5161"/>
                <a:gd name="T101" fmla="*/ 3924 h 5058"/>
                <a:gd name="T102" fmla="*/ 480 w 5161"/>
                <a:gd name="T103" fmla="*/ 4368 h 5058"/>
                <a:gd name="T104" fmla="*/ 606 w 5161"/>
                <a:gd name="T105" fmla="*/ 4170 h 5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61" h="5058">
                  <a:moveTo>
                    <a:pt x="2991" y="1599"/>
                  </a:moveTo>
                  <a:lnTo>
                    <a:pt x="2991" y="1599"/>
                  </a:lnTo>
                  <a:cubicBezTo>
                    <a:pt x="3015" y="1581"/>
                    <a:pt x="3021" y="1557"/>
                    <a:pt x="3033" y="1533"/>
                  </a:cubicBezTo>
                  <a:cubicBezTo>
                    <a:pt x="3045" y="1515"/>
                    <a:pt x="3075" y="1503"/>
                    <a:pt x="3093" y="1491"/>
                  </a:cubicBezTo>
                  <a:cubicBezTo>
                    <a:pt x="3105" y="1479"/>
                    <a:pt x="3129" y="1485"/>
                    <a:pt x="3129" y="1497"/>
                  </a:cubicBezTo>
                  <a:cubicBezTo>
                    <a:pt x="3135" y="1509"/>
                    <a:pt x="3135" y="1515"/>
                    <a:pt x="3135" y="1527"/>
                  </a:cubicBezTo>
                  <a:cubicBezTo>
                    <a:pt x="3135" y="1539"/>
                    <a:pt x="3141" y="1551"/>
                    <a:pt x="3135" y="1563"/>
                  </a:cubicBezTo>
                  <a:cubicBezTo>
                    <a:pt x="3129" y="1587"/>
                    <a:pt x="3111" y="1605"/>
                    <a:pt x="3099" y="1623"/>
                  </a:cubicBezTo>
                  <a:cubicBezTo>
                    <a:pt x="3087" y="1659"/>
                    <a:pt x="3075" y="1689"/>
                    <a:pt x="3033" y="1701"/>
                  </a:cubicBezTo>
                  <a:cubicBezTo>
                    <a:pt x="3021" y="1701"/>
                    <a:pt x="3009" y="1677"/>
                    <a:pt x="3003" y="1665"/>
                  </a:cubicBezTo>
                  <a:cubicBezTo>
                    <a:pt x="2991" y="1647"/>
                    <a:pt x="2961" y="1641"/>
                    <a:pt x="2979" y="1611"/>
                  </a:cubicBezTo>
                  <a:cubicBezTo>
                    <a:pt x="2991" y="1599"/>
                    <a:pt x="2991" y="1599"/>
                    <a:pt x="2991" y="1599"/>
                  </a:cubicBezTo>
                  <a:close/>
                  <a:moveTo>
                    <a:pt x="3189" y="1587"/>
                  </a:moveTo>
                  <a:lnTo>
                    <a:pt x="3189" y="1587"/>
                  </a:lnTo>
                  <a:cubicBezTo>
                    <a:pt x="3260" y="1575"/>
                    <a:pt x="3278" y="1551"/>
                    <a:pt x="3314" y="1491"/>
                  </a:cubicBezTo>
                  <a:cubicBezTo>
                    <a:pt x="3332" y="1461"/>
                    <a:pt x="3368" y="1431"/>
                    <a:pt x="3392" y="1401"/>
                  </a:cubicBezTo>
                  <a:cubicBezTo>
                    <a:pt x="3440" y="1318"/>
                    <a:pt x="3470" y="1455"/>
                    <a:pt x="3518" y="1473"/>
                  </a:cubicBezTo>
                  <a:cubicBezTo>
                    <a:pt x="3584" y="1503"/>
                    <a:pt x="3518" y="1557"/>
                    <a:pt x="3494" y="1593"/>
                  </a:cubicBezTo>
                  <a:cubicBezTo>
                    <a:pt x="3482" y="1617"/>
                    <a:pt x="3458" y="1683"/>
                    <a:pt x="3416" y="1671"/>
                  </a:cubicBezTo>
                  <a:cubicBezTo>
                    <a:pt x="3380" y="1665"/>
                    <a:pt x="3386" y="1617"/>
                    <a:pt x="3362" y="1605"/>
                  </a:cubicBezTo>
                  <a:cubicBezTo>
                    <a:pt x="3320" y="1587"/>
                    <a:pt x="3284" y="1623"/>
                    <a:pt x="3248" y="1647"/>
                  </a:cubicBezTo>
                  <a:cubicBezTo>
                    <a:pt x="3231" y="1659"/>
                    <a:pt x="3212" y="1659"/>
                    <a:pt x="3194" y="1659"/>
                  </a:cubicBezTo>
                  <a:cubicBezTo>
                    <a:pt x="3153" y="1659"/>
                    <a:pt x="3170" y="1635"/>
                    <a:pt x="3165" y="1611"/>
                  </a:cubicBezTo>
                  <a:cubicBezTo>
                    <a:pt x="3189" y="1587"/>
                    <a:pt x="3189" y="1587"/>
                    <a:pt x="3189" y="1587"/>
                  </a:cubicBezTo>
                  <a:close/>
                  <a:moveTo>
                    <a:pt x="3758" y="216"/>
                  </a:moveTo>
                  <a:lnTo>
                    <a:pt x="3758" y="216"/>
                  </a:lnTo>
                  <a:cubicBezTo>
                    <a:pt x="4081" y="0"/>
                    <a:pt x="4081" y="0"/>
                    <a:pt x="4081" y="0"/>
                  </a:cubicBezTo>
                  <a:cubicBezTo>
                    <a:pt x="4231" y="48"/>
                    <a:pt x="4231" y="48"/>
                    <a:pt x="4231" y="48"/>
                  </a:cubicBezTo>
                  <a:lnTo>
                    <a:pt x="4231" y="48"/>
                  </a:lnTo>
                  <a:cubicBezTo>
                    <a:pt x="4321" y="72"/>
                    <a:pt x="4321" y="72"/>
                    <a:pt x="4321" y="72"/>
                  </a:cubicBezTo>
                  <a:lnTo>
                    <a:pt x="4321" y="72"/>
                  </a:lnTo>
                  <a:cubicBezTo>
                    <a:pt x="4327" y="138"/>
                    <a:pt x="4327" y="138"/>
                    <a:pt x="4327" y="138"/>
                  </a:cubicBezTo>
                  <a:cubicBezTo>
                    <a:pt x="4327" y="150"/>
                    <a:pt x="4333" y="150"/>
                    <a:pt x="4327" y="162"/>
                  </a:cubicBezTo>
                  <a:cubicBezTo>
                    <a:pt x="4315" y="186"/>
                    <a:pt x="4327" y="216"/>
                    <a:pt x="4333" y="240"/>
                  </a:cubicBezTo>
                  <a:cubicBezTo>
                    <a:pt x="4333" y="246"/>
                    <a:pt x="4327" y="258"/>
                    <a:pt x="4321" y="270"/>
                  </a:cubicBezTo>
                  <a:cubicBezTo>
                    <a:pt x="4315" y="282"/>
                    <a:pt x="4315" y="300"/>
                    <a:pt x="4315" y="318"/>
                  </a:cubicBezTo>
                  <a:cubicBezTo>
                    <a:pt x="4471" y="534"/>
                    <a:pt x="4471" y="534"/>
                    <a:pt x="4471" y="534"/>
                  </a:cubicBezTo>
                  <a:lnTo>
                    <a:pt x="4471" y="534"/>
                  </a:lnTo>
                  <a:cubicBezTo>
                    <a:pt x="4435" y="581"/>
                    <a:pt x="4435" y="581"/>
                    <a:pt x="4435" y="581"/>
                  </a:cubicBezTo>
                  <a:lnTo>
                    <a:pt x="4435" y="581"/>
                  </a:lnTo>
                  <a:cubicBezTo>
                    <a:pt x="4405" y="581"/>
                    <a:pt x="4405" y="581"/>
                    <a:pt x="4405" y="581"/>
                  </a:cubicBezTo>
                  <a:cubicBezTo>
                    <a:pt x="4375" y="581"/>
                    <a:pt x="4381" y="653"/>
                    <a:pt x="4357" y="671"/>
                  </a:cubicBezTo>
                  <a:cubicBezTo>
                    <a:pt x="4357" y="677"/>
                    <a:pt x="4333" y="683"/>
                    <a:pt x="4339" y="695"/>
                  </a:cubicBezTo>
                  <a:cubicBezTo>
                    <a:pt x="4387" y="737"/>
                    <a:pt x="4345" y="755"/>
                    <a:pt x="4321" y="791"/>
                  </a:cubicBezTo>
                  <a:cubicBezTo>
                    <a:pt x="4297" y="821"/>
                    <a:pt x="4273" y="869"/>
                    <a:pt x="4243" y="893"/>
                  </a:cubicBezTo>
                  <a:cubicBezTo>
                    <a:pt x="4219" y="923"/>
                    <a:pt x="4189" y="863"/>
                    <a:pt x="4189" y="839"/>
                  </a:cubicBezTo>
                  <a:cubicBezTo>
                    <a:pt x="4195" y="827"/>
                    <a:pt x="4225" y="797"/>
                    <a:pt x="4219" y="791"/>
                  </a:cubicBezTo>
                  <a:cubicBezTo>
                    <a:pt x="4213" y="773"/>
                    <a:pt x="4189" y="767"/>
                    <a:pt x="4201" y="743"/>
                  </a:cubicBezTo>
                  <a:cubicBezTo>
                    <a:pt x="4225" y="713"/>
                    <a:pt x="4219" y="701"/>
                    <a:pt x="4177" y="689"/>
                  </a:cubicBezTo>
                  <a:cubicBezTo>
                    <a:pt x="4141" y="683"/>
                    <a:pt x="4081" y="707"/>
                    <a:pt x="4064" y="671"/>
                  </a:cubicBezTo>
                  <a:cubicBezTo>
                    <a:pt x="4057" y="659"/>
                    <a:pt x="4051" y="647"/>
                    <a:pt x="4069" y="642"/>
                  </a:cubicBezTo>
                  <a:cubicBezTo>
                    <a:pt x="4117" y="623"/>
                    <a:pt x="4064" y="576"/>
                    <a:pt x="4046" y="563"/>
                  </a:cubicBezTo>
                  <a:cubicBezTo>
                    <a:pt x="4027" y="552"/>
                    <a:pt x="3980" y="492"/>
                    <a:pt x="3985" y="468"/>
                  </a:cubicBezTo>
                  <a:cubicBezTo>
                    <a:pt x="3998" y="444"/>
                    <a:pt x="4016" y="420"/>
                    <a:pt x="3985" y="408"/>
                  </a:cubicBezTo>
                  <a:cubicBezTo>
                    <a:pt x="3956" y="396"/>
                    <a:pt x="3932" y="438"/>
                    <a:pt x="3914" y="396"/>
                  </a:cubicBezTo>
                  <a:cubicBezTo>
                    <a:pt x="3758" y="216"/>
                    <a:pt x="3758" y="216"/>
                    <a:pt x="3758" y="216"/>
                  </a:cubicBezTo>
                  <a:close/>
                  <a:moveTo>
                    <a:pt x="516" y="4050"/>
                  </a:moveTo>
                  <a:lnTo>
                    <a:pt x="516" y="4050"/>
                  </a:lnTo>
                  <a:cubicBezTo>
                    <a:pt x="510" y="4050"/>
                    <a:pt x="516" y="4044"/>
                    <a:pt x="510" y="4044"/>
                  </a:cubicBezTo>
                  <a:cubicBezTo>
                    <a:pt x="498" y="4038"/>
                    <a:pt x="486" y="4038"/>
                    <a:pt x="474" y="4044"/>
                  </a:cubicBezTo>
                  <a:cubicBezTo>
                    <a:pt x="462" y="4044"/>
                    <a:pt x="456" y="4080"/>
                    <a:pt x="474" y="4080"/>
                  </a:cubicBezTo>
                  <a:cubicBezTo>
                    <a:pt x="486" y="4080"/>
                    <a:pt x="492" y="4074"/>
                    <a:pt x="504" y="4074"/>
                  </a:cubicBezTo>
                  <a:cubicBezTo>
                    <a:pt x="510" y="4074"/>
                    <a:pt x="516" y="4074"/>
                    <a:pt x="516" y="4074"/>
                  </a:cubicBezTo>
                  <a:cubicBezTo>
                    <a:pt x="528" y="4062"/>
                    <a:pt x="522" y="4056"/>
                    <a:pt x="516" y="4050"/>
                  </a:cubicBezTo>
                  <a:close/>
                  <a:moveTo>
                    <a:pt x="654" y="4002"/>
                  </a:moveTo>
                  <a:lnTo>
                    <a:pt x="654" y="4002"/>
                  </a:lnTo>
                  <a:cubicBezTo>
                    <a:pt x="660" y="3984"/>
                    <a:pt x="672" y="3972"/>
                    <a:pt x="684" y="3954"/>
                  </a:cubicBezTo>
                  <a:cubicBezTo>
                    <a:pt x="726" y="3906"/>
                    <a:pt x="767" y="3834"/>
                    <a:pt x="821" y="3786"/>
                  </a:cubicBezTo>
                  <a:cubicBezTo>
                    <a:pt x="845" y="3768"/>
                    <a:pt x="857" y="3738"/>
                    <a:pt x="899" y="3756"/>
                  </a:cubicBezTo>
                  <a:cubicBezTo>
                    <a:pt x="929" y="3774"/>
                    <a:pt x="947" y="3756"/>
                    <a:pt x="965" y="3715"/>
                  </a:cubicBezTo>
                  <a:cubicBezTo>
                    <a:pt x="965" y="3696"/>
                    <a:pt x="947" y="3678"/>
                    <a:pt x="947" y="3667"/>
                  </a:cubicBezTo>
                  <a:cubicBezTo>
                    <a:pt x="989" y="3667"/>
                    <a:pt x="1001" y="3583"/>
                    <a:pt x="1001" y="3553"/>
                  </a:cubicBezTo>
                  <a:cubicBezTo>
                    <a:pt x="1055" y="3553"/>
                    <a:pt x="1061" y="3511"/>
                    <a:pt x="1097" y="3475"/>
                  </a:cubicBezTo>
                  <a:cubicBezTo>
                    <a:pt x="1103" y="3463"/>
                    <a:pt x="1115" y="3427"/>
                    <a:pt x="1121" y="3427"/>
                  </a:cubicBezTo>
                  <a:cubicBezTo>
                    <a:pt x="1151" y="3421"/>
                    <a:pt x="1169" y="3409"/>
                    <a:pt x="1187" y="3385"/>
                  </a:cubicBezTo>
                  <a:cubicBezTo>
                    <a:pt x="1211" y="3367"/>
                    <a:pt x="1199" y="3343"/>
                    <a:pt x="1235" y="3331"/>
                  </a:cubicBezTo>
                  <a:cubicBezTo>
                    <a:pt x="1271" y="3325"/>
                    <a:pt x="1319" y="3301"/>
                    <a:pt x="1355" y="3295"/>
                  </a:cubicBezTo>
                  <a:cubicBezTo>
                    <a:pt x="1397" y="3295"/>
                    <a:pt x="1427" y="3337"/>
                    <a:pt x="1457" y="3325"/>
                  </a:cubicBezTo>
                  <a:cubicBezTo>
                    <a:pt x="1505" y="3331"/>
                    <a:pt x="1511" y="3301"/>
                    <a:pt x="1547" y="3289"/>
                  </a:cubicBezTo>
                  <a:cubicBezTo>
                    <a:pt x="1601" y="3265"/>
                    <a:pt x="1648" y="3247"/>
                    <a:pt x="1702" y="3217"/>
                  </a:cubicBezTo>
                  <a:cubicBezTo>
                    <a:pt x="1714" y="3211"/>
                    <a:pt x="1738" y="3223"/>
                    <a:pt x="1738" y="3205"/>
                  </a:cubicBezTo>
                  <a:cubicBezTo>
                    <a:pt x="1744" y="3169"/>
                    <a:pt x="1750" y="3139"/>
                    <a:pt x="1792" y="3133"/>
                  </a:cubicBezTo>
                  <a:cubicBezTo>
                    <a:pt x="1828" y="3121"/>
                    <a:pt x="1816" y="3121"/>
                    <a:pt x="1834" y="3091"/>
                  </a:cubicBezTo>
                  <a:cubicBezTo>
                    <a:pt x="1840" y="3079"/>
                    <a:pt x="1858" y="3067"/>
                    <a:pt x="1870" y="3061"/>
                  </a:cubicBezTo>
                  <a:cubicBezTo>
                    <a:pt x="1894" y="3043"/>
                    <a:pt x="1900" y="3007"/>
                    <a:pt x="1930" y="2989"/>
                  </a:cubicBezTo>
                  <a:cubicBezTo>
                    <a:pt x="1954" y="2977"/>
                    <a:pt x="2014" y="2977"/>
                    <a:pt x="2038" y="3001"/>
                  </a:cubicBezTo>
                  <a:cubicBezTo>
                    <a:pt x="2080" y="3025"/>
                    <a:pt x="2116" y="3049"/>
                    <a:pt x="2170" y="3031"/>
                  </a:cubicBezTo>
                  <a:cubicBezTo>
                    <a:pt x="2170" y="3025"/>
                    <a:pt x="2170" y="3025"/>
                    <a:pt x="2170" y="3025"/>
                  </a:cubicBezTo>
                  <a:cubicBezTo>
                    <a:pt x="2182" y="3019"/>
                    <a:pt x="2182" y="2995"/>
                    <a:pt x="2200" y="2995"/>
                  </a:cubicBezTo>
                  <a:cubicBezTo>
                    <a:pt x="2230" y="2995"/>
                    <a:pt x="2242" y="2966"/>
                    <a:pt x="2266" y="2966"/>
                  </a:cubicBezTo>
                  <a:cubicBezTo>
                    <a:pt x="2290" y="2966"/>
                    <a:pt x="2308" y="2971"/>
                    <a:pt x="2320" y="2989"/>
                  </a:cubicBezTo>
                  <a:cubicBezTo>
                    <a:pt x="2320" y="3001"/>
                    <a:pt x="2397" y="3007"/>
                    <a:pt x="2421" y="3031"/>
                  </a:cubicBezTo>
                  <a:cubicBezTo>
                    <a:pt x="2451" y="3067"/>
                    <a:pt x="2451" y="3019"/>
                    <a:pt x="2481" y="3037"/>
                  </a:cubicBezTo>
                  <a:cubicBezTo>
                    <a:pt x="2523" y="3061"/>
                    <a:pt x="2583" y="3037"/>
                    <a:pt x="2637" y="3055"/>
                  </a:cubicBezTo>
                  <a:cubicBezTo>
                    <a:pt x="2733" y="3085"/>
                    <a:pt x="2733" y="3085"/>
                    <a:pt x="2733" y="3085"/>
                  </a:cubicBezTo>
                  <a:cubicBezTo>
                    <a:pt x="2769" y="3097"/>
                    <a:pt x="2793" y="3127"/>
                    <a:pt x="2823" y="3145"/>
                  </a:cubicBezTo>
                  <a:cubicBezTo>
                    <a:pt x="2847" y="3145"/>
                    <a:pt x="2883" y="3175"/>
                    <a:pt x="2901" y="3169"/>
                  </a:cubicBezTo>
                  <a:cubicBezTo>
                    <a:pt x="2955" y="3145"/>
                    <a:pt x="2949" y="3127"/>
                    <a:pt x="2997" y="3175"/>
                  </a:cubicBezTo>
                  <a:cubicBezTo>
                    <a:pt x="3063" y="3247"/>
                    <a:pt x="3135" y="3217"/>
                    <a:pt x="3207" y="3253"/>
                  </a:cubicBezTo>
                  <a:cubicBezTo>
                    <a:pt x="3236" y="3271"/>
                    <a:pt x="3350" y="3277"/>
                    <a:pt x="3350" y="3295"/>
                  </a:cubicBezTo>
                  <a:cubicBezTo>
                    <a:pt x="3350" y="3355"/>
                    <a:pt x="3398" y="3319"/>
                    <a:pt x="3428" y="3349"/>
                  </a:cubicBezTo>
                  <a:cubicBezTo>
                    <a:pt x="3446" y="3361"/>
                    <a:pt x="3440" y="3403"/>
                    <a:pt x="3458" y="3403"/>
                  </a:cubicBezTo>
                  <a:cubicBezTo>
                    <a:pt x="3488" y="3403"/>
                    <a:pt x="3500" y="3403"/>
                    <a:pt x="3524" y="3415"/>
                  </a:cubicBezTo>
                  <a:cubicBezTo>
                    <a:pt x="3536" y="3421"/>
                    <a:pt x="3536" y="3433"/>
                    <a:pt x="3542" y="3439"/>
                  </a:cubicBezTo>
                  <a:cubicBezTo>
                    <a:pt x="3566" y="3475"/>
                    <a:pt x="3638" y="3433"/>
                    <a:pt x="3656" y="3475"/>
                  </a:cubicBezTo>
                  <a:cubicBezTo>
                    <a:pt x="3662" y="3487"/>
                    <a:pt x="3668" y="3517"/>
                    <a:pt x="3674" y="3523"/>
                  </a:cubicBezTo>
                  <a:cubicBezTo>
                    <a:pt x="3686" y="3535"/>
                    <a:pt x="3716" y="3517"/>
                    <a:pt x="3716" y="3523"/>
                  </a:cubicBezTo>
                  <a:cubicBezTo>
                    <a:pt x="3722" y="3529"/>
                    <a:pt x="3722" y="3541"/>
                    <a:pt x="3728" y="3547"/>
                  </a:cubicBezTo>
                  <a:cubicBezTo>
                    <a:pt x="3728" y="3559"/>
                    <a:pt x="3734" y="3565"/>
                    <a:pt x="3740" y="3577"/>
                  </a:cubicBezTo>
                  <a:cubicBezTo>
                    <a:pt x="3746" y="3583"/>
                    <a:pt x="3740" y="3583"/>
                    <a:pt x="3740" y="3589"/>
                  </a:cubicBezTo>
                  <a:cubicBezTo>
                    <a:pt x="3752" y="3619"/>
                    <a:pt x="3776" y="3649"/>
                    <a:pt x="3752" y="3673"/>
                  </a:cubicBezTo>
                  <a:cubicBezTo>
                    <a:pt x="3734" y="3691"/>
                    <a:pt x="3740" y="3709"/>
                    <a:pt x="3728" y="3726"/>
                  </a:cubicBezTo>
                  <a:cubicBezTo>
                    <a:pt x="3716" y="3738"/>
                    <a:pt x="3650" y="3726"/>
                    <a:pt x="3638" y="3726"/>
                  </a:cubicBezTo>
                  <a:cubicBezTo>
                    <a:pt x="3620" y="3726"/>
                    <a:pt x="3620" y="3726"/>
                    <a:pt x="3620" y="3726"/>
                  </a:cubicBezTo>
                  <a:cubicBezTo>
                    <a:pt x="3596" y="3726"/>
                    <a:pt x="3464" y="3744"/>
                    <a:pt x="3458" y="3726"/>
                  </a:cubicBezTo>
                  <a:cubicBezTo>
                    <a:pt x="3452" y="3726"/>
                    <a:pt x="3452" y="3726"/>
                    <a:pt x="3452" y="3726"/>
                  </a:cubicBezTo>
                  <a:lnTo>
                    <a:pt x="3452" y="3726"/>
                  </a:lnTo>
                  <a:cubicBezTo>
                    <a:pt x="3530" y="3822"/>
                    <a:pt x="3530" y="3822"/>
                    <a:pt x="3530" y="3822"/>
                  </a:cubicBezTo>
                  <a:cubicBezTo>
                    <a:pt x="3542" y="3822"/>
                    <a:pt x="3554" y="3840"/>
                    <a:pt x="3554" y="3840"/>
                  </a:cubicBezTo>
                  <a:cubicBezTo>
                    <a:pt x="3566" y="3894"/>
                    <a:pt x="3554" y="3930"/>
                    <a:pt x="3560" y="3984"/>
                  </a:cubicBezTo>
                  <a:cubicBezTo>
                    <a:pt x="3566" y="3990"/>
                    <a:pt x="3584" y="4032"/>
                    <a:pt x="3590" y="4044"/>
                  </a:cubicBezTo>
                  <a:cubicBezTo>
                    <a:pt x="3626" y="4116"/>
                    <a:pt x="3680" y="4056"/>
                    <a:pt x="3728" y="4086"/>
                  </a:cubicBezTo>
                  <a:cubicBezTo>
                    <a:pt x="3776" y="4122"/>
                    <a:pt x="3764" y="4218"/>
                    <a:pt x="3776" y="4266"/>
                  </a:cubicBezTo>
                  <a:cubicBezTo>
                    <a:pt x="3782" y="4302"/>
                    <a:pt x="3764" y="4326"/>
                    <a:pt x="3794" y="4356"/>
                  </a:cubicBezTo>
                  <a:cubicBezTo>
                    <a:pt x="3818" y="4380"/>
                    <a:pt x="3854" y="4392"/>
                    <a:pt x="3884" y="4421"/>
                  </a:cubicBezTo>
                  <a:cubicBezTo>
                    <a:pt x="3902" y="4458"/>
                    <a:pt x="3902" y="4493"/>
                    <a:pt x="3920" y="4535"/>
                  </a:cubicBezTo>
                  <a:cubicBezTo>
                    <a:pt x="3932" y="4565"/>
                    <a:pt x="3956" y="4583"/>
                    <a:pt x="3974" y="4607"/>
                  </a:cubicBezTo>
                  <a:cubicBezTo>
                    <a:pt x="4040" y="4691"/>
                    <a:pt x="4069" y="4787"/>
                    <a:pt x="4099" y="4889"/>
                  </a:cubicBezTo>
                  <a:cubicBezTo>
                    <a:pt x="4129" y="4931"/>
                    <a:pt x="4165" y="4967"/>
                    <a:pt x="4195" y="5009"/>
                  </a:cubicBezTo>
                  <a:cubicBezTo>
                    <a:pt x="4225" y="5057"/>
                    <a:pt x="4243" y="5015"/>
                    <a:pt x="4285" y="5003"/>
                  </a:cubicBezTo>
                  <a:cubicBezTo>
                    <a:pt x="4315" y="4991"/>
                    <a:pt x="4357" y="4943"/>
                    <a:pt x="4387" y="4949"/>
                  </a:cubicBezTo>
                  <a:cubicBezTo>
                    <a:pt x="4411" y="4955"/>
                    <a:pt x="4417" y="4961"/>
                    <a:pt x="4435" y="4949"/>
                  </a:cubicBezTo>
                  <a:cubicBezTo>
                    <a:pt x="4537" y="4877"/>
                    <a:pt x="4537" y="4877"/>
                    <a:pt x="4537" y="4877"/>
                  </a:cubicBezTo>
                  <a:cubicBezTo>
                    <a:pt x="4549" y="4865"/>
                    <a:pt x="4573" y="4847"/>
                    <a:pt x="4579" y="4835"/>
                  </a:cubicBezTo>
                  <a:cubicBezTo>
                    <a:pt x="4597" y="4817"/>
                    <a:pt x="4591" y="4787"/>
                    <a:pt x="4603" y="4763"/>
                  </a:cubicBezTo>
                  <a:cubicBezTo>
                    <a:pt x="4609" y="4721"/>
                    <a:pt x="4633" y="4739"/>
                    <a:pt x="4657" y="4727"/>
                  </a:cubicBezTo>
                  <a:cubicBezTo>
                    <a:pt x="4723" y="4703"/>
                    <a:pt x="4723" y="4655"/>
                    <a:pt x="4771" y="4613"/>
                  </a:cubicBezTo>
                  <a:cubicBezTo>
                    <a:pt x="4813" y="4583"/>
                    <a:pt x="4813" y="4547"/>
                    <a:pt x="4861" y="4529"/>
                  </a:cubicBezTo>
                  <a:cubicBezTo>
                    <a:pt x="4902" y="4511"/>
                    <a:pt x="4896" y="4500"/>
                    <a:pt x="4879" y="4463"/>
                  </a:cubicBezTo>
                  <a:cubicBezTo>
                    <a:pt x="4855" y="4421"/>
                    <a:pt x="4932" y="4440"/>
                    <a:pt x="4896" y="4374"/>
                  </a:cubicBezTo>
                  <a:cubicBezTo>
                    <a:pt x="4866" y="4320"/>
                    <a:pt x="4908" y="4260"/>
                    <a:pt x="4950" y="4224"/>
                  </a:cubicBezTo>
                  <a:cubicBezTo>
                    <a:pt x="5016" y="4152"/>
                    <a:pt x="5016" y="4152"/>
                    <a:pt x="5016" y="4152"/>
                  </a:cubicBezTo>
                  <a:lnTo>
                    <a:pt x="5016" y="4152"/>
                  </a:lnTo>
                  <a:cubicBezTo>
                    <a:pt x="5034" y="4062"/>
                    <a:pt x="5034" y="4062"/>
                    <a:pt x="5034" y="4062"/>
                  </a:cubicBezTo>
                  <a:cubicBezTo>
                    <a:pt x="5028" y="4026"/>
                    <a:pt x="5040" y="3990"/>
                    <a:pt x="5046" y="3954"/>
                  </a:cubicBezTo>
                  <a:cubicBezTo>
                    <a:pt x="5058" y="3894"/>
                    <a:pt x="5004" y="3948"/>
                    <a:pt x="4986" y="3930"/>
                  </a:cubicBezTo>
                  <a:cubicBezTo>
                    <a:pt x="4962" y="3912"/>
                    <a:pt x="4962" y="3888"/>
                    <a:pt x="4956" y="3864"/>
                  </a:cubicBezTo>
                  <a:cubicBezTo>
                    <a:pt x="4944" y="3816"/>
                    <a:pt x="4914" y="3840"/>
                    <a:pt x="4908" y="3828"/>
                  </a:cubicBezTo>
                  <a:cubicBezTo>
                    <a:pt x="4896" y="3804"/>
                    <a:pt x="4938" y="3733"/>
                    <a:pt x="4944" y="3709"/>
                  </a:cubicBezTo>
                  <a:cubicBezTo>
                    <a:pt x="4968" y="3673"/>
                    <a:pt x="4974" y="3595"/>
                    <a:pt x="4950" y="3559"/>
                  </a:cubicBezTo>
                  <a:cubicBezTo>
                    <a:pt x="4920" y="3523"/>
                    <a:pt x="4908" y="3517"/>
                    <a:pt x="4902" y="3469"/>
                  </a:cubicBezTo>
                  <a:cubicBezTo>
                    <a:pt x="4932" y="3427"/>
                    <a:pt x="4992" y="3481"/>
                    <a:pt x="5028" y="3439"/>
                  </a:cubicBezTo>
                  <a:cubicBezTo>
                    <a:pt x="5046" y="3421"/>
                    <a:pt x="5064" y="3355"/>
                    <a:pt x="5052" y="3337"/>
                  </a:cubicBezTo>
                  <a:cubicBezTo>
                    <a:pt x="5046" y="3313"/>
                    <a:pt x="5058" y="3283"/>
                    <a:pt x="5052" y="3259"/>
                  </a:cubicBezTo>
                  <a:cubicBezTo>
                    <a:pt x="5046" y="3217"/>
                    <a:pt x="5022" y="3205"/>
                    <a:pt x="5046" y="3151"/>
                  </a:cubicBezTo>
                  <a:cubicBezTo>
                    <a:pt x="5070" y="3097"/>
                    <a:pt x="5112" y="3091"/>
                    <a:pt x="5136" y="3037"/>
                  </a:cubicBezTo>
                  <a:cubicBezTo>
                    <a:pt x="5160" y="2977"/>
                    <a:pt x="5130" y="2882"/>
                    <a:pt x="5112" y="2822"/>
                  </a:cubicBezTo>
                  <a:cubicBezTo>
                    <a:pt x="5082" y="2738"/>
                    <a:pt x="5082" y="2738"/>
                    <a:pt x="5082" y="2738"/>
                  </a:cubicBezTo>
                  <a:lnTo>
                    <a:pt x="5082" y="2738"/>
                  </a:lnTo>
                  <a:cubicBezTo>
                    <a:pt x="5040" y="2774"/>
                    <a:pt x="5028" y="2786"/>
                    <a:pt x="4998" y="2834"/>
                  </a:cubicBezTo>
                  <a:cubicBezTo>
                    <a:pt x="4980" y="2852"/>
                    <a:pt x="4944" y="2876"/>
                    <a:pt x="4932" y="2840"/>
                  </a:cubicBezTo>
                  <a:cubicBezTo>
                    <a:pt x="4896" y="2714"/>
                    <a:pt x="4837" y="2852"/>
                    <a:pt x="4777" y="2887"/>
                  </a:cubicBezTo>
                  <a:cubicBezTo>
                    <a:pt x="4711" y="2924"/>
                    <a:pt x="4687" y="2858"/>
                    <a:pt x="4675" y="2971"/>
                  </a:cubicBezTo>
                  <a:cubicBezTo>
                    <a:pt x="4663" y="3037"/>
                    <a:pt x="4573" y="3145"/>
                    <a:pt x="4507" y="3145"/>
                  </a:cubicBezTo>
                  <a:cubicBezTo>
                    <a:pt x="4375" y="3157"/>
                    <a:pt x="4375" y="3157"/>
                    <a:pt x="4375" y="3157"/>
                  </a:cubicBezTo>
                  <a:cubicBezTo>
                    <a:pt x="4363" y="3157"/>
                    <a:pt x="4327" y="3127"/>
                    <a:pt x="4321" y="3139"/>
                  </a:cubicBezTo>
                  <a:cubicBezTo>
                    <a:pt x="4297" y="3163"/>
                    <a:pt x="4297" y="3187"/>
                    <a:pt x="4261" y="3211"/>
                  </a:cubicBezTo>
                  <a:cubicBezTo>
                    <a:pt x="4225" y="3235"/>
                    <a:pt x="4135" y="3307"/>
                    <a:pt x="4147" y="3361"/>
                  </a:cubicBezTo>
                  <a:cubicBezTo>
                    <a:pt x="4159" y="3421"/>
                    <a:pt x="4081" y="3415"/>
                    <a:pt x="4051" y="3451"/>
                  </a:cubicBezTo>
                  <a:cubicBezTo>
                    <a:pt x="4027" y="3475"/>
                    <a:pt x="3980" y="3487"/>
                    <a:pt x="4004" y="3439"/>
                  </a:cubicBezTo>
                  <a:cubicBezTo>
                    <a:pt x="4027" y="3397"/>
                    <a:pt x="4040" y="3367"/>
                    <a:pt x="3992" y="3343"/>
                  </a:cubicBezTo>
                  <a:cubicBezTo>
                    <a:pt x="3950" y="3307"/>
                    <a:pt x="3992" y="3259"/>
                    <a:pt x="3992" y="3223"/>
                  </a:cubicBezTo>
                  <a:cubicBezTo>
                    <a:pt x="3992" y="3211"/>
                    <a:pt x="3944" y="3181"/>
                    <a:pt x="3944" y="3139"/>
                  </a:cubicBezTo>
                  <a:cubicBezTo>
                    <a:pt x="3938" y="3043"/>
                    <a:pt x="3812" y="3085"/>
                    <a:pt x="3758" y="3049"/>
                  </a:cubicBezTo>
                  <a:cubicBezTo>
                    <a:pt x="3710" y="3019"/>
                    <a:pt x="3674" y="2977"/>
                    <a:pt x="3626" y="3031"/>
                  </a:cubicBezTo>
                  <a:cubicBezTo>
                    <a:pt x="3620" y="3031"/>
                    <a:pt x="3620" y="3031"/>
                    <a:pt x="3620" y="3031"/>
                  </a:cubicBezTo>
                  <a:cubicBezTo>
                    <a:pt x="3614" y="3025"/>
                    <a:pt x="3620" y="2971"/>
                    <a:pt x="3620" y="2959"/>
                  </a:cubicBezTo>
                  <a:lnTo>
                    <a:pt x="3620" y="2959"/>
                  </a:lnTo>
                  <a:cubicBezTo>
                    <a:pt x="3560" y="2959"/>
                    <a:pt x="3470" y="3205"/>
                    <a:pt x="3392" y="3091"/>
                  </a:cubicBezTo>
                  <a:cubicBezTo>
                    <a:pt x="3368" y="3067"/>
                    <a:pt x="3344" y="3067"/>
                    <a:pt x="3338" y="3037"/>
                  </a:cubicBezTo>
                  <a:cubicBezTo>
                    <a:pt x="3320" y="2983"/>
                    <a:pt x="3290" y="2989"/>
                    <a:pt x="3260" y="2953"/>
                  </a:cubicBezTo>
                  <a:cubicBezTo>
                    <a:pt x="3242" y="2911"/>
                    <a:pt x="3266" y="2870"/>
                    <a:pt x="3290" y="2828"/>
                  </a:cubicBezTo>
                  <a:cubicBezTo>
                    <a:pt x="3326" y="2768"/>
                    <a:pt x="3332" y="2852"/>
                    <a:pt x="3380" y="2840"/>
                  </a:cubicBezTo>
                  <a:cubicBezTo>
                    <a:pt x="3398" y="2840"/>
                    <a:pt x="3416" y="2828"/>
                    <a:pt x="3434" y="2816"/>
                  </a:cubicBezTo>
                  <a:cubicBezTo>
                    <a:pt x="3470" y="2786"/>
                    <a:pt x="3500" y="2834"/>
                    <a:pt x="3530" y="2774"/>
                  </a:cubicBezTo>
                  <a:cubicBezTo>
                    <a:pt x="3554" y="2726"/>
                    <a:pt x="3578" y="2714"/>
                    <a:pt x="3632" y="2690"/>
                  </a:cubicBezTo>
                  <a:cubicBezTo>
                    <a:pt x="3644" y="2678"/>
                    <a:pt x="3614" y="2642"/>
                    <a:pt x="3608" y="2636"/>
                  </a:cubicBezTo>
                  <a:cubicBezTo>
                    <a:pt x="3602" y="2612"/>
                    <a:pt x="3566" y="2642"/>
                    <a:pt x="3548" y="2648"/>
                  </a:cubicBezTo>
                  <a:cubicBezTo>
                    <a:pt x="3494" y="2660"/>
                    <a:pt x="3506" y="2606"/>
                    <a:pt x="3482" y="2588"/>
                  </a:cubicBezTo>
                  <a:cubicBezTo>
                    <a:pt x="3428" y="2558"/>
                    <a:pt x="3428" y="2558"/>
                    <a:pt x="3428" y="2558"/>
                  </a:cubicBezTo>
                  <a:cubicBezTo>
                    <a:pt x="3380" y="2522"/>
                    <a:pt x="3356" y="2588"/>
                    <a:pt x="3320" y="2612"/>
                  </a:cubicBezTo>
                  <a:cubicBezTo>
                    <a:pt x="3290" y="2636"/>
                    <a:pt x="3284" y="2516"/>
                    <a:pt x="3254" y="2540"/>
                  </a:cubicBezTo>
                  <a:cubicBezTo>
                    <a:pt x="3225" y="2570"/>
                    <a:pt x="3236" y="2582"/>
                    <a:pt x="3201" y="2600"/>
                  </a:cubicBezTo>
                  <a:cubicBezTo>
                    <a:pt x="3170" y="2612"/>
                    <a:pt x="3189" y="2558"/>
                    <a:pt x="3194" y="2552"/>
                  </a:cubicBezTo>
                  <a:cubicBezTo>
                    <a:pt x="3218" y="2516"/>
                    <a:pt x="3201" y="2438"/>
                    <a:pt x="3212" y="2396"/>
                  </a:cubicBezTo>
                  <a:cubicBezTo>
                    <a:pt x="3225" y="2384"/>
                    <a:pt x="3212" y="2282"/>
                    <a:pt x="3201" y="2270"/>
                  </a:cubicBezTo>
                  <a:cubicBezTo>
                    <a:pt x="3176" y="2234"/>
                    <a:pt x="3176" y="2216"/>
                    <a:pt x="3201" y="2186"/>
                  </a:cubicBezTo>
                  <a:cubicBezTo>
                    <a:pt x="3218" y="2162"/>
                    <a:pt x="3201" y="2162"/>
                    <a:pt x="3201" y="2144"/>
                  </a:cubicBezTo>
                  <a:cubicBezTo>
                    <a:pt x="3207" y="2109"/>
                    <a:pt x="3248" y="2138"/>
                    <a:pt x="3266" y="2138"/>
                  </a:cubicBezTo>
                  <a:cubicBezTo>
                    <a:pt x="3320" y="2151"/>
                    <a:pt x="3273" y="2079"/>
                    <a:pt x="3314" y="2061"/>
                  </a:cubicBezTo>
                  <a:cubicBezTo>
                    <a:pt x="3332" y="2055"/>
                    <a:pt x="3368" y="2055"/>
                    <a:pt x="3386" y="2073"/>
                  </a:cubicBezTo>
                  <a:cubicBezTo>
                    <a:pt x="3416" y="2103"/>
                    <a:pt x="3422" y="2091"/>
                    <a:pt x="3458" y="2079"/>
                  </a:cubicBezTo>
                  <a:cubicBezTo>
                    <a:pt x="3494" y="2073"/>
                    <a:pt x="3482" y="2043"/>
                    <a:pt x="3488" y="2019"/>
                  </a:cubicBezTo>
                  <a:cubicBezTo>
                    <a:pt x="3488" y="2001"/>
                    <a:pt x="3500" y="1995"/>
                    <a:pt x="3500" y="1983"/>
                  </a:cubicBezTo>
                  <a:cubicBezTo>
                    <a:pt x="3500" y="1977"/>
                    <a:pt x="3488" y="1971"/>
                    <a:pt x="3482" y="1965"/>
                  </a:cubicBezTo>
                  <a:cubicBezTo>
                    <a:pt x="3446" y="1893"/>
                    <a:pt x="3500" y="1923"/>
                    <a:pt x="3542" y="1911"/>
                  </a:cubicBezTo>
                  <a:cubicBezTo>
                    <a:pt x="3554" y="1905"/>
                    <a:pt x="3608" y="1833"/>
                    <a:pt x="3608" y="1827"/>
                  </a:cubicBezTo>
                  <a:cubicBezTo>
                    <a:pt x="3608" y="1797"/>
                    <a:pt x="3596" y="1785"/>
                    <a:pt x="3620" y="1761"/>
                  </a:cubicBezTo>
                  <a:cubicBezTo>
                    <a:pt x="3704" y="1683"/>
                    <a:pt x="3704" y="1683"/>
                    <a:pt x="3704" y="1683"/>
                  </a:cubicBezTo>
                  <a:cubicBezTo>
                    <a:pt x="3722" y="1665"/>
                    <a:pt x="3734" y="1647"/>
                    <a:pt x="3752" y="1635"/>
                  </a:cubicBezTo>
                  <a:cubicBezTo>
                    <a:pt x="3806" y="1593"/>
                    <a:pt x="3794" y="1575"/>
                    <a:pt x="3788" y="1503"/>
                  </a:cubicBezTo>
                  <a:cubicBezTo>
                    <a:pt x="3782" y="1461"/>
                    <a:pt x="3746" y="1485"/>
                    <a:pt x="3716" y="1485"/>
                  </a:cubicBezTo>
                  <a:cubicBezTo>
                    <a:pt x="3644" y="1485"/>
                    <a:pt x="3710" y="1419"/>
                    <a:pt x="3734" y="1408"/>
                  </a:cubicBezTo>
                  <a:cubicBezTo>
                    <a:pt x="3752" y="1389"/>
                    <a:pt x="3776" y="1377"/>
                    <a:pt x="3782" y="1348"/>
                  </a:cubicBezTo>
                  <a:cubicBezTo>
                    <a:pt x="3788" y="1318"/>
                    <a:pt x="3806" y="1294"/>
                    <a:pt x="3836" y="1282"/>
                  </a:cubicBezTo>
                  <a:cubicBezTo>
                    <a:pt x="3854" y="1282"/>
                    <a:pt x="3878" y="1264"/>
                    <a:pt x="3884" y="1246"/>
                  </a:cubicBezTo>
                  <a:cubicBezTo>
                    <a:pt x="3884" y="1216"/>
                    <a:pt x="3884" y="1204"/>
                    <a:pt x="3902" y="1186"/>
                  </a:cubicBezTo>
                  <a:cubicBezTo>
                    <a:pt x="3926" y="1156"/>
                    <a:pt x="3890" y="1132"/>
                    <a:pt x="3878" y="1108"/>
                  </a:cubicBezTo>
                  <a:cubicBezTo>
                    <a:pt x="3866" y="1078"/>
                    <a:pt x="3920" y="1013"/>
                    <a:pt x="3938" y="1013"/>
                  </a:cubicBezTo>
                  <a:cubicBezTo>
                    <a:pt x="3950" y="1037"/>
                    <a:pt x="3998" y="1078"/>
                    <a:pt x="4009" y="1031"/>
                  </a:cubicBezTo>
                  <a:cubicBezTo>
                    <a:pt x="4046" y="1001"/>
                    <a:pt x="4033" y="977"/>
                    <a:pt x="4009" y="947"/>
                  </a:cubicBezTo>
                  <a:cubicBezTo>
                    <a:pt x="3980" y="911"/>
                    <a:pt x="4033" y="899"/>
                    <a:pt x="4027" y="869"/>
                  </a:cubicBezTo>
                  <a:cubicBezTo>
                    <a:pt x="4004" y="863"/>
                    <a:pt x="3974" y="917"/>
                    <a:pt x="3962" y="893"/>
                  </a:cubicBezTo>
                  <a:cubicBezTo>
                    <a:pt x="3950" y="869"/>
                    <a:pt x="3962" y="845"/>
                    <a:pt x="3962" y="821"/>
                  </a:cubicBezTo>
                  <a:cubicBezTo>
                    <a:pt x="3974" y="785"/>
                    <a:pt x="4022" y="719"/>
                    <a:pt x="4004" y="683"/>
                  </a:cubicBezTo>
                  <a:cubicBezTo>
                    <a:pt x="3985" y="665"/>
                    <a:pt x="3962" y="647"/>
                    <a:pt x="3938" y="642"/>
                  </a:cubicBezTo>
                  <a:cubicBezTo>
                    <a:pt x="3884" y="623"/>
                    <a:pt x="3902" y="683"/>
                    <a:pt x="3878" y="701"/>
                  </a:cubicBezTo>
                  <a:cubicBezTo>
                    <a:pt x="3872" y="707"/>
                    <a:pt x="3842" y="689"/>
                    <a:pt x="3836" y="677"/>
                  </a:cubicBezTo>
                  <a:cubicBezTo>
                    <a:pt x="3824" y="653"/>
                    <a:pt x="3824" y="642"/>
                    <a:pt x="3794" y="623"/>
                  </a:cubicBezTo>
                  <a:cubicBezTo>
                    <a:pt x="3782" y="618"/>
                    <a:pt x="3758" y="623"/>
                    <a:pt x="3752" y="611"/>
                  </a:cubicBezTo>
                  <a:cubicBezTo>
                    <a:pt x="3740" y="600"/>
                    <a:pt x="3746" y="570"/>
                    <a:pt x="3758" y="558"/>
                  </a:cubicBezTo>
                  <a:cubicBezTo>
                    <a:pt x="3620" y="390"/>
                    <a:pt x="3620" y="390"/>
                    <a:pt x="3620" y="390"/>
                  </a:cubicBezTo>
                  <a:lnTo>
                    <a:pt x="3620" y="390"/>
                  </a:lnTo>
                  <a:cubicBezTo>
                    <a:pt x="3488" y="486"/>
                    <a:pt x="3488" y="486"/>
                    <a:pt x="3488" y="486"/>
                  </a:cubicBezTo>
                  <a:lnTo>
                    <a:pt x="3488" y="486"/>
                  </a:lnTo>
                  <a:cubicBezTo>
                    <a:pt x="3554" y="581"/>
                    <a:pt x="3554" y="581"/>
                    <a:pt x="3554" y="581"/>
                  </a:cubicBezTo>
                  <a:cubicBezTo>
                    <a:pt x="3578" y="605"/>
                    <a:pt x="3584" y="629"/>
                    <a:pt x="3614" y="647"/>
                  </a:cubicBezTo>
                  <a:cubicBezTo>
                    <a:pt x="3626" y="659"/>
                    <a:pt x="3656" y="671"/>
                    <a:pt x="3668" y="677"/>
                  </a:cubicBezTo>
                  <a:cubicBezTo>
                    <a:pt x="3704" y="683"/>
                    <a:pt x="3722" y="725"/>
                    <a:pt x="3686" y="743"/>
                  </a:cubicBezTo>
                  <a:cubicBezTo>
                    <a:pt x="3674" y="749"/>
                    <a:pt x="3590" y="749"/>
                    <a:pt x="3608" y="773"/>
                  </a:cubicBezTo>
                  <a:cubicBezTo>
                    <a:pt x="3632" y="803"/>
                    <a:pt x="3674" y="785"/>
                    <a:pt x="3698" y="779"/>
                  </a:cubicBezTo>
                  <a:cubicBezTo>
                    <a:pt x="3770" y="767"/>
                    <a:pt x="3758" y="845"/>
                    <a:pt x="3722" y="875"/>
                  </a:cubicBezTo>
                  <a:cubicBezTo>
                    <a:pt x="3686" y="923"/>
                    <a:pt x="3638" y="977"/>
                    <a:pt x="3656" y="1037"/>
                  </a:cubicBezTo>
                  <a:cubicBezTo>
                    <a:pt x="3668" y="1066"/>
                    <a:pt x="3656" y="1162"/>
                    <a:pt x="3692" y="1156"/>
                  </a:cubicBezTo>
                  <a:cubicBezTo>
                    <a:pt x="3710" y="1150"/>
                    <a:pt x="3746" y="1126"/>
                    <a:pt x="3764" y="1138"/>
                  </a:cubicBezTo>
                  <a:cubicBezTo>
                    <a:pt x="3764" y="1198"/>
                    <a:pt x="3692" y="1252"/>
                    <a:pt x="3656" y="1288"/>
                  </a:cubicBezTo>
                  <a:cubicBezTo>
                    <a:pt x="3608" y="1336"/>
                    <a:pt x="3566" y="1336"/>
                    <a:pt x="3512" y="1318"/>
                  </a:cubicBezTo>
                  <a:cubicBezTo>
                    <a:pt x="3470" y="1306"/>
                    <a:pt x="3452" y="1258"/>
                    <a:pt x="3422" y="1282"/>
                  </a:cubicBezTo>
                  <a:cubicBezTo>
                    <a:pt x="3392" y="1300"/>
                    <a:pt x="3380" y="1318"/>
                    <a:pt x="3350" y="1329"/>
                  </a:cubicBezTo>
                  <a:cubicBezTo>
                    <a:pt x="3314" y="1336"/>
                    <a:pt x="3284" y="1342"/>
                    <a:pt x="3254" y="1318"/>
                  </a:cubicBezTo>
                  <a:cubicBezTo>
                    <a:pt x="3242" y="1306"/>
                    <a:pt x="3236" y="1288"/>
                    <a:pt x="3218" y="1282"/>
                  </a:cubicBezTo>
                  <a:cubicBezTo>
                    <a:pt x="3201" y="1264"/>
                    <a:pt x="3170" y="1288"/>
                    <a:pt x="3159" y="1270"/>
                  </a:cubicBezTo>
                  <a:cubicBezTo>
                    <a:pt x="3159" y="1264"/>
                    <a:pt x="3147" y="1240"/>
                    <a:pt x="3141" y="1240"/>
                  </a:cubicBezTo>
                  <a:cubicBezTo>
                    <a:pt x="3135" y="1234"/>
                    <a:pt x="3105" y="1246"/>
                    <a:pt x="3105" y="1228"/>
                  </a:cubicBezTo>
                  <a:cubicBezTo>
                    <a:pt x="3105" y="1204"/>
                    <a:pt x="3135" y="1216"/>
                    <a:pt x="3117" y="1192"/>
                  </a:cubicBezTo>
                  <a:cubicBezTo>
                    <a:pt x="2943" y="1013"/>
                    <a:pt x="2943" y="1013"/>
                    <a:pt x="2943" y="1013"/>
                  </a:cubicBezTo>
                  <a:cubicBezTo>
                    <a:pt x="3111" y="851"/>
                    <a:pt x="3111" y="851"/>
                    <a:pt x="3111" y="851"/>
                  </a:cubicBezTo>
                  <a:lnTo>
                    <a:pt x="3111" y="851"/>
                  </a:lnTo>
                  <a:cubicBezTo>
                    <a:pt x="2961" y="707"/>
                    <a:pt x="2961" y="707"/>
                    <a:pt x="2961" y="707"/>
                  </a:cubicBezTo>
                  <a:cubicBezTo>
                    <a:pt x="2919" y="683"/>
                    <a:pt x="2931" y="653"/>
                    <a:pt x="2931" y="611"/>
                  </a:cubicBezTo>
                  <a:cubicBezTo>
                    <a:pt x="2931" y="563"/>
                    <a:pt x="2901" y="552"/>
                    <a:pt x="2865" y="528"/>
                  </a:cubicBezTo>
                  <a:cubicBezTo>
                    <a:pt x="2787" y="474"/>
                    <a:pt x="2901" y="342"/>
                    <a:pt x="2865" y="330"/>
                  </a:cubicBezTo>
                  <a:cubicBezTo>
                    <a:pt x="2835" y="312"/>
                    <a:pt x="2721" y="384"/>
                    <a:pt x="2691" y="402"/>
                  </a:cubicBezTo>
                  <a:cubicBezTo>
                    <a:pt x="2613" y="444"/>
                    <a:pt x="2559" y="480"/>
                    <a:pt x="2505" y="558"/>
                  </a:cubicBezTo>
                  <a:cubicBezTo>
                    <a:pt x="2475" y="605"/>
                    <a:pt x="2451" y="623"/>
                    <a:pt x="2397" y="635"/>
                  </a:cubicBezTo>
                  <a:cubicBezTo>
                    <a:pt x="2344" y="665"/>
                    <a:pt x="2284" y="635"/>
                    <a:pt x="2236" y="671"/>
                  </a:cubicBezTo>
                  <a:cubicBezTo>
                    <a:pt x="2194" y="701"/>
                    <a:pt x="2134" y="719"/>
                    <a:pt x="2092" y="749"/>
                  </a:cubicBezTo>
                  <a:cubicBezTo>
                    <a:pt x="2062" y="767"/>
                    <a:pt x="2044" y="797"/>
                    <a:pt x="2020" y="821"/>
                  </a:cubicBezTo>
                  <a:cubicBezTo>
                    <a:pt x="1990" y="845"/>
                    <a:pt x="1954" y="839"/>
                    <a:pt x="1918" y="857"/>
                  </a:cubicBezTo>
                  <a:cubicBezTo>
                    <a:pt x="1876" y="881"/>
                    <a:pt x="1822" y="899"/>
                    <a:pt x="1774" y="887"/>
                  </a:cubicBezTo>
                  <a:cubicBezTo>
                    <a:pt x="1714" y="857"/>
                    <a:pt x="1714" y="857"/>
                    <a:pt x="1714" y="857"/>
                  </a:cubicBezTo>
                  <a:lnTo>
                    <a:pt x="1714" y="857"/>
                  </a:lnTo>
                  <a:cubicBezTo>
                    <a:pt x="1714" y="863"/>
                    <a:pt x="1708" y="869"/>
                    <a:pt x="1708" y="875"/>
                  </a:cubicBezTo>
                  <a:cubicBezTo>
                    <a:pt x="1696" y="905"/>
                    <a:pt x="1678" y="935"/>
                    <a:pt x="1660" y="965"/>
                  </a:cubicBezTo>
                  <a:cubicBezTo>
                    <a:pt x="1648" y="983"/>
                    <a:pt x="1648" y="1013"/>
                    <a:pt x="1643" y="1037"/>
                  </a:cubicBezTo>
                  <a:cubicBezTo>
                    <a:pt x="1630" y="1072"/>
                    <a:pt x="1601" y="1096"/>
                    <a:pt x="1619" y="1138"/>
                  </a:cubicBezTo>
                  <a:cubicBezTo>
                    <a:pt x="1636" y="1192"/>
                    <a:pt x="1648" y="1192"/>
                    <a:pt x="1684" y="1234"/>
                  </a:cubicBezTo>
                  <a:cubicBezTo>
                    <a:pt x="1684" y="1252"/>
                    <a:pt x="1714" y="1264"/>
                    <a:pt x="1702" y="1288"/>
                  </a:cubicBezTo>
                  <a:cubicBezTo>
                    <a:pt x="1684" y="1318"/>
                    <a:pt x="1684" y="1353"/>
                    <a:pt x="1678" y="1384"/>
                  </a:cubicBezTo>
                  <a:cubicBezTo>
                    <a:pt x="1666" y="1413"/>
                    <a:pt x="1612" y="1449"/>
                    <a:pt x="1582" y="1461"/>
                  </a:cubicBezTo>
                  <a:cubicBezTo>
                    <a:pt x="1499" y="1497"/>
                    <a:pt x="1439" y="1473"/>
                    <a:pt x="1433" y="1575"/>
                  </a:cubicBezTo>
                  <a:cubicBezTo>
                    <a:pt x="1433" y="1611"/>
                    <a:pt x="1403" y="1623"/>
                    <a:pt x="1373" y="1611"/>
                  </a:cubicBezTo>
                  <a:cubicBezTo>
                    <a:pt x="1337" y="1605"/>
                    <a:pt x="1361" y="1641"/>
                    <a:pt x="1337" y="1653"/>
                  </a:cubicBezTo>
                  <a:cubicBezTo>
                    <a:pt x="1043" y="1833"/>
                    <a:pt x="1043" y="1833"/>
                    <a:pt x="1043" y="1833"/>
                  </a:cubicBezTo>
                  <a:cubicBezTo>
                    <a:pt x="995" y="1863"/>
                    <a:pt x="923" y="1881"/>
                    <a:pt x="905" y="1941"/>
                  </a:cubicBezTo>
                  <a:cubicBezTo>
                    <a:pt x="881" y="2007"/>
                    <a:pt x="809" y="2049"/>
                    <a:pt x="773" y="2103"/>
                  </a:cubicBezTo>
                  <a:cubicBezTo>
                    <a:pt x="726" y="2138"/>
                    <a:pt x="684" y="2168"/>
                    <a:pt x="648" y="2210"/>
                  </a:cubicBezTo>
                  <a:cubicBezTo>
                    <a:pt x="636" y="2228"/>
                    <a:pt x="612" y="2228"/>
                    <a:pt x="594" y="2240"/>
                  </a:cubicBezTo>
                  <a:cubicBezTo>
                    <a:pt x="570" y="2264"/>
                    <a:pt x="540" y="2300"/>
                    <a:pt x="516" y="2324"/>
                  </a:cubicBezTo>
                  <a:cubicBezTo>
                    <a:pt x="492" y="2354"/>
                    <a:pt x="486" y="2354"/>
                    <a:pt x="450" y="2372"/>
                  </a:cubicBezTo>
                  <a:cubicBezTo>
                    <a:pt x="414" y="2396"/>
                    <a:pt x="366" y="2456"/>
                    <a:pt x="330" y="2486"/>
                  </a:cubicBezTo>
                  <a:cubicBezTo>
                    <a:pt x="216" y="2594"/>
                    <a:pt x="216" y="2594"/>
                    <a:pt x="216" y="2594"/>
                  </a:cubicBezTo>
                  <a:cubicBezTo>
                    <a:pt x="408" y="2786"/>
                    <a:pt x="408" y="2786"/>
                    <a:pt x="408" y="2786"/>
                  </a:cubicBezTo>
                  <a:cubicBezTo>
                    <a:pt x="378" y="2822"/>
                    <a:pt x="378" y="2822"/>
                    <a:pt x="378" y="2822"/>
                  </a:cubicBezTo>
                  <a:cubicBezTo>
                    <a:pt x="408" y="2852"/>
                    <a:pt x="408" y="2852"/>
                    <a:pt x="408" y="2852"/>
                  </a:cubicBezTo>
                  <a:cubicBezTo>
                    <a:pt x="246" y="2977"/>
                    <a:pt x="246" y="2977"/>
                    <a:pt x="246" y="2977"/>
                  </a:cubicBezTo>
                  <a:cubicBezTo>
                    <a:pt x="234" y="3007"/>
                    <a:pt x="216" y="3031"/>
                    <a:pt x="204" y="3061"/>
                  </a:cubicBezTo>
                  <a:cubicBezTo>
                    <a:pt x="180" y="3121"/>
                    <a:pt x="168" y="3169"/>
                    <a:pt x="132" y="3229"/>
                  </a:cubicBezTo>
                  <a:cubicBezTo>
                    <a:pt x="108" y="3259"/>
                    <a:pt x="78" y="3289"/>
                    <a:pt x="54" y="3319"/>
                  </a:cubicBezTo>
                  <a:cubicBezTo>
                    <a:pt x="0" y="3379"/>
                    <a:pt x="120" y="3373"/>
                    <a:pt x="108" y="3433"/>
                  </a:cubicBezTo>
                  <a:cubicBezTo>
                    <a:pt x="96" y="3475"/>
                    <a:pt x="42" y="3553"/>
                    <a:pt x="12" y="3589"/>
                  </a:cubicBezTo>
                  <a:cubicBezTo>
                    <a:pt x="132" y="3643"/>
                    <a:pt x="132" y="3643"/>
                    <a:pt x="132" y="3643"/>
                  </a:cubicBezTo>
                  <a:cubicBezTo>
                    <a:pt x="198" y="3673"/>
                    <a:pt x="228" y="3738"/>
                    <a:pt x="300" y="3762"/>
                  </a:cubicBezTo>
                  <a:cubicBezTo>
                    <a:pt x="336" y="3780"/>
                    <a:pt x="336" y="3810"/>
                    <a:pt x="360" y="3828"/>
                  </a:cubicBezTo>
                  <a:cubicBezTo>
                    <a:pt x="384" y="3846"/>
                    <a:pt x="426" y="3858"/>
                    <a:pt x="444" y="3876"/>
                  </a:cubicBezTo>
                  <a:cubicBezTo>
                    <a:pt x="462" y="3888"/>
                    <a:pt x="474" y="3912"/>
                    <a:pt x="456" y="3924"/>
                  </a:cubicBezTo>
                  <a:cubicBezTo>
                    <a:pt x="426" y="3960"/>
                    <a:pt x="426" y="4008"/>
                    <a:pt x="396" y="4038"/>
                  </a:cubicBezTo>
                  <a:cubicBezTo>
                    <a:pt x="366" y="4068"/>
                    <a:pt x="330" y="4074"/>
                    <a:pt x="330" y="4122"/>
                  </a:cubicBezTo>
                  <a:cubicBezTo>
                    <a:pt x="330" y="4158"/>
                    <a:pt x="300" y="4176"/>
                    <a:pt x="276" y="4200"/>
                  </a:cubicBezTo>
                  <a:lnTo>
                    <a:pt x="276" y="4200"/>
                  </a:lnTo>
                  <a:cubicBezTo>
                    <a:pt x="324" y="4272"/>
                    <a:pt x="324" y="4272"/>
                    <a:pt x="324" y="4272"/>
                  </a:cubicBezTo>
                  <a:cubicBezTo>
                    <a:pt x="480" y="4368"/>
                    <a:pt x="480" y="4368"/>
                    <a:pt x="480" y="4368"/>
                  </a:cubicBezTo>
                  <a:lnTo>
                    <a:pt x="480" y="4368"/>
                  </a:lnTo>
                  <a:cubicBezTo>
                    <a:pt x="480" y="4368"/>
                    <a:pt x="480" y="4362"/>
                    <a:pt x="486" y="4362"/>
                  </a:cubicBezTo>
                  <a:cubicBezTo>
                    <a:pt x="498" y="4350"/>
                    <a:pt x="498" y="4344"/>
                    <a:pt x="504" y="4338"/>
                  </a:cubicBezTo>
                  <a:cubicBezTo>
                    <a:pt x="510" y="4326"/>
                    <a:pt x="522" y="4314"/>
                    <a:pt x="534" y="4302"/>
                  </a:cubicBezTo>
                  <a:cubicBezTo>
                    <a:pt x="546" y="4284"/>
                    <a:pt x="558" y="4272"/>
                    <a:pt x="564" y="4254"/>
                  </a:cubicBezTo>
                  <a:cubicBezTo>
                    <a:pt x="588" y="4230"/>
                    <a:pt x="594" y="4206"/>
                    <a:pt x="606" y="4170"/>
                  </a:cubicBezTo>
                  <a:cubicBezTo>
                    <a:pt x="612" y="4146"/>
                    <a:pt x="624" y="4122"/>
                    <a:pt x="624" y="4098"/>
                  </a:cubicBezTo>
                  <a:lnTo>
                    <a:pt x="624" y="4098"/>
                  </a:lnTo>
                  <a:cubicBezTo>
                    <a:pt x="498" y="3984"/>
                    <a:pt x="498" y="3984"/>
                    <a:pt x="498" y="3984"/>
                  </a:cubicBezTo>
                  <a:cubicBezTo>
                    <a:pt x="558" y="3930"/>
                    <a:pt x="558" y="3930"/>
                    <a:pt x="558" y="3930"/>
                  </a:cubicBezTo>
                  <a:cubicBezTo>
                    <a:pt x="654" y="4002"/>
                    <a:pt x="654" y="4002"/>
                    <a:pt x="654" y="4002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141"/>
            <p:cNvSpPr>
              <a:spLocks noChangeArrowheads="1"/>
            </p:cNvSpPr>
            <p:nvPr/>
          </p:nvSpPr>
          <p:spPr bwMode="auto">
            <a:xfrm>
              <a:off x="7486911" y="6606714"/>
              <a:ext cx="4247354" cy="3017558"/>
            </a:xfrm>
            <a:custGeom>
              <a:avLst/>
              <a:gdLst>
                <a:gd name="T0" fmla="*/ 30 w 7965"/>
                <a:gd name="T1" fmla="*/ 2767 h 5657"/>
                <a:gd name="T2" fmla="*/ 144 w 7965"/>
                <a:gd name="T3" fmla="*/ 2366 h 5657"/>
                <a:gd name="T4" fmla="*/ 575 w 7965"/>
                <a:gd name="T5" fmla="*/ 2138 h 5657"/>
                <a:gd name="T6" fmla="*/ 857 w 7965"/>
                <a:gd name="T7" fmla="*/ 1719 h 5657"/>
                <a:gd name="T8" fmla="*/ 1132 w 7965"/>
                <a:gd name="T9" fmla="*/ 1611 h 5657"/>
                <a:gd name="T10" fmla="*/ 1624 w 7965"/>
                <a:gd name="T11" fmla="*/ 1528 h 5657"/>
                <a:gd name="T12" fmla="*/ 2097 w 7965"/>
                <a:gd name="T13" fmla="*/ 1300 h 5657"/>
                <a:gd name="T14" fmla="*/ 2534 w 7965"/>
                <a:gd name="T15" fmla="*/ 995 h 5657"/>
                <a:gd name="T16" fmla="*/ 2960 w 7965"/>
                <a:gd name="T17" fmla="*/ 1043 h 5657"/>
                <a:gd name="T18" fmla="*/ 3535 w 7965"/>
                <a:gd name="T19" fmla="*/ 1097 h 5657"/>
                <a:gd name="T20" fmla="*/ 3787 w 7965"/>
                <a:gd name="T21" fmla="*/ 605 h 5657"/>
                <a:gd name="T22" fmla="*/ 3589 w 7965"/>
                <a:gd name="T23" fmla="*/ 120 h 5657"/>
                <a:gd name="T24" fmla="*/ 4099 w 7965"/>
                <a:gd name="T25" fmla="*/ 54 h 5657"/>
                <a:gd name="T26" fmla="*/ 4470 w 7965"/>
                <a:gd name="T27" fmla="*/ 42 h 5657"/>
                <a:gd name="T28" fmla="*/ 5034 w 7965"/>
                <a:gd name="T29" fmla="*/ 282 h 5657"/>
                <a:gd name="T30" fmla="*/ 5375 w 7965"/>
                <a:gd name="T31" fmla="*/ 455 h 5657"/>
                <a:gd name="T32" fmla="*/ 5435 w 7965"/>
                <a:gd name="T33" fmla="*/ 905 h 5657"/>
                <a:gd name="T34" fmla="*/ 5932 w 7965"/>
                <a:gd name="T35" fmla="*/ 1073 h 5657"/>
                <a:gd name="T36" fmla="*/ 6472 w 7965"/>
                <a:gd name="T37" fmla="*/ 1372 h 5657"/>
                <a:gd name="T38" fmla="*/ 6849 w 7965"/>
                <a:gd name="T39" fmla="*/ 1049 h 5657"/>
                <a:gd name="T40" fmla="*/ 7209 w 7965"/>
                <a:gd name="T41" fmla="*/ 737 h 5657"/>
                <a:gd name="T42" fmla="*/ 7862 w 7965"/>
                <a:gd name="T43" fmla="*/ 761 h 5657"/>
                <a:gd name="T44" fmla="*/ 7874 w 7965"/>
                <a:gd name="T45" fmla="*/ 1156 h 5657"/>
                <a:gd name="T46" fmla="*/ 7826 w 7965"/>
                <a:gd name="T47" fmla="*/ 1462 h 5657"/>
                <a:gd name="T48" fmla="*/ 7760 w 7965"/>
                <a:gd name="T49" fmla="*/ 1922 h 5657"/>
                <a:gd name="T50" fmla="*/ 7586 w 7965"/>
                <a:gd name="T51" fmla="*/ 2288 h 5657"/>
                <a:gd name="T52" fmla="*/ 7730 w 7965"/>
                <a:gd name="T53" fmla="*/ 2702 h 5657"/>
                <a:gd name="T54" fmla="*/ 7838 w 7965"/>
                <a:gd name="T55" fmla="*/ 3325 h 5657"/>
                <a:gd name="T56" fmla="*/ 7275 w 7965"/>
                <a:gd name="T57" fmla="*/ 3253 h 5657"/>
                <a:gd name="T58" fmla="*/ 6885 w 7965"/>
                <a:gd name="T59" fmla="*/ 3019 h 5657"/>
                <a:gd name="T60" fmla="*/ 6442 w 7965"/>
                <a:gd name="T61" fmla="*/ 2893 h 5657"/>
                <a:gd name="T62" fmla="*/ 6148 w 7965"/>
                <a:gd name="T63" fmla="*/ 3205 h 5657"/>
                <a:gd name="T64" fmla="*/ 6046 w 7965"/>
                <a:gd name="T65" fmla="*/ 3576 h 5657"/>
                <a:gd name="T66" fmla="*/ 6178 w 7965"/>
                <a:gd name="T67" fmla="*/ 4062 h 5657"/>
                <a:gd name="T68" fmla="*/ 6556 w 7965"/>
                <a:gd name="T69" fmla="*/ 4176 h 5657"/>
                <a:gd name="T70" fmla="*/ 6346 w 7965"/>
                <a:gd name="T71" fmla="*/ 4733 h 5657"/>
                <a:gd name="T72" fmla="*/ 6598 w 7965"/>
                <a:gd name="T73" fmla="*/ 5074 h 5657"/>
                <a:gd name="T74" fmla="*/ 6148 w 7965"/>
                <a:gd name="T75" fmla="*/ 5350 h 5657"/>
                <a:gd name="T76" fmla="*/ 5807 w 7965"/>
                <a:gd name="T77" fmla="*/ 4853 h 5657"/>
                <a:gd name="T78" fmla="*/ 5669 w 7965"/>
                <a:gd name="T79" fmla="*/ 4409 h 5657"/>
                <a:gd name="T80" fmla="*/ 5261 w 7965"/>
                <a:gd name="T81" fmla="*/ 4451 h 5657"/>
                <a:gd name="T82" fmla="*/ 4650 w 7965"/>
                <a:gd name="T83" fmla="*/ 4751 h 5657"/>
                <a:gd name="T84" fmla="*/ 4033 w 7965"/>
                <a:gd name="T85" fmla="*/ 4871 h 5657"/>
                <a:gd name="T86" fmla="*/ 3529 w 7965"/>
                <a:gd name="T87" fmla="*/ 4367 h 5657"/>
                <a:gd name="T88" fmla="*/ 3529 w 7965"/>
                <a:gd name="T89" fmla="*/ 3726 h 5657"/>
                <a:gd name="T90" fmla="*/ 3140 w 7965"/>
                <a:gd name="T91" fmla="*/ 3660 h 5657"/>
                <a:gd name="T92" fmla="*/ 2678 w 7965"/>
                <a:gd name="T93" fmla="*/ 3864 h 5657"/>
                <a:gd name="T94" fmla="*/ 2732 w 7965"/>
                <a:gd name="T95" fmla="*/ 4325 h 5657"/>
                <a:gd name="T96" fmla="*/ 2678 w 7965"/>
                <a:gd name="T97" fmla="*/ 4919 h 5657"/>
                <a:gd name="T98" fmla="*/ 2457 w 7965"/>
                <a:gd name="T99" fmla="*/ 5296 h 5657"/>
                <a:gd name="T100" fmla="*/ 2217 w 7965"/>
                <a:gd name="T101" fmla="*/ 5656 h 5657"/>
                <a:gd name="T102" fmla="*/ 1827 w 7965"/>
                <a:gd name="T103" fmla="*/ 5206 h 5657"/>
                <a:gd name="T104" fmla="*/ 1791 w 7965"/>
                <a:gd name="T105" fmla="*/ 4661 h 5657"/>
                <a:gd name="T106" fmla="*/ 1947 w 7965"/>
                <a:gd name="T107" fmla="*/ 4110 h 5657"/>
                <a:gd name="T108" fmla="*/ 1714 w 7965"/>
                <a:gd name="T109" fmla="*/ 3678 h 5657"/>
                <a:gd name="T110" fmla="*/ 1695 w 7965"/>
                <a:gd name="T111" fmla="*/ 3031 h 5657"/>
                <a:gd name="T112" fmla="*/ 1330 w 7965"/>
                <a:gd name="T113" fmla="*/ 2755 h 5657"/>
                <a:gd name="T114" fmla="*/ 1132 w 7965"/>
                <a:gd name="T115" fmla="*/ 3007 h 5657"/>
                <a:gd name="T116" fmla="*/ 365 w 7965"/>
                <a:gd name="T117" fmla="*/ 3115 h 5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65" h="5657">
                  <a:moveTo>
                    <a:pt x="131" y="3085"/>
                  </a:moveTo>
                  <a:lnTo>
                    <a:pt x="131" y="3085"/>
                  </a:lnTo>
                  <a:cubicBezTo>
                    <a:pt x="131" y="3061"/>
                    <a:pt x="131" y="3019"/>
                    <a:pt x="126" y="2995"/>
                  </a:cubicBezTo>
                  <a:cubicBezTo>
                    <a:pt x="126" y="2977"/>
                    <a:pt x="102" y="2959"/>
                    <a:pt x="113" y="2941"/>
                  </a:cubicBezTo>
                  <a:cubicBezTo>
                    <a:pt x="126" y="2911"/>
                    <a:pt x="144" y="2821"/>
                    <a:pt x="96" y="2821"/>
                  </a:cubicBezTo>
                  <a:cubicBezTo>
                    <a:pt x="54" y="2821"/>
                    <a:pt x="48" y="2803"/>
                    <a:pt x="30" y="2767"/>
                  </a:cubicBezTo>
                  <a:cubicBezTo>
                    <a:pt x="24" y="2755"/>
                    <a:pt x="0" y="2719"/>
                    <a:pt x="6" y="2707"/>
                  </a:cubicBezTo>
                  <a:cubicBezTo>
                    <a:pt x="18" y="2689"/>
                    <a:pt x="36" y="2671"/>
                    <a:pt x="36" y="2647"/>
                  </a:cubicBezTo>
                  <a:cubicBezTo>
                    <a:pt x="36" y="2606"/>
                    <a:pt x="30" y="2606"/>
                    <a:pt x="78" y="2594"/>
                  </a:cubicBezTo>
                  <a:cubicBezTo>
                    <a:pt x="120" y="2576"/>
                    <a:pt x="131" y="2540"/>
                    <a:pt x="120" y="2498"/>
                  </a:cubicBezTo>
                  <a:cubicBezTo>
                    <a:pt x="89" y="2468"/>
                    <a:pt x="96" y="2426"/>
                    <a:pt x="96" y="2378"/>
                  </a:cubicBezTo>
                  <a:cubicBezTo>
                    <a:pt x="96" y="2366"/>
                    <a:pt x="131" y="2372"/>
                    <a:pt x="144" y="2366"/>
                  </a:cubicBezTo>
                  <a:cubicBezTo>
                    <a:pt x="179" y="2348"/>
                    <a:pt x="144" y="2282"/>
                    <a:pt x="221" y="2312"/>
                  </a:cubicBezTo>
                  <a:cubicBezTo>
                    <a:pt x="281" y="2330"/>
                    <a:pt x="269" y="2294"/>
                    <a:pt x="311" y="2276"/>
                  </a:cubicBezTo>
                  <a:cubicBezTo>
                    <a:pt x="341" y="2264"/>
                    <a:pt x="401" y="2228"/>
                    <a:pt x="419" y="2210"/>
                  </a:cubicBezTo>
                  <a:cubicBezTo>
                    <a:pt x="437" y="2186"/>
                    <a:pt x="407" y="2162"/>
                    <a:pt x="413" y="2144"/>
                  </a:cubicBezTo>
                  <a:cubicBezTo>
                    <a:pt x="419" y="2120"/>
                    <a:pt x="485" y="2024"/>
                    <a:pt x="509" y="2042"/>
                  </a:cubicBezTo>
                  <a:cubicBezTo>
                    <a:pt x="533" y="2060"/>
                    <a:pt x="545" y="2120"/>
                    <a:pt x="575" y="2138"/>
                  </a:cubicBezTo>
                  <a:cubicBezTo>
                    <a:pt x="599" y="2150"/>
                    <a:pt x="707" y="2096"/>
                    <a:pt x="707" y="2066"/>
                  </a:cubicBezTo>
                  <a:cubicBezTo>
                    <a:pt x="713" y="1994"/>
                    <a:pt x="683" y="1952"/>
                    <a:pt x="767" y="1911"/>
                  </a:cubicBezTo>
                  <a:cubicBezTo>
                    <a:pt x="803" y="1898"/>
                    <a:pt x="797" y="1911"/>
                    <a:pt x="785" y="1874"/>
                  </a:cubicBezTo>
                  <a:cubicBezTo>
                    <a:pt x="773" y="1845"/>
                    <a:pt x="785" y="1815"/>
                    <a:pt x="779" y="1785"/>
                  </a:cubicBezTo>
                  <a:cubicBezTo>
                    <a:pt x="779" y="1755"/>
                    <a:pt x="773" y="1731"/>
                    <a:pt x="809" y="1731"/>
                  </a:cubicBezTo>
                  <a:cubicBezTo>
                    <a:pt x="833" y="1731"/>
                    <a:pt x="839" y="1737"/>
                    <a:pt x="857" y="1719"/>
                  </a:cubicBezTo>
                  <a:cubicBezTo>
                    <a:pt x="863" y="1707"/>
                    <a:pt x="869" y="1695"/>
                    <a:pt x="875" y="1683"/>
                  </a:cubicBezTo>
                  <a:cubicBezTo>
                    <a:pt x="887" y="1671"/>
                    <a:pt x="911" y="1665"/>
                    <a:pt x="928" y="1653"/>
                  </a:cubicBezTo>
                  <a:cubicBezTo>
                    <a:pt x="959" y="1635"/>
                    <a:pt x="964" y="1611"/>
                    <a:pt x="983" y="1593"/>
                  </a:cubicBezTo>
                  <a:lnTo>
                    <a:pt x="983" y="1593"/>
                  </a:lnTo>
                  <a:cubicBezTo>
                    <a:pt x="1036" y="1593"/>
                    <a:pt x="1084" y="1611"/>
                    <a:pt x="1132" y="1611"/>
                  </a:cubicBezTo>
                  <a:lnTo>
                    <a:pt x="1132" y="1611"/>
                  </a:lnTo>
                  <a:cubicBezTo>
                    <a:pt x="1132" y="1617"/>
                    <a:pt x="1132" y="1617"/>
                    <a:pt x="1132" y="1617"/>
                  </a:cubicBezTo>
                  <a:lnTo>
                    <a:pt x="1132" y="1617"/>
                  </a:lnTo>
                  <a:lnTo>
                    <a:pt x="1132" y="1617"/>
                  </a:lnTo>
                  <a:cubicBezTo>
                    <a:pt x="1150" y="1635"/>
                    <a:pt x="1138" y="1683"/>
                    <a:pt x="1174" y="1701"/>
                  </a:cubicBezTo>
                  <a:cubicBezTo>
                    <a:pt x="1204" y="1719"/>
                    <a:pt x="1246" y="1695"/>
                    <a:pt x="1270" y="1677"/>
                  </a:cubicBezTo>
                  <a:cubicBezTo>
                    <a:pt x="1372" y="1611"/>
                    <a:pt x="1600" y="1671"/>
                    <a:pt x="1624" y="1528"/>
                  </a:cubicBezTo>
                  <a:cubicBezTo>
                    <a:pt x="1630" y="1498"/>
                    <a:pt x="1678" y="1414"/>
                    <a:pt x="1695" y="1390"/>
                  </a:cubicBezTo>
                  <a:cubicBezTo>
                    <a:pt x="1732" y="1342"/>
                    <a:pt x="1684" y="1318"/>
                    <a:pt x="1743" y="1258"/>
                  </a:cubicBezTo>
                  <a:cubicBezTo>
                    <a:pt x="1803" y="1228"/>
                    <a:pt x="1779" y="1192"/>
                    <a:pt x="1857" y="1222"/>
                  </a:cubicBezTo>
                  <a:cubicBezTo>
                    <a:pt x="1899" y="1234"/>
                    <a:pt x="1911" y="1216"/>
                    <a:pt x="1929" y="1264"/>
                  </a:cubicBezTo>
                  <a:cubicBezTo>
                    <a:pt x="1941" y="1294"/>
                    <a:pt x="1965" y="1288"/>
                    <a:pt x="1965" y="1330"/>
                  </a:cubicBezTo>
                  <a:cubicBezTo>
                    <a:pt x="1971" y="1414"/>
                    <a:pt x="2073" y="1312"/>
                    <a:pt x="2097" y="1300"/>
                  </a:cubicBezTo>
                  <a:cubicBezTo>
                    <a:pt x="2121" y="1288"/>
                    <a:pt x="2181" y="1240"/>
                    <a:pt x="2187" y="1216"/>
                  </a:cubicBezTo>
                  <a:cubicBezTo>
                    <a:pt x="2205" y="1186"/>
                    <a:pt x="2181" y="1186"/>
                    <a:pt x="2235" y="1186"/>
                  </a:cubicBezTo>
                  <a:cubicBezTo>
                    <a:pt x="2271" y="1186"/>
                    <a:pt x="2343" y="1204"/>
                    <a:pt x="2367" y="1180"/>
                  </a:cubicBezTo>
                  <a:cubicBezTo>
                    <a:pt x="2487" y="1049"/>
                    <a:pt x="2487" y="1049"/>
                    <a:pt x="2487" y="1049"/>
                  </a:cubicBezTo>
                  <a:cubicBezTo>
                    <a:pt x="2493" y="1031"/>
                    <a:pt x="2499" y="1019"/>
                    <a:pt x="2510" y="1007"/>
                  </a:cubicBezTo>
                  <a:cubicBezTo>
                    <a:pt x="2517" y="1001"/>
                    <a:pt x="2523" y="995"/>
                    <a:pt x="2534" y="995"/>
                  </a:cubicBezTo>
                  <a:cubicBezTo>
                    <a:pt x="2565" y="995"/>
                    <a:pt x="2576" y="959"/>
                    <a:pt x="2606" y="947"/>
                  </a:cubicBezTo>
                  <a:lnTo>
                    <a:pt x="2606" y="947"/>
                  </a:lnTo>
                  <a:cubicBezTo>
                    <a:pt x="2613" y="977"/>
                    <a:pt x="2636" y="995"/>
                    <a:pt x="2648" y="1019"/>
                  </a:cubicBezTo>
                  <a:cubicBezTo>
                    <a:pt x="2666" y="1073"/>
                    <a:pt x="2696" y="983"/>
                    <a:pt x="2756" y="1019"/>
                  </a:cubicBezTo>
                  <a:cubicBezTo>
                    <a:pt x="2786" y="1037"/>
                    <a:pt x="2828" y="1001"/>
                    <a:pt x="2870" y="1025"/>
                  </a:cubicBezTo>
                  <a:cubicBezTo>
                    <a:pt x="2906" y="1055"/>
                    <a:pt x="2924" y="1037"/>
                    <a:pt x="2960" y="1043"/>
                  </a:cubicBezTo>
                  <a:cubicBezTo>
                    <a:pt x="2990" y="1043"/>
                    <a:pt x="3002" y="1061"/>
                    <a:pt x="3026" y="1066"/>
                  </a:cubicBezTo>
                  <a:cubicBezTo>
                    <a:pt x="3062" y="1079"/>
                    <a:pt x="3128" y="1073"/>
                    <a:pt x="3170" y="1079"/>
                  </a:cubicBezTo>
                  <a:cubicBezTo>
                    <a:pt x="3212" y="1079"/>
                    <a:pt x="3254" y="1108"/>
                    <a:pt x="3302" y="1121"/>
                  </a:cubicBezTo>
                  <a:cubicBezTo>
                    <a:pt x="3356" y="1114"/>
                    <a:pt x="3404" y="1168"/>
                    <a:pt x="3439" y="1210"/>
                  </a:cubicBezTo>
                  <a:cubicBezTo>
                    <a:pt x="3475" y="1246"/>
                    <a:pt x="3475" y="1186"/>
                    <a:pt x="3505" y="1168"/>
                  </a:cubicBezTo>
                  <a:cubicBezTo>
                    <a:pt x="3547" y="1138"/>
                    <a:pt x="3547" y="1132"/>
                    <a:pt x="3535" y="1097"/>
                  </a:cubicBezTo>
                  <a:cubicBezTo>
                    <a:pt x="3511" y="1025"/>
                    <a:pt x="3595" y="1031"/>
                    <a:pt x="3619" y="989"/>
                  </a:cubicBezTo>
                  <a:cubicBezTo>
                    <a:pt x="3637" y="965"/>
                    <a:pt x="3601" y="965"/>
                    <a:pt x="3595" y="953"/>
                  </a:cubicBezTo>
                  <a:cubicBezTo>
                    <a:pt x="3571" y="923"/>
                    <a:pt x="3601" y="899"/>
                    <a:pt x="3601" y="869"/>
                  </a:cubicBezTo>
                  <a:cubicBezTo>
                    <a:pt x="3643" y="839"/>
                    <a:pt x="3661" y="743"/>
                    <a:pt x="3709" y="725"/>
                  </a:cubicBezTo>
                  <a:cubicBezTo>
                    <a:pt x="3727" y="719"/>
                    <a:pt x="3745" y="725"/>
                    <a:pt x="3751" y="701"/>
                  </a:cubicBezTo>
                  <a:cubicBezTo>
                    <a:pt x="3751" y="665"/>
                    <a:pt x="3727" y="605"/>
                    <a:pt x="3787" y="605"/>
                  </a:cubicBezTo>
                  <a:cubicBezTo>
                    <a:pt x="3805" y="605"/>
                    <a:pt x="3859" y="599"/>
                    <a:pt x="3871" y="587"/>
                  </a:cubicBezTo>
                  <a:cubicBezTo>
                    <a:pt x="3883" y="575"/>
                    <a:pt x="3829" y="521"/>
                    <a:pt x="3817" y="509"/>
                  </a:cubicBezTo>
                  <a:cubicBezTo>
                    <a:pt x="3799" y="485"/>
                    <a:pt x="3787" y="467"/>
                    <a:pt x="3775" y="443"/>
                  </a:cubicBezTo>
                  <a:cubicBezTo>
                    <a:pt x="3757" y="413"/>
                    <a:pt x="3727" y="389"/>
                    <a:pt x="3709" y="354"/>
                  </a:cubicBezTo>
                  <a:cubicBezTo>
                    <a:pt x="3589" y="120"/>
                    <a:pt x="3589" y="120"/>
                    <a:pt x="3589" y="120"/>
                  </a:cubicBezTo>
                  <a:lnTo>
                    <a:pt x="3589" y="120"/>
                  </a:lnTo>
                  <a:cubicBezTo>
                    <a:pt x="3625" y="84"/>
                    <a:pt x="3625" y="84"/>
                    <a:pt x="3625" y="84"/>
                  </a:cubicBezTo>
                  <a:cubicBezTo>
                    <a:pt x="3649" y="78"/>
                    <a:pt x="3661" y="60"/>
                    <a:pt x="3691" y="60"/>
                  </a:cubicBezTo>
                  <a:cubicBezTo>
                    <a:pt x="3739" y="60"/>
                    <a:pt x="3769" y="48"/>
                    <a:pt x="3817" y="30"/>
                  </a:cubicBezTo>
                  <a:cubicBezTo>
                    <a:pt x="3883" y="0"/>
                    <a:pt x="3907" y="24"/>
                    <a:pt x="3913" y="90"/>
                  </a:cubicBezTo>
                  <a:cubicBezTo>
                    <a:pt x="3919" y="126"/>
                    <a:pt x="3967" y="96"/>
                    <a:pt x="3985" y="90"/>
                  </a:cubicBezTo>
                  <a:cubicBezTo>
                    <a:pt x="4021" y="72"/>
                    <a:pt x="4063" y="66"/>
                    <a:pt x="4099" y="54"/>
                  </a:cubicBezTo>
                  <a:cubicBezTo>
                    <a:pt x="4135" y="48"/>
                    <a:pt x="4135" y="48"/>
                    <a:pt x="4135" y="48"/>
                  </a:cubicBezTo>
                  <a:lnTo>
                    <a:pt x="4135" y="48"/>
                  </a:lnTo>
                  <a:cubicBezTo>
                    <a:pt x="4164" y="54"/>
                    <a:pt x="4260" y="138"/>
                    <a:pt x="4284" y="84"/>
                  </a:cubicBezTo>
                  <a:cubicBezTo>
                    <a:pt x="4302" y="48"/>
                    <a:pt x="4308" y="42"/>
                    <a:pt x="4350" y="48"/>
                  </a:cubicBezTo>
                  <a:cubicBezTo>
                    <a:pt x="4392" y="54"/>
                    <a:pt x="4428" y="24"/>
                    <a:pt x="4464" y="24"/>
                  </a:cubicBezTo>
                  <a:cubicBezTo>
                    <a:pt x="4464" y="30"/>
                    <a:pt x="4470" y="36"/>
                    <a:pt x="4470" y="42"/>
                  </a:cubicBezTo>
                  <a:cubicBezTo>
                    <a:pt x="4506" y="66"/>
                    <a:pt x="4506" y="78"/>
                    <a:pt x="4560" y="84"/>
                  </a:cubicBezTo>
                  <a:cubicBezTo>
                    <a:pt x="4584" y="84"/>
                    <a:pt x="4572" y="102"/>
                    <a:pt x="4584" y="114"/>
                  </a:cubicBezTo>
                  <a:cubicBezTo>
                    <a:pt x="4614" y="150"/>
                    <a:pt x="4656" y="132"/>
                    <a:pt x="4692" y="138"/>
                  </a:cubicBezTo>
                  <a:cubicBezTo>
                    <a:pt x="4734" y="156"/>
                    <a:pt x="4746" y="198"/>
                    <a:pt x="4800" y="186"/>
                  </a:cubicBezTo>
                  <a:cubicBezTo>
                    <a:pt x="4890" y="186"/>
                    <a:pt x="4884" y="156"/>
                    <a:pt x="4944" y="228"/>
                  </a:cubicBezTo>
                  <a:cubicBezTo>
                    <a:pt x="4955" y="240"/>
                    <a:pt x="5015" y="275"/>
                    <a:pt x="5034" y="282"/>
                  </a:cubicBezTo>
                  <a:cubicBezTo>
                    <a:pt x="5063" y="294"/>
                    <a:pt x="5081" y="282"/>
                    <a:pt x="5099" y="317"/>
                  </a:cubicBezTo>
                  <a:cubicBezTo>
                    <a:pt x="5129" y="359"/>
                    <a:pt x="5195" y="317"/>
                    <a:pt x="5219" y="294"/>
                  </a:cubicBezTo>
                  <a:cubicBezTo>
                    <a:pt x="5237" y="282"/>
                    <a:pt x="5297" y="294"/>
                    <a:pt x="5315" y="299"/>
                  </a:cubicBezTo>
                  <a:cubicBezTo>
                    <a:pt x="5315" y="299"/>
                    <a:pt x="5315" y="299"/>
                    <a:pt x="5315" y="306"/>
                  </a:cubicBezTo>
                  <a:cubicBezTo>
                    <a:pt x="5285" y="330"/>
                    <a:pt x="5261" y="341"/>
                    <a:pt x="5297" y="378"/>
                  </a:cubicBezTo>
                  <a:cubicBezTo>
                    <a:pt x="5327" y="413"/>
                    <a:pt x="5351" y="413"/>
                    <a:pt x="5375" y="455"/>
                  </a:cubicBezTo>
                  <a:cubicBezTo>
                    <a:pt x="5393" y="497"/>
                    <a:pt x="5339" y="485"/>
                    <a:pt x="5345" y="521"/>
                  </a:cubicBezTo>
                  <a:cubicBezTo>
                    <a:pt x="5351" y="545"/>
                    <a:pt x="5309" y="557"/>
                    <a:pt x="5303" y="575"/>
                  </a:cubicBezTo>
                  <a:cubicBezTo>
                    <a:pt x="5303" y="605"/>
                    <a:pt x="5309" y="611"/>
                    <a:pt x="5297" y="635"/>
                  </a:cubicBezTo>
                  <a:cubicBezTo>
                    <a:pt x="5279" y="665"/>
                    <a:pt x="5315" y="707"/>
                    <a:pt x="5309" y="755"/>
                  </a:cubicBezTo>
                  <a:cubicBezTo>
                    <a:pt x="5303" y="791"/>
                    <a:pt x="5321" y="827"/>
                    <a:pt x="5357" y="845"/>
                  </a:cubicBezTo>
                  <a:cubicBezTo>
                    <a:pt x="5387" y="863"/>
                    <a:pt x="5405" y="881"/>
                    <a:pt x="5435" y="905"/>
                  </a:cubicBezTo>
                  <a:cubicBezTo>
                    <a:pt x="5459" y="917"/>
                    <a:pt x="5537" y="965"/>
                    <a:pt x="5561" y="965"/>
                  </a:cubicBezTo>
                  <a:cubicBezTo>
                    <a:pt x="5585" y="971"/>
                    <a:pt x="5609" y="965"/>
                    <a:pt x="5639" y="959"/>
                  </a:cubicBezTo>
                  <a:cubicBezTo>
                    <a:pt x="5663" y="959"/>
                    <a:pt x="5687" y="977"/>
                    <a:pt x="5717" y="977"/>
                  </a:cubicBezTo>
                  <a:cubicBezTo>
                    <a:pt x="5728" y="971"/>
                    <a:pt x="5741" y="959"/>
                    <a:pt x="5753" y="959"/>
                  </a:cubicBezTo>
                  <a:cubicBezTo>
                    <a:pt x="5765" y="977"/>
                    <a:pt x="5770" y="1007"/>
                    <a:pt x="5788" y="1031"/>
                  </a:cubicBezTo>
                  <a:cubicBezTo>
                    <a:pt x="5830" y="1090"/>
                    <a:pt x="5908" y="1037"/>
                    <a:pt x="5932" y="1073"/>
                  </a:cubicBezTo>
                  <a:cubicBezTo>
                    <a:pt x="5950" y="1103"/>
                    <a:pt x="5998" y="1145"/>
                    <a:pt x="6028" y="1168"/>
                  </a:cubicBezTo>
                  <a:cubicBezTo>
                    <a:pt x="6058" y="1186"/>
                    <a:pt x="6076" y="1186"/>
                    <a:pt x="6064" y="1222"/>
                  </a:cubicBezTo>
                  <a:cubicBezTo>
                    <a:pt x="6040" y="1348"/>
                    <a:pt x="6202" y="1264"/>
                    <a:pt x="6250" y="1378"/>
                  </a:cubicBezTo>
                  <a:cubicBezTo>
                    <a:pt x="6274" y="1390"/>
                    <a:pt x="6280" y="1420"/>
                    <a:pt x="6310" y="1432"/>
                  </a:cubicBezTo>
                  <a:cubicBezTo>
                    <a:pt x="6328" y="1438"/>
                    <a:pt x="6370" y="1390"/>
                    <a:pt x="6412" y="1396"/>
                  </a:cubicBezTo>
                  <a:cubicBezTo>
                    <a:pt x="6436" y="1402"/>
                    <a:pt x="6454" y="1378"/>
                    <a:pt x="6472" y="1372"/>
                  </a:cubicBezTo>
                  <a:cubicBezTo>
                    <a:pt x="6496" y="1366"/>
                    <a:pt x="6520" y="1378"/>
                    <a:pt x="6543" y="1372"/>
                  </a:cubicBezTo>
                  <a:cubicBezTo>
                    <a:pt x="6603" y="1372"/>
                    <a:pt x="6657" y="1258"/>
                    <a:pt x="6687" y="1276"/>
                  </a:cubicBezTo>
                  <a:cubicBezTo>
                    <a:pt x="6711" y="1282"/>
                    <a:pt x="6735" y="1294"/>
                    <a:pt x="6753" y="1276"/>
                  </a:cubicBezTo>
                  <a:cubicBezTo>
                    <a:pt x="6777" y="1264"/>
                    <a:pt x="6861" y="1276"/>
                    <a:pt x="6855" y="1246"/>
                  </a:cubicBezTo>
                  <a:cubicBezTo>
                    <a:pt x="6849" y="1216"/>
                    <a:pt x="6849" y="1180"/>
                    <a:pt x="6843" y="1156"/>
                  </a:cubicBezTo>
                  <a:cubicBezTo>
                    <a:pt x="6837" y="1114"/>
                    <a:pt x="6813" y="1084"/>
                    <a:pt x="6849" y="1049"/>
                  </a:cubicBezTo>
                  <a:cubicBezTo>
                    <a:pt x="6873" y="1019"/>
                    <a:pt x="6873" y="941"/>
                    <a:pt x="6879" y="899"/>
                  </a:cubicBezTo>
                  <a:cubicBezTo>
                    <a:pt x="6897" y="809"/>
                    <a:pt x="6969" y="875"/>
                    <a:pt x="7035" y="887"/>
                  </a:cubicBezTo>
                  <a:cubicBezTo>
                    <a:pt x="7065" y="893"/>
                    <a:pt x="7083" y="917"/>
                    <a:pt x="7113" y="923"/>
                  </a:cubicBezTo>
                  <a:cubicBezTo>
                    <a:pt x="7125" y="923"/>
                    <a:pt x="7131" y="899"/>
                    <a:pt x="7155" y="899"/>
                  </a:cubicBezTo>
                  <a:cubicBezTo>
                    <a:pt x="7239" y="887"/>
                    <a:pt x="7203" y="881"/>
                    <a:pt x="7179" y="827"/>
                  </a:cubicBezTo>
                  <a:cubicBezTo>
                    <a:pt x="7161" y="785"/>
                    <a:pt x="7161" y="737"/>
                    <a:pt x="7209" y="737"/>
                  </a:cubicBezTo>
                  <a:cubicBezTo>
                    <a:pt x="7269" y="737"/>
                    <a:pt x="7281" y="611"/>
                    <a:pt x="7305" y="569"/>
                  </a:cubicBezTo>
                  <a:cubicBezTo>
                    <a:pt x="7329" y="521"/>
                    <a:pt x="7347" y="449"/>
                    <a:pt x="7413" y="473"/>
                  </a:cubicBezTo>
                  <a:cubicBezTo>
                    <a:pt x="7484" y="503"/>
                    <a:pt x="7466" y="419"/>
                    <a:pt x="7520" y="413"/>
                  </a:cubicBezTo>
                  <a:cubicBezTo>
                    <a:pt x="7544" y="407"/>
                    <a:pt x="7634" y="527"/>
                    <a:pt x="7664" y="545"/>
                  </a:cubicBezTo>
                  <a:cubicBezTo>
                    <a:pt x="7724" y="575"/>
                    <a:pt x="7598" y="695"/>
                    <a:pt x="7724" y="701"/>
                  </a:cubicBezTo>
                  <a:cubicBezTo>
                    <a:pt x="7772" y="713"/>
                    <a:pt x="7820" y="731"/>
                    <a:pt x="7862" y="761"/>
                  </a:cubicBezTo>
                  <a:cubicBezTo>
                    <a:pt x="7874" y="767"/>
                    <a:pt x="7880" y="779"/>
                    <a:pt x="7892" y="785"/>
                  </a:cubicBezTo>
                  <a:cubicBezTo>
                    <a:pt x="7904" y="791"/>
                    <a:pt x="7958" y="809"/>
                    <a:pt x="7958" y="815"/>
                  </a:cubicBezTo>
                  <a:cubicBezTo>
                    <a:pt x="7964" y="827"/>
                    <a:pt x="7946" y="845"/>
                    <a:pt x="7940" y="857"/>
                  </a:cubicBezTo>
                  <a:cubicBezTo>
                    <a:pt x="7922" y="887"/>
                    <a:pt x="7952" y="899"/>
                    <a:pt x="7952" y="929"/>
                  </a:cubicBezTo>
                  <a:cubicBezTo>
                    <a:pt x="7952" y="959"/>
                    <a:pt x="7922" y="977"/>
                    <a:pt x="7916" y="1007"/>
                  </a:cubicBezTo>
                  <a:cubicBezTo>
                    <a:pt x="7904" y="1061"/>
                    <a:pt x="7874" y="1097"/>
                    <a:pt x="7874" y="1156"/>
                  </a:cubicBezTo>
                  <a:cubicBezTo>
                    <a:pt x="7874" y="1192"/>
                    <a:pt x="7886" y="1216"/>
                    <a:pt x="7886" y="1246"/>
                  </a:cubicBezTo>
                  <a:cubicBezTo>
                    <a:pt x="7886" y="1270"/>
                    <a:pt x="7886" y="1306"/>
                    <a:pt x="7880" y="1324"/>
                  </a:cubicBezTo>
                  <a:lnTo>
                    <a:pt x="7880" y="1324"/>
                  </a:lnTo>
                  <a:cubicBezTo>
                    <a:pt x="7880" y="1378"/>
                    <a:pt x="7880" y="1378"/>
                    <a:pt x="7880" y="1378"/>
                  </a:cubicBezTo>
                  <a:cubicBezTo>
                    <a:pt x="7868" y="1396"/>
                    <a:pt x="7838" y="1408"/>
                    <a:pt x="7850" y="1432"/>
                  </a:cubicBezTo>
                  <a:cubicBezTo>
                    <a:pt x="7868" y="1462"/>
                    <a:pt x="7850" y="1456"/>
                    <a:pt x="7826" y="1462"/>
                  </a:cubicBezTo>
                  <a:cubicBezTo>
                    <a:pt x="7820" y="1486"/>
                    <a:pt x="7832" y="1522"/>
                    <a:pt x="7826" y="1540"/>
                  </a:cubicBezTo>
                  <a:cubicBezTo>
                    <a:pt x="7796" y="1546"/>
                    <a:pt x="7814" y="1587"/>
                    <a:pt x="7814" y="1605"/>
                  </a:cubicBezTo>
                  <a:cubicBezTo>
                    <a:pt x="7796" y="1665"/>
                    <a:pt x="7778" y="1695"/>
                    <a:pt x="7718" y="1695"/>
                  </a:cubicBezTo>
                  <a:cubicBezTo>
                    <a:pt x="7712" y="1695"/>
                    <a:pt x="7670" y="1749"/>
                    <a:pt x="7670" y="1761"/>
                  </a:cubicBezTo>
                  <a:cubicBezTo>
                    <a:pt x="7670" y="1761"/>
                    <a:pt x="7718" y="1797"/>
                    <a:pt x="7724" y="1815"/>
                  </a:cubicBezTo>
                  <a:cubicBezTo>
                    <a:pt x="7760" y="1922"/>
                    <a:pt x="7760" y="1922"/>
                    <a:pt x="7760" y="1922"/>
                  </a:cubicBezTo>
                  <a:cubicBezTo>
                    <a:pt x="7778" y="1970"/>
                    <a:pt x="7712" y="1994"/>
                    <a:pt x="7682" y="2024"/>
                  </a:cubicBezTo>
                  <a:cubicBezTo>
                    <a:pt x="7682" y="2060"/>
                    <a:pt x="7580" y="2084"/>
                    <a:pt x="7580" y="2108"/>
                  </a:cubicBezTo>
                  <a:lnTo>
                    <a:pt x="7580" y="2108"/>
                  </a:lnTo>
                  <a:cubicBezTo>
                    <a:pt x="7598" y="2120"/>
                    <a:pt x="7640" y="2180"/>
                    <a:pt x="7646" y="2198"/>
                  </a:cubicBezTo>
                  <a:cubicBezTo>
                    <a:pt x="7646" y="2210"/>
                    <a:pt x="7640" y="2258"/>
                    <a:pt x="7634" y="2270"/>
                  </a:cubicBezTo>
                  <a:cubicBezTo>
                    <a:pt x="7628" y="2288"/>
                    <a:pt x="7604" y="2276"/>
                    <a:pt x="7586" y="2288"/>
                  </a:cubicBezTo>
                  <a:cubicBezTo>
                    <a:pt x="7568" y="2300"/>
                    <a:pt x="7568" y="2348"/>
                    <a:pt x="7550" y="2372"/>
                  </a:cubicBezTo>
                  <a:cubicBezTo>
                    <a:pt x="7544" y="2390"/>
                    <a:pt x="7520" y="2390"/>
                    <a:pt x="7508" y="2402"/>
                  </a:cubicBezTo>
                  <a:cubicBezTo>
                    <a:pt x="7490" y="2408"/>
                    <a:pt x="7514" y="2444"/>
                    <a:pt x="7514" y="2462"/>
                  </a:cubicBezTo>
                  <a:cubicBezTo>
                    <a:pt x="7562" y="2504"/>
                    <a:pt x="7520" y="2582"/>
                    <a:pt x="7544" y="2630"/>
                  </a:cubicBezTo>
                  <a:cubicBezTo>
                    <a:pt x="7562" y="2665"/>
                    <a:pt x="7562" y="2713"/>
                    <a:pt x="7604" y="2725"/>
                  </a:cubicBezTo>
                  <a:cubicBezTo>
                    <a:pt x="7628" y="2737"/>
                    <a:pt x="7694" y="2702"/>
                    <a:pt x="7730" y="2702"/>
                  </a:cubicBezTo>
                  <a:cubicBezTo>
                    <a:pt x="7790" y="2689"/>
                    <a:pt x="7820" y="2719"/>
                    <a:pt x="7856" y="2767"/>
                  </a:cubicBezTo>
                  <a:cubicBezTo>
                    <a:pt x="7886" y="2809"/>
                    <a:pt x="7928" y="2833"/>
                    <a:pt x="7964" y="2863"/>
                  </a:cubicBezTo>
                  <a:cubicBezTo>
                    <a:pt x="7964" y="2905"/>
                    <a:pt x="7922" y="2911"/>
                    <a:pt x="7940" y="2965"/>
                  </a:cubicBezTo>
                  <a:cubicBezTo>
                    <a:pt x="7946" y="3013"/>
                    <a:pt x="7940" y="3043"/>
                    <a:pt x="7928" y="3085"/>
                  </a:cubicBezTo>
                  <a:cubicBezTo>
                    <a:pt x="7922" y="3145"/>
                    <a:pt x="7928" y="3235"/>
                    <a:pt x="7886" y="3289"/>
                  </a:cubicBezTo>
                  <a:cubicBezTo>
                    <a:pt x="7874" y="3307"/>
                    <a:pt x="7856" y="3313"/>
                    <a:pt x="7838" y="3325"/>
                  </a:cubicBezTo>
                  <a:cubicBezTo>
                    <a:pt x="7820" y="3349"/>
                    <a:pt x="7820" y="3403"/>
                    <a:pt x="7784" y="3373"/>
                  </a:cubicBezTo>
                  <a:cubicBezTo>
                    <a:pt x="7754" y="3349"/>
                    <a:pt x="7658" y="3235"/>
                    <a:pt x="7634" y="3265"/>
                  </a:cubicBezTo>
                  <a:cubicBezTo>
                    <a:pt x="7574" y="3343"/>
                    <a:pt x="7508" y="3259"/>
                    <a:pt x="7437" y="3241"/>
                  </a:cubicBezTo>
                  <a:cubicBezTo>
                    <a:pt x="7418" y="3247"/>
                    <a:pt x="7371" y="3199"/>
                    <a:pt x="7371" y="3247"/>
                  </a:cubicBezTo>
                  <a:cubicBezTo>
                    <a:pt x="7365" y="3277"/>
                    <a:pt x="7341" y="3283"/>
                    <a:pt x="7317" y="3295"/>
                  </a:cubicBezTo>
                  <a:cubicBezTo>
                    <a:pt x="7293" y="3307"/>
                    <a:pt x="7287" y="3265"/>
                    <a:pt x="7275" y="3253"/>
                  </a:cubicBezTo>
                  <a:cubicBezTo>
                    <a:pt x="7269" y="3247"/>
                    <a:pt x="7245" y="3271"/>
                    <a:pt x="7233" y="3277"/>
                  </a:cubicBezTo>
                  <a:cubicBezTo>
                    <a:pt x="7161" y="3301"/>
                    <a:pt x="7113" y="3193"/>
                    <a:pt x="7077" y="3151"/>
                  </a:cubicBezTo>
                  <a:cubicBezTo>
                    <a:pt x="7047" y="3115"/>
                    <a:pt x="7053" y="3097"/>
                    <a:pt x="7011" y="3109"/>
                  </a:cubicBezTo>
                  <a:cubicBezTo>
                    <a:pt x="6987" y="3121"/>
                    <a:pt x="6975" y="3133"/>
                    <a:pt x="6951" y="3133"/>
                  </a:cubicBezTo>
                  <a:cubicBezTo>
                    <a:pt x="6897" y="3127"/>
                    <a:pt x="6921" y="3103"/>
                    <a:pt x="6897" y="3073"/>
                  </a:cubicBezTo>
                  <a:cubicBezTo>
                    <a:pt x="6903" y="3061"/>
                    <a:pt x="6885" y="3031"/>
                    <a:pt x="6885" y="3019"/>
                  </a:cubicBezTo>
                  <a:cubicBezTo>
                    <a:pt x="6885" y="2983"/>
                    <a:pt x="6921" y="2935"/>
                    <a:pt x="6939" y="2911"/>
                  </a:cubicBezTo>
                  <a:cubicBezTo>
                    <a:pt x="6981" y="2845"/>
                    <a:pt x="6903" y="2839"/>
                    <a:pt x="6891" y="2785"/>
                  </a:cubicBezTo>
                  <a:cubicBezTo>
                    <a:pt x="6885" y="2731"/>
                    <a:pt x="6867" y="2725"/>
                    <a:pt x="6831" y="2749"/>
                  </a:cubicBezTo>
                  <a:cubicBezTo>
                    <a:pt x="6801" y="2773"/>
                    <a:pt x="6801" y="2821"/>
                    <a:pt x="6765" y="2839"/>
                  </a:cubicBezTo>
                  <a:cubicBezTo>
                    <a:pt x="6717" y="2869"/>
                    <a:pt x="6687" y="2755"/>
                    <a:pt x="6640" y="2797"/>
                  </a:cubicBezTo>
                  <a:cubicBezTo>
                    <a:pt x="6585" y="2851"/>
                    <a:pt x="6508" y="2851"/>
                    <a:pt x="6442" y="2893"/>
                  </a:cubicBezTo>
                  <a:cubicBezTo>
                    <a:pt x="6430" y="2935"/>
                    <a:pt x="6358" y="2917"/>
                    <a:pt x="6328" y="2899"/>
                  </a:cubicBezTo>
                  <a:cubicBezTo>
                    <a:pt x="6298" y="2869"/>
                    <a:pt x="6292" y="2869"/>
                    <a:pt x="6292" y="2911"/>
                  </a:cubicBezTo>
                  <a:cubicBezTo>
                    <a:pt x="6286" y="2923"/>
                    <a:pt x="6256" y="2971"/>
                    <a:pt x="6256" y="2977"/>
                  </a:cubicBezTo>
                  <a:cubicBezTo>
                    <a:pt x="6274" y="3007"/>
                    <a:pt x="6292" y="3091"/>
                    <a:pt x="6238" y="3103"/>
                  </a:cubicBezTo>
                  <a:cubicBezTo>
                    <a:pt x="6184" y="3115"/>
                    <a:pt x="6184" y="3085"/>
                    <a:pt x="6202" y="3151"/>
                  </a:cubicBezTo>
                  <a:cubicBezTo>
                    <a:pt x="6208" y="3187"/>
                    <a:pt x="6166" y="3187"/>
                    <a:pt x="6148" y="3205"/>
                  </a:cubicBezTo>
                  <a:cubicBezTo>
                    <a:pt x="6136" y="3223"/>
                    <a:pt x="6142" y="3247"/>
                    <a:pt x="6136" y="3265"/>
                  </a:cubicBezTo>
                  <a:cubicBezTo>
                    <a:pt x="6112" y="3313"/>
                    <a:pt x="6076" y="3289"/>
                    <a:pt x="6046" y="3313"/>
                  </a:cubicBezTo>
                  <a:cubicBezTo>
                    <a:pt x="6028" y="3337"/>
                    <a:pt x="6082" y="3361"/>
                    <a:pt x="6058" y="3390"/>
                  </a:cubicBezTo>
                  <a:cubicBezTo>
                    <a:pt x="6070" y="3432"/>
                    <a:pt x="6070" y="3450"/>
                    <a:pt x="6064" y="3486"/>
                  </a:cubicBezTo>
                  <a:cubicBezTo>
                    <a:pt x="6058" y="3510"/>
                    <a:pt x="6022" y="3516"/>
                    <a:pt x="6022" y="3528"/>
                  </a:cubicBezTo>
                  <a:cubicBezTo>
                    <a:pt x="6022" y="3546"/>
                    <a:pt x="6040" y="3558"/>
                    <a:pt x="6046" y="3576"/>
                  </a:cubicBezTo>
                  <a:cubicBezTo>
                    <a:pt x="6046" y="3588"/>
                    <a:pt x="6040" y="3606"/>
                    <a:pt x="6034" y="3612"/>
                  </a:cubicBezTo>
                  <a:cubicBezTo>
                    <a:pt x="6022" y="3636"/>
                    <a:pt x="6052" y="3660"/>
                    <a:pt x="6028" y="3690"/>
                  </a:cubicBezTo>
                  <a:cubicBezTo>
                    <a:pt x="6004" y="3726"/>
                    <a:pt x="6082" y="3762"/>
                    <a:pt x="6070" y="3810"/>
                  </a:cubicBezTo>
                  <a:cubicBezTo>
                    <a:pt x="6052" y="3864"/>
                    <a:pt x="5968" y="3888"/>
                    <a:pt x="6040" y="3942"/>
                  </a:cubicBezTo>
                  <a:cubicBezTo>
                    <a:pt x="6100" y="3966"/>
                    <a:pt x="6088" y="4038"/>
                    <a:pt x="6148" y="4020"/>
                  </a:cubicBezTo>
                  <a:cubicBezTo>
                    <a:pt x="6178" y="4008"/>
                    <a:pt x="6166" y="4050"/>
                    <a:pt x="6178" y="4062"/>
                  </a:cubicBezTo>
                  <a:cubicBezTo>
                    <a:pt x="6202" y="4080"/>
                    <a:pt x="6220" y="4074"/>
                    <a:pt x="6244" y="4074"/>
                  </a:cubicBezTo>
                  <a:cubicBezTo>
                    <a:pt x="6286" y="4074"/>
                    <a:pt x="6274" y="4044"/>
                    <a:pt x="6304" y="4032"/>
                  </a:cubicBezTo>
                  <a:cubicBezTo>
                    <a:pt x="6406" y="4008"/>
                    <a:pt x="6406" y="4008"/>
                    <a:pt x="6406" y="4008"/>
                  </a:cubicBezTo>
                  <a:cubicBezTo>
                    <a:pt x="6442" y="4002"/>
                    <a:pt x="6472" y="4026"/>
                    <a:pt x="6484" y="4062"/>
                  </a:cubicBezTo>
                  <a:cubicBezTo>
                    <a:pt x="6484" y="4074"/>
                    <a:pt x="6472" y="4128"/>
                    <a:pt x="6496" y="4116"/>
                  </a:cubicBezTo>
                  <a:cubicBezTo>
                    <a:pt x="6543" y="4098"/>
                    <a:pt x="6580" y="4134"/>
                    <a:pt x="6556" y="4176"/>
                  </a:cubicBezTo>
                  <a:cubicBezTo>
                    <a:pt x="6532" y="4212"/>
                    <a:pt x="6550" y="4236"/>
                    <a:pt x="6538" y="4277"/>
                  </a:cubicBezTo>
                  <a:cubicBezTo>
                    <a:pt x="6520" y="4319"/>
                    <a:pt x="6490" y="4283"/>
                    <a:pt x="6466" y="4295"/>
                  </a:cubicBezTo>
                  <a:cubicBezTo>
                    <a:pt x="6442" y="4301"/>
                    <a:pt x="6382" y="4349"/>
                    <a:pt x="6388" y="4373"/>
                  </a:cubicBezTo>
                  <a:cubicBezTo>
                    <a:pt x="6400" y="4463"/>
                    <a:pt x="6406" y="4445"/>
                    <a:pt x="6334" y="4505"/>
                  </a:cubicBezTo>
                  <a:cubicBezTo>
                    <a:pt x="6328" y="4535"/>
                    <a:pt x="6310" y="4547"/>
                    <a:pt x="6304" y="4589"/>
                  </a:cubicBezTo>
                  <a:cubicBezTo>
                    <a:pt x="6304" y="4631"/>
                    <a:pt x="6322" y="4697"/>
                    <a:pt x="6346" y="4733"/>
                  </a:cubicBezTo>
                  <a:cubicBezTo>
                    <a:pt x="6358" y="4751"/>
                    <a:pt x="6382" y="4757"/>
                    <a:pt x="6400" y="4763"/>
                  </a:cubicBezTo>
                  <a:cubicBezTo>
                    <a:pt x="6436" y="4775"/>
                    <a:pt x="6436" y="4817"/>
                    <a:pt x="6454" y="4841"/>
                  </a:cubicBezTo>
                  <a:cubicBezTo>
                    <a:pt x="6472" y="4859"/>
                    <a:pt x="6502" y="4865"/>
                    <a:pt x="6508" y="4889"/>
                  </a:cubicBezTo>
                  <a:cubicBezTo>
                    <a:pt x="6520" y="4901"/>
                    <a:pt x="6508" y="4919"/>
                    <a:pt x="6520" y="4937"/>
                  </a:cubicBezTo>
                  <a:cubicBezTo>
                    <a:pt x="6532" y="4961"/>
                    <a:pt x="6550" y="4961"/>
                    <a:pt x="6550" y="4996"/>
                  </a:cubicBezTo>
                  <a:cubicBezTo>
                    <a:pt x="6550" y="5027"/>
                    <a:pt x="6585" y="5044"/>
                    <a:pt x="6598" y="5074"/>
                  </a:cubicBezTo>
                  <a:cubicBezTo>
                    <a:pt x="6603" y="5158"/>
                    <a:pt x="6502" y="5176"/>
                    <a:pt x="6472" y="5248"/>
                  </a:cubicBezTo>
                  <a:cubicBezTo>
                    <a:pt x="6460" y="5278"/>
                    <a:pt x="6430" y="5302"/>
                    <a:pt x="6400" y="5308"/>
                  </a:cubicBezTo>
                  <a:cubicBezTo>
                    <a:pt x="6382" y="5308"/>
                    <a:pt x="6364" y="5308"/>
                    <a:pt x="6346" y="5296"/>
                  </a:cubicBezTo>
                  <a:cubicBezTo>
                    <a:pt x="6322" y="5284"/>
                    <a:pt x="6292" y="5284"/>
                    <a:pt x="6262" y="5284"/>
                  </a:cubicBezTo>
                  <a:cubicBezTo>
                    <a:pt x="6244" y="5290"/>
                    <a:pt x="6226" y="5284"/>
                    <a:pt x="6208" y="5290"/>
                  </a:cubicBezTo>
                  <a:cubicBezTo>
                    <a:pt x="6190" y="5302"/>
                    <a:pt x="6172" y="5350"/>
                    <a:pt x="6148" y="5350"/>
                  </a:cubicBezTo>
                  <a:cubicBezTo>
                    <a:pt x="6130" y="5350"/>
                    <a:pt x="6046" y="5278"/>
                    <a:pt x="6046" y="5260"/>
                  </a:cubicBezTo>
                  <a:cubicBezTo>
                    <a:pt x="6046" y="5254"/>
                    <a:pt x="6070" y="5242"/>
                    <a:pt x="6070" y="5242"/>
                  </a:cubicBezTo>
                  <a:cubicBezTo>
                    <a:pt x="6094" y="5218"/>
                    <a:pt x="6118" y="5140"/>
                    <a:pt x="6100" y="5104"/>
                  </a:cubicBezTo>
                  <a:cubicBezTo>
                    <a:pt x="6076" y="5056"/>
                    <a:pt x="6010" y="4985"/>
                    <a:pt x="5950" y="4979"/>
                  </a:cubicBezTo>
                  <a:cubicBezTo>
                    <a:pt x="5920" y="4972"/>
                    <a:pt x="5836" y="4955"/>
                    <a:pt x="5818" y="4919"/>
                  </a:cubicBezTo>
                  <a:cubicBezTo>
                    <a:pt x="5818" y="4907"/>
                    <a:pt x="5794" y="4859"/>
                    <a:pt x="5807" y="4853"/>
                  </a:cubicBezTo>
                  <a:cubicBezTo>
                    <a:pt x="5866" y="4823"/>
                    <a:pt x="5866" y="4775"/>
                    <a:pt x="5818" y="4739"/>
                  </a:cubicBezTo>
                  <a:cubicBezTo>
                    <a:pt x="5807" y="4727"/>
                    <a:pt x="5770" y="4709"/>
                    <a:pt x="5765" y="4691"/>
                  </a:cubicBezTo>
                  <a:cubicBezTo>
                    <a:pt x="5753" y="4655"/>
                    <a:pt x="5783" y="4631"/>
                    <a:pt x="5788" y="4595"/>
                  </a:cubicBezTo>
                  <a:cubicBezTo>
                    <a:pt x="5800" y="4589"/>
                    <a:pt x="5860" y="4511"/>
                    <a:pt x="5825" y="4511"/>
                  </a:cubicBezTo>
                  <a:cubicBezTo>
                    <a:pt x="5788" y="4511"/>
                    <a:pt x="5747" y="4511"/>
                    <a:pt x="5723" y="4481"/>
                  </a:cubicBezTo>
                  <a:cubicBezTo>
                    <a:pt x="5711" y="4457"/>
                    <a:pt x="5675" y="4433"/>
                    <a:pt x="5669" y="4409"/>
                  </a:cubicBezTo>
                  <a:cubicBezTo>
                    <a:pt x="5645" y="4349"/>
                    <a:pt x="5675" y="4313"/>
                    <a:pt x="5591" y="4337"/>
                  </a:cubicBezTo>
                  <a:cubicBezTo>
                    <a:pt x="5555" y="4349"/>
                    <a:pt x="5555" y="4415"/>
                    <a:pt x="5519" y="4421"/>
                  </a:cubicBezTo>
                  <a:cubicBezTo>
                    <a:pt x="5495" y="4421"/>
                    <a:pt x="5435" y="4307"/>
                    <a:pt x="5429" y="4325"/>
                  </a:cubicBezTo>
                  <a:cubicBezTo>
                    <a:pt x="5417" y="4367"/>
                    <a:pt x="5381" y="4361"/>
                    <a:pt x="5345" y="4373"/>
                  </a:cubicBezTo>
                  <a:cubicBezTo>
                    <a:pt x="5321" y="4379"/>
                    <a:pt x="5333" y="4385"/>
                    <a:pt x="5321" y="4403"/>
                  </a:cubicBezTo>
                  <a:cubicBezTo>
                    <a:pt x="5315" y="4421"/>
                    <a:pt x="5273" y="4439"/>
                    <a:pt x="5261" y="4451"/>
                  </a:cubicBezTo>
                  <a:cubicBezTo>
                    <a:pt x="5249" y="4457"/>
                    <a:pt x="5135" y="4433"/>
                    <a:pt x="5099" y="4457"/>
                  </a:cubicBezTo>
                  <a:cubicBezTo>
                    <a:pt x="5087" y="4463"/>
                    <a:pt x="5087" y="4493"/>
                    <a:pt x="5063" y="4505"/>
                  </a:cubicBezTo>
                  <a:cubicBezTo>
                    <a:pt x="5021" y="4529"/>
                    <a:pt x="4968" y="4541"/>
                    <a:pt x="4932" y="4577"/>
                  </a:cubicBezTo>
                  <a:cubicBezTo>
                    <a:pt x="4812" y="4685"/>
                    <a:pt x="4824" y="4523"/>
                    <a:pt x="4716" y="4523"/>
                  </a:cubicBezTo>
                  <a:cubicBezTo>
                    <a:pt x="4614" y="4517"/>
                    <a:pt x="4680" y="4619"/>
                    <a:pt x="4644" y="4649"/>
                  </a:cubicBezTo>
                  <a:cubicBezTo>
                    <a:pt x="4578" y="4709"/>
                    <a:pt x="4650" y="4691"/>
                    <a:pt x="4650" y="4751"/>
                  </a:cubicBezTo>
                  <a:cubicBezTo>
                    <a:pt x="4644" y="4781"/>
                    <a:pt x="4608" y="4781"/>
                    <a:pt x="4614" y="4829"/>
                  </a:cubicBezTo>
                  <a:cubicBezTo>
                    <a:pt x="4626" y="4883"/>
                    <a:pt x="4578" y="4883"/>
                    <a:pt x="4530" y="4889"/>
                  </a:cubicBezTo>
                  <a:cubicBezTo>
                    <a:pt x="4464" y="4889"/>
                    <a:pt x="4464" y="4793"/>
                    <a:pt x="4410" y="4841"/>
                  </a:cubicBezTo>
                  <a:cubicBezTo>
                    <a:pt x="4404" y="4865"/>
                    <a:pt x="4332" y="4913"/>
                    <a:pt x="4308" y="4919"/>
                  </a:cubicBezTo>
                  <a:cubicBezTo>
                    <a:pt x="4230" y="4943"/>
                    <a:pt x="4188" y="4924"/>
                    <a:pt x="4140" y="4871"/>
                  </a:cubicBezTo>
                  <a:cubicBezTo>
                    <a:pt x="4111" y="4835"/>
                    <a:pt x="4069" y="4883"/>
                    <a:pt x="4033" y="4871"/>
                  </a:cubicBezTo>
                  <a:cubicBezTo>
                    <a:pt x="4003" y="4859"/>
                    <a:pt x="3985" y="4835"/>
                    <a:pt x="3967" y="4811"/>
                  </a:cubicBezTo>
                  <a:cubicBezTo>
                    <a:pt x="3937" y="4775"/>
                    <a:pt x="3919" y="4841"/>
                    <a:pt x="3877" y="4811"/>
                  </a:cubicBezTo>
                  <a:cubicBezTo>
                    <a:pt x="3829" y="4763"/>
                    <a:pt x="3793" y="4709"/>
                    <a:pt x="3745" y="4661"/>
                  </a:cubicBezTo>
                  <a:cubicBezTo>
                    <a:pt x="3745" y="4637"/>
                    <a:pt x="3727" y="4619"/>
                    <a:pt x="3721" y="4595"/>
                  </a:cubicBezTo>
                  <a:cubicBezTo>
                    <a:pt x="3709" y="4553"/>
                    <a:pt x="3703" y="4505"/>
                    <a:pt x="3685" y="4469"/>
                  </a:cubicBezTo>
                  <a:cubicBezTo>
                    <a:pt x="3661" y="4421"/>
                    <a:pt x="3571" y="4397"/>
                    <a:pt x="3529" y="4367"/>
                  </a:cubicBezTo>
                  <a:cubicBezTo>
                    <a:pt x="3499" y="4349"/>
                    <a:pt x="3523" y="4337"/>
                    <a:pt x="3529" y="4313"/>
                  </a:cubicBezTo>
                  <a:cubicBezTo>
                    <a:pt x="3541" y="4277"/>
                    <a:pt x="3529" y="4253"/>
                    <a:pt x="3523" y="4218"/>
                  </a:cubicBezTo>
                  <a:cubicBezTo>
                    <a:pt x="3529" y="4188"/>
                    <a:pt x="3505" y="4122"/>
                    <a:pt x="3493" y="4092"/>
                  </a:cubicBezTo>
                  <a:cubicBezTo>
                    <a:pt x="3475" y="4044"/>
                    <a:pt x="3505" y="3978"/>
                    <a:pt x="3511" y="3930"/>
                  </a:cubicBezTo>
                  <a:cubicBezTo>
                    <a:pt x="3517" y="3870"/>
                    <a:pt x="3499" y="3828"/>
                    <a:pt x="3523" y="3774"/>
                  </a:cubicBezTo>
                  <a:cubicBezTo>
                    <a:pt x="3529" y="3762"/>
                    <a:pt x="3535" y="3744"/>
                    <a:pt x="3529" y="3726"/>
                  </a:cubicBezTo>
                  <a:cubicBezTo>
                    <a:pt x="3505" y="3720"/>
                    <a:pt x="3487" y="3726"/>
                    <a:pt x="3463" y="3696"/>
                  </a:cubicBezTo>
                  <a:cubicBezTo>
                    <a:pt x="3445" y="3666"/>
                    <a:pt x="3505" y="3684"/>
                    <a:pt x="3511" y="3642"/>
                  </a:cubicBezTo>
                  <a:cubicBezTo>
                    <a:pt x="3511" y="3624"/>
                    <a:pt x="3511" y="3469"/>
                    <a:pt x="3481" y="3534"/>
                  </a:cubicBezTo>
                  <a:cubicBezTo>
                    <a:pt x="3463" y="3576"/>
                    <a:pt x="3397" y="3582"/>
                    <a:pt x="3367" y="3618"/>
                  </a:cubicBezTo>
                  <a:cubicBezTo>
                    <a:pt x="3314" y="3696"/>
                    <a:pt x="3325" y="3894"/>
                    <a:pt x="3206" y="3744"/>
                  </a:cubicBezTo>
                  <a:cubicBezTo>
                    <a:pt x="3140" y="3660"/>
                    <a:pt x="3140" y="3660"/>
                    <a:pt x="3140" y="3660"/>
                  </a:cubicBezTo>
                  <a:cubicBezTo>
                    <a:pt x="3104" y="3612"/>
                    <a:pt x="3146" y="3558"/>
                    <a:pt x="3092" y="3522"/>
                  </a:cubicBezTo>
                  <a:cubicBezTo>
                    <a:pt x="3074" y="3516"/>
                    <a:pt x="3056" y="3546"/>
                    <a:pt x="3038" y="3552"/>
                  </a:cubicBezTo>
                  <a:cubicBezTo>
                    <a:pt x="3002" y="3570"/>
                    <a:pt x="2930" y="3546"/>
                    <a:pt x="2876" y="3564"/>
                  </a:cubicBezTo>
                  <a:cubicBezTo>
                    <a:pt x="2840" y="3576"/>
                    <a:pt x="2798" y="3588"/>
                    <a:pt x="2756" y="3594"/>
                  </a:cubicBezTo>
                  <a:cubicBezTo>
                    <a:pt x="2720" y="3600"/>
                    <a:pt x="2690" y="3666"/>
                    <a:pt x="2702" y="3696"/>
                  </a:cubicBezTo>
                  <a:cubicBezTo>
                    <a:pt x="2732" y="3762"/>
                    <a:pt x="2738" y="3816"/>
                    <a:pt x="2678" y="3864"/>
                  </a:cubicBezTo>
                  <a:cubicBezTo>
                    <a:pt x="2678" y="3900"/>
                    <a:pt x="2618" y="3888"/>
                    <a:pt x="2594" y="3900"/>
                  </a:cubicBezTo>
                  <a:cubicBezTo>
                    <a:pt x="2547" y="3930"/>
                    <a:pt x="2589" y="4020"/>
                    <a:pt x="2606" y="4056"/>
                  </a:cubicBezTo>
                  <a:cubicBezTo>
                    <a:pt x="2618" y="4086"/>
                    <a:pt x="2678" y="4074"/>
                    <a:pt x="2696" y="4110"/>
                  </a:cubicBezTo>
                  <a:cubicBezTo>
                    <a:pt x="2708" y="4122"/>
                    <a:pt x="2732" y="4152"/>
                    <a:pt x="2726" y="4170"/>
                  </a:cubicBezTo>
                  <a:cubicBezTo>
                    <a:pt x="2714" y="4199"/>
                    <a:pt x="2672" y="4205"/>
                    <a:pt x="2708" y="4247"/>
                  </a:cubicBezTo>
                  <a:cubicBezTo>
                    <a:pt x="2732" y="4277"/>
                    <a:pt x="2756" y="4271"/>
                    <a:pt x="2732" y="4325"/>
                  </a:cubicBezTo>
                  <a:cubicBezTo>
                    <a:pt x="2690" y="4379"/>
                    <a:pt x="2702" y="4463"/>
                    <a:pt x="2768" y="4493"/>
                  </a:cubicBezTo>
                  <a:cubicBezTo>
                    <a:pt x="2798" y="4511"/>
                    <a:pt x="2798" y="4559"/>
                    <a:pt x="2780" y="4583"/>
                  </a:cubicBezTo>
                  <a:cubicBezTo>
                    <a:pt x="2768" y="4607"/>
                    <a:pt x="2798" y="4643"/>
                    <a:pt x="2804" y="4661"/>
                  </a:cubicBezTo>
                  <a:cubicBezTo>
                    <a:pt x="2828" y="4697"/>
                    <a:pt x="2732" y="4745"/>
                    <a:pt x="2726" y="4763"/>
                  </a:cubicBezTo>
                  <a:cubicBezTo>
                    <a:pt x="2726" y="4787"/>
                    <a:pt x="2744" y="4805"/>
                    <a:pt x="2744" y="4829"/>
                  </a:cubicBezTo>
                  <a:cubicBezTo>
                    <a:pt x="2738" y="4865"/>
                    <a:pt x="2696" y="4895"/>
                    <a:pt x="2678" y="4919"/>
                  </a:cubicBezTo>
                  <a:cubicBezTo>
                    <a:pt x="2672" y="4948"/>
                    <a:pt x="2654" y="4948"/>
                    <a:pt x="2636" y="4966"/>
                  </a:cubicBezTo>
                  <a:cubicBezTo>
                    <a:pt x="2624" y="4985"/>
                    <a:pt x="2630" y="5003"/>
                    <a:pt x="2624" y="5014"/>
                  </a:cubicBezTo>
                  <a:cubicBezTo>
                    <a:pt x="2624" y="5027"/>
                    <a:pt x="2606" y="5032"/>
                    <a:pt x="2600" y="5050"/>
                  </a:cubicBezTo>
                  <a:cubicBezTo>
                    <a:pt x="2589" y="5104"/>
                    <a:pt x="2600" y="5176"/>
                    <a:pt x="2589" y="5236"/>
                  </a:cubicBezTo>
                  <a:cubicBezTo>
                    <a:pt x="2576" y="5284"/>
                    <a:pt x="2552" y="5242"/>
                    <a:pt x="2529" y="5254"/>
                  </a:cubicBezTo>
                  <a:cubicBezTo>
                    <a:pt x="2510" y="5254"/>
                    <a:pt x="2469" y="5284"/>
                    <a:pt x="2457" y="5296"/>
                  </a:cubicBezTo>
                  <a:cubicBezTo>
                    <a:pt x="2457" y="5308"/>
                    <a:pt x="2481" y="5326"/>
                    <a:pt x="2469" y="5344"/>
                  </a:cubicBezTo>
                  <a:cubicBezTo>
                    <a:pt x="2457" y="5386"/>
                    <a:pt x="2439" y="5386"/>
                    <a:pt x="2403" y="5404"/>
                  </a:cubicBezTo>
                  <a:cubicBezTo>
                    <a:pt x="2373" y="5416"/>
                    <a:pt x="2373" y="5452"/>
                    <a:pt x="2361" y="5482"/>
                  </a:cubicBezTo>
                  <a:cubicBezTo>
                    <a:pt x="2367" y="5512"/>
                    <a:pt x="2373" y="5578"/>
                    <a:pt x="2349" y="5596"/>
                  </a:cubicBezTo>
                  <a:cubicBezTo>
                    <a:pt x="2319" y="5626"/>
                    <a:pt x="2289" y="5626"/>
                    <a:pt x="2253" y="5632"/>
                  </a:cubicBezTo>
                  <a:cubicBezTo>
                    <a:pt x="2223" y="5638"/>
                    <a:pt x="2217" y="5644"/>
                    <a:pt x="2217" y="5656"/>
                  </a:cubicBezTo>
                  <a:lnTo>
                    <a:pt x="2217" y="5656"/>
                  </a:lnTo>
                  <a:cubicBezTo>
                    <a:pt x="2169" y="5632"/>
                    <a:pt x="2073" y="5572"/>
                    <a:pt x="2061" y="5518"/>
                  </a:cubicBezTo>
                  <a:cubicBezTo>
                    <a:pt x="2049" y="5464"/>
                    <a:pt x="2025" y="5428"/>
                    <a:pt x="1965" y="5404"/>
                  </a:cubicBezTo>
                  <a:cubicBezTo>
                    <a:pt x="1923" y="5392"/>
                    <a:pt x="1905" y="5380"/>
                    <a:pt x="1875" y="5344"/>
                  </a:cubicBezTo>
                  <a:cubicBezTo>
                    <a:pt x="1875" y="5326"/>
                    <a:pt x="1869" y="5290"/>
                    <a:pt x="1857" y="5272"/>
                  </a:cubicBezTo>
                  <a:cubicBezTo>
                    <a:pt x="1845" y="5254"/>
                    <a:pt x="1815" y="5242"/>
                    <a:pt x="1827" y="5206"/>
                  </a:cubicBezTo>
                  <a:cubicBezTo>
                    <a:pt x="1839" y="5158"/>
                    <a:pt x="1845" y="5128"/>
                    <a:pt x="1845" y="5074"/>
                  </a:cubicBezTo>
                  <a:cubicBezTo>
                    <a:pt x="1845" y="5027"/>
                    <a:pt x="1809" y="5032"/>
                    <a:pt x="1791" y="4996"/>
                  </a:cubicBezTo>
                  <a:cubicBezTo>
                    <a:pt x="1785" y="4972"/>
                    <a:pt x="1779" y="4948"/>
                    <a:pt x="1774" y="4931"/>
                  </a:cubicBezTo>
                  <a:cubicBezTo>
                    <a:pt x="1743" y="4841"/>
                    <a:pt x="1803" y="4841"/>
                    <a:pt x="1821" y="4775"/>
                  </a:cubicBezTo>
                  <a:cubicBezTo>
                    <a:pt x="1827" y="4751"/>
                    <a:pt x="1833" y="4733"/>
                    <a:pt x="1827" y="4709"/>
                  </a:cubicBezTo>
                  <a:cubicBezTo>
                    <a:pt x="1827" y="4691"/>
                    <a:pt x="1798" y="4679"/>
                    <a:pt x="1791" y="4661"/>
                  </a:cubicBezTo>
                  <a:cubicBezTo>
                    <a:pt x="1791" y="4649"/>
                    <a:pt x="1821" y="4559"/>
                    <a:pt x="1827" y="4553"/>
                  </a:cubicBezTo>
                  <a:cubicBezTo>
                    <a:pt x="1845" y="4535"/>
                    <a:pt x="1881" y="4517"/>
                    <a:pt x="1893" y="4499"/>
                  </a:cubicBezTo>
                  <a:cubicBezTo>
                    <a:pt x="1917" y="4475"/>
                    <a:pt x="1917" y="4409"/>
                    <a:pt x="1917" y="4379"/>
                  </a:cubicBezTo>
                  <a:cubicBezTo>
                    <a:pt x="1917" y="4319"/>
                    <a:pt x="1881" y="4265"/>
                    <a:pt x="1923" y="4212"/>
                  </a:cubicBezTo>
                  <a:cubicBezTo>
                    <a:pt x="1941" y="4188"/>
                    <a:pt x="1887" y="4170"/>
                    <a:pt x="1911" y="4152"/>
                  </a:cubicBezTo>
                  <a:cubicBezTo>
                    <a:pt x="1935" y="4140"/>
                    <a:pt x="1983" y="4164"/>
                    <a:pt x="1947" y="4110"/>
                  </a:cubicBezTo>
                  <a:cubicBezTo>
                    <a:pt x="1935" y="4062"/>
                    <a:pt x="1899" y="4026"/>
                    <a:pt x="1893" y="3978"/>
                  </a:cubicBezTo>
                  <a:cubicBezTo>
                    <a:pt x="1887" y="3930"/>
                    <a:pt x="1917" y="3894"/>
                    <a:pt x="1917" y="3852"/>
                  </a:cubicBezTo>
                  <a:cubicBezTo>
                    <a:pt x="1917" y="3840"/>
                    <a:pt x="1905" y="3786"/>
                    <a:pt x="1899" y="3774"/>
                  </a:cubicBezTo>
                  <a:cubicBezTo>
                    <a:pt x="1893" y="3756"/>
                    <a:pt x="1845" y="3696"/>
                    <a:pt x="1833" y="3696"/>
                  </a:cubicBezTo>
                  <a:cubicBezTo>
                    <a:pt x="1809" y="3696"/>
                    <a:pt x="1785" y="3720"/>
                    <a:pt x="1761" y="3726"/>
                  </a:cubicBezTo>
                  <a:cubicBezTo>
                    <a:pt x="1737" y="3738"/>
                    <a:pt x="1719" y="3696"/>
                    <a:pt x="1714" y="3678"/>
                  </a:cubicBezTo>
                  <a:cubicBezTo>
                    <a:pt x="1678" y="3642"/>
                    <a:pt x="1672" y="3606"/>
                    <a:pt x="1648" y="3570"/>
                  </a:cubicBezTo>
                  <a:cubicBezTo>
                    <a:pt x="1618" y="3522"/>
                    <a:pt x="1612" y="3498"/>
                    <a:pt x="1606" y="3438"/>
                  </a:cubicBezTo>
                  <a:cubicBezTo>
                    <a:pt x="1606" y="3408"/>
                    <a:pt x="1582" y="3397"/>
                    <a:pt x="1594" y="3373"/>
                  </a:cubicBezTo>
                  <a:cubicBezTo>
                    <a:pt x="1612" y="3337"/>
                    <a:pt x="1612" y="3307"/>
                    <a:pt x="1612" y="3271"/>
                  </a:cubicBezTo>
                  <a:cubicBezTo>
                    <a:pt x="1612" y="3217"/>
                    <a:pt x="1636" y="3175"/>
                    <a:pt x="1654" y="3127"/>
                  </a:cubicBezTo>
                  <a:cubicBezTo>
                    <a:pt x="1660" y="3109"/>
                    <a:pt x="1702" y="3043"/>
                    <a:pt x="1695" y="3031"/>
                  </a:cubicBezTo>
                  <a:cubicBezTo>
                    <a:pt x="1684" y="3013"/>
                    <a:pt x="1636" y="2989"/>
                    <a:pt x="1648" y="2965"/>
                  </a:cubicBezTo>
                  <a:cubicBezTo>
                    <a:pt x="1660" y="2941"/>
                    <a:pt x="1636" y="2941"/>
                    <a:pt x="1612" y="2935"/>
                  </a:cubicBezTo>
                  <a:cubicBezTo>
                    <a:pt x="1576" y="2923"/>
                    <a:pt x="1576" y="2905"/>
                    <a:pt x="1546" y="2881"/>
                  </a:cubicBezTo>
                  <a:cubicBezTo>
                    <a:pt x="1474" y="2833"/>
                    <a:pt x="1450" y="2935"/>
                    <a:pt x="1420" y="2929"/>
                  </a:cubicBezTo>
                  <a:cubicBezTo>
                    <a:pt x="1396" y="2929"/>
                    <a:pt x="1384" y="2935"/>
                    <a:pt x="1354" y="2929"/>
                  </a:cubicBezTo>
                  <a:cubicBezTo>
                    <a:pt x="1324" y="2923"/>
                    <a:pt x="1342" y="2785"/>
                    <a:pt x="1330" y="2755"/>
                  </a:cubicBezTo>
                  <a:cubicBezTo>
                    <a:pt x="1300" y="2702"/>
                    <a:pt x="1306" y="2791"/>
                    <a:pt x="1294" y="2803"/>
                  </a:cubicBezTo>
                  <a:cubicBezTo>
                    <a:pt x="1252" y="2857"/>
                    <a:pt x="1222" y="2803"/>
                    <a:pt x="1180" y="2809"/>
                  </a:cubicBezTo>
                  <a:cubicBezTo>
                    <a:pt x="1150" y="2815"/>
                    <a:pt x="1132" y="2845"/>
                    <a:pt x="1102" y="2857"/>
                  </a:cubicBezTo>
                  <a:cubicBezTo>
                    <a:pt x="1090" y="2887"/>
                    <a:pt x="1096" y="2881"/>
                    <a:pt x="1108" y="2911"/>
                  </a:cubicBezTo>
                  <a:cubicBezTo>
                    <a:pt x="1108" y="2923"/>
                    <a:pt x="1126" y="2941"/>
                    <a:pt x="1132" y="2947"/>
                  </a:cubicBezTo>
                  <a:cubicBezTo>
                    <a:pt x="1156" y="2959"/>
                    <a:pt x="1150" y="2989"/>
                    <a:pt x="1132" y="3007"/>
                  </a:cubicBezTo>
                  <a:cubicBezTo>
                    <a:pt x="1102" y="3049"/>
                    <a:pt x="994" y="3109"/>
                    <a:pt x="941" y="3115"/>
                  </a:cubicBezTo>
                  <a:cubicBezTo>
                    <a:pt x="887" y="3127"/>
                    <a:pt x="857" y="3169"/>
                    <a:pt x="803" y="3187"/>
                  </a:cubicBezTo>
                  <a:cubicBezTo>
                    <a:pt x="773" y="3181"/>
                    <a:pt x="797" y="3127"/>
                    <a:pt x="755" y="3145"/>
                  </a:cubicBezTo>
                  <a:cubicBezTo>
                    <a:pt x="725" y="3157"/>
                    <a:pt x="683" y="3187"/>
                    <a:pt x="647" y="3175"/>
                  </a:cubicBezTo>
                  <a:cubicBezTo>
                    <a:pt x="605" y="3157"/>
                    <a:pt x="497" y="3133"/>
                    <a:pt x="461" y="3103"/>
                  </a:cubicBezTo>
                  <a:cubicBezTo>
                    <a:pt x="419" y="3073"/>
                    <a:pt x="407" y="3145"/>
                    <a:pt x="365" y="3115"/>
                  </a:cubicBezTo>
                  <a:cubicBezTo>
                    <a:pt x="353" y="3109"/>
                    <a:pt x="329" y="3091"/>
                    <a:pt x="317" y="3115"/>
                  </a:cubicBezTo>
                  <a:cubicBezTo>
                    <a:pt x="281" y="3175"/>
                    <a:pt x="233" y="3085"/>
                    <a:pt x="215" y="3073"/>
                  </a:cubicBezTo>
                  <a:cubicBezTo>
                    <a:pt x="191" y="3061"/>
                    <a:pt x="155" y="3085"/>
                    <a:pt x="131" y="3085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142"/>
            <p:cNvSpPr>
              <a:spLocks noChangeArrowheads="1"/>
            </p:cNvSpPr>
            <p:nvPr/>
          </p:nvSpPr>
          <p:spPr bwMode="auto">
            <a:xfrm>
              <a:off x="6866034" y="8046111"/>
              <a:ext cx="1803833" cy="2756492"/>
            </a:xfrm>
            <a:custGeom>
              <a:avLst/>
              <a:gdLst>
                <a:gd name="T0" fmla="*/ 2535 w 3381"/>
                <a:gd name="T1" fmla="*/ 4248 h 5166"/>
                <a:gd name="T2" fmla="*/ 2493 w 3381"/>
                <a:gd name="T3" fmla="*/ 4218 h 5166"/>
                <a:gd name="T4" fmla="*/ 2559 w 3381"/>
                <a:gd name="T5" fmla="*/ 4122 h 5166"/>
                <a:gd name="T6" fmla="*/ 2571 w 3381"/>
                <a:gd name="T7" fmla="*/ 4224 h 5166"/>
                <a:gd name="T8" fmla="*/ 1294 w 3381"/>
                <a:gd name="T9" fmla="*/ 383 h 5166"/>
                <a:gd name="T10" fmla="*/ 1175 w 3381"/>
                <a:gd name="T11" fmla="*/ 473 h 5166"/>
                <a:gd name="T12" fmla="*/ 1019 w 3381"/>
                <a:gd name="T13" fmla="*/ 389 h 5166"/>
                <a:gd name="T14" fmla="*/ 719 w 3381"/>
                <a:gd name="T15" fmla="*/ 335 h 5166"/>
                <a:gd name="T16" fmla="*/ 402 w 3381"/>
                <a:gd name="T17" fmla="*/ 712 h 5166"/>
                <a:gd name="T18" fmla="*/ 288 w 3381"/>
                <a:gd name="T19" fmla="*/ 856 h 5166"/>
                <a:gd name="T20" fmla="*/ 54 w 3381"/>
                <a:gd name="T21" fmla="*/ 904 h 5166"/>
                <a:gd name="T22" fmla="*/ 12 w 3381"/>
                <a:gd name="T23" fmla="*/ 1126 h 5166"/>
                <a:gd name="T24" fmla="*/ 24 w 3381"/>
                <a:gd name="T25" fmla="*/ 1180 h 5166"/>
                <a:gd name="T26" fmla="*/ 342 w 3381"/>
                <a:gd name="T27" fmla="*/ 1264 h 5166"/>
                <a:gd name="T28" fmla="*/ 366 w 3381"/>
                <a:gd name="T29" fmla="*/ 1516 h 5166"/>
                <a:gd name="T30" fmla="*/ 354 w 3381"/>
                <a:gd name="T31" fmla="*/ 1833 h 5166"/>
                <a:gd name="T32" fmla="*/ 264 w 3381"/>
                <a:gd name="T33" fmla="*/ 2061 h 5166"/>
                <a:gd name="T34" fmla="*/ 336 w 3381"/>
                <a:gd name="T35" fmla="*/ 2468 h 5166"/>
                <a:gd name="T36" fmla="*/ 509 w 3381"/>
                <a:gd name="T37" fmla="*/ 2582 h 5166"/>
                <a:gd name="T38" fmla="*/ 695 w 3381"/>
                <a:gd name="T39" fmla="*/ 2768 h 5166"/>
                <a:gd name="T40" fmla="*/ 815 w 3381"/>
                <a:gd name="T41" fmla="*/ 2912 h 5166"/>
                <a:gd name="T42" fmla="*/ 929 w 3381"/>
                <a:gd name="T43" fmla="*/ 3121 h 5166"/>
                <a:gd name="T44" fmla="*/ 1211 w 3381"/>
                <a:gd name="T45" fmla="*/ 3307 h 5166"/>
                <a:gd name="T46" fmla="*/ 1408 w 3381"/>
                <a:gd name="T47" fmla="*/ 3385 h 5166"/>
                <a:gd name="T48" fmla="*/ 1558 w 3381"/>
                <a:gd name="T49" fmla="*/ 3253 h 5166"/>
                <a:gd name="T50" fmla="*/ 1876 w 3381"/>
                <a:gd name="T51" fmla="*/ 3403 h 5166"/>
                <a:gd name="T52" fmla="*/ 2026 w 3381"/>
                <a:gd name="T53" fmla="*/ 3691 h 5166"/>
                <a:gd name="T54" fmla="*/ 1906 w 3381"/>
                <a:gd name="T55" fmla="*/ 3822 h 5166"/>
                <a:gd name="T56" fmla="*/ 1744 w 3381"/>
                <a:gd name="T57" fmla="*/ 4068 h 5166"/>
                <a:gd name="T58" fmla="*/ 1954 w 3381"/>
                <a:gd name="T59" fmla="*/ 4092 h 5166"/>
                <a:gd name="T60" fmla="*/ 2169 w 3381"/>
                <a:gd name="T61" fmla="*/ 4278 h 5166"/>
                <a:gd name="T62" fmla="*/ 2313 w 3381"/>
                <a:gd name="T63" fmla="*/ 4566 h 5166"/>
                <a:gd name="T64" fmla="*/ 2349 w 3381"/>
                <a:gd name="T65" fmla="*/ 4703 h 5166"/>
                <a:gd name="T66" fmla="*/ 2277 w 3381"/>
                <a:gd name="T67" fmla="*/ 5075 h 5166"/>
                <a:gd name="T68" fmla="*/ 2643 w 3381"/>
                <a:gd name="T69" fmla="*/ 5039 h 5166"/>
                <a:gd name="T70" fmla="*/ 2877 w 3381"/>
                <a:gd name="T71" fmla="*/ 4919 h 5166"/>
                <a:gd name="T72" fmla="*/ 3056 w 3381"/>
                <a:gd name="T73" fmla="*/ 4655 h 5166"/>
                <a:gd name="T74" fmla="*/ 2930 w 3381"/>
                <a:gd name="T75" fmla="*/ 4530 h 5166"/>
                <a:gd name="T76" fmla="*/ 2739 w 3381"/>
                <a:gd name="T77" fmla="*/ 4386 h 5166"/>
                <a:gd name="T78" fmla="*/ 2625 w 3381"/>
                <a:gd name="T79" fmla="*/ 4212 h 5166"/>
                <a:gd name="T80" fmla="*/ 2691 w 3381"/>
                <a:gd name="T81" fmla="*/ 4110 h 5166"/>
                <a:gd name="T82" fmla="*/ 2733 w 3381"/>
                <a:gd name="T83" fmla="*/ 3859 h 5166"/>
                <a:gd name="T84" fmla="*/ 2913 w 3381"/>
                <a:gd name="T85" fmla="*/ 3619 h 5166"/>
                <a:gd name="T86" fmla="*/ 3026 w 3381"/>
                <a:gd name="T87" fmla="*/ 3355 h 5166"/>
                <a:gd name="T88" fmla="*/ 3242 w 3381"/>
                <a:gd name="T89" fmla="*/ 3068 h 5166"/>
                <a:gd name="T90" fmla="*/ 3380 w 3381"/>
                <a:gd name="T91" fmla="*/ 2954 h 5166"/>
                <a:gd name="T92" fmla="*/ 3038 w 3381"/>
                <a:gd name="T93" fmla="*/ 2642 h 5166"/>
                <a:gd name="T94" fmla="*/ 3008 w 3381"/>
                <a:gd name="T95" fmla="*/ 2372 h 5166"/>
                <a:gd name="T96" fmla="*/ 2984 w 3381"/>
                <a:gd name="T97" fmla="*/ 2073 h 5166"/>
                <a:gd name="T98" fmla="*/ 2990 w 3381"/>
                <a:gd name="T99" fmla="*/ 1851 h 5166"/>
                <a:gd name="T100" fmla="*/ 3086 w 3381"/>
                <a:gd name="T101" fmla="*/ 1510 h 5166"/>
                <a:gd name="T102" fmla="*/ 3056 w 3381"/>
                <a:gd name="T103" fmla="*/ 1276 h 5166"/>
                <a:gd name="T104" fmla="*/ 2996 w 3381"/>
                <a:gd name="T105" fmla="*/ 994 h 5166"/>
                <a:gd name="T106" fmla="*/ 2811 w 3381"/>
                <a:gd name="T107" fmla="*/ 868 h 5166"/>
                <a:gd name="T108" fmla="*/ 2775 w 3381"/>
                <a:gd name="T109" fmla="*/ 569 h 5166"/>
                <a:gd name="T110" fmla="*/ 2811 w 3381"/>
                <a:gd name="T111" fmla="*/ 263 h 5166"/>
                <a:gd name="T112" fmla="*/ 2583 w 3381"/>
                <a:gd name="T113" fmla="*/ 227 h 5166"/>
                <a:gd name="T114" fmla="*/ 2457 w 3381"/>
                <a:gd name="T115" fmla="*/ 101 h 5166"/>
                <a:gd name="T116" fmla="*/ 2271 w 3381"/>
                <a:gd name="T117" fmla="*/ 209 h 5166"/>
                <a:gd name="T118" fmla="*/ 2104 w 3381"/>
                <a:gd name="T119" fmla="*/ 413 h 5166"/>
                <a:gd name="T120" fmla="*/ 1810 w 3381"/>
                <a:gd name="T121" fmla="*/ 473 h 5166"/>
                <a:gd name="T122" fmla="*/ 1480 w 3381"/>
                <a:gd name="T123" fmla="*/ 413 h 5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81" h="5166">
                  <a:moveTo>
                    <a:pt x="2571" y="4242"/>
                  </a:moveTo>
                  <a:lnTo>
                    <a:pt x="2571" y="4242"/>
                  </a:lnTo>
                  <a:cubicBezTo>
                    <a:pt x="2571" y="4260"/>
                    <a:pt x="2547" y="4254"/>
                    <a:pt x="2535" y="4248"/>
                  </a:cubicBezTo>
                  <a:cubicBezTo>
                    <a:pt x="2529" y="4248"/>
                    <a:pt x="2517" y="4242"/>
                    <a:pt x="2511" y="4242"/>
                  </a:cubicBezTo>
                  <a:cubicBezTo>
                    <a:pt x="2505" y="4242"/>
                    <a:pt x="2493" y="4236"/>
                    <a:pt x="2487" y="4236"/>
                  </a:cubicBezTo>
                  <a:cubicBezTo>
                    <a:pt x="2487" y="4224"/>
                    <a:pt x="2493" y="4218"/>
                    <a:pt x="2493" y="4218"/>
                  </a:cubicBezTo>
                  <a:cubicBezTo>
                    <a:pt x="2505" y="4200"/>
                    <a:pt x="2499" y="4182"/>
                    <a:pt x="2505" y="4170"/>
                  </a:cubicBezTo>
                  <a:cubicBezTo>
                    <a:pt x="2511" y="4158"/>
                    <a:pt x="2517" y="4122"/>
                    <a:pt x="2529" y="4116"/>
                  </a:cubicBezTo>
                  <a:cubicBezTo>
                    <a:pt x="2541" y="4116"/>
                    <a:pt x="2547" y="4122"/>
                    <a:pt x="2559" y="4122"/>
                  </a:cubicBezTo>
                  <a:cubicBezTo>
                    <a:pt x="2571" y="4122"/>
                    <a:pt x="2577" y="4122"/>
                    <a:pt x="2589" y="4122"/>
                  </a:cubicBezTo>
                  <a:cubicBezTo>
                    <a:pt x="2589" y="4140"/>
                    <a:pt x="2583" y="4152"/>
                    <a:pt x="2577" y="4170"/>
                  </a:cubicBezTo>
                  <a:cubicBezTo>
                    <a:pt x="2577" y="4188"/>
                    <a:pt x="2577" y="4206"/>
                    <a:pt x="2571" y="4224"/>
                  </a:cubicBezTo>
                  <a:cubicBezTo>
                    <a:pt x="2571" y="4242"/>
                    <a:pt x="2571" y="4242"/>
                    <a:pt x="2571" y="4242"/>
                  </a:cubicBezTo>
                  <a:close/>
                  <a:moveTo>
                    <a:pt x="1294" y="383"/>
                  </a:moveTo>
                  <a:lnTo>
                    <a:pt x="1294" y="383"/>
                  </a:lnTo>
                  <a:lnTo>
                    <a:pt x="1294" y="383"/>
                  </a:lnTo>
                  <a:cubicBezTo>
                    <a:pt x="1270" y="389"/>
                    <a:pt x="1235" y="395"/>
                    <a:pt x="1217" y="413"/>
                  </a:cubicBezTo>
                  <a:cubicBezTo>
                    <a:pt x="1205" y="431"/>
                    <a:pt x="1199" y="455"/>
                    <a:pt x="1175" y="473"/>
                  </a:cubicBezTo>
                  <a:cubicBezTo>
                    <a:pt x="1163" y="479"/>
                    <a:pt x="1133" y="473"/>
                    <a:pt x="1121" y="473"/>
                  </a:cubicBezTo>
                  <a:cubicBezTo>
                    <a:pt x="1097" y="473"/>
                    <a:pt x="1067" y="461"/>
                    <a:pt x="1061" y="437"/>
                  </a:cubicBezTo>
                  <a:cubicBezTo>
                    <a:pt x="1055" y="401"/>
                    <a:pt x="1073" y="389"/>
                    <a:pt x="1019" y="389"/>
                  </a:cubicBezTo>
                  <a:cubicBezTo>
                    <a:pt x="971" y="401"/>
                    <a:pt x="953" y="431"/>
                    <a:pt x="899" y="413"/>
                  </a:cubicBezTo>
                  <a:cubicBezTo>
                    <a:pt x="863" y="401"/>
                    <a:pt x="845" y="353"/>
                    <a:pt x="815" y="347"/>
                  </a:cubicBezTo>
                  <a:cubicBezTo>
                    <a:pt x="773" y="335"/>
                    <a:pt x="761" y="353"/>
                    <a:pt x="719" y="335"/>
                  </a:cubicBezTo>
                  <a:cubicBezTo>
                    <a:pt x="641" y="293"/>
                    <a:pt x="557" y="503"/>
                    <a:pt x="587" y="563"/>
                  </a:cubicBezTo>
                  <a:cubicBezTo>
                    <a:pt x="623" y="641"/>
                    <a:pt x="563" y="659"/>
                    <a:pt x="492" y="659"/>
                  </a:cubicBezTo>
                  <a:cubicBezTo>
                    <a:pt x="444" y="659"/>
                    <a:pt x="444" y="701"/>
                    <a:pt x="402" y="712"/>
                  </a:cubicBezTo>
                  <a:lnTo>
                    <a:pt x="402" y="712"/>
                  </a:lnTo>
                  <a:cubicBezTo>
                    <a:pt x="378" y="767"/>
                    <a:pt x="378" y="767"/>
                    <a:pt x="378" y="767"/>
                  </a:cubicBezTo>
                  <a:cubicBezTo>
                    <a:pt x="348" y="796"/>
                    <a:pt x="306" y="820"/>
                    <a:pt x="288" y="856"/>
                  </a:cubicBezTo>
                  <a:cubicBezTo>
                    <a:pt x="264" y="898"/>
                    <a:pt x="252" y="898"/>
                    <a:pt x="210" y="904"/>
                  </a:cubicBezTo>
                  <a:cubicBezTo>
                    <a:pt x="138" y="922"/>
                    <a:pt x="138" y="922"/>
                    <a:pt x="138" y="922"/>
                  </a:cubicBezTo>
                  <a:cubicBezTo>
                    <a:pt x="120" y="928"/>
                    <a:pt x="66" y="898"/>
                    <a:pt x="54" y="904"/>
                  </a:cubicBezTo>
                  <a:cubicBezTo>
                    <a:pt x="36" y="916"/>
                    <a:pt x="66" y="976"/>
                    <a:pt x="30" y="1000"/>
                  </a:cubicBezTo>
                  <a:cubicBezTo>
                    <a:pt x="18" y="1012"/>
                    <a:pt x="36" y="1042"/>
                    <a:pt x="36" y="1060"/>
                  </a:cubicBezTo>
                  <a:cubicBezTo>
                    <a:pt x="42" y="1084"/>
                    <a:pt x="24" y="1102"/>
                    <a:pt x="12" y="1126"/>
                  </a:cubicBezTo>
                  <a:cubicBezTo>
                    <a:pt x="0" y="1180"/>
                    <a:pt x="0" y="1180"/>
                    <a:pt x="0" y="1180"/>
                  </a:cubicBezTo>
                  <a:lnTo>
                    <a:pt x="0" y="1180"/>
                  </a:lnTo>
                  <a:cubicBezTo>
                    <a:pt x="6" y="1180"/>
                    <a:pt x="18" y="1180"/>
                    <a:pt x="24" y="1180"/>
                  </a:cubicBezTo>
                  <a:cubicBezTo>
                    <a:pt x="84" y="1180"/>
                    <a:pt x="222" y="1078"/>
                    <a:pt x="264" y="1102"/>
                  </a:cubicBezTo>
                  <a:cubicBezTo>
                    <a:pt x="282" y="1108"/>
                    <a:pt x="336" y="1174"/>
                    <a:pt x="342" y="1186"/>
                  </a:cubicBezTo>
                  <a:cubicBezTo>
                    <a:pt x="360" y="1216"/>
                    <a:pt x="354" y="1234"/>
                    <a:pt x="342" y="1264"/>
                  </a:cubicBezTo>
                  <a:cubicBezTo>
                    <a:pt x="336" y="1282"/>
                    <a:pt x="324" y="1378"/>
                    <a:pt x="336" y="1390"/>
                  </a:cubicBezTo>
                  <a:cubicBezTo>
                    <a:pt x="354" y="1402"/>
                    <a:pt x="366" y="1420"/>
                    <a:pt x="348" y="1444"/>
                  </a:cubicBezTo>
                  <a:cubicBezTo>
                    <a:pt x="336" y="1468"/>
                    <a:pt x="360" y="1497"/>
                    <a:pt x="366" y="1516"/>
                  </a:cubicBezTo>
                  <a:cubicBezTo>
                    <a:pt x="384" y="1551"/>
                    <a:pt x="336" y="1569"/>
                    <a:pt x="360" y="1617"/>
                  </a:cubicBezTo>
                  <a:cubicBezTo>
                    <a:pt x="372" y="1647"/>
                    <a:pt x="378" y="1677"/>
                    <a:pt x="378" y="1707"/>
                  </a:cubicBezTo>
                  <a:cubicBezTo>
                    <a:pt x="378" y="1761"/>
                    <a:pt x="336" y="1785"/>
                    <a:pt x="354" y="1833"/>
                  </a:cubicBezTo>
                  <a:cubicBezTo>
                    <a:pt x="360" y="1857"/>
                    <a:pt x="360" y="1887"/>
                    <a:pt x="360" y="1911"/>
                  </a:cubicBezTo>
                  <a:cubicBezTo>
                    <a:pt x="354" y="1923"/>
                    <a:pt x="306" y="1989"/>
                    <a:pt x="300" y="1995"/>
                  </a:cubicBezTo>
                  <a:cubicBezTo>
                    <a:pt x="282" y="2031"/>
                    <a:pt x="258" y="1995"/>
                    <a:pt x="264" y="2061"/>
                  </a:cubicBezTo>
                  <a:cubicBezTo>
                    <a:pt x="264" y="2091"/>
                    <a:pt x="246" y="2115"/>
                    <a:pt x="222" y="2127"/>
                  </a:cubicBezTo>
                  <a:cubicBezTo>
                    <a:pt x="144" y="2163"/>
                    <a:pt x="354" y="2312"/>
                    <a:pt x="306" y="2378"/>
                  </a:cubicBezTo>
                  <a:cubicBezTo>
                    <a:pt x="264" y="2426"/>
                    <a:pt x="246" y="2462"/>
                    <a:pt x="336" y="2468"/>
                  </a:cubicBezTo>
                  <a:cubicBezTo>
                    <a:pt x="372" y="2468"/>
                    <a:pt x="372" y="2480"/>
                    <a:pt x="366" y="2510"/>
                  </a:cubicBezTo>
                  <a:cubicBezTo>
                    <a:pt x="360" y="2546"/>
                    <a:pt x="384" y="2552"/>
                    <a:pt x="408" y="2570"/>
                  </a:cubicBezTo>
                  <a:cubicBezTo>
                    <a:pt x="420" y="2588"/>
                    <a:pt x="485" y="2576"/>
                    <a:pt x="509" y="2582"/>
                  </a:cubicBezTo>
                  <a:cubicBezTo>
                    <a:pt x="533" y="2594"/>
                    <a:pt x="545" y="2624"/>
                    <a:pt x="563" y="2642"/>
                  </a:cubicBezTo>
                  <a:cubicBezTo>
                    <a:pt x="593" y="2666"/>
                    <a:pt x="641" y="2588"/>
                    <a:pt x="653" y="2666"/>
                  </a:cubicBezTo>
                  <a:cubicBezTo>
                    <a:pt x="659" y="2696"/>
                    <a:pt x="677" y="2750"/>
                    <a:pt x="695" y="2768"/>
                  </a:cubicBezTo>
                  <a:cubicBezTo>
                    <a:pt x="719" y="2780"/>
                    <a:pt x="731" y="2792"/>
                    <a:pt x="749" y="2816"/>
                  </a:cubicBezTo>
                  <a:cubicBezTo>
                    <a:pt x="755" y="2828"/>
                    <a:pt x="749" y="2846"/>
                    <a:pt x="761" y="2858"/>
                  </a:cubicBezTo>
                  <a:cubicBezTo>
                    <a:pt x="779" y="2876"/>
                    <a:pt x="809" y="2882"/>
                    <a:pt x="815" y="2912"/>
                  </a:cubicBezTo>
                  <a:cubicBezTo>
                    <a:pt x="815" y="2936"/>
                    <a:pt x="809" y="2984"/>
                    <a:pt x="839" y="2996"/>
                  </a:cubicBezTo>
                  <a:cubicBezTo>
                    <a:pt x="881" y="3013"/>
                    <a:pt x="917" y="3032"/>
                    <a:pt x="959" y="3044"/>
                  </a:cubicBezTo>
                  <a:cubicBezTo>
                    <a:pt x="983" y="3050"/>
                    <a:pt x="923" y="3103"/>
                    <a:pt x="929" y="3121"/>
                  </a:cubicBezTo>
                  <a:cubicBezTo>
                    <a:pt x="929" y="3139"/>
                    <a:pt x="983" y="3145"/>
                    <a:pt x="983" y="3181"/>
                  </a:cubicBezTo>
                  <a:cubicBezTo>
                    <a:pt x="1001" y="3325"/>
                    <a:pt x="1043" y="3223"/>
                    <a:pt x="1127" y="3229"/>
                  </a:cubicBezTo>
                  <a:cubicBezTo>
                    <a:pt x="1169" y="3235"/>
                    <a:pt x="1169" y="3301"/>
                    <a:pt x="1211" y="3307"/>
                  </a:cubicBezTo>
                  <a:cubicBezTo>
                    <a:pt x="1235" y="3313"/>
                    <a:pt x="1276" y="3295"/>
                    <a:pt x="1300" y="3313"/>
                  </a:cubicBezTo>
                  <a:cubicBezTo>
                    <a:pt x="1331" y="3343"/>
                    <a:pt x="1331" y="3355"/>
                    <a:pt x="1372" y="3373"/>
                  </a:cubicBezTo>
                  <a:cubicBezTo>
                    <a:pt x="1384" y="3373"/>
                    <a:pt x="1402" y="3379"/>
                    <a:pt x="1408" y="3385"/>
                  </a:cubicBezTo>
                  <a:cubicBezTo>
                    <a:pt x="1408" y="3391"/>
                    <a:pt x="1426" y="3403"/>
                    <a:pt x="1426" y="3397"/>
                  </a:cubicBezTo>
                  <a:cubicBezTo>
                    <a:pt x="1450" y="3385"/>
                    <a:pt x="1546" y="3277"/>
                    <a:pt x="1552" y="3253"/>
                  </a:cubicBezTo>
                  <a:cubicBezTo>
                    <a:pt x="1558" y="3247"/>
                    <a:pt x="1558" y="3253"/>
                    <a:pt x="1558" y="3253"/>
                  </a:cubicBezTo>
                  <a:cubicBezTo>
                    <a:pt x="1558" y="3283"/>
                    <a:pt x="1654" y="3385"/>
                    <a:pt x="1684" y="3409"/>
                  </a:cubicBezTo>
                  <a:cubicBezTo>
                    <a:pt x="1744" y="3457"/>
                    <a:pt x="1768" y="3421"/>
                    <a:pt x="1810" y="3385"/>
                  </a:cubicBezTo>
                  <a:cubicBezTo>
                    <a:pt x="1846" y="3355"/>
                    <a:pt x="1852" y="3379"/>
                    <a:pt x="1876" y="3403"/>
                  </a:cubicBezTo>
                  <a:cubicBezTo>
                    <a:pt x="1906" y="3445"/>
                    <a:pt x="1936" y="3487"/>
                    <a:pt x="1984" y="3511"/>
                  </a:cubicBezTo>
                  <a:cubicBezTo>
                    <a:pt x="2050" y="3547"/>
                    <a:pt x="2043" y="3535"/>
                    <a:pt x="2043" y="3613"/>
                  </a:cubicBezTo>
                  <a:cubicBezTo>
                    <a:pt x="2038" y="3637"/>
                    <a:pt x="2043" y="3667"/>
                    <a:pt x="2026" y="3691"/>
                  </a:cubicBezTo>
                  <a:cubicBezTo>
                    <a:pt x="2008" y="3703"/>
                    <a:pt x="2002" y="3709"/>
                    <a:pt x="1978" y="3703"/>
                  </a:cubicBezTo>
                  <a:cubicBezTo>
                    <a:pt x="1942" y="3685"/>
                    <a:pt x="1936" y="3715"/>
                    <a:pt x="1942" y="3745"/>
                  </a:cubicBezTo>
                  <a:cubicBezTo>
                    <a:pt x="1948" y="3775"/>
                    <a:pt x="1918" y="3799"/>
                    <a:pt x="1906" y="3822"/>
                  </a:cubicBezTo>
                  <a:cubicBezTo>
                    <a:pt x="1870" y="3859"/>
                    <a:pt x="1828" y="3864"/>
                    <a:pt x="1792" y="3900"/>
                  </a:cubicBezTo>
                  <a:cubicBezTo>
                    <a:pt x="1768" y="3936"/>
                    <a:pt x="1786" y="3978"/>
                    <a:pt x="1768" y="4014"/>
                  </a:cubicBezTo>
                  <a:cubicBezTo>
                    <a:pt x="1756" y="4032"/>
                    <a:pt x="1732" y="4050"/>
                    <a:pt x="1744" y="4068"/>
                  </a:cubicBezTo>
                  <a:cubicBezTo>
                    <a:pt x="1750" y="4092"/>
                    <a:pt x="1786" y="4080"/>
                    <a:pt x="1804" y="4074"/>
                  </a:cubicBezTo>
                  <a:cubicBezTo>
                    <a:pt x="1852" y="4056"/>
                    <a:pt x="1852" y="4098"/>
                    <a:pt x="1900" y="4092"/>
                  </a:cubicBezTo>
                  <a:cubicBezTo>
                    <a:pt x="1918" y="4092"/>
                    <a:pt x="1936" y="4086"/>
                    <a:pt x="1954" y="4092"/>
                  </a:cubicBezTo>
                  <a:cubicBezTo>
                    <a:pt x="1978" y="4110"/>
                    <a:pt x="1972" y="4122"/>
                    <a:pt x="1984" y="4146"/>
                  </a:cubicBezTo>
                  <a:cubicBezTo>
                    <a:pt x="1990" y="4158"/>
                    <a:pt x="2002" y="4158"/>
                    <a:pt x="2008" y="4170"/>
                  </a:cubicBezTo>
                  <a:cubicBezTo>
                    <a:pt x="2043" y="4206"/>
                    <a:pt x="2109" y="4290"/>
                    <a:pt x="2169" y="4278"/>
                  </a:cubicBezTo>
                  <a:cubicBezTo>
                    <a:pt x="2235" y="4266"/>
                    <a:pt x="2259" y="4302"/>
                    <a:pt x="2229" y="4362"/>
                  </a:cubicBezTo>
                  <a:cubicBezTo>
                    <a:pt x="2211" y="4404"/>
                    <a:pt x="2223" y="4422"/>
                    <a:pt x="2229" y="4464"/>
                  </a:cubicBezTo>
                  <a:cubicBezTo>
                    <a:pt x="2241" y="4512"/>
                    <a:pt x="2301" y="4518"/>
                    <a:pt x="2313" y="4566"/>
                  </a:cubicBezTo>
                  <a:cubicBezTo>
                    <a:pt x="2313" y="4578"/>
                    <a:pt x="2325" y="4595"/>
                    <a:pt x="2331" y="4608"/>
                  </a:cubicBezTo>
                  <a:cubicBezTo>
                    <a:pt x="2337" y="4619"/>
                    <a:pt x="2331" y="4631"/>
                    <a:pt x="2331" y="4643"/>
                  </a:cubicBezTo>
                  <a:cubicBezTo>
                    <a:pt x="2319" y="4667"/>
                    <a:pt x="2343" y="4679"/>
                    <a:pt x="2349" y="4703"/>
                  </a:cubicBezTo>
                  <a:cubicBezTo>
                    <a:pt x="2367" y="4757"/>
                    <a:pt x="2355" y="4841"/>
                    <a:pt x="2421" y="4841"/>
                  </a:cubicBezTo>
                  <a:cubicBezTo>
                    <a:pt x="2421" y="4847"/>
                    <a:pt x="2337" y="4919"/>
                    <a:pt x="2325" y="4943"/>
                  </a:cubicBezTo>
                  <a:cubicBezTo>
                    <a:pt x="2307" y="4967"/>
                    <a:pt x="2265" y="5045"/>
                    <a:pt x="2277" y="5075"/>
                  </a:cubicBezTo>
                  <a:cubicBezTo>
                    <a:pt x="2325" y="5063"/>
                    <a:pt x="2457" y="4967"/>
                    <a:pt x="2493" y="5015"/>
                  </a:cubicBezTo>
                  <a:cubicBezTo>
                    <a:pt x="2511" y="5039"/>
                    <a:pt x="2529" y="5069"/>
                    <a:pt x="2565" y="5057"/>
                  </a:cubicBezTo>
                  <a:cubicBezTo>
                    <a:pt x="2595" y="5045"/>
                    <a:pt x="2601" y="5015"/>
                    <a:pt x="2643" y="5039"/>
                  </a:cubicBezTo>
                  <a:cubicBezTo>
                    <a:pt x="2691" y="5063"/>
                    <a:pt x="2583" y="5147"/>
                    <a:pt x="2691" y="5153"/>
                  </a:cubicBezTo>
                  <a:cubicBezTo>
                    <a:pt x="2793" y="5165"/>
                    <a:pt x="2811" y="5117"/>
                    <a:pt x="2829" y="5033"/>
                  </a:cubicBezTo>
                  <a:cubicBezTo>
                    <a:pt x="2835" y="4985"/>
                    <a:pt x="2871" y="4961"/>
                    <a:pt x="2877" y="4919"/>
                  </a:cubicBezTo>
                  <a:cubicBezTo>
                    <a:pt x="2889" y="4877"/>
                    <a:pt x="2889" y="4841"/>
                    <a:pt x="2919" y="4805"/>
                  </a:cubicBezTo>
                  <a:cubicBezTo>
                    <a:pt x="2942" y="4781"/>
                    <a:pt x="3014" y="4757"/>
                    <a:pt x="3014" y="4715"/>
                  </a:cubicBezTo>
                  <a:cubicBezTo>
                    <a:pt x="3014" y="4679"/>
                    <a:pt x="3044" y="4685"/>
                    <a:pt x="3056" y="4655"/>
                  </a:cubicBezTo>
                  <a:cubicBezTo>
                    <a:pt x="3068" y="4595"/>
                    <a:pt x="2996" y="4661"/>
                    <a:pt x="2990" y="4619"/>
                  </a:cubicBezTo>
                  <a:cubicBezTo>
                    <a:pt x="2990" y="4608"/>
                    <a:pt x="2996" y="4578"/>
                    <a:pt x="2990" y="4566"/>
                  </a:cubicBezTo>
                  <a:cubicBezTo>
                    <a:pt x="2978" y="4548"/>
                    <a:pt x="2942" y="4554"/>
                    <a:pt x="2930" y="4530"/>
                  </a:cubicBezTo>
                  <a:cubicBezTo>
                    <a:pt x="2889" y="4470"/>
                    <a:pt x="2829" y="4470"/>
                    <a:pt x="2763" y="4452"/>
                  </a:cubicBezTo>
                  <a:cubicBezTo>
                    <a:pt x="2763" y="4440"/>
                    <a:pt x="2763" y="4440"/>
                    <a:pt x="2763" y="4440"/>
                  </a:cubicBezTo>
                  <a:cubicBezTo>
                    <a:pt x="2775" y="4422"/>
                    <a:pt x="2757" y="4398"/>
                    <a:pt x="2739" y="4386"/>
                  </a:cubicBezTo>
                  <a:cubicBezTo>
                    <a:pt x="2715" y="4368"/>
                    <a:pt x="2745" y="4350"/>
                    <a:pt x="2745" y="4332"/>
                  </a:cubicBezTo>
                  <a:cubicBezTo>
                    <a:pt x="2745" y="4320"/>
                    <a:pt x="2745" y="4308"/>
                    <a:pt x="2745" y="4296"/>
                  </a:cubicBezTo>
                  <a:cubicBezTo>
                    <a:pt x="2745" y="4212"/>
                    <a:pt x="2679" y="4248"/>
                    <a:pt x="2625" y="4212"/>
                  </a:cubicBezTo>
                  <a:cubicBezTo>
                    <a:pt x="2595" y="4188"/>
                    <a:pt x="2661" y="4188"/>
                    <a:pt x="2661" y="4158"/>
                  </a:cubicBezTo>
                  <a:cubicBezTo>
                    <a:pt x="2661" y="4146"/>
                    <a:pt x="2643" y="4134"/>
                    <a:pt x="2667" y="4134"/>
                  </a:cubicBezTo>
                  <a:cubicBezTo>
                    <a:pt x="2685" y="4134"/>
                    <a:pt x="2703" y="4128"/>
                    <a:pt x="2691" y="4110"/>
                  </a:cubicBezTo>
                  <a:cubicBezTo>
                    <a:pt x="2709" y="4098"/>
                    <a:pt x="2751" y="4074"/>
                    <a:pt x="2763" y="4056"/>
                  </a:cubicBezTo>
                  <a:cubicBezTo>
                    <a:pt x="2781" y="4026"/>
                    <a:pt x="2769" y="4008"/>
                    <a:pt x="2763" y="3984"/>
                  </a:cubicBezTo>
                  <a:cubicBezTo>
                    <a:pt x="2751" y="3924"/>
                    <a:pt x="2775" y="3900"/>
                    <a:pt x="2733" y="3859"/>
                  </a:cubicBezTo>
                  <a:cubicBezTo>
                    <a:pt x="2703" y="3822"/>
                    <a:pt x="2721" y="3787"/>
                    <a:pt x="2727" y="3751"/>
                  </a:cubicBezTo>
                  <a:cubicBezTo>
                    <a:pt x="2733" y="3733"/>
                    <a:pt x="2757" y="3715"/>
                    <a:pt x="2751" y="3703"/>
                  </a:cubicBezTo>
                  <a:cubicBezTo>
                    <a:pt x="2781" y="3679"/>
                    <a:pt x="2877" y="3613"/>
                    <a:pt x="2913" y="3619"/>
                  </a:cubicBezTo>
                  <a:cubicBezTo>
                    <a:pt x="2984" y="3631"/>
                    <a:pt x="3020" y="3643"/>
                    <a:pt x="3020" y="3553"/>
                  </a:cubicBezTo>
                  <a:cubicBezTo>
                    <a:pt x="3020" y="3523"/>
                    <a:pt x="3026" y="3505"/>
                    <a:pt x="3050" y="3481"/>
                  </a:cubicBezTo>
                  <a:cubicBezTo>
                    <a:pt x="3068" y="3463"/>
                    <a:pt x="3038" y="3379"/>
                    <a:pt x="3026" y="3355"/>
                  </a:cubicBezTo>
                  <a:cubicBezTo>
                    <a:pt x="3008" y="3289"/>
                    <a:pt x="2978" y="3271"/>
                    <a:pt x="3044" y="3241"/>
                  </a:cubicBezTo>
                  <a:cubicBezTo>
                    <a:pt x="3080" y="3223"/>
                    <a:pt x="3140" y="3175"/>
                    <a:pt x="3170" y="3169"/>
                  </a:cubicBezTo>
                  <a:cubicBezTo>
                    <a:pt x="3212" y="3169"/>
                    <a:pt x="3218" y="3092"/>
                    <a:pt x="3242" y="3068"/>
                  </a:cubicBezTo>
                  <a:cubicBezTo>
                    <a:pt x="3272" y="3020"/>
                    <a:pt x="3320" y="3013"/>
                    <a:pt x="3362" y="2984"/>
                  </a:cubicBezTo>
                  <a:cubicBezTo>
                    <a:pt x="3374" y="2972"/>
                    <a:pt x="3374" y="2960"/>
                    <a:pt x="3380" y="2954"/>
                  </a:cubicBezTo>
                  <a:lnTo>
                    <a:pt x="3380" y="2954"/>
                  </a:lnTo>
                  <a:cubicBezTo>
                    <a:pt x="3332" y="2930"/>
                    <a:pt x="3236" y="2870"/>
                    <a:pt x="3224" y="2816"/>
                  </a:cubicBezTo>
                  <a:cubicBezTo>
                    <a:pt x="3212" y="2762"/>
                    <a:pt x="3188" y="2726"/>
                    <a:pt x="3128" y="2702"/>
                  </a:cubicBezTo>
                  <a:cubicBezTo>
                    <a:pt x="3086" y="2690"/>
                    <a:pt x="3068" y="2678"/>
                    <a:pt x="3038" y="2642"/>
                  </a:cubicBezTo>
                  <a:cubicBezTo>
                    <a:pt x="3038" y="2624"/>
                    <a:pt x="3032" y="2588"/>
                    <a:pt x="3020" y="2570"/>
                  </a:cubicBezTo>
                  <a:cubicBezTo>
                    <a:pt x="3008" y="2552"/>
                    <a:pt x="2978" y="2540"/>
                    <a:pt x="2990" y="2504"/>
                  </a:cubicBezTo>
                  <a:cubicBezTo>
                    <a:pt x="3002" y="2456"/>
                    <a:pt x="3008" y="2426"/>
                    <a:pt x="3008" y="2372"/>
                  </a:cubicBezTo>
                  <a:cubicBezTo>
                    <a:pt x="3008" y="2325"/>
                    <a:pt x="2972" y="2330"/>
                    <a:pt x="2954" y="2294"/>
                  </a:cubicBezTo>
                  <a:cubicBezTo>
                    <a:pt x="2948" y="2270"/>
                    <a:pt x="2942" y="2246"/>
                    <a:pt x="2937" y="2229"/>
                  </a:cubicBezTo>
                  <a:cubicBezTo>
                    <a:pt x="2906" y="2139"/>
                    <a:pt x="2966" y="2139"/>
                    <a:pt x="2984" y="2073"/>
                  </a:cubicBezTo>
                  <a:cubicBezTo>
                    <a:pt x="2990" y="2049"/>
                    <a:pt x="2996" y="2031"/>
                    <a:pt x="2990" y="2007"/>
                  </a:cubicBezTo>
                  <a:cubicBezTo>
                    <a:pt x="2990" y="1989"/>
                    <a:pt x="2961" y="1977"/>
                    <a:pt x="2954" y="1959"/>
                  </a:cubicBezTo>
                  <a:cubicBezTo>
                    <a:pt x="2954" y="1947"/>
                    <a:pt x="2984" y="1857"/>
                    <a:pt x="2990" y="1851"/>
                  </a:cubicBezTo>
                  <a:cubicBezTo>
                    <a:pt x="3008" y="1833"/>
                    <a:pt x="3044" y="1815"/>
                    <a:pt x="3056" y="1797"/>
                  </a:cubicBezTo>
                  <a:cubicBezTo>
                    <a:pt x="3080" y="1773"/>
                    <a:pt x="3080" y="1707"/>
                    <a:pt x="3080" y="1677"/>
                  </a:cubicBezTo>
                  <a:cubicBezTo>
                    <a:pt x="3080" y="1617"/>
                    <a:pt x="3044" y="1563"/>
                    <a:pt x="3086" y="1510"/>
                  </a:cubicBezTo>
                  <a:cubicBezTo>
                    <a:pt x="3104" y="1486"/>
                    <a:pt x="3050" y="1468"/>
                    <a:pt x="3074" y="1450"/>
                  </a:cubicBezTo>
                  <a:cubicBezTo>
                    <a:pt x="3098" y="1438"/>
                    <a:pt x="3146" y="1462"/>
                    <a:pt x="3110" y="1408"/>
                  </a:cubicBezTo>
                  <a:cubicBezTo>
                    <a:pt x="3098" y="1360"/>
                    <a:pt x="3062" y="1324"/>
                    <a:pt x="3056" y="1276"/>
                  </a:cubicBezTo>
                  <a:cubicBezTo>
                    <a:pt x="3050" y="1228"/>
                    <a:pt x="3080" y="1192"/>
                    <a:pt x="3080" y="1150"/>
                  </a:cubicBezTo>
                  <a:cubicBezTo>
                    <a:pt x="3080" y="1138"/>
                    <a:pt x="3068" y="1084"/>
                    <a:pt x="3062" y="1072"/>
                  </a:cubicBezTo>
                  <a:cubicBezTo>
                    <a:pt x="3056" y="1054"/>
                    <a:pt x="3008" y="994"/>
                    <a:pt x="2996" y="994"/>
                  </a:cubicBezTo>
                  <a:cubicBezTo>
                    <a:pt x="2972" y="994"/>
                    <a:pt x="2948" y="1018"/>
                    <a:pt x="2924" y="1024"/>
                  </a:cubicBezTo>
                  <a:cubicBezTo>
                    <a:pt x="2900" y="1036"/>
                    <a:pt x="2882" y="994"/>
                    <a:pt x="2877" y="976"/>
                  </a:cubicBezTo>
                  <a:cubicBezTo>
                    <a:pt x="2841" y="940"/>
                    <a:pt x="2835" y="904"/>
                    <a:pt x="2811" y="868"/>
                  </a:cubicBezTo>
                  <a:cubicBezTo>
                    <a:pt x="2781" y="820"/>
                    <a:pt x="2775" y="796"/>
                    <a:pt x="2769" y="736"/>
                  </a:cubicBezTo>
                  <a:cubicBezTo>
                    <a:pt x="2769" y="706"/>
                    <a:pt x="2745" y="695"/>
                    <a:pt x="2757" y="671"/>
                  </a:cubicBezTo>
                  <a:cubicBezTo>
                    <a:pt x="2775" y="635"/>
                    <a:pt x="2775" y="605"/>
                    <a:pt x="2775" y="569"/>
                  </a:cubicBezTo>
                  <a:cubicBezTo>
                    <a:pt x="2775" y="515"/>
                    <a:pt x="2799" y="473"/>
                    <a:pt x="2817" y="425"/>
                  </a:cubicBezTo>
                  <a:cubicBezTo>
                    <a:pt x="2823" y="407"/>
                    <a:pt x="2865" y="341"/>
                    <a:pt x="2858" y="329"/>
                  </a:cubicBezTo>
                  <a:cubicBezTo>
                    <a:pt x="2847" y="311"/>
                    <a:pt x="2799" y="287"/>
                    <a:pt x="2811" y="263"/>
                  </a:cubicBezTo>
                  <a:cubicBezTo>
                    <a:pt x="2823" y="239"/>
                    <a:pt x="2799" y="239"/>
                    <a:pt x="2775" y="233"/>
                  </a:cubicBezTo>
                  <a:cubicBezTo>
                    <a:pt x="2739" y="221"/>
                    <a:pt x="2739" y="203"/>
                    <a:pt x="2709" y="179"/>
                  </a:cubicBezTo>
                  <a:cubicBezTo>
                    <a:pt x="2637" y="131"/>
                    <a:pt x="2613" y="233"/>
                    <a:pt x="2583" y="227"/>
                  </a:cubicBezTo>
                  <a:cubicBezTo>
                    <a:pt x="2559" y="227"/>
                    <a:pt x="2547" y="233"/>
                    <a:pt x="2517" y="227"/>
                  </a:cubicBezTo>
                  <a:cubicBezTo>
                    <a:pt x="2487" y="221"/>
                    <a:pt x="2505" y="83"/>
                    <a:pt x="2493" y="53"/>
                  </a:cubicBezTo>
                  <a:cubicBezTo>
                    <a:pt x="2463" y="0"/>
                    <a:pt x="2469" y="89"/>
                    <a:pt x="2457" y="101"/>
                  </a:cubicBezTo>
                  <a:cubicBezTo>
                    <a:pt x="2415" y="155"/>
                    <a:pt x="2385" y="101"/>
                    <a:pt x="2343" y="107"/>
                  </a:cubicBezTo>
                  <a:cubicBezTo>
                    <a:pt x="2313" y="113"/>
                    <a:pt x="2295" y="143"/>
                    <a:pt x="2265" y="155"/>
                  </a:cubicBezTo>
                  <a:cubicBezTo>
                    <a:pt x="2253" y="185"/>
                    <a:pt x="2259" y="179"/>
                    <a:pt x="2271" y="209"/>
                  </a:cubicBezTo>
                  <a:cubicBezTo>
                    <a:pt x="2271" y="221"/>
                    <a:pt x="2289" y="239"/>
                    <a:pt x="2295" y="245"/>
                  </a:cubicBezTo>
                  <a:cubicBezTo>
                    <a:pt x="2319" y="257"/>
                    <a:pt x="2313" y="287"/>
                    <a:pt x="2295" y="305"/>
                  </a:cubicBezTo>
                  <a:cubicBezTo>
                    <a:pt x="2265" y="347"/>
                    <a:pt x="2157" y="407"/>
                    <a:pt x="2104" y="413"/>
                  </a:cubicBezTo>
                  <a:cubicBezTo>
                    <a:pt x="2050" y="425"/>
                    <a:pt x="2020" y="467"/>
                    <a:pt x="1966" y="485"/>
                  </a:cubicBezTo>
                  <a:cubicBezTo>
                    <a:pt x="1936" y="479"/>
                    <a:pt x="1960" y="425"/>
                    <a:pt x="1918" y="443"/>
                  </a:cubicBezTo>
                  <a:cubicBezTo>
                    <a:pt x="1888" y="455"/>
                    <a:pt x="1846" y="485"/>
                    <a:pt x="1810" y="473"/>
                  </a:cubicBezTo>
                  <a:cubicBezTo>
                    <a:pt x="1768" y="455"/>
                    <a:pt x="1660" y="431"/>
                    <a:pt x="1624" y="401"/>
                  </a:cubicBezTo>
                  <a:cubicBezTo>
                    <a:pt x="1582" y="371"/>
                    <a:pt x="1570" y="443"/>
                    <a:pt x="1528" y="413"/>
                  </a:cubicBezTo>
                  <a:cubicBezTo>
                    <a:pt x="1516" y="407"/>
                    <a:pt x="1492" y="389"/>
                    <a:pt x="1480" y="413"/>
                  </a:cubicBezTo>
                  <a:cubicBezTo>
                    <a:pt x="1444" y="473"/>
                    <a:pt x="1396" y="383"/>
                    <a:pt x="1378" y="371"/>
                  </a:cubicBezTo>
                  <a:cubicBezTo>
                    <a:pt x="1354" y="359"/>
                    <a:pt x="1318" y="383"/>
                    <a:pt x="1294" y="383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143"/>
            <p:cNvSpPr>
              <a:spLocks noChangeArrowheads="1"/>
            </p:cNvSpPr>
            <p:nvPr/>
          </p:nvSpPr>
          <p:spPr bwMode="auto">
            <a:xfrm>
              <a:off x="3147837" y="7992017"/>
              <a:ext cx="3934564" cy="2678878"/>
            </a:xfrm>
            <a:custGeom>
              <a:avLst/>
              <a:gdLst>
                <a:gd name="T0" fmla="*/ 485 w 7377"/>
                <a:gd name="T1" fmla="*/ 1744 h 5023"/>
                <a:gd name="T2" fmla="*/ 707 w 7377"/>
                <a:gd name="T3" fmla="*/ 2170 h 5023"/>
                <a:gd name="T4" fmla="*/ 905 w 7377"/>
                <a:gd name="T5" fmla="*/ 2511 h 5023"/>
                <a:gd name="T6" fmla="*/ 1318 w 7377"/>
                <a:gd name="T7" fmla="*/ 2853 h 5023"/>
                <a:gd name="T8" fmla="*/ 1534 w 7377"/>
                <a:gd name="T9" fmla="*/ 2667 h 5023"/>
                <a:gd name="T10" fmla="*/ 1810 w 7377"/>
                <a:gd name="T11" fmla="*/ 2367 h 5023"/>
                <a:gd name="T12" fmla="*/ 1947 w 7377"/>
                <a:gd name="T13" fmla="*/ 2056 h 5023"/>
                <a:gd name="T14" fmla="*/ 2301 w 7377"/>
                <a:gd name="T15" fmla="*/ 1804 h 5023"/>
                <a:gd name="T16" fmla="*/ 2804 w 7377"/>
                <a:gd name="T17" fmla="*/ 1732 h 5023"/>
                <a:gd name="T18" fmla="*/ 3140 w 7377"/>
                <a:gd name="T19" fmla="*/ 1792 h 5023"/>
                <a:gd name="T20" fmla="*/ 3284 w 7377"/>
                <a:gd name="T21" fmla="*/ 1600 h 5023"/>
                <a:gd name="T22" fmla="*/ 3625 w 7377"/>
                <a:gd name="T23" fmla="*/ 1433 h 5023"/>
                <a:gd name="T24" fmla="*/ 4135 w 7377"/>
                <a:gd name="T25" fmla="*/ 1469 h 5023"/>
                <a:gd name="T26" fmla="*/ 4806 w 7377"/>
                <a:gd name="T27" fmla="*/ 1097 h 5023"/>
                <a:gd name="T28" fmla="*/ 5177 w 7377"/>
                <a:gd name="T29" fmla="*/ 863 h 5023"/>
                <a:gd name="T30" fmla="*/ 5795 w 7377"/>
                <a:gd name="T31" fmla="*/ 672 h 5023"/>
                <a:gd name="T32" fmla="*/ 6441 w 7377"/>
                <a:gd name="T33" fmla="*/ 798 h 5023"/>
                <a:gd name="T34" fmla="*/ 6872 w 7377"/>
                <a:gd name="T35" fmla="*/ 402 h 5023"/>
                <a:gd name="T36" fmla="*/ 7094 w 7377"/>
                <a:gd name="T37" fmla="*/ 0 h 5023"/>
                <a:gd name="T38" fmla="*/ 7142 w 7377"/>
                <a:gd name="T39" fmla="*/ 180 h 5023"/>
                <a:gd name="T40" fmla="*/ 7130 w 7377"/>
                <a:gd name="T41" fmla="*/ 558 h 5023"/>
                <a:gd name="T42" fmla="*/ 7376 w 7377"/>
                <a:gd name="T43" fmla="*/ 815 h 5023"/>
                <a:gd name="T44" fmla="*/ 7112 w 7377"/>
                <a:gd name="T45" fmla="*/ 1025 h 5023"/>
                <a:gd name="T46" fmla="*/ 6986 w 7377"/>
                <a:gd name="T47" fmla="*/ 1229 h 5023"/>
                <a:gd name="T48" fmla="*/ 6734 w 7377"/>
                <a:gd name="T49" fmla="*/ 1433 h 5023"/>
                <a:gd name="T50" fmla="*/ 6686 w 7377"/>
                <a:gd name="T51" fmla="*/ 1714 h 5023"/>
                <a:gd name="T52" fmla="*/ 6465 w 7377"/>
                <a:gd name="T53" fmla="*/ 1894 h 5023"/>
                <a:gd name="T54" fmla="*/ 5926 w 7377"/>
                <a:gd name="T55" fmla="*/ 2218 h 5023"/>
                <a:gd name="T56" fmla="*/ 5819 w 7377"/>
                <a:gd name="T57" fmla="*/ 2595 h 5023"/>
                <a:gd name="T58" fmla="*/ 5980 w 7377"/>
                <a:gd name="T59" fmla="*/ 2895 h 5023"/>
                <a:gd name="T60" fmla="*/ 5980 w 7377"/>
                <a:gd name="T61" fmla="*/ 3129 h 5023"/>
                <a:gd name="T62" fmla="*/ 5513 w 7377"/>
                <a:gd name="T63" fmla="*/ 3482 h 5023"/>
                <a:gd name="T64" fmla="*/ 5423 w 7377"/>
                <a:gd name="T65" fmla="*/ 3866 h 5023"/>
                <a:gd name="T66" fmla="*/ 5189 w 7377"/>
                <a:gd name="T67" fmla="*/ 4111 h 5023"/>
                <a:gd name="T68" fmla="*/ 4746 w 7377"/>
                <a:gd name="T69" fmla="*/ 4513 h 5023"/>
                <a:gd name="T70" fmla="*/ 4368 w 7377"/>
                <a:gd name="T71" fmla="*/ 4531 h 5023"/>
                <a:gd name="T72" fmla="*/ 3925 w 7377"/>
                <a:gd name="T73" fmla="*/ 4333 h 5023"/>
                <a:gd name="T74" fmla="*/ 3445 w 7377"/>
                <a:gd name="T75" fmla="*/ 4177 h 5023"/>
                <a:gd name="T76" fmla="*/ 3164 w 7377"/>
                <a:gd name="T77" fmla="*/ 4339 h 5023"/>
                <a:gd name="T78" fmla="*/ 2744 w 7377"/>
                <a:gd name="T79" fmla="*/ 4669 h 5023"/>
                <a:gd name="T80" fmla="*/ 2409 w 7377"/>
                <a:gd name="T81" fmla="*/ 4669 h 5023"/>
                <a:gd name="T82" fmla="*/ 2067 w 7377"/>
                <a:gd name="T83" fmla="*/ 4776 h 5023"/>
                <a:gd name="T84" fmla="*/ 1678 w 7377"/>
                <a:gd name="T85" fmla="*/ 4860 h 5023"/>
                <a:gd name="T86" fmla="*/ 1330 w 7377"/>
                <a:gd name="T87" fmla="*/ 4788 h 5023"/>
                <a:gd name="T88" fmla="*/ 1180 w 7377"/>
                <a:gd name="T89" fmla="*/ 4597 h 5023"/>
                <a:gd name="T90" fmla="*/ 1096 w 7377"/>
                <a:gd name="T91" fmla="*/ 4243 h 5023"/>
                <a:gd name="T92" fmla="*/ 809 w 7377"/>
                <a:gd name="T93" fmla="*/ 3848 h 5023"/>
                <a:gd name="T94" fmla="*/ 515 w 7377"/>
                <a:gd name="T95" fmla="*/ 3560 h 5023"/>
                <a:gd name="T96" fmla="*/ 347 w 7377"/>
                <a:gd name="T97" fmla="*/ 3320 h 5023"/>
                <a:gd name="T98" fmla="*/ 125 w 7377"/>
                <a:gd name="T99" fmla="*/ 3069 h 5023"/>
                <a:gd name="T100" fmla="*/ 239 w 7377"/>
                <a:gd name="T101" fmla="*/ 2649 h 5023"/>
                <a:gd name="T102" fmla="*/ 317 w 7377"/>
                <a:gd name="T103" fmla="*/ 2284 h 5023"/>
                <a:gd name="T104" fmla="*/ 48 w 7377"/>
                <a:gd name="T105" fmla="*/ 1966 h 5023"/>
                <a:gd name="T106" fmla="*/ 156 w 7377"/>
                <a:gd name="T107" fmla="*/ 1642 h 5023"/>
                <a:gd name="T108" fmla="*/ 383 w 7377"/>
                <a:gd name="T109" fmla="*/ 1630 h 5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377" h="5023">
                  <a:moveTo>
                    <a:pt x="383" y="1630"/>
                  </a:moveTo>
                  <a:lnTo>
                    <a:pt x="383" y="1630"/>
                  </a:lnTo>
                  <a:cubicBezTo>
                    <a:pt x="461" y="1726"/>
                    <a:pt x="461" y="1726"/>
                    <a:pt x="461" y="1726"/>
                  </a:cubicBezTo>
                  <a:cubicBezTo>
                    <a:pt x="473" y="1726"/>
                    <a:pt x="485" y="1744"/>
                    <a:pt x="485" y="1744"/>
                  </a:cubicBezTo>
                  <a:cubicBezTo>
                    <a:pt x="497" y="1798"/>
                    <a:pt x="485" y="1834"/>
                    <a:pt x="491" y="1888"/>
                  </a:cubicBezTo>
                  <a:cubicBezTo>
                    <a:pt x="497" y="1894"/>
                    <a:pt x="515" y="1936"/>
                    <a:pt x="521" y="1948"/>
                  </a:cubicBezTo>
                  <a:cubicBezTo>
                    <a:pt x="557" y="2020"/>
                    <a:pt x="611" y="1960"/>
                    <a:pt x="659" y="1990"/>
                  </a:cubicBezTo>
                  <a:cubicBezTo>
                    <a:pt x="707" y="2026"/>
                    <a:pt x="695" y="2122"/>
                    <a:pt x="707" y="2170"/>
                  </a:cubicBezTo>
                  <a:cubicBezTo>
                    <a:pt x="713" y="2206"/>
                    <a:pt x="695" y="2230"/>
                    <a:pt x="725" y="2260"/>
                  </a:cubicBezTo>
                  <a:cubicBezTo>
                    <a:pt x="749" y="2284"/>
                    <a:pt x="785" y="2296"/>
                    <a:pt x="815" y="2325"/>
                  </a:cubicBezTo>
                  <a:cubicBezTo>
                    <a:pt x="833" y="2362"/>
                    <a:pt x="833" y="2397"/>
                    <a:pt x="851" y="2439"/>
                  </a:cubicBezTo>
                  <a:cubicBezTo>
                    <a:pt x="863" y="2469"/>
                    <a:pt x="887" y="2487"/>
                    <a:pt x="905" y="2511"/>
                  </a:cubicBezTo>
                  <a:cubicBezTo>
                    <a:pt x="971" y="2595"/>
                    <a:pt x="1000" y="2691"/>
                    <a:pt x="1030" y="2793"/>
                  </a:cubicBezTo>
                  <a:cubicBezTo>
                    <a:pt x="1060" y="2835"/>
                    <a:pt x="1096" y="2871"/>
                    <a:pt x="1126" y="2913"/>
                  </a:cubicBezTo>
                  <a:cubicBezTo>
                    <a:pt x="1156" y="2961"/>
                    <a:pt x="1174" y="2919"/>
                    <a:pt x="1216" y="2907"/>
                  </a:cubicBezTo>
                  <a:cubicBezTo>
                    <a:pt x="1246" y="2895"/>
                    <a:pt x="1288" y="2847"/>
                    <a:pt x="1318" y="2853"/>
                  </a:cubicBezTo>
                  <a:cubicBezTo>
                    <a:pt x="1342" y="2859"/>
                    <a:pt x="1348" y="2865"/>
                    <a:pt x="1366" y="2853"/>
                  </a:cubicBezTo>
                  <a:cubicBezTo>
                    <a:pt x="1468" y="2781"/>
                    <a:pt x="1468" y="2781"/>
                    <a:pt x="1468" y="2781"/>
                  </a:cubicBezTo>
                  <a:cubicBezTo>
                    <a:pt x="1480" y="2769"/>
                    <a:pt x="1504" y="2751"/>
                    <a:pt x="1510" y="2739"/>
                  </a:cubicBezTo>
                  <a:cubicBezTo>
                    <a:pt x="1528" y="2721"/>
                    <a:pt x="1522" y="2691"/>
                    <a:pt x="1534" y="2667"/>
                  </a:cubicBezTo>
                  <a:cubicBezTo>
                    <a:pt x="1540" y="2625"/>
                    <a:pt x="1564" y="2643"/>
                    <a:pt x="1588" y="2631"/>
                  </a:cubicBezTo>
                  <a:cubicBezTo>
                    <a:pt x="1654" y="2607"/>
                    <a:pt x="1654" y="2559"/>
                    <a:pt x="1702" y="2517"/>
                  </a:cubicBezTo>
                  <a:cubicBezTo>
                    <a:pt x="1744" y="2487"/>
                    <a:pt x="1744" y="2451"/>
                    <a:pt x="1792" y="2433"/>
                  </a:cubicBezTo>
                  <a:cubicBezTo>
                    <a:pt x="1833" y="2415"/>
                    <a:pt x="1827" y="2404"/>
                    <a:pt x="1810" y="2367"/>
                  </a:cubicBezTo>
                  <a:cubicBezTo>
                    <a:pt x="1786" y="2325"/>
                    <a:pt x="1863" y="2344"/>
                    <a:pt x="1827" y="2278"/>
                  </a:cubicBezTo>
                  <a:cubicBezTo>
                    <a:pt x="1797" y="2224"/>
                    <a:pt x="1839" y="2164"/>
                    <a:pt x="1881" y="2128"/>
                  </a:cubicBezTo>
                  <a:cubicBezTo>
                    <a:pt x="1947" y="2056"/>
                    <a:pt x="1947" y="2056"/>
                    <a:pt x="1947" y="2056"/>
                  </a:cubicBezTo>
                  <a:lnTo>
                    <a:pt x="1947" y="2056"/>
                  </a:lnTo>
                  <a:cubicBezTo>
                    <a:pt x="1995" y="2062"/>
                    <a:pt x="2013" y="2080"/>
                    <a:pt x="2061" y="2056"/>
                  </a:cubicBezTo>
                  <a:cubicBezTo>
                    <a:pt x="2121" y="2026"/>
                    <a:pt x="2121" y="2002"/>
                    <a:pt x="2121" y="1936"/>
                  </a:cubicBezTo>
                  <a:cubicBezTo>
                    <a:pt x="2121" y="1846"/>
                    <a:pt x="2175" y="1858"/>
                    <a:pt x="2241" y="1822"/>
                  </a:cubicBezTo>
                  <a:cubicBezTo>
                    <a:pt x="2265" y="1816"/>
                    <a:pt x="2295" y="1828"/>
                    <a:pt x="2301" y="1804"/>
                  </a:cubicBezTo>
                  <a:cubicBezTo>
                    <a:pt x="2307" y="1792"/>
                    <a:pt x="2337" y="1750"/>
                    <a:pt x="2355" y="1750"/>
                  </a:cubicBezTo>
                  <a:cubicBezTo>
                    <a:pt x="2373" y="1780"/>
                    <a:pt x="2283" y="1972"/>
                    <a:pt x="2385" y="1948"/>
                  </a:cubicBezTo>
                  <a:cubicBezTo>
                    <a:pt x="2463" y="1930"/>
                    <a:pt x="2570" y="1900"/>
                    <a:pt x="2630" y="1846"/>
                  </a:cubicBezTo>
                  <a:cubicBezTo>
                    <a:pt x="2690" y="1786"/>
                    <a:pt x="2726" y="1762"/>
                    <a:pt x="2804" y="1732"/>
                  </a:cubicBezTo>
                  <a:cubicBezTo>
                    <a:pt x="2858" y="1720"/>
                    <a:pt x="2882" y="1696"/>
                    <a:pt x="2936" y="1708"/>
                  </a:cubicBezTo>
                  <a:cubicBezTo>
                    <a:pt x="2972" y="1714"/>
                    <a:pt x="2954" y="1744"/>
                    <a:pt x="2978" y="1756"/>
                  </a:cubicBezTo>
                  <a:cubicBezTo>
                    <a:pt x="3026" y="1786"/>
                    <a:pt x="3038" y="1684"/>
                    <a:pt x="3080" y="1714"/>
                  </a:cubicBezTo>
                  <a:cubicBezTo>
                    <a:pt x="3110" y="1738"/>
                    <a:pt x="3074" y="1792"/>
                    <a:pt x="3140" y="1792"/>
                  </a:cubicBezTo>
                  <a:cubicBezTo>
                    <a:pt x="3212" y="1804"/>
                    <a:pt x="3158" y="1768"/>
                    <a:pt x="3200" y="1756"/>
                  </a:cubicBezTo>
                  <a:cubicBezTo>
                    <a:pt x="3242" y="1738"/>
                    <a:pt x="3314" y="1816"/>
                    <a:pt x="3337" y="1726"/>
                  </a:cubicBezTo>
                  <a:cubicBezTo>
                    <a:pt x="3350" y="1684"/>
                    <a:pt x="3416" y="1702"/>
                    <a:pt x="3379" y="1660"/>
                  </a:cubicBezTo>
                  <a:cubicBezTo>
                    <a:pt x="3356" y="1637"/>
                    <a:pt x="3314" y="1630"/>
                    <a:pt x="3284" y="1600"/>
                  </a:cubicBezTo>
                  <a:cubicBezTo>
                    <a:pt x="3272" y="1589"/>
                    <a:pt x="3332" y="1523"/>
                    <a:pt x="3350" y="1523"/>
                  </a:cubicBezTo>
                  <a:cubicBezTo>
                    <a:pt x="3409" y="1529"/>
                    <a:pt x="3440" y="1523"/>
                    <a:pt x="3493" y="1505"/>
                  </a:cubicBezTo>
                  <a:cubicBezTo>
                    <a:pt x="3529" y="1493"/>
                    <a:pt x="3535" y="1523"/>
                    <a:pt x="3565" y="1535"/>
                  </a:cubicBezTo>
                  <a:cubicBezTo>
                    <a:pt x="3595" y="1553"/>
                    <a:pt x="3631" y="1457"/>
                    <a:pt x="3625" y="1433"/>
                  </a:cubicBezTo>
                  <a:cubicBezTo>
                    <a:pt x="3619" y="1379"/>
                    <a:pt x="3643" y="1391"/>
                    <a:pt x="3679" y="1355"/>
                  </a:cubicBezTo>
                  <a:cubicBezTo>
                    <a:pt x="3715" y="1325"/>
                    <a:pt x="3709" y="1319"/>
                    <a:pt x="3751" y="1343"/>
                  </a:cubicBezTo>
                  <a:cubicBezTo>
                    <a:pt x="3859" y="1403"/>
                    <a:pt x="3949" y="1421"/>
                    <a:pt x="4039" y="1505"/>
                  </a:cubicBezTo>
                  <a:cubicBezTo>
                    <a:pt x="4110" y="1547"/>
                    <a:pt x="4087" y="1487"/>
                    <a:pt x="4135" y="1469"/>
                  </a:cubicBezTo>
                  <a:cubicBezTo>
                    <a:pt x="4213" y="1433"/>
                    <a:pt x="4284" y="1403"/>
                    <a:pt x="4344" y="1343"/>
                  </a:cubicBezTo>
                  <a:cubicBezTo>
                    <a:pt x="4386" y="1295"/>
                    <a:pt x="4428" y="1235"/>
                    <a:pt x="4494" y="1217"/>
                  </a:cubicBezTo>
                  <a:cubicBezTo>
                    <a:pt x="4548" y="1205"/>
                    <a:pt x="4578" y="1175"/>
                    <a:pt x="4620" y="1139"/>
                  </a:cubicBezTo>
                  <a:cubicBezTo>
                    <a:pt x="4662" y="1097"/>
                    <a:pt x="4746" y="1127"/>
                    <a:pt x="4806" y="1097"/>
                  </a:cubicBezTo>
                  <a:cubicBezTo>
                    <a:pt x="4878" y="1067"/>
                    <a:pt x="4956" y="1073"/>
                    <a:pt x="4991" y="995"/>
                  </a:cubicBezTo>
                  <a:cubicBezTo>
                    <a:pt x="5033" y="923"/>
                    <a:pt x="5033" y="923"/>
                    <a:pt x="5033" y="923"/>
                  </a:cubicBezTo>
                  <a:cubicBezTo>
                    <a:pt x="5046" y="905"/>
                    <a:pt x="5070" y="923"/>
                    <a:pt x="5087" y="923"/>
                  </a:cubicBezTo>
                  <a:cubicBezTo>
                    <a:pt x="5105" y="929"/>
                    <a:pt x="5153" y="875"/>
                    <a:pt x="5177" y="863"/>
                  </a:cubicBezTo>
                  <a:cubicBezTo>
                    <a:pt x="5249" y="839"/>
                    <a:pt x="5111" y="768"/>
                    <a:pt x="5195" y="726"/>
                  </a:cubicBezTo>
                  <a:cubicBezTo>
                    <a:pt x="5297" y="672"/>
                    <a:pt x="5333" y="552"/>
                    <a:pt x="5471" y="600"/>
                  </a:cubicBezTo>
                  <a:cubicBezTo>
                    <a:pt x="5513" y="612"/>
                    <a:pt x="5573" y="654"/>
                    <a:pt x="5621" y="642"/>
                  </a:cubicBezTo>
                  <a:cubicBezTo>
                    <a:pt x="5663" y="624"/>
                    <a:pt x="5747" y="666"/>
                    <a:pt x="5795" y="672"/>
                  </a:cubicBezTo>
                  <a:cubicBezTo>
                    <a:pt x="5837" y="720"/>
                    <a:pt x="5885" y="732"/>
                    <a:pt x="5932" y="768"/>
                  </a:cubicBezTo>
                  <a:cubicBezTo>
                    <a:pt x="5974" y="804"/>
                    <a:pt x="6028" y="780"/>
                    <a:pt x="6076" y="780"/>
                  </a:cubicBezTo>
                  <a:cubicBezTo>
                    <a:pt x="6088" y="833"/>
                    <a:pt x="6088" y="863"/>
                    <a:pt x="6154" y="839"/>
                  </a:cubicBezTo>
                  <a:cubicBezTo>
                    <a:pt x="6244" y="804"/>
                    <a:pt x="6345" y="822"/>
                    <a:pt x="6441" y="798"/>
                  </a:cubicBezTo>
                  <a:cubicBezTo>
                    <a:pt x="6555" y="762"/>
                    <a:pt x="6603" y="702"/>
                    <a:pt x="6686" y="636"/>
                  </a:cubicBezTo>
                  <a:cubicBezTo>
                    <a:pt x="6704" y="588"/>
                    <a:pt x="6716" y="600"/>
                    <a:pt x="6764" y="600"/>
                  </a:cubicBezTo>
                  <a:cubicBezTo>
                    <a:pt x="6818" y="600"/>
                    <a:pt x="6836" y="540"/>
                    <a:pt x="6866" y="504"/>
                  </a:cubicBezTo>
                  <a:cubicBezTo>
                    <a:pt x="6884" y="480"/>
                    <a:pt x="6878" y="438"/>
                    <a:pt x="6872" y="402"/>
                  </a:cubicBezTo>
                  <a:cubicBezTo>
                    <a:pt x="6866" y="342"/>
                    <a:pt x="6950" y="282"/>
                    <a:pt x="6920" y="228"/>
                  </a:cubicBezTo>
                  <a:cubicBezTo>
                    <a:pt x="6890" y="150"/>
                    <a:pt x="6980" y="138"/>
                    <a:pt x="7010" y="79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7094" y="0"/>
                  </a:lnTo>
                  <a:cubicBezTo>
                    <a:pt x="7106" y="7"/>
                    <a:pt x="7106" y="13"/>
                    <a:pt x="7118" y="19"/>
                  </a:cubicBezTo>
                  <a:cubicBezTo>
                    <a:pt x="7124" y="24"/>
                    <a:pt x="7148" y="31"/>
                    <a:pt x="7148" y="42"/>
                  </a:cubicBezTo>
                  <a:cubicBezTo>
                    <a:pt x="7148" y="72"/>
                    <a:pt x="7136" y="90"/>
                    <a:pt x="7130" y="114"/>
                  </a:cubicBezTo>
                  <a:cubicBezTo>
                    <a:pt x="7124" y="144"/>
                    <a:pt x="7142" y="156"/>
                    <a:pt x="7142" y="180"/>
                  </a:cubicBezTo>
                  <a:cubicBezTo>
                    <a:pt x="7148" y="192"/>
                    <a:pt x="7142" y="222"/>
                    <a:pt x="7142" y="234"/>
                  </a:cubicBezTo>
                  <a:cubicBezTo>
                    <a:pt x="7136" y="258"/>
                    <a:pt x="7112" y="276"/>
                    <a:pt x="7106" y="306"/>
                  </a:cubicBezTo>
                  <a:cubicBezTo>
                    <a:pt x="7094" y="342"/>
                    <a:pt x="7088" y="372"/>
                    <a:pt x="7082" y="414"/>
                  </a:cubicBezTo>
                  <a:cubicBezTo>
                    <a:pt x="7076" y="468"/>
                    <a:pt x="7112" y="510"/>
                    <a:pt x="7130" y="558"/>
                  </a:cubicBezTo>
                  <a:cubicBezTo>
                    <a:pt x="7160" y="630"/>
                    <a:pt x="7142" y="690"/>
                    <a:pt x="7226" y="732"/>
                  </a:cubicBezTo>
                  <a:cubicBezTo>
                    <a:pt x="7238" y="744"/>
                    <a:pt x="7244" y="756"/>
                    <a:pt x="7268" y="756"/>
                  </a:cubicBezTo>
                  <a:cubicBezTo>
                    <a:pt x="7328" y="768"/>
                    <a:pt x="7340" y="774"/>
                    <a:pt x="7376" y="815"/>
                  </a:cubicBezTo>
                  <a:lnTo>
                    <a:pt x="7376" y="815"/>
                  </a:lnTo>
                  <a:cubicBezTo>
                    <a:pt x="7352" y="870"/>
                    <a:pt x="7352" y="870"/>
                    <a:pt x="7352" y="870"/>
                  </a:cubicBezTo>
                  <a:cubicBezTo>
                    <a:pt x="7322" y="899"/>
                    <a:pt x="7280" y="923"/>
                    <a:pt x="7262" y="959"/>
                  </a:cubicBezTo>
                  <a:cubicBezTo>
                    <a:pt x="7238" y="1001"/>
                    <a:pt x="7226" y="1001"/>
                    <a:pt x="7184" y="1007"/>
                  </a:cubicBezTo>
                  <a:cubicBezTo>
                    <a:pt x="7112" y="1025"/>
                    <a:pt x="7112" y="1025"/>
                    <a:pt x="7112" y="1025"/>
                  </a:cubicBezTo>
                  <a:cubicBezTo>
                    <a:pt x="7094" y="1031"/>
                    <a:pt x="7040" y="1001"/>
                    <a:pt x="7028" y="1007"/>
                  </a:cubicBezTo>
                  <a:cubicBezTo>
                    <a:pt x="7010" y="1019"/>
                    <a:pt x="7040" y="1079"/>
                    <a:pt x="7004" y="1103"/>
                  </a:cubicBezTo>
                  <a:cubicBezTo>
                    <a:pt x="6992" y="1115"/>
                    <a:pt x="7010" y="1145"/>
                    <a:pt x="7010" y="1163"/>
                  </a:cubicBezTo>
                  <a:cubicBezTo>
                    <a:pt x="7016" y="1187"/>
                    <a:pt x="6998" y="1205"/>
                    <a:pt x="6986" y="1229"/>
                  </a:cubicBezTo>
                  <a:cubicBezTo>
                    <a:pt x="6974" y="1283"/>
                    <a:pt x="6974" y="1283"/>
                    <a:pt x="6974" y="1283"/>
                  </a:cubicBezTo>
                  <a:lnTo>
                    <a:pt x="6974" y="1283"/>
                  </a:lnTo>
                  <a:cubicBezTo>
                    <a:pt x="6932" y="1283"/>
                    <a:pt x="6914" y="1295"/>
                    <a:pt x="6872" y="1325"/>
                  </a:cubicBezTo>
                  <a:cubicBezTo>
                    <a:pt x="6734" y="1433"/>
                    <a:pt x="6734" y="1433"/>
                    <a:pt x="6734" y="1433"/>
                  </a:cubicBezTo>
                  <a:cubicBezTo>
                    <a:pt x="6680" y="1475"/>
                    <a:pt x="6680" y="1427"/>
                    <a:pt x="6633" y="1481"/>
                  </a:cubicBezTo>
                  <a:cubicBezTo>
                    <a:pt x="6603" y="1523"/>
                    <a:pt x="6555" y="1547"/>
                    <a:pt x="6615" y="1577"/>
                  </a:cubicBezTo>
                  <a:cubicBezTo>
                    <a:pt x="6638" y="1595"/>
                    <a:pt x="6686" y="1589"/>
                    <a:pt x="6680" y="1630"/>
                  </a:cubicBezTo>
                  <a:cubicBezTo>
                    <a:pt x="6680" y="1660"/>
                    <a:pt x="6692" y="1684"/>
                    <a:pt x="6686" y="1714"/>
                  </a:cubicBezTo>
                  <a:cubicBezTo>
                    <a:pt x="6668" y="1762"/>
                    <a:pt x="6620" y="1762"/>
                    <a:pt x="6591" y="1792"/>
                  </a:cubicBezTo>
                  <a:cubicBezTo>
                    <a:pt x="6573" y="1810"/>
                    <a:pt x="6567" y="1834"/>
                    <a:pt x="6537" y="1834"/>
                  </a:cubicBezTo>
                  <a:cubicBezTo>
                    <a:pt x="6519" y="1834"/>
                    <a:pt x="6507" y="1810"/>
                    <a:pt x="6489" y="1816"/>
                  </a:cubicBezTo>
                  <a:cubicBezTo>
                    <a:pt x="6459" y="1828"/>
                    <a:pt x="6459" y="1870"/>
                    <a:pt x="6465" y="1894"/>
                  </a:cubicBezTo>
                  <a:cubicBezTo>
                    <a:pt x="6489" y="1954"/>
                    <a:pt x="6333" y="1978"/>
                    <a:pt x="6298" y="2020"/>
                  </a:cubicBezTo>
                  <a:cubicBezTo>
                    <a:pt x="6286" y="2074"/>
                    <a:pt x="6244" y="2170"/>
                    <a:pt x="6196" y="2206"/>
                  </a:cubicBezTo>
                  <a:cubicBezTo>
                    <a:pt x="6172" y="2230"/>
                    <a:pt x="6058" y="2278"/>
                    <a:pt x="6028" y="2272"/>
                  </a:cubicBezTo>
                  <a:cubicBezTo>
                    <a:pt x="5998" y="2272"/>
                    <a:pt x="5950" y="2212"/>
                    <a:pt x="5926" y="2218"/>
                  </a:cubicBezTo>
                  <a:cubicBezTo>
                    <a:pt x="5872" y="2242"/>
                    <a:pt x="5866" y="2308"/>
                    <a:pt x="5824" y="2344"/>
                  </a:cubicBezTo>
                  <a:cubicBezTo>
                    <a:pt x="5789" y="2373"/>
                    <a:pt x="5723" y="2451"/>
                    <a:pt x="5675" y="2457"/>
                  </a:cubicBezTo>
                  <a:cubicBezTo>
                    <a:pt x="5663" y="2481"/>
                    <a:pt x="5717" y="2535"/>
                    <a:pt x="5735" y="2547"/>
                  </a:cubicBezTo>
                  <a:cubicBezTo>
                    <a:pt x="5789" y="2559"/>
                    <a:pt x="5801" y="2541"/>
                    <a:pt x="5819" y="2595"/>
                  </a:cubicBezTo>
                  <a:cubicBezTo>
                    <a:pt x="5819" y="2601"/>
                    <a:pt x="5830" y="2607"/>
                    <a:pt x="5837" y="2619"/>
                  </a:cubicBezTo>
                  <a:cubicBezTo>
                    <a:pt x="5854" y="2661"/>
                    <a:pt x="5878" y="2685"/>
                    <a:pt x="5908" y="2721"/>
                  </a:cubicBezTo>
                  <a:cubicBezTo>
                    <a:pt x="5932" y="2745"/>
                    <a:pt x="5914" y="2769"/>
                    <a:pt x="5938" y="2793"/>
                  </a:cubicBezTo>
                  <a:cubicBezTo>
                    <a:pt x="5968" y="2823"/>
                    <a:pt x="5986" y="2853"/>
                    <a:pt x="5980" y="2895"/>
                  </a:cubicBezTo>
                  <a:cubicBezTo>
                    <a:pt x="5974" y="2925"/>
                    <a:pt x="5998" y="2931"/>
                    <a:pt x="6016" y="2949"/>
                  </a:cubicBezTo>
                  <a:cubicBezTo>
                    <a:pt x="6040" y="2973"/>
                    <a:pt x="6052" y="2973"/>
                    <a:pt x="6028" y="3009"/>
                  </a:cubicBezTo>
                  <a:cubicBezTo>
                    <a:pt x="6016" y="3039"/>
                    <a:pt x="6010" y="3057"/>
                    <a:pt x="5986" y="3081"/>
                  </a:cubicBezTo>
                  <a:cubicBezTo>
                    <a:pt x="5968" y="3099"/>
                    <a:pt x="5968" y="3111"/>
                    <a:pt x="5980" y="3129"/>
                  </a:cubicBezTo>
                  <a:cubicBezTo>
                    <a:pt x="5986" y="3153"/>
                    <a:pt x="6022" y="3182"/>
                    <a:pt x="6004" y="3206"/>
                  </a:cubicBezTo>
                  <a:cubicBezTo>
                    <a:pt x="5944" y="3296"/>
                    <a:pt x="5837" y="3224"/>
                    <a:pt x="5819" y="3350"/>
                  </a:cubicBezTo>
                  <a:cubicBezTo>
                    <a:pt x="5806" y="3416"/>
                    <a:pt x="5753" y="3428"/>
                    <a:pt x="5693" y="3422"/>
                  </a:cubicBezTo>
                  <a:cubicBezTo>
                    <a:pt x="5639" y="3440"/>
                    <a:pt x="5567" y="3452"/>
                    <a:pt x="5513" y="3482"/>
                  </a:cubicBezTo>
                  <a:cubicBezTo>
                    <a:pt x="5465" y="3506"/>
                    <a:pt x="5471" y="3518"/>
                    <a:pt x="5465" y="3566"/>
                  </a:cubicBezTo>
                  <a:cubicBezTo>
                    <a:pt x="5465" y="3590"/>
                    <a:pt x="5435" y="3602"/>
                    <a:pt x="5429" y="3626"/>
                  </a:cubicBezTo>
                  <a:cubicBezTo>
                    <a:pt x="5417" y="3674"/>
                    <a:pt x="5423" y="3722"/>
                    <a:pt x="5441" y="3764"/>
                  </a:cubicBezTo>
                  <a:cubicBezTo>
                    <a:pt x="5471" y="3830"/>
                    <a:pt x="5483" y="3830"/>
                    <a:pt x="5423" y="3866"/>
                  </a:cubicBezTo>
                  <a:cubicBezTo>
                    <a:pt x="5375" y="3896"/>
                    <a:pt x="5387" y="3944"/>
                    <a:pt x="5381" y="3991"/>
                  </a:cubicBezTo>
                  <a:cubicBezTo>
                    <a:pt x="5375" y="4045"/>
                    <a:pt x="5351" y="4021"/>
                    <a:pt x="5327" y="4045"/>
                  </a:cubicBezTo>
                  <a:cubicBezTo>
                    <a:pt x="5321" y="4057"/>
                    <a:pt x="5279" y="4135"/>
                    <a:pt x="5267" y="4135"/>
                  </a:cubicBezTo>
                  <a:cubicBezTo>
                    <a:pt x="5237" y="4135"/>
                    <a:pt x="5225" y="4105"/>
                    <a:pt x="5189" y="4111"/>
                  </a:cubicBezTo>
                  <a:cubicBezTo>
                    <a:pt x="4944" y="4129"/>
                    <a:pt x="4944" y="4129"/>
                    <a:pt x="4944" y="4129"/>
                  </a:cubicBezTo>
                  <a:cubicBezTo>
                    <a:pt x="4908" y="4135"/>
                    <a:pt x="4896" y="4189"/>
                    <a:pt x="4884" y="4219"/>
                  </a:cubicBezTo>
                  <a:cubicBezTo>
                    <a:pt x="4854" y="4255"/>
                    <a:pt x="4782" y="4261"/>
                    <a:pt x="4788" y="4309"/>
                  </a:cubicBezTo>
                  <a:cubicBezTo>
                    <a:pt x="4794" y="4393"/>
                    <a:pt x="4794" y="4441"/>
                    <a:pt x="4746" y="4513"/>
                  </a:cubicBezTo>
                  <a:cubicBezTo>
                    <a:pt x="4728" y="4543"/>
                    <a:pt x="4788" y="4561"/>
                    <a:pt x="4782" y="4585"/>
                  </a:cubicBezTo>
                  <a:cubicBezTo>
                    <a:pt x="4752" y="4651"/>
                    <a:pt x="4710" y="4585"/>
                    <a:pt x="4668" y="4603"/>
                  </a:cubicBezTo>
                  <a:cubicBezTo>
                    <a:pt x="4602" y="4597"/>
                    <a:pt x="4572" y="4531"/>
                    <a:pt x="4512" y="4585"/>
                  </a:cubicBezTo>
                  <a:cubicBezTo>
                    <a:pt x="4452" y="4639"/>
                    <a:pt x="4398" y="4591"/>
                    <a:pt x="4368" y="4531"/>
                  </a:cubicBezTo>
                  <a:cubicBezTo>
                    <a:pt x="4356" y="4501"/>
                    <a:pt x="4290" y="4483"/>
                    <a:pt x="4260" y="4477"/>
                  </a:cubicBezTo>
                  <a:cubicBezTo>
                    <a:pt x="4189" y="4459"/>
                    <a:pt x="4200" y="4627"/>
                    <a:pt x="4117" y="4579"/>
                  </a:cubicBezTo>
                  <a:cubicBezTo>
                    <a:pt x="4039" y="4537"/>
                    <a:pt x="4087" y="4405"/>
                    <a:pt x="4027" y="4387"/>
                  </a:cubicBezTo>
                  <a:cubicBezTo>
                    <a:pt x="3979" y="4369"/>
                    <a:pt x="3943" y="4411"/>
                    <a:pt x="3925" y="4333"/>
                  </a:cubicBezTo>
                  <a:cubicBezTo>
                    <a:pt x="3913" y="4267"/>
                    <a:pt x="3877" y="4273"/>
                    <a:pt x="3829" y="4261"/>
                  </a:cubicBezTo>
                  <a:cubicBezTo>
                    <a:pt x="3787" y="4297"/>
                    <a:pt x="3739" y="4291"/>
                    <a:pt x="3697" y="4279"/>
                  </a:cubicBezTo>
                  <a:cubicBezTo>
                    <a:pt x="3655" y="4273"/>
                    <a:pt x="3613" y="4303"/>
                    <a:pt x="3571" y="4297"/>
                  </a:cubicBezTo>
                  <a:cubicBezTo>
                    <a:pt x="3475" y="4279"/>
                    <a:pt x="3547" y="4165"/>
                    <a:pt x="3445" y="4177"/>
                  </a:cubicBezTo>
                  <a:cubicBezTo>
                    <a:pt x="3398" y="4183"/>
                    <a:pt x="3337" y="4225"/>
                    <a:pt x="3350" y="4273"/>
                  </a:cubicBezTo>
                  <a:cubicBezTo>
                    <a:pt x="3368" y="4351"/>
                    <a:pt x="3350" y="4405"/>
                    <a:pt x="3266" y="4363"/>
                  </a:cubicBezTo>
                  <a:cubicBezTo>
                    <a:pt x="3200" y="4327"/>
                    <a:pt x="3224" y="4375"/>
                    <a:pt x="3182" y="4375"/>
                  </a:cubicBezTo>
                  <a:cubicBezTo>
                    <a:pt x="3170" y="4375"/>
                    <a:pt x="3176" y="4339"/>
                    <a:pt x="3164" y="4339"/>
                  </a:cubicBezTo>
                  <a:cubicBezTo>
                    <a:pt x="3140" y="4339"/>
                    <a:pt x="3068" y="4411"/>
                    <a:pt x="3044" y="4423"/>
                  </a:cubicBezTo>
                  <a:cubicBezTo>
                    <a:pt x="3044" y="4465"/>
                    <a:pt x="3062" y="4531"/>
                    <a:pt x="2990" y="4519"/>
                  </a:cubicBezTo>
                  <a:cubicBezTo>
                    <a:pt x="2954" y="4513"/>
                    <a:pt x="2930" y="4519"/>
                    <a:pt x="2894" y="4543"/>
                  </a:cubicBezTo>
                  <a:cubicBezTo>
                    <a:pt x="2846" y="4585"/>
                    <a:pt x="2804" y="4669"/>
                    <a:pt x="2744" y="4669"/>
                  </a:cubicBezTo>
                  <a:cubicBezTo>
                    <a:pt x="2702" y="4669"/>
                    <a:pt x="2696" y="4794"/>
                    <a:pt x="2630" y="4729"/>
                  </a:cubicBezTo>
                  <a:cubicBezTo>
                    <a:pt x="2606" y="4705"/>
                    <a:pt x="2583" y="4716"/>
                    <a:pt x="2559" y="4698"/>
                  </a:cubicBezTo>
                  <a:cubicBezTo>
                    <a:pt x="2535" y="4674"/>
                    <a:pt x="2523" y="4663"/>
                    <a:pt x="2493" y="4645"/>
                  </a:cubicBezTo>
                  <a:cubicBezTo>
                    <a:pt x="2457" y="4615"/>
                    <a:pt x="2451" y="4674"/>
                    <a:pt x="2409" y="4669"/>
                  </a:cubicBezTo>
                  <a:cubicBezTo>
                    <a:pt x="2385" y="4669"/>
                    <a:pt x="2385" y="4639"/>
                    <a:pt x="2367" y="4627"/>
                  </a:cubicBezTo>
                  <a:cubicBezTo>
                    <a:pt x="2349" y="4615"/>
                    <a:pt x="2319" y="4621"/>
                    <a:pt x="2295" y="4603"/>
                  </a:cubicBezTo>
                  <a:cubicBezTo>
                    <a:pt x="2247" y="4573"/>
                    <a:pt x="2205" y="4705"/>
                    <a:pt x="2181" y="4734"/>
                  </a:cubicBezTo>
                  <a:cubicBezTo>
                    <a:pt x="2163" y="4758"/>
                    <a:pt x="2067" y="4860"/>
                    <a:pt x="2067" y="4776"/>
                  </a:cubicBezTo>
                  <a:cubicBezTo>
                    <a:pt x="2049" y="4764"/>
                    <a:pt x="2013" y="4818"/>
                    <a:pt x="1983" y="4788"/>
                  </a:cubicBezTo>
                  <a:cubicBezTo>
                    <a:pt x="1959" y="4764"/>
                    <a:pt x="1923" y="4830"/>
                    <a:pt x="1905" y="4842"/>
                  </a:cubicBezTo>
                  <a:cubicBezTo>
                    <a:pt x="1845" y="4884"/>
                    <a:pt x="1881" y="5022"/>
                    <a:pt x="1792" y="4950"/>
                  </a:cubicBezTo>
                  <a:cubicBezTo>
                    <a:pt x="1678" y="4860"/>
                    <a:pt x="1678" y="4860"/>
                    <a:pt x="1678" y="4860"/>
                  </a:cubicBezTo>
                  <a:cubicBezTo>
                    <a:pt x="1636" y="4824"/>
                    <a:pt x="1540" y="4980"/>
                    <a:pt x="1486" y="4980"/>
                  </a:cubicBezTo>
                  <a:cubicBezTo>
                    <a:pt x="1426" y="4980"/>
                    <a:pt x="1426" y="4938"/>
                    <a:pt x="1402" y="4896"/>
                  </a:cubicBezTo>
                  <a:cubicBezTo>
                    <a:pt x="1390" y="4872"/>
                    <a:pt x="1384" y="4854"/>
                    <a:pt x="1366" y="4836"/>
                  </a:cubicBezTo>
                  <a:cubicBezTo>
                    <a:pt x="1348" y="4818"/>
                    <a:pt x="1336" y="4812"/>
                    <a:pt x="1330" y="4788"/>
                  </a:cubicBezTo>
                  <a:cubicBezTo>
                    <a:pt x="1324" y="4740"/>
                    <a:pt x="1264" y="4758"/>
                    <a:pt x="1264" y="4692"/>
                  </a:cubicBezTo>
                  <a:cubicBezTo>
                    <a:pt x="1264" y="4651"/>
                    <a:pt x="1258" y="4651"/>
                    <a:pt x="1222" y="4633"/>
                  </a:cubicBezTo>
                  <a:cubicBezTo>
                    <a:pt x="1204" y="4621"/>
                    <a:pt x="1204" y="4603"/>
                    <a:pt x="1180" y="4597"/>
                  </a:cubicBezTo>
                  <a:lnTo>
                    <a:pt x="1180" y="4597"/>
                  </a:lnTo>
                  <a:cubicBezTo>
                    <a:pt x="1174" y="4525"/>
                    <a:pt x="1174" y="4525"/>
                    <a:pt x="1174" y="4525"/>
                  </a:cubicBezTo>
                  <a:cubicBezTo>
                    <a:pt x="1162" y="4501"/>
                    <a:pt x="1168" y="4399"/>
                    <a:pt x="1150" y="4387"/>
                  </a:cubicBezTo>
                  <a:cubicBezTo>
                    <a:pt x="1114" y="4363"/>
                    <a:pt x="1036" y="4369"/>
                    <a:pt x="1030" y="4303"/>
                  </a:cubicBezTo>
                  <a:cubicBezTo>
                    <a:pt x="1030" y="4255"/>
                    <a:pt x="1084" y="4267"/>
                    <a:pt x="1096" y="4243"/>
                  </a:cubicBezTo>
                  <a:cubicBezTo>
                    <a:pt x="1102" y="4225"/>
                    <a:pt x="1042" y="4159"/>
                    <a:pt x="1030" y="4135"/>
                  </a:cubicBezTo>
                  <a:cubicBezTo>
                    <a:pt x="1012" y="4087"/>
                    <a:pt x="923" y="4123"/>
                    <a:pt x="935" y="4039"/>
                  </a:cubicBezTo>
                  <a:cubicBezTo>
                    <a:pt x="923" y="3997"/>
                    <a:pt x="899" y="3967"/>
                    <a:pt x="869" y="3944"/>
                  </a:cubicBezTo>
                  <a:cubicBezTo>
                    <a:pt x="833" y="3920"/>
                    <a:pt x="833" y="3872"/>
                    <a:pt x="809" y="3848"/>
                  </a:cubicBezTo>
                  <a:cubicBezTo>
                    <a:pt x="785" y="3830"/>
                    <a:pt x="761" y="3818"/>
                    <a:pt x="749" y="3794"/>
                  </a:cubicBezTo>
                  <a:cubicBezTo>
                    <a:pt x="731" y="3764"/>
                    <a:pt x="719" y="3734"/>
                    <a:pt x="719" y="3704"/>
                  </a:cubicBezTo>
                  <a:cubicBezTo>
                    <a:pt x="653" y="3704"/>
                    <a:pt x="557" y="3896"/>
                    <a:pt x="485" y="3824"/>
                  </a:cubicBezTo>
                  <a:cubicBezTo>
                    <a:pt x="383" y="3728"/>
                    <a:pt x="563" y="3650"/>
                    <a:pt x="515" y="3560"/>
                  </a:cubicBezTo>
                  <a:cubicBezTo>
                    <a:pt x="497" y="3530"/>
                    <a:pt x="503" y="3512"/>
                    <a:pt x="527" y="3488"/>
                  </a:cubicBezTo>
                  <a:cubicBezTo>
                    <a:pt x="545" y="3446"/>
                    <a:pt x="563" y="3374"/>
                    <a:pt x="539" y="3332"/>
                  </a:cubicBezTo>
                  <a:cubicBezTo>
                    <a:pt x="509" y="3326"/>
                    <a:pt x="479" y="3356"/>
                    <a:pt x="455" y="3338"/>
                  </a:cubicBezTo>
                  <a:cubicBezTo>
                    <a:pt x="413" y="3320"/>
                    <a:pt x="389" y="3326"/>
                    <a:pt x="347" y="3320"/>
                  </a:cubicBezTo>
                  <a:cubicBezTo>
                    <a:pt x="323" y="3308"/>
                    <a:pt x="305" y="3284"/>
                    <a:pt x="281" y="3284"/>
                  </a:cubicBezTo>
                  <a:cubicBezTo>
                    <a:pt x="233" y="3284"/>
                    <a:pt x="221" y="3314"/>
                    <a:pt x="179" y="3284"/>
                  </a:cubicBezTo>
                  <a:cubicBezTo>
                    <a:pt x="125" y="3248"/>
                    <a:pt x="120" y="3284"/>
                    <a:pt x="114" y="3200"/>
                  </a:cubicBezTo>
                  <a:cubicBezTo>
                    <a:pt x="107" y="3164"/>
                    <a:pt x="78" y="3099"/>
                    <a:pt x="125" y="3069"/>
                  </a:cubicBezTo>
                  <a:cubicBezTo>
                    <a:pt x="209" y="3015"/>
                    <a:pt x="162" y="2937"/>
                    <a:pt x="167" y="2859"/>
                  </a:cubicBezTo>
                  <a:cubicBezTo>
                    <a:pt x="167" y="2811"/>
                    <a:pt x="162" y="2811"/>
                    <a:pt x="185" y="2763"/>
                  </a:cubicBezTo>
                  <a:cubicBezTo>
                    <a:pt x="197" y="2733"/>
                    <a:pt x="227" y="2721"/>
                    <a:pt x="227" y="2685"/>
                  </a:cubicBezTo>
                  <a:cubicBezTo>
                    <a:pt x="227" y="2667"/>
                    <a:pt x="215" y="2649"/>
                    <a:pt x="239" y="2649"/>
                  </a:cubicBezTo>
                  <a:cubicBezTo>
                    <a:pt x="269" y="2649"/>
                    <a:pt x="281" y="2613"/>
                    <a:pt x="293" y="2595"/>
                  </a:cubicBezTo>
                  <a:cubicBezTo>
                    <a:pt x="317" y="2553"/>
                    <a:pt x="305" y="2547"/>
                    <a:pt x="353" y="2529"/>
                  </a:cubicBezTo>
                  <a:cubicBezTo>
                    <a:pt x="377" y="2517"/>
                    <a:pt x="377" y="2439"/>
                    <a:pt x="401" y="2409"/>
                  </a:cubicBezTo>
                  <a:cubicBezTo>
                    <a:pt x="449" y="2349"/>
                    <a:pt x="365" y="2296"/>
                    <a:pt x="317" y="2284"/>
                  </a:cubicBezTo>
                  <a:cubicBezTo>
                    <a:pt x="263" y="2248"/>
                    <a:pt x="269" y="2200"/>
                    <a:pt x="239" y="2158"/>
                  </a:cubicBezTo>
                  <a:cubicBezTo>
                    <a:pt x="215" y="2122"/>
                    <a:pt x="149" y="2116"/>
                    <a:pt x="132" y="2092"/>
                  </a:cubicBezTo>
                  <a:cubicBezTo>
                    <a:pt x="114" y="2062"/>
                    <a:pt x="143" y="2038"/>
                    <a:pt x="107" y="2038"/>
                  </a:cubicBezTo>
                  <a:cubicBezTo>
                    <a:pt x="66" y="2032"/>
                    <a:pt x="60" y="2002"/>
                    <a:pt x="48" y="1966"/>
                  </a:cubicBezTo>
                  <a:cubicBezTo>
                    <a:pt x="30" y="1930"/>
                    <a:pt x="0" y="1906"/>
                    <a:pt x="6" y="1864"/>
                  </a:cubicBezTo>
                  <a:cubicBezTo>
                    <a:pt x="6" y="1828"/>
                    <a:pt x="90" y="1792"/>
                    <a:pt x="120" y="1768"/>
                  </a:cubicBezTo>
                  <a:cubicBezTo>
                    <a:pt x="162" y="1738"/>
                    <a:pt x="156" y="1738"/>
                    <a:pt x="138" y="1690"/>
                  </a:cubicBezTo>
                  <a:cubicBezTo>
                    <a:pt x="156" y="1642"/>
                    <a:pt x="156" y="1642"/>
                    <a:pt x="156" y="1642"/>
                  </a:cubicBezTo>
                  <a:lnTo>
                    <a:pt x="156" y="1642"/>
                  </a:lnTo>
                  <a:cubicBezTo>
                    <a:pt x="185" y="1672"/>
                    <a:pt x="251" y="1690"/>
                    <a:pt x="299" y="1690"/>
                  </a:cubicBezTo>
                  <a:cubicBezTo>
                    <a:pt x="317" y="1690"/>
                    <a:pt x="353" y="1690"/>
                    <a:pt x="377" y="1684"/>
                  </a:cubicBezTo>
                  <a:cubicBezTo>
                    <a:pt x="401" y="1678"/>
                    <a:pt x="371" y="1648"/>
                    <a:pt x="383" y="1630"/>
                  </a:cubicBez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144"/>
            <p:cNvSpPr>
              <a:spLocks noChangeArrowheads="1"/>
            </p:cNvSpPr>
            <p:nvPr/>
          </p:nvSpPr>
          <p:spPr bwMode="auto">
            <a:xfrm>
              <a:off x="1289912" y="8970429"/>
              <a:ext cx="792556" cy="792610"/>
            </a:xfrm>
            <a:custGeom>
              <a:avLst/>
              <a:gdLst>
                <a:gd name="T0" fmla="*/ 929 w 1487"/>
                <a:gd name="T1" fmla="*/ 120 h 1487"/>
                <a:gd name="T2" fmla="*/ 887 w 1487"/>
                <a:gd name="T3" fmla="*/ 114 h 1487"/>
                <a:gd name="T4" fmla="*/ 917 w 1487"/>
                <a:gd name="T5" fmla="*/ 144 h 1487"/>
                <a:gd name="T6" fmla="*/ 929 w 1487"/>
                <a:gd name="T7" fmla="*/ 120 h 1487"/>
                <a:gd name="T8" fmla="*/ 689 w 1487"/>
                <a:gd name="T9" fmla="*/ 270 h 1487"/>
                <a:gd name="T10" fmla="*/ 671 w 1487"/>
                <a:gd name="T11" fmla="*/ 396 h 1487"/>
                <a:gd name="T12" fmla="*/ 611 w 1487"/>
                <a:gd name="T13" fmla="*/ 581 h 1487"/>
                <a:gd name="T14" fmla="*/ 683 w 1487"/>
                <a:gd name="T15" fmla="*/ 719 h 1487"/>
                <a:gd name="T16" fmla="*/ 587 w 1487"/>
                <a:gd name="T17" fmla="*/ 803 h 1487"/>
                <a:gd name="T18" fmla="*/ 467 w 1487"/>
                <a:gd name="T19" fmla="*/ 773 h 1487"/>
                <a:gd name="T20" fmla="*/ 402 w 1487"/>
                <a:gd name="T21" fmla="*/ 767 h 1487"/>
                <a:gd name="T22" fmla="*/ 288 w 1487"/>
                <a:gd name="T23" fmla="*/ 809 h 1487"/>
                <a:gd name="T24" fmla="*/ 174 w 1487"/>
                <a:gd name="T25" fmla="*/ 881 h 1487"/>
                <a:gd name="T26" fmla="*/ 72 w 1487"/>
                <a:gd name="T27" fmla="*/ 935 h 1487"/>
                <a:gd name="T28" fmla="*/ 78 w 1487"/>
                <a:gd name="T29" fmla="*/ 1067 h 1487"/>
                <a:gd name="T30" fmla="*/ 108 w 1487"/>
                <a:gd name="T31" fmla="*/ 1211 h 1487"/>
                <a:gd name="T32" fmla="*/ 66 w 1487"/>
                <a:gd name="T33" fmla="*/ 1223 h 1487"/>
                <a:gd name="T34" fmla="*/ 0 w 1487"/>
                <a:gd name="T35" fmla="*/ 1384 h 1487"/>
                <a:gd name="T36" fmla="*/ 6 w 1487"/>
                <a:gd name="T37" fmla="*/ 1426 h 1487"/>
                <a:gd name="T38" fmla="*/ 240 w 1487"/>
                <a:gd name="T39" fmla="*/ 1384 h 1487"/>
                <a:gd name="T40" fmla="*/ 461 w 1487"/>
                <a:gd name="T41" fmla="*/ 1342 h 1487"/>
                <a:gd name="T42" fmla="*/ 887 w 1487"/>
                <a:gd name="T43" fmla="*/ 1301 h 1487"/>
                <a:gd name="T44" fmla="*/ 953 w 1487"/>
                <a:gd name="T45" fmla="*/ 1169 h 1487"/>
                <a:gd name="T46" fmla="*/ 1133 w 1487"/>
                <a:gd name="T47" fmla="*/ 1007 h 1487"/>
                <a:gd name="T48" fmla="*/ 1312 w 1487"/>
                <a:gd name="T49" fmla="*/ 941 h 1487"/>
                <a:gd name="T50" fmla="*/ 1456 w 1487"/>
                <a:gd name="T51" fmla="*/ 683 h 1487"/>
                <a:gd name="T52" fmla="*/ 1324 w 1487"/>
                <a:gd name="T53" fmla="*/ 713 h 1487"/>
                <a:gd name="T54" fmla="*/ 1199 w 1487"/>
                <a:gd name="T55" fmla="*/ 498 h 1487"/>
                <a:gd name="T56" fmla="*/ 1217 w 1487"/>
                <a:gd name="T57" fmla="*/ 372 h 1487"/>
                <a:gd name="T58" fmla="*/ 1186 w 1487"/>
                <a:gd name="T59" fmla="*/ 432 h 1487"/>
                <a:gd name="T60" fmla="*/ 1037 w 1487"/>
                <a:gd name="T61" fmla="*/ 623 h 1487"/>
                <a:gd name="T62" fmla="*/ 971 w 1487"/>
                <a:gd name="T63" fmla="*/ 827 h 1487"/>
                <a:gd name="T64" fmla="*/ 815 w 1487"/>
                <a:gd name="T65" fmla="*/ 995 h 1487"/>
                <a:gd name="T66" fmla="*/ 803 w 1487"/>
                <a:gd name="T67" fmla="*/ 935 h 1487"/>
                <a:gd name="T68" fmla="*/ 875 w 1487"/>
                <a:gd name="T69" fmla="*/ 623 h 1487"/>
                <a:gd name="T70" fmla="*/ 881 w 1487"/>
                <a:gd name="T71" fmla="*/ 510 h 1487"/>
                <a:gd name="T72" fmla="*/ 893 w 1487"/>
                <a:gd name="T73" fmla="*/ 438 h 1487"/>
                <a:gd name="T74" fmla="*/ 737 w 1487"/>
                <a:gd name="T75" fmla="*/ 342 h 1487"/>
                <a:gd name="T76" fmla="*/ 1037 w 1487"/>
                <a:gd name="T77" fmla="*/ 168 h 1487"/>
                <a:gd name="T78" fmla="*/ 1037 w 1487"/>
                <a:gd name="T79" fmla="*/ 168 h 1487"/>
                <a:gd name="T80" fmla="*/ 971 w 1487"/>
                <a:gd name="T81" fmla="*/ 0 h 1487"/>
                <a:gd name="T82" fmla="*/ 1067 w 1487"/>
                <a:gd name="T83" fmla="*/ 72 h 1487"/>
                <a:gd name="T84" fmla="*/ 1037 w 1487"/>
                <a:gd name="T85" fmla="*/ 168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87" h="1487">
                  <a:moveTo>
                    <a:pt x="929" y="120"/>
                  </a:moveTo>
                  <a:lnTo>
                    <a:pt x="929" y="120"/>
                  </a:lnTo>
                  <a:cubicBezTo>
                    <a:pt x="923" y="120"/>
                    <a:pt x="929" y="114"/>
                    <a:pt x="923" y="114"/>
                  </a:cubicBezTo>
                  <a:cubicBezTo>
                    <a:pt x="911" y="108"/>
                    <a:pt x="899" y="108"/>
                    <a:pt x="887" y="114"/>
                  </a:cubicBezTo>
                  <a:cubicBezTo>
                    <a:pt x="875" y="114"/>
                    <a:pt x="869" y="150"/>
                    <a:pt x="887" y="150"/>
                  </a:cubicBezTo>
                  <a:cubicBezTo>
                    <a:pt x="899" y="150"/>
                    <a:pt x="905" y="144"/>
                    <a:pt x="917" y="144"/>
                  </a:cubicBezTo>
                  <a:cubicBezTo>
                    <a:pt x="923" y="144"/>
                    <a:pt x="929" y="144"/>
                    <a:pt x="929" y="144"/>
                  </a:cubicBezTo>
                  <a:cubicBezTo>
                    <a:pt x="941" y="132"/>
                    <a:pt x="935" y="126"/>
                    <a:pt x="929" y="120"/>
                  </a:cubicBezTo>
                  <a:close/>
                  <a:moveTo>
                    <a:pt x="689" y="270"/>
                  </a:moveTo>
                  <a:lnTo>
                    <a:pt x="689" y="270"/>
                  </a:lnTo>
                  <a:cubicBezTo>
                    <a:pt x="677" y="288"/>
                    <a:pt x="665" y="306"/>
                    <a:pt x="659" y="324"/>
                  </a:cubicBezTo>
                  <a:cubicBezTo>
                    <a:pt x="659" y="354"/>
                    <a:pt x="671" y="372"/>
                    <a:pt x="671" y="396"/>
                  </a:cubicBezTo>
                  <a:cubicBezTo>
                    <a:pt x="671" y="426"/>
                    <a:pt x="635" y="468"/>
                    <a:pt x="611" y="480"/>
                  </a:cubicBezTo>
                  <a:cubicBezTo>
                    <a:pt x="587" y="533"/>
                    <a:pt x="623" y="533"/>
                    <a:pt x="611" y="581"/>
                  </a:cubicBezTo>
                  <a:cubicBezTo>
                    <a:pt x="605" y="617"/>
                    <a:pt x="635" y="617"/>
                    <a:pt x="653" y="635"/>
                  </a:cubicBezTo>
                  <a:cubicBezTo>
                    <a:pt x="671" y="653"/>
                    <a:pt x="707" y="701"/>
                    <a:pt x="683" y="719"/>
                  </a:cubicBezTo>
                  <a:cubicBezTo>
                    <a:pt x="665" y="731"/>
                    <a:pt x="611" y="803"/>
                    <a:pt x="593" y="803"/>
                  </a:cubicBezTo>
                  <a:cubicBezTo>
                    <a:pt x="593" y="803"/>
                    <a:pt x="593" y="803"/>
                    <a:pt x="587" y="803"/>
                  </a:cubicBezTo>
                  <a:cubicBezTo>
                    <a:pt x="575" y="785"/>
                    <a:pt x="539" y="737"/>
                    <a:pt x="509" y="749"/>
                  </a:cubicBezTo>
                  <a:cubicBezTo>
                    <a:pt x="497" y="755"/>
                    <a:pt x="485" y="767"/>
                    <a:pt x="467" y="773"/>
                  </a:cubicBezTo>
                  <a:cubicBezTo>
                    <a:pt x="443" y="779"/>
                    <a:pt x="437" y="749"/>
                    <a:pt x="425" y="749"/>
                  </a:cubicBezTo>
                  <a:cubicBezTo>
                    <a:pt x="419" y="743"/>
                    <a:pt x="407" y="761"/>
                    <a:pt x="402" y="767"/>
                  </a:cubicBezTo>
                  <a:cubicBezTo>
                    <a:pt x="395" y="779"/>
                    <a:pt x="353" y="833"/>
                    <a:pt x="336" y="833"/>
                  </a:cubicBezTo>
                  <a:cubicBezTo>
                    <a:pt x="312" y="839"/>
                    <a:pt x="306" y="809"/>
                    <a:pt x="288" y="809"/>
                  </a:cubicBezTo>
                  <a:cubicBezTo>
                    <a:pt x="270" y="809"/>
                    <a:pt x="216" y="827"/>
                    <a:pt x="204" y="839"/>
                  </a:cubicBezTo>
                  <a:cubicBezTo>
                    <a:pt x="192" y="845"/>
                    <a:pt x="198" y="869"/>
                    <a:pt x="174" y="881"/>
                  </a:cubicBezTo>
                  <a:cubicBezTo>
                    <a:pt x="150" y="893"/>
                    <a:pt x="144" y="899"/>
                    <a:pt x="120" y="899"/>
                  </a:cubicBezTo>
                  <a:cubicBezTo>
                    <a:pt x="102" y="911"/>
                    <a:pt x="90" y="923"/>
                    <a:pt x="72" y="935"/>
                  </a:cubicBezTo>
                  <a:cubicBezTo>
                    <a:pt x="48" y="959"/>
                    <a:pt x="18" y="983"/>
                    <a:pt x="36" y="1019"/>
                  </a:cubicBezTo>
                  <a:cubicBezTo>
                    <a:pt x="42" y="1043"/>
                    <a:pt x="60" y="1055"/>
                    <a:pt x="78" y="1067"/>
                  </a:cubicBezTo>
                  <a:cubicBezTo>
                    <a:pt x="102" y="1079"/>
                    <a:pt x="138" y="1157"/>
                    <a:pt x="156" y="1175"/>
                  </a:cubicBezTo>
                  <a:cubicBezTo>
                    <a:pt x="126" y="1175"/>
                    <a:pt x="108" y="1157"/>
                    <a:pt x="108" y="1211"/>
                  </a:cubicBezTo>
                  <a:lnTo>
                    <a:pt x="108" y="1211"/>
                  </a:lnTo>
                  <a:cubicBezTo>
                    <a:pt x="96" y="1205"/>
                    <a:pt x="66" y="1169"/>
                    <a:pt x="66" y="1223"/>
                  </a:cubicBezTo>
                  <a:cubicBezTo>
                    <a:pt x="66" y="1253"/>
                    <a:pt x="54" y="1289"/>
                    <a:pt x="42" y="1313"/>
                  </a:cubicBezTo>
                  <a:cubicBezTo>
                    <a:pt x="24" y="1337"/>
                    <a:pt x="12" y="1354"/>
                    <a:pt x="0" y="1384"/>
                  </a:cubicBezTo>
                  <a:cubicBezTo>
                    <a:pt x="0" y="1390"/>
                    <a:pt x="6" y="1414"/>
                    <a:pt x="0" y="1426"/>
                  </a:cubicBezTo>
                  <a:cubicBezTo>
                    <a:pt x="0" y="1432"/>
                    <a:pt x="0" y="1432"/>
                    <a:pt x="6" y="1426"/>
                  </a:cubicBezTo>
                  <a:cubicBezTo>
                    <a:pt x="114" y="1396"/>
                    <a:pt x="114" y="1396"/>
                    <a:pt x="114" y="1396"/>
                  </a:cubicBezTo>
                  <a:cubicBezTo>
                    <a:pt x="150" y="1384"/>
                    <a:pt x="198" y="1390"/>
                    <a:pt x="240" y="1384"/>
                  </a:cubicBezTo>
                  <a:cubicBezTo>
                    <a:pt x="276" y="1378"/>
                    <a:pt x="318" y="1468"/>
                    <a:pt x="360" y="1384"/>
                  </a:cubicBezTo>
                  <a:cubicBezTo>
                    <a:pt x="389" y="1324"/>
                    <a:pt x="395" y="1342"/>
                    <a:pt x="461" y="1342"/>
                  </a:cubicBezTo>
                  <a:cubicBezTo>
                    <a:pt x="497" y="1342"/>
                    <a:pt x="557" y="1337"/>
                    <a:pt x="581" y="1361"/>
                  </a:cubicBezTo>
                  <a:cubicBezTo>
                    <a:pt x="707" y="1486"/>
                    <a:pt x="773" y="1342"/>
                    <a:pt x="887" y="1301"/>
                  </a:cubicBezTo>
                  <a:cubicBezTo>
                    <a:pt x="929" y="1277"/>
                    <a:pt x="935" y="1289"/>
                    <a:pt x="953" y="1241"/>
                  </a:cubicBezTo>
                  <a:cubicBezTo>
                    <a:pt x="959" y="1217"/>
                    <a:pt x="953" y="1193"/>
                    <a:pt x="953" y="1169"/>
                  </a:cubicBezTo>
                  <a:cubicBezTo>
                    <a:pt x="959" y="1163"/>
                    <a:pt x="1037" y="1085"/>
                    <a:pt x="1049" y="1079"/>
                  </a:cubicBezTo>
                  <a:cubicBezTo>
                    <a:pt x="1073" y="1055"/>
                    <a:pt x="1109" y="1019"/>
                    <a:pt x="1133" y="1007"/>
                  </a:cubicBezTo>
                  <a:cubicBezTo>
                    <a:pt x="1162" y="995"/>
                    <a:pt x="1175" y="1007"/>
                    <a:pt x="1204" y="1001"/>
                  </a:cubicBezTo>
                  <a:cubicBezTo>
                    <a:pt x="1234" y="1001"/>
                    <a:pt x="1282" y="959"/>
                    <a:pt x="1312" y="941"/>
                  </a:cubicBezTo>
                  <a:cubicBezTo>
                    <a:pt x="1354" y="917"/>
                    <a:pt x="1390" y="893"/>
                    <a:pt x="1426" y="857"/>
                  </a:cubicBezTo>
                  <a:cubicBezTo>
                    <a:pt x="1486" y="791"/>
                    <a:pt x="1480" y="761"/>
                    <a:pt x="1456" y="683"/>
                  </a:cubicBezTo>
                  <a:cubicBezTo>
                    <a:pt x="1450" y="665"/>
                    <a:pt x="1456" y="635"/>
                    <a:pt x="1438" y="623"/>
                  </a:cubicBezTo>
                  <a:cubicBezTo>
                    <a:pt x="1420" y="617"/>
                    <a:pt x="1360" y="707"/>
                    <a:pt x="1324" y="713"/>
                  </a:cubicBezTo>
                  <a:cubicBezTo>
                    <a:pt x="1288" y="719"/>
                    <a:pt x="1234" y="594"/>
                    <a:pt x="1210" y="570"/>
                  </a:cubicBezTo>
                  <a:cubicBezTo>
                    <a:pt x="1193" y="552"/>
                    <a:pt x="1157" y="515"/>
                    <a:pt x="1199" y="498"/>
                  </a:cubicBezTo>
                  <a:cubicBezTo>
                    <a:pt x="1241" y="474"/>
                    <a:pt x="1228" y="414"/>
                    <a:pt x="1217" y="372"/>
                  </a:cubicBezTo>
                  <a:lnTo>
                    <a:pt x="1217" y="372"/>
                  </a:lnTo>
                  <a:cubicBezTo>
                    <a:pt x="1210" y="378"/>
                    <a:pt x="1204" y="378"/>
                    <a:pt x="1193" y="378"/>
                  </a:cubicBezTo>
                  <a:cubicBezTo>
                    <a:pt x="1193" y="396"/>
                    <a:pt x="1193" y="408"/>
                    <a:pt x="1186" y="432"/>
                  </a:cubicBezTo>
                  <a:cubicBezTo>
                    <a:pt x="1175" y="462"/>
                    <a:pt x="1151" y="474"/>
                    <a:pt x="1133" y="491"/>
                  </a:cubicBezTo>
                  <a:cubicBezTo>
                    <a:pt x="1109" y="522"/>
                    <a:pt x="1085" y="623"/>
                    <a:pt x="1037" y="623"/>
                  </a:cubicBezTo>
                  <a:cubicBezTo>
                    <a:pt x="995" y="623"/>
                    <a:pt x="1001" y="629"/>
                    <a:pt x="1001" y="677"/>
                  </a:cubicBezTo>
                  <a:cubicBezTo>
                    <a:pt x="1001" y="713"/>
                    <a:pt x="989" y="803"/>
                    <a:pt x="971" y="827"/>
                  </a:cubicBezTo>
                  <a:cubicBezTo>
                    <a:pt x="953" y="875"/>
                    <a:pt x="905" y="947"/>
                    <a:pt x="863" y="965"/>
                  </a:cubicBezTo>
                  <a:cubicBezTo>
                    <a:pt x="845" y="971"/>
                    <a:pt x="833" y="983"/>
                    <a:pt x="815" y="995"/>
                  </a:cubicBezTo>
                  <a:cubicBezTo>
                    <a:pt x="785" y="1007"/>
                    <a:pt x="791" y="1019"/>
                    <a:pt x="791" y="989"/>
                  </a:cubicBezTo>
                  <a:cubicBezTo>
                    <a:pt x="797" y="983"/>
                    <a:pt x="797" y="941"/>
                    <a:pt x="803" y="935"/>
                  </a:cubicBezTo>
                  <a:cubicBezTo>
                    <a:pt x="785" y="905"/>
                    <a:pt x="803" y="797"/>
                    <a:pt x="803" y="767"/>
                  </a:cubicBezTo>
                  <a:cubicBezTo>
                    <a:pt x="803" y="713"/>
                    <a:pt x="839" y="647"/>
                    <a:pt x="875" y="623"/>
                  </a:cubicBezTo>
                  <a:cubicBezTo>
                    <a:pt x="887" y="617"/>
                    <a:pt x="881" y="599"/>
                    <a:pt x="887" y="594"/>
                  </a:cubicBezTo>
                  <a:cubicBezTo>
                    <a:pt x="899" y="552"/>
                    <a:pt x="875" y="539"/>
                    <a:pt x="881" y="510"/>
                  </a:cubicBezTo>
                  <a:cubicBezTo>
                    <a:pt x="881" y="491"/>
                    <a:pt x="917" y="474"/>
                    <a:pt x="887" y="462"/>
                  </a:cubicBezTo>
                  <a:cubicBezTo>
                    <a:pt x="887" y="456"/>
                    <a:pt x="887" y="450"/>
                    <a:pt x="893" y="438"/>
                  </a:cubicBezTo>
                  <a:lnTo>
                    <a:pt x="893" y="438"/>
                  </a:lnTo>
                  <a:cubicBezTo>
                    <a:pt x="737" y="342"/>
                    <a:pt x="737" y="342"/>
                    <a:pt x="737" y="342"/>
                  </a:cubicBezTo>
                  <a:cubicBezTo>
                    <a:pt x="689" y="270"/>
                    <a:pt x="689" y="270"/>
                    <a:pt x="689" y="270"/>
                  </a:cubicBezTo>
                  <a:close/>
                  <a:moveTo>
                    <a:pt x="1037" y="168"/>
                  </a:moveTo>
                  <a:lnTo>
                    <a:pt x="1037" y="168"/>
                  </a:lnTo>
                  <a:lnTo>
                    <a:pt x="1037" y="168"/>
                  </a:lnTo>
                  <a:cubicBezTo>
                    <a:pt x="911" y="54"/>
                    <a:pt x="911" y="54"/>
                    <a:pt x="911" y="54"/>
                  </a:cubicBezTo>
                  <a:cubicBezTo>
                    <a:pt x="971" y="0"/>
                    <a:pt x="971" y="0"/>
                    <a:pt x="971" y="0"/>
                  </a:cubicBezTo>
                  <a:cubicBezTo>
                    <a:pt x="1067" y="72"/>
                    <a:pt x="1067" y="72"/>
                    <a:pt x="1067" y="72"/>
                  </a:cubicBezTo>
                  <a:lnTo>
                    <a:pt x="1067" y="72"/>
                  </a:lnTo>
                  <a:cubicBezTo>
                    <a:pt x="1049" y="96"/>
                    <a:pt x="1043" y="126"/>
                    <a:pt x="1043" y="150"/>
                  </a:cubicBezTo>
                  <a:cubicBezTo>
                    <a:pt x="1043" y="156"/>
                    <a:pt x="1043" y="162"/>
                    <a:pt x="1037" y="168"/>
                  </a:cubicBezTo>
                  <a:close/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145"/>
            <p:cNvSpPr>
              <a:spLocks noChangeArrowheads="1"/>
            </p:cNvSpPr>
            <p:nvPr/>
          </p:nvSpPr>
          <p:spPr bwMode="auto">
            <a:xfrm>
              <a:off x="7218806" y="5588317"/>
              <a:ext cx="947777" cy="595045"/>
            </a:xfrm>
            <a:custGeom>
              <a:avLst/>
              <a:gdLst>
                <a:gd name="T0" fmla="*/ 1043 w 1775"/>
                <a:gd name="T1" fmla="*/ 839 h 1116"/>
                <a:gd name="T2" fmla="*/ 1043 w 1775"/>
                <a:gd name="T3" fmla="*/ 839 h 1116"/>
                <a:gd name="T4" fmla="*/ 785 w 1775"/>
                <a:gd name="T5" fmla="*/ 803 h 1116"/>
                <a:gd name="T6" fmla="*/ 593 w 1775"/>
                <a:gd name="T7" fmla="*/ 678 h 1116"/>
                <a:gd name="T8" fmla="*/ 300 w 1775"/>
                <a:gd name="T9" fmla="*/ 486 h 1116"/>
                <a:gd name="T10" fmla="*/ 186 w 1775"/>
                <a:gd name="T11" fmla="*/ 288 h 1116"/>
                <a:gd name="T12" fmla="*/ 114 w 1775"/>
                <a:gd name="T13" fmla="*/ 96 h 1116"/>
                <a:gd name="T14" fmla="*/ 78 w 1775"/>
                <a:gd name="T15" fmla="*/ 90 h 1116"/>
                <a:gd name="T16" fmla="*/ 60 w 1775"/>
                <a:gd name="T17" fmla="*/ 48 h 1116"/>
                <a:gd name="T18" fmla="*/ 36 w 1775"/>
                <a:gd name="T19" fmla="*/ 0 h 1116"/>
                <a:gd name="T20" fmla="*/ 12 w 1775"/>
                <a:gd name="T21" fmla="*/ 132 h 1116"/>
                <a:gd name="T22" fmla="*/ 54 w 1775"/>
                <a:gd name="T23" fmla="*/ 222 h 1116"/>
                <a:gd name="T24" fmla="*/ 120 w 1775"/>
                <a:gd name="T25" fmla="*/ 378 h 1116"/>
                <a:gd name="T26" fmla="*/ 204 w 1775"/>
                <a:gd name="T27" fmla="*/ 522 h 1116"/>
                <a:gd name="T28" fmla="*/ 240 w 1775"/>
                <a:gd name="T29" fmla="*/ 623 h 1116"/>
                <a:gd name="T30" fmla="*/ 432 w 1775"/>
                <a:gd name="T31" fmla="*/ 731 h 1116"/>
                <a:gd name="T32" fmla="*/ 516 w 1775"/>
                <a:gd name="T33" fmla="*/ 761 h 1116"/>
                <a:gd name="T34" fmla="*/ 576 w 1775"/>
                <a:gd name="T35" fmla="*/ 845 h 1116"/>
                <a:gd name="T36" fmla="*/ 677 w 1775"/>
                <a:gd name="T37" fmla="*/ 917 h 1116"/>
                <a:gd name="T38" fmla="*/ 731 w 1775"/>
                <a:gd name="T39" fmla="*/ 965 h 1116"/>
                <a:gd name="T40" fmla="*/ 779 w 1775"/>
                <a:gd name="T41" fmla="*/ 1043 h 1116"/>
                <a:gd name="T42" fmla="*/ 851 w 1775"/>
                <a:gd name="T43" fmla="*/ 1037 h 1116"/>
                <a:gd name="T44" fmla="*/ 893 w 1775"/>
                <a:gd name="T45" fmla="*/ 1007 h 1116"/>
                <a:gd name="T46" fmla="*/ 1079 w 1775"/>
                <a:gd name="T47" fmla="*/ 1007 h 1116"/>
                <a:gd name="T48" fmla="*/ 1157 w 1775"/>
                <a:gd name="T49" fmla="*/ 953 h 1116"/>
                <a:gd name="T50" fmla="*/ 1181 w 1775"/>
                <a:gd name="T51" fmla="*/ 959 h 1116"/>
                <a:gd name="T52" fmla="*/ 1145 w 1775"/>
                <a:gd name="T53" fmla="*/ 995 h 1116"/>
                <a:gd name="T54" fmla="*/ 1157 w 1775"/>
                <a:gd name="T55" fmla="*/ 1025 h 1116"/>
                <a:gd name="T56" fmla="*/ 1211 w 1775"/>
                <a:gd name="T57" fmla="*/ 1055 h 1116"/>
                <a:gd name="T58" fmla="*/ 1313 w 1775"/>
                <a:gd name="T59" fmla="*/ 1103 h 1116"/>
                <a:gd name="T60" fmla="*/ 1373 w 1775"/>
                <a:gd name="T61" fmla="*/ 1037 h 1116"/>
                <a:gd name="T62" fmla="*/ 1564 w 1775"/>
                <a:gd name="T63" fmla="*/ 1025 h 1116"/>
                <a:gd name="T64" fmla="*/ 1708 w 1775"/>
                <a:gd name="T65" fmla="*/ 983 h 1116"/>
                <a:gd name="T66" fmla="*/ 1774 w 1775"/>
                <a:gd name="T67" fmla="*/ 911 h 1116"/>
                <a:gd name="T68" fmla="*/ 1510 w 1775"/>
                <a:gd name="T69" fmla="*/ 953 h 1116"/>
                <a:gd name="T70" fmla="*/ 1373 w 1775"/>
                <a:gd name="T71" fmla="*/ 935 h 1116"/>
                <a:gd name="T72" fmla="*/ 1271 w 1775"/>
                <a:gd name="T73" fmla="*/ 941 h 1116"/>
                <a:gd name="T74" fmla="*/ 1205 w 1775"/>
                <a:gd name="T75" fmla="*/ 905 h 1116"/>
                <a:gd name="T76" fmla="*/ 1229 w 1775"/>
                <a:gd name="T77" fmla="*/ 869 h 1116"/>
                <a:gd name="T78" fmla="*/ 1217 w 1775"/>
                <a:gd name="T79" fmla="*/ 827 h 1116"/>
                <a:gd name="T80" fmla="*/ 1193 w 1775"/>
                <a:gd name="T81" fmla="*/ 821 h 1116"/>
                <a:gd name="T82" fmla="*/ 1139 w 1775"/>
                <a:gd name="T83" fmla="*/ 809 h 1116"/>
                <a:gd name="T84" fmla="*/ 1079 w 1775"/>
                <a:gd name="T85" fmla="*/ 833 h 1116"/>
                <a:gd name="T86" fmla="*/ 1043 w 1775"/>
                <a:gd name="T87" fmla="*/ 839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75" h="1116">
                  <a:moveTo>
                    <a:pt x="1043" y="839"/>
                  </a:moveTo>
                  <a:lnTo>
                    <a:pt x="1043" y="839"/>
                  </a:lnTo>
                  <a:cubicBezTo>
                    <a:pt x="953" y="845"/>
                    <a:pt x="869" y="863"/>
                    <a:pt x="785" y="803"/>
                  </a:cubicBezTo>
                  <a:cubicBezTo>
                    <a:pt x="719" y="755"/>
                    <a:pt x="672" y="713"/>
                    <a:pt x="593" y="678"/>
                  </a:cubicBezTo>
                  <a:cubicBezTo>
                    <a:pt x="504" y="636"/>
                    <a:pt x="330" y="600"/>
                    <a:pt x="300" y="486"/>
                  </a:cubicBezTo>
                  <a:cubicBezTo>
                    <a:pt x="252" y="432"/>
                    <a:pt x="204" y="354"/>
                    <a:pt x="186" y="288"/>
                  </a:cubicBezTo>
                  <a:cubicBezTo>
                    <a:pt x="180" y="246"/>
                    <a:pt x="150" y="114"/>
                    <a:pt x="114" y="96"/>
                  </a:cubicBezTo>
                  <a:cubicBezTo>
                    <a:pt x="102" y="90"/>
                    <a:pt x="84" y="102"/>
                    <a:pt x="78" y="90"/>
                  </a:cubicBezTo>
                  <a:cubicBezTo>
                    <a:pt x="66" y="72"/>
                    <a:pt x="66" y="66"/>
                    <a:pt x="60" y="48"/>
                  </a:cubicBezTo>
                  <a:cubicBezTo>
                    <a:pt x="54" y="36"/>
                    <a:pt x="42" y="0"/>
                    <a:pt x="36" y="0"/>
                  </a:cubicBezTo>
                  <a:cubicBezTo>
                    <a:pt x="0" y="18"/>
                    <a:pt x="6" y="96"/>
                    <a:pt x="12" y="132"/>
                  </a:cubicBezTo>
                  <a:cubicBezTo>
                    <a:pt x="24" y="168"/>
                    <a:pt x="36" y="192"/>
                    <a:pt x="54" y="222"/>
                  </a:cubicBezTo>
                  <a:cubicBezTo>
                    <a:pt x="72" y="276"/>
                    <a:pt x="108" y="324"/>
                    <a:pt x="120" y="378"/>
                  </a:cubicBezTo>
                  <a:cubicBezTo>
                    <a:pt x="132" y="432"/>
                    <a:pt x="174" y="486"/>
                    <a:pt x="204" y="522"/>
                  </a:cubicBezTo>
                  <a:cubicBezTo>
                    <a:pt x="204" y="540"/>
                    <a:pt x="234" y="612"/>
                    <a:pt x="240" y="623"/>
                  </a:cubicBezTo>
                  <a:cubicBezTo>
                    <a:pt x="276" y="678"/>
                    <a:pt x="372" y="713"/>
                    <a:pt x="432" y="731"/>
                  </a:cubicBezTo>
                  <a:cubicBezTo>
                    <a:pt x="462" y="743"/>
                    <a:pt x="492" y="713"/>
                    <a:pt x="516" y="761"/>
                  </a:cubicBezTo>
                  <a:cubicBezTo>
                    <a:pt x="534" y="791"/>
                    <a:pt x="552" y="815"/>
                    <a:pt x="576" y="845"/>
                  </a:cubicBezTo>
                  <a:cubicBezTo>
                    <a:pt x="606" y="875"/>
                    <a:pt x="653" y="893"/>
                    <a:pt x="677" y="917"/>
                  </a:cubicBezTo>
                  <a:cubicBezTo>
                    <a:pt x="689" y="941"/>
                    <a:pt x="719" y="947"/>
                    <a:pt x="731" y="965"/>
                  </a:cubicBezTo>
                  <a:cubicBezTo>
                    <a:pt x="749" y="983"/>
                    <a:pt x="755" y="1031"/>
                    <a:pt x="779" y="1043"/>
                  </a:cubicBezTo>
                  <a:cubicBezTo>
                    <a:pt x="791" y="1055"/>
                    <a:pt x="845" y="1061"/>
                    <a:pt x="851" y="1037"/>
                  </a:cubicBezTo>
                  <a:cubicBezTo>
                    <a:pt x="857" y="1019"/>
                    <a:pt x="881" y="1001"/>
                    <a:pt x="893" y="1007"/>
                  </a:cubicBezTo>
                  <a:cubicBezTo>
                    <a:pt x="899" y="1031"/>
                    <a:pt x="1061" y="1013"/>
                    <a:pt x="1079" y="1007"/>
                  </a:cubicBezTo>
                  <a:cubicBezTo>
                    <a:pt x="1127" y="1019"/>
                    <a:pt x="1121" y="977"/>
                    <a:pt x="1157" y="953"/>
                  </a:cubicBezTo>
                  <a:cubicBezTo>
                    <a:pt x="1175" y="941"/>
                    <a:pt x="1175" y="935"/>
                    <a:pt x="1181" y="959"/>
                  </a:cubicBezTo>
                  <a:cubicBezTo>
                    <a:pt x="1187" y="977"/>
                    <a:pt x="1145" y="983"/>
                    <a:pt x="1145" y="995"/>
                  </a:cubicBezTo>
                  <a:cubicBezTo>
                    <a:pt x="1139" y="995"/>
                    <a:pt x="1157" y="1019"/>
                    <a:pt x="1157" y="1025"/>
                  </a:cubicBezTo>
                  <a:cubicBezTo>
                    <a:pt x="1175" y="1043"/>
                    <a:pt x="1211" y="1031"/>
                    <a:pt x="1211" y="1055"/>
                  </a:cubicBezTo>
                  <a:cubicBezTo>
                    <a:pt x="1211" y="1085"/>
                    <a:pt x="1289" y="1097"/>
                    <a:pt x="1313" y="1103"/>
                  </a:cubicBezTo>
                  <a:cubicBezTo>
                    <a:pt x="1384" y="1115"/>
                    <a:pt x="1373" y="1097"/>
                    <a:pt x="1373" y="1037"/>
                  </a:cubicBezTo>
                  <a:cubicBezTo>
                    <a:pt x="1432" y="1037"/>
                    <a:pt x="1516" y="983"/>
                    <a:pt x="1564" y="1025"/>
                  </a:cubicBezTo>
                  <a:cubicBezTo>
                    <a:pt x="1594" y="1055"/>
                    <a:pt x="1678" y="1001"/>
                    <a:pt x="1708" y="983"/>
                  </a:cubicBezTo>
                  <a:cubicBezTo>
                    <a:pt x="1720" y="977"/>
                    <a:pt x="1774" y="911"/>
                    <a:pt x="1774" y="911"/>
                  </a:cubicBezTo>
                  <a:cubicBezTo>
                    <a:pt x="1690" y="875"/>
                    <a:pt x="1588" y="935"/>
                    <a:pt x="1510" y="953"/>
                  </a:cubicBezTo>
                  <a:cubicBezTo>
                    <a:pt x="1487" y="959"/>
                    <a:pt x="1367" y="917"/>
                    <a:pt x="1373" y="935"/>
                  </a:cubicBezTo>
                  <a:cubicBezTo>
                    <a:pt x="1384" y="977"/>
                    <a:pt x="1295" y="953"/>
                    <a:pt x="1271" y="941"/>
                  </a:cubicBezTo>
                  <a:cubicBezTo>
                    <a:pt x="1247" y="923"/>
                    <a:pt x="1229" y="923"/>
                    <a:pt x="1205" y="905"/>
                  </a:cubicBezTo>
                  <a:cubicBezTo>
                    <a:pt x="1169" y="881"/>
                    <a:pt x="1241" y="893"/>
                    <a:pt x="1229" y="869"/>
                  </a:cubicBezTo>
                  <a:cubicBezTo>
                    <a:pt x="1223" y="857"/>
                    <a:pt x="1217" y="839"/>
                    <a:pt x="1217" y="827"/>
                  </a:cubicBezTo>
                  <a:cubicBezTo>
                    <a:pt x="1217" y="815"/>
                    <a:pt x="1199" y="821"/>
                    <a:pt x="1193" y="821"/>
                  </a:cubicBezTo>
                  <a:cubicBezTo>
                    <a:pt x="1175" y="821"/>
                    <a:pt x="1151" y="803"/>
                    <a:pt x="1139" y="809"/>
                  </a:cubicBezTo>
                  <a:cubicBezTo>
                    <a:pt x="1115" y="821"/>
                    <a:pt x="1115" y="833"/>
                    <a:pt x="1079" y="833"/>
                  </a:cubicBezTo>
                  <a:lnTo>
                    <a:pt x="1043" y="83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146"/>
            <p:cNvSpPr>
              <a:spLocks noChangeArrowheads="1"/>
            </p:cNvSpPr>
            <p:nvPr/>
          </p:nvSpPr>
          <p:spPr bwMode="auto">
            <a:xfrm>
              <a:off x="2830341" y="6787816"/>
              <a:ext cx="959536" cy="776145"/>
            </a:xfrm>
            <a:custGeom>
              <a:avLst/>
              <a:gdLst>
                <a:gd name="T0" fmla="*/ 1720 w 1799"/>
                <a:gd name="T1" fmla="*/ 54 h 1457"/>
                <a:gd name="T2" fmla="*/ 1720 w 1799"/>
                <a:gd name="T3" fmla="*/ 54 h 1457"/>
                <a:gd name="T4" fmla="*/ 1630 w 1799"/>
                <a:gd name="T5" fmla="*/ 66 h 1457"/>
                <a:gd name="T6" fmla="*/ 1558 w 1799"/>
                <a:gd name="T7" fmla="*/ 18 h 1457"/>
                <a:gd name="T8" fmla="*/ 1415 w 1799"/>
                <a:gd name="T9" fmla="*/ 90 h 1457"/>
                <a:gd name="T10" fmla="*/ 1313 w 1799"/>
                <a:gd name="T11" fmla="*/ 150 h 1457"/>
                <a:gd name="T12" fmla="*/ 1241 w 1799"/>
                <a:gd name="T13" fmla="*/ 150 h 1457"/>
                <a:gd name="T14" fmla="*/ 1181 w 1799"/>
                <a:gd name="T15" fmla="*/ 210 h 1457"/>
                <a:gd name="T16" fmla="*/ 1091 w 1799"/>
                <a:gd name="T17" fmla="*/ 228 h 1457"/>
                <a:gd name="T18" fmla="*/ 1043 w 1799"/>
                <a:gd name="T19" fmla="*/ 318 h 1457"/>
                <a:gd name="T20" fmla="*/ 983 w 1799"/>
                <a:gd name="T21" fmla="*/ 456 h 1457"/>
                <a:gd name="T22" fmla="*/ 893 w 1799"/>
                <a:gd name="T23" fmla="*/ 546 h 1457"/>
                <a:gd name="T24" fmla="*/ 845 w 1799"/>
                <a:gd name="T25" fmla="*/ 558 h 1457"/>
                <a:gd name="T26" fmla="*/ 737 w 1799"/>
                <a:gd name="T27" fmla="*/ 642 h 1457"/>
                <a:gd name="T28" fmla="*/ 606 w 1799"/>
                <a:gd name="T29" fmla="*/ 780 h 1457"/>
                <a:gd name="T30" fmla="*/ 570 w 1799"/>
                <a:gd name="T31" fmla="*/ 809 h 1457"/>
                <a:gd name="T32" fmla="*/ 510 w 1799"/>
                <a:gd name="T33" fmla="*/ 953 h 1457"/>
                <a:gd name="T34" fmla="*/ 390 w 1799"/>
                <a:gd name="T35" fmla="*/ 1031 h 1457"/>
                <a:gd name="T36" fmla="*/ 330 w 1799"/>
                <a:gd name="T37" fmla="*/ 1109 h 1457"/>
                <a:gd name="T38" fmla="*/ 216 w 1799"/>
                <a:gd name="T39" fmla="*/ 1199 h 1457"/>
                <a:gd name="T40" fmla="*/ 156 w 1799"/>
                <a:gd name="T41" fmla="*/ 1234 h 1457"/>
                <a:gd name="T42" fmla="*/ 72 w 1799"/>
                <a:gd name="T43" fmla="*/ 1288 h 1457"/>
                <a:gd name="T44" fmla="*/ 72 w 1799"/>
                <a:gd name="T45" fmla="*/ 1432 h 1457"/>
                <a:gd name="T46" fmla="*/ 84 w 1799"/>
                <a:gd name="T47" fmla="*/ 1432 h 1457"/>
                <a:gd name="T48" fmla="*/ 84 w 1799"/>
                <a:gd name="T49" fmla="*/ 1432 h 1457"/>
                <a:gd name="T50" fmla="*/ 186 w 1799"/>
                <a:gd name="T51" fmla="*/ 1414 h 1457"/>
                <a:gd name="T52" fmla="*/ 432 w 1799"/>
                <a:gd name="T53" fmla="*/ 1306 h 1457"/>
                <a:gd name="T54" fmla="*/ 570 w 1799"/>
                <a:gd name="T55" fmla="*/ 1306 h 1457"/>
                <a:gd name="T56" fmla="*/ 761 w 1799"/>
                <a:gd name="T57" fmla="*/ 1103 h 1457"/>
                <a:gd name="T58" fmla="*/ 875 w 1799"/>
                <a:gd name="T59" fmla="*/ 1055 h 1457"/>
                <a:gd name="T60" fmla="*/ 977 w 1799"/>
                <a:gd name="T61" fmla="*/ 959 h 1457"/>
                <a:gd name="T62" fmla="*/ 1109 w 1799"/>
                <a:gd name="T63" fmla="*/ 815 h 1457"/>
                <a:gd name="T64" fmla="*/ 1181 w 1799"/>
                <a:gd name="T65" fmla="*/ 738 h 1457"/>
                <a:gd name="T66" fmla="*/ 1361 w 1799"/>
                <a:gd name="T67" fmla="*/ 600 h 1457"/>
                <a:gd name="T68" fmla="*/ 1397 w 1799"/>
                <a:gd name="T69" fmla="*/ 552 h 1457"/>
                <a:gd name="T70" fmla="*/ 1493 w 1799"/>
                <a:gd name="T71" fmla="*/ 480 h 1457"/>
                <a:gd name="T72" fmla="*/ 1558 w 1799"/>
                <a:gd name="T73" fmla="*/ 402 h 1457"/>
                <a:gd name="T74" fmla="*/ 1618 w 1799"/>
                <a:gd name="T75" fmla="*/ 360 h 1457"/>
                <a:gd name="T76" fmla="*/ 1708 w 1799"/>
                <a:gd name="T77" fmla="*/ 294 h 1457"/>
                <a:gd name="T78" fmla="*/ 1762 w 1799"/>
                <a:gd name="T79" fmla="*/ 186 h 1457"/>
                <a:gd name="T80" fmla="*/ 1798 w 1799"/>
                <a:gd name="T81" fmla="*/ 168 h 1457"/>
                <a:gd name="T82" fmla="*/ 1780 w 1799"/>
                <a:gd name="T83" fmla="*/ 132 h 1457"/>
                <a:gd name="T84" fmla="*/ 1738 w 1799"/>
                <a:gd name="T85" fmla="*/ 72 h 1457"/>
                <a:gd name="T86" fmla="*/ 1720 w 1799"/>
                <a:gd name="T87" fmla="*/ 54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99" h="1457">
                  <a:moveTo>
                    <a:pt x="1720" y="54"/>
                  </a:moveTo>
                  <a:lnTo>
                    <a:pt x="1720" y="54"/>
                  </a:lnTo>
                  <a:cubicBezTo>
                    <a:pt x="1678" y="48"/>
                    <a:pt x="1660" y="66"/>
                    <a:pt x="1630" y="66"/>
                  </a:cubicBezTo>
                  <a:cubicBezTo>
                    <a:pt x="1594" y="66"/>
                    <a:pt x="1576" y="24"/>
                    <a:pt x="1558" y="18"/>
                  </a:cubicBezTo>
                  <a:cubicBezTo>
                    <a:pt x="1493" y="0"/>
                    <a:pt x="1457" y="48"/>
                    <a:pt x="1415" y="90"/>
                  </a:cubicBezTo>
                  <a:cubicBezTo>
                    <a:pt x="1403" y="108"/>
                    <a:pt x="1331" y="144"/>
                    <a:pt x="1313" y="150"/>
                  </a:cubicBezTo>
                  <a:cubicBezTo>
                    <a:pt x="1289" y="150"/>
                    <a:pt x="1265" y="138"/>
                    <a:pt x="1241" y="150"/>
                  </a:cubicBezTo>
                  <a:cubicBezTo>
                    <a:pt x="1223" y="162"/>
                    <a:pt x="1205" y="198"/>
                    <a:pt x="1181" y="210"/>
                  </a:cubicBezTo>
                  <a:cubicBezTo>
                    <a:pt x="1157" y="222"/>
                    <a:pt x="1121" y="216"/>
                    <a:pt x="1091" y="228"/>
                  </a:cubicBezTo>
                  <a:cubicBezTo>
                    <a:pt x="1031" y="246"/>
                    <a:pt x="1061" y="276"/>
                    <a:pt x="1043" y="318"/>
                  </a:cubicBezTo>
                  <a:cubicBezTo>
                    <a:pt x="1055" y="366"/>
                    <a:pt x="1037" y="444"/>
                    <a:pt x="983" y="456"/>
                  </a:cubicBezTo>
                  <a:cubicBezTo>
                    <a:pt x="941" y="468"/>
                    <a:pt x="875" y="480"/>
                    <a:pt x="893" y="546"/>
                  </a:cubicBezTo>
                  <a:cubicBezTo>
                    <a:pt x="905" y="570"/>
                    <a:pt x="863" y="552"/>
                    <a:pt x="845" y="558"/>
                  </a:cubicBezTo>
                  <a:cubicBezTo>
                    <a:pt x="779" y="576"/>
                    <a:pt x="773" y="600"/>
                    <a:pt x="737" y="642"/>
                  </a:cubicBezTo>
                  <a:cubicBezTo>
                    <a:pt x="714" y="672"/>
                    <a:pt x="636" y="780"/>
                    <a:pt x="606" y="780"/>
                  </a:cubicBezTo>
                  <a:cubicBezTo>
                    <a:pt x="588" y="780"/>
                    <a:pt x="582" y="804"/>
                    <a:pt x="570" y="809"/>
                  </a:cubicBezTo>
                  <a:cubicBezTo>
                    <a:pt x="552" y="863"/>
                    <a:pt x="546" y="911"/>
                    <a:pt x="510" y="953"/>
                  </a:cubicBezTo>
                  <a:cubicBezTo>
                    <a:pt x="480" y="989"/>
                    <a:pt x="426" y="1007"/>
                    <a:pt x="390" y="1031"/>
                  </a:cubicBezTo>
                  <a:cubicBezTo>
                    <a:pt x="360" y="1055"/>
                    <a:pt x="354" y="1085"/>
                    <a:pt x="330" y="1109"/>
                  </a:cubicBezTo>
                  <a:cubicBezTo>
                    <a:pt x="294" y="1145"/>
                    <a:pt x="246" y="1151"/>
                    <a:pt x="216" y="1199"/>
                  </a:cubicBezTo>
                  <a:cubicBezTo>
                    <a:pt x="192" y="1234"/>
                    <a:pt x="204" y="1228"/>
                    <a:pt x="156" y="1234"/>
                  </a:cubicBezTo>
                  <a:cubicBezTo>
                    <a:pt x="132" y="1240"/>
                    <a:pt x="90" y="1270"/>
                    <a:pt x="72" y="1288"/>
                  </a:cubicBezTo>
                  <a:cubicBezTo>
                    <a:pt x="18" y="1348"/>
                    <a:pt x="0" y="1372"/>
                    <a:pt x="72" y="1432"/>
                  </a:cubicBezTo>
                  <a:cubicBezTo>
                    <a:pt x="84" y="1432"/>
                    <a:pt x="84" y="1432"/>
                    <a:pt x="84" y="1432"/>
                  </a:cubicBezTo>
                  <a:lnTo>
                    <a:pt x="84" y="1432"/>
                  </a:lnTo>
                  <a:cubicBezTo>
                    <a:pt x="96" y="1456"/>
                    <a:pt x="174" y="1420"/>
                    <a:pt x="186" y="1414"/>
                  </a:cubicBezTo>
                  <a:cubicBezTo>
                    <a:pt x="264" y="1372"/>
                    <a:pt x="336" y="1300"/>
                    <a:pt x="432" y="1306"/>
                  </a:cubicBezTo>
                  <a:cubicBezTo>
                    <a:pt x="486" y="1306"/>
                    <a:pt x="522" y="1354"/>
                    <a:pt x="570" y="1306"/>
                  </a:cubicBezTo>
                  <a:cubicBezTo>
                    <a:pt x="630" y="1252"/>
                    <a:pt x="690" y="1145"/>
                    <a:pt x="761" y="1103"/>
                  </a:cubicBezTo>
                  <a:cubicBezTo>
                    <a:pt x="798" y="1079"/>
                    <a:pt x="845" y="1097"/>
                    <a:pt x="875" y="1055"/>
                  </a:cubicBezTo>
                  <a:cubicBezTo>
                    <a:pt x="905" y="1013"/>
                    <a:pt x="947" y="995"/>
                    <a:pt x="977" y="959"/>
                  </a:cubicBezTo>
                  <a:cubicBezTo>
                    <a:pt x="1019" y="947"/>
                    <a:pt x="1079" y="851"/>
                    <a:pt x="1109" y="815"/>
                  </a:cubicBezTo>
                  <a:cubicBezTo>
                    <a:pt x="1133" y="785"/>
                    <a:pt x="1145" y="756"/>
                    <a:pt x="1181" y="738"/>
                  </a:cubicBezTo>
                  <a:cubicBezTo>
                    <a:pt x="1253" y="702"/>
                    <a:pt x="1307" y="666"/>
                    <a:pt x="1361" y="600"/>
                  </a:cubicBezTo>
                  <a:cubicBezTo>
                    <a:pt x="1373" y="594"/>
                    <a:pt x="1397" y="546"/>
                    <a:pt x="1397" y="552"/>
                  </a:cubicBezTo>
                  <a:cubicBezTo>
                    <a:pt x="1421" y="558"/>
                    <a:pt x="1481" y="498"/>
                    <a:pt x="1493" y="480"/>
                  </a:cubicBezTo>
                  <a:cubicBezTo>
                    <a:pt x="1523" y="444"/>
                    <a:pt x="1505" y="426"/>
                    <a:pt x="1558" y="402"/>
                  </a:cubicBezTo>
                  <a:cubicBezTo>
                    <a:pt x="1582" y="384"/>
                    <a:pt x="1594" y="378"/>
                    <a:pt x="1618" y="360"/>
                  </a:cubicBezTo>
                  <a:cubicBezTo>
                    <a:pt x="1648" y="330"/>
                    <a:pt x="1690" y="336"/>
                    <a:pt x="1708" y="294"/>
                  </a:cubicBezTo>
                  <a:cubicBezTo>
                    <a:pt x="1726" y="258"/>
                    <a:pt x="1750" y="222"/>
                    <a:pt x="1762" y="186"/>
                  </a:cubicBezTo>
                  <a:cubicBezTo>
                    <a:pt x="1768" y="180"/>
                    <a:pt x="1792" y="174"/>
                    <a:pt x="1798" y="168"/>
                  </a:cubicBezTo>
                  <a:cubicBezTo>
                    <a:pt x="1798" y="162"/>
                    <a:pt x="1786" y="138"/>
                    <a:pt x="1780" y="132"/>
                  </a:cubicBezTo>
                  <a:cubicBezTo>
                    <a:pt x="1768" y="114"/>
                    <a:pt x="1756" y="90"/>
                    <a:pt x="1738" y="72"/>
                  </a:cubicBezTo>
                  <a:lnTo>
                    <a:pt x="1720" y="54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147"/>
            <p:cNvSpPr>
              <a:spLocks noChangeArrowheads="1"/>
            </p:cNvSpPr>
            <p:nvPr/>
          </p:nvSpPr>
          <p:spPr bwMode="auto">
            <a:xfrm>
              <a:off x="6689649" y="6540861"/>
              <a:ext cx="733763" cy="663251"/>
            </a:xfrm>
            <a:custGeom>
              <a:avLst/>
              <a:gdLst>
                <a:gd name="T0" fmla="*/ 959 w 1374"/>
                <a:gd name="T1" fmla="*/ 599 h 1242"/>
                <a:gd name="T2" fmla="*/ 1223 w 1374"/>
                <a:gd name="T3" fmla="*/ 551 h 1242"/>
                <a:gd name="T4" fmla="*/ 1331 w 1374"/>
                <a:gd name="T5" fmla="*/ 719 h 1242"/>
                <a:gd name="T6" fmla="*/ 1343 w 1374"/>
                <a:gd name="T7" fmla="*/ 1037 h 1242"/>
                <a:gd name="T8" fmla="*/ 1373 w 1374"/>
                <a:gd name="T9" fmla="*/ 1133 h 1242"/>
                <a:gd name="T10" fmla="*/ 1289 w 1374"/>
                <a:gd name="T11" fmla="*/ 1241 h 1242"/>
                <a:gd name="T12" fmla="*/ 1277 w 1374"/>
                <a:gd name="T13" fmla="*/ 1234 h 1242"/>
                <a:gd name="T14" fmla="*/ 1247 w 1374"/>
                <a:gd name="T15" fmla="*/ 1091 h 1242"/>
                <a:gd name="T16" fmla="*/ 1199 w 1374"/>
                <a:gd name="T17" fmla="*/ 971 h 1242"/>
                <a:gd name="T18" fmla="*/ 1217 w 1374"/>
                <a:gd name="T19" fmla="*/ 629 h 1242"/>
                <a:gd name="T20" fmla="*/ 935 w 1374"/>
                <a:gd name="T21" fmla="*/ 755 h 1242"/>
                <a:gd name="T22" fmla="*/ 696 w 1374"/>
                <a:gd name="T23" fmla="*/ 719 h 1242"/>
                <a:gd name="T24" fmla="*/ 516 w 1374"/>
                <a:gd name="T25" fmla="*/ 683 h 1242"/>
                <a:gd name="T26" fmla="*/ 684 w 1374"/>
                <a:gd name="T27" fmla="*/ 551 h 1242"/>
                <a:gd name="T28" fmla="*/ 342 w 1374"/>
                <a:gd name="T29" fmla="*/ 545 h 1242"/>
                <a:gd name="T30" fmla="*/ 198 w 1374"/>
                <a:gd name="T31" fmla="*/ 611 h 1242"/>
                <a:gd name="T32" fmla="*/ 13 w 1374"/>
                <a:gd name="T33" fmla="*/ 689 h 1242"/>
                <a:gd name="T34" fmla="*/ 31 w 1374"/>
                <a:gd name="T35" fmla="*/ 671 h 1242"/>
                <a:gd name="T36" fmla="*/ 0 w 1374"/>
                <a:gd name="T37" fmla="*/ 491 h 1242"/>
                <a:gd name="T38" fmla="*/ 54 w 1374"/>
                <a:gd name="T39" fmla="*/ 479 h 1242"/>
                <a:gd name="T40" fmla="*/ 114 w 1374"/>
                <a:gd name="T41" fmla="*/ 545 h 1242"/>
                <a:gd name="T42" fmla="*/ 162 w 1374"/>
                <a:gd name="T43" fmla="*/ 503 h 1242"/>
                <a:gd name="T44" fmla="*/ 150 w 1374"/>
                <a:gd name="T45" fmla="*/ 443 h 1242"/>
                <a:gd name="T46" fmla="*/ 138 w 1374"/>
                <a:gd name="T47" fmla="*/ 384 h 1242"/>
                <a:gd name="T48" fmla="*/ 84 w 1374"/>
                <a:gd name="T49" fmla="*/ 270 h 1242"/>
                <a:gd name="T50" fmla="*/ 90 w 1374"/>
                <a:gd name="T51" fmla="*/ 204 h 1242"/>
                <a:gd name="T52" fmla="*/ 210 w 1374"/>
                <a:gd name="T53" fmla="*/ 306 h 1242"/>
                <a:gd name="T54" fmla="*/ 450 w 1374"/>
                <a:gd name="T55" fmla="*/ 144 h 1242"/>
                <a:gd name="T56" fmla="*/ 564 w 1374"/>
                <a:gd name="T57" fmla="*/ 72 h 1242"/>
                <a:gd name="T58" fmla="*/ 402 w 1374"/>
                <a:gd name="T59" fmla="*/ 360 h 1242"/>
                <a:gd name="T60" fmla="*/ 450 w 1374"/>
                <a:gd name="T61" fmla="*/ 366 h 1242"/>
                <a:gd name="T62" fmla="*/ 648 w 1374"/>
                <a:gd name="T63" fmla="*/ 402 h 1242"/>
                <a:gd name="T64" fmla="*/ 767 w 1374"/>
                <a:gd name="T65" fmla="*/ 474 h 1242"/>
                <a:gd name="T66" fmla="*/ 804 w 1374"/>
                <a:gd name="T67" fmla="*/ 515 h 1242"/>
                <a:gd name="T68" fmla="*/ 744 w 1374"/>
                <a:gd name="T69" fmla="*/ 539 h 1242"/>
                <a:gd name="T70" fmla="*/ 750 w 1374"/>
                <a:gd name="T71" fmla="*/ 587 h 1242"/>
                <a:gd name="T72" fmla="*/ 851 w 1374"/>
                <a:gd name="T73" fmla="*/ 605 h 1242"/>
                <a:gd name="T74" fmla="*/ 959 w 1374"/>
                <a:gd name="T75" fmla="*/ 599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74" h="1242">
                  <a:moveTo>
                    <a:pt x="959" y="599"/>
                  </a:moveTo>
                  <a:lnTo>
                    <a:pt x="959" y="599"/>
                  </a:lnTo>
                  <a:cubicBezTo>
                    <a:pt x="1001" y="629"/>
                    <a:pt x="1073" y="629"/>
                    <a:pt x="1115" y="593"/>
                  </a:cubicBezTo>
                  <a:cubicBezTo>
                    <a:pt x="1139" y="569"/>
                    <a:pt x="1193" y="515"/>
                    <a:pt x="1223" y="551"/>
                  </a:cubicBezTo>
                  <a:cubicBezTo>
                    <a:pt x="1247" y="581"/>
                    <a:pt x="1259" y="581"/>
                    <a:pt x="1295" y="587"/>
                  </a:cubicBezTo>
                  <a:cubicBezTo>
                    <a:pt x="1337" y="599"/>
                    <a:pt x="1331" y="689"/>
                    <a:pt x="1331" y="719"/>
                  </a:cubicBezTo>
                  <a:cubicBezTo>
                    <a:pt x="1319" y="791"/>
                    <a:pt x="1343" y="857"/>
                    <a:pt x="1337" y="923"/>
                  </a:cubicBezTo>
                  <a:cubicBezTo>
                    <a:pt x="1319" y="959"/>
                    <a:pt x="1325" y="1007"/>
                    <a:pt x="1343" y="1037"/>
                  </a:cubicBezTo>
                  <a:cubicBezTo>
                    <a:pt x="1361" y="1067"/>
                    <a:pt x="1373" y="1061"/>
                    <a:pt x="1367" y="1091"/>
                  </a:cubicBezTo>
                  <a:cubicBezTo>
                    <a:pt x="1361" y="1115"/>
                    <a:pt x="1367" y="1115"/>
                    <a:pt x="1373" y="1133"/>
                  </a:cubicBezTo>
                  <a:cubicBezTo>
                    <a:pt x="1373" y="1157"/>
                    <a:pt x="1373" y="1186"/>
                    <a:pt x="1343" y="1186"/>
                  </a:cubicBezTo>
                  <a:cubicBezTo>
                    <a:pt x="1307" y="1186"/>
                    <a:pt x="1301" y="1210"/>
                    <a:pt x="1289" y="1241"/>
                  </a:cubicBezTo>
                  <a:cubicBezTo>
                    <a:pt x="1283" y="1241"/>
                    <a:pt x="1283" y="1241"/>
                    <a:pt x="1283" y="1241"/>
                  </a:cubicBezTo>
                  <a:cubicBezTo>
                    <a:pt x="1283" y="1241"/>
                    <a:pt x="1283" y="1241"/>
                    <a:pt x="1277" y="1234"/>
                  </a:cubicBezTo>
                  <a:cubicBezTo>
                    <a:pt x="1253" y="1228"/>
                    <a:pt x="1253" y="1175"/>
                    <a:pt x="1247" y="1157"/>
                  </a:cubicBezTo>
                  <a:cubicBezTo>
                    <a:pt x="1247" y="1139"/>
                    <a:pt x="1235" y="1109"/>
                    <a:pt x="1247" y="1091"/>
                  </a:cubicBezTo>
                  <a:cubicBezTo>
                    <a:pt x="1253" y="1085"/>
                    <a:pt x="1271" y="1061"/>
                    <a:pt x="1259" y="1049"/>
                  </a:cubicBezTo>
                  <a:cubicBezTo>
                    <a:pt x="1235" y="1031"/>
                    <a:pt x="1193" y="1001"/>
                    <a:pt x="1199" y="971"/>
                  </a:cubicBezTo>
                  <a:cubicBezTo>
                    <a:pt x="1205" y="923"/>
                    <a:pt x="1271" y="773"/>
                    <a:pt x="1247" y="737"/>
                  </a:cubicBezTo>
                  <a:cubicBezTo>
                    <a:pt x="1223" y="701"/>
                    <a:pt x="1289" y="641"/>
                    <a:pt x="1217" y="629"/>
                  </a:cubicBezTo>
                  <a:cubicBezTo>
                    <a:pt x="1139" y="659"/>
                    <a:pt x="1073" y="719"/>
                    <a:pt x="989" y="743"/>
                  </a:cubicBezTo>
                  <a:cubicBezTo>
                    <a:pt x="971" y="749"/>
                    <a:pt x="959" y="743"/>
                    <a:pt x="935" y="755"/>
                  </a:cubicBezTo>
                  <a:cubicBezTo>
                    <a:pt x="899" y="779"/>
                    <a:pt x="863" y="779"/>
                    <a:pt x="815" y="779"/>
                  </a:cubicBezTo>
                  <a:cubicBezTo>
                    <a:pt x="756" y="779"/>
                    <a:pt x="732" y="719"/>
                    <a:pt x="696" y="719"/>
                  </a:cubicBezTo>
                  <a:cubicBezTo>
                    <a:pt x="672" y="719"/>
                    <a:pt x="624" y="737"/>
                    <a:pt x="612" y="713"/>
                  </a:cubicBezTo>
                  <a:cubicBezTo>
                    <a:pt x="576" y="689"/>
                    <a:pt x="516" y="725"/>
                    <a:pt x="516" y="683"/>
                  </a:cubicBezTo>
                  <a:cubicBezTo>
                    <a:pt x="456" y="665"/>
                    <a:pt x="516" y="617"/>
                    <a:pt x="546" y="599"/>
                  </a:cubicBezTo>
                  <a:cubicBezTo>
                    <a:pt x="570" y="593"/>
                    <a:pt x="684" y="569"/>
                    <a:pt x="684" y="551"/>
                  </a:cubicBezTo>
                  <a:cubicBezTo>
                    <a:pt x="606" y="527"/>
                    <a:pt x="510" y="551"/>
                    <a:pt x="426" y="533"/>
                  </a:cubicBezTo>
                  <a:cubicBezTo>
                    <a:pt x="402" y="533"/>
                    <a:pt x="360" y="551"/>
                    <a:pt x="342" y="545"/>
                  </a:cubicBezTo>
                  <a:cubicBezTo>
                    <a:pt x="312" y="533"/>
                    <a:pt x="318" y="509"/>
                    <a:pt x="270" y="533"/>
                  </a:cubicBezTo>
                  <a:cubicBezTo>
                    <a:pt x="234" y="551"/>
                    <a:pt x="246" y="611"/>
                    <a:pt x="198" y="611"/>
                  </a:cubicBezTo>
                  <a:cubicBezTo>
                    <a:pt x="186" y="653"/>
                    <a:pt x="168" y="671"/>
                    <a:pt x="126" y="671"/>
                  </a:cubicBezTo>
                  <a:cubicBezTo>
                    <a:pt x="84" y="671"/>
                    <a:pt x="54" y="689"/>
                    <a:pt x="13" y="689"/>
                  </a:cubicBezTo>
                  <a:lnTo>
                    <a:pt x="13" y="689"/>
                  </a:lnTo>
                  <a:cubicBezTo>
                    <a:pt x="13" y="677"/>
                    <a:pt x="31" y="677"/>
                    <a:pt x="31" y="671"/>
                  </a:cubicBezTo>
                  <a:cubicBezTo>
                    <a:pt x="36" y="671"/>
                    <a:pt x="48" y="605"/>
                    <a:pt x="48" y="593"/>
                  </a:cubicBezTo>
                  <a:cubicBezTo>
                    <a:pt x="48" y="545"/>
                    <a:pt x="0" y="521"/>
                    <a:pt x="0" y="491"/>
                  </a:cubicBezTo>
                  <a:cubicBezTo>
                    <a:pt x="13" y="491"/>
                    <a:pt x="42" y="474"/>
                    <a:pt x="54" y="474"/>
                  </a:cubicBezTo>
                  <a:cubicBezTo>
                    <a:pt x="54" y="479"/>
                    <a:pt x="54" y="479"/>
                    <a:pt x="54" y="479"/>
                  </a:cubicBezTo>
                  <a:cubicBezTo>
                    <a:pt x="60" y="485"/>
                    <a:pt x="72" y="498"/>
                    <a:pt x="72" y="509"/>
                  </a:cubicBezTo>
                  <a:cubicBezTo>
                    <a:pt x="78" y="521"/>
                    <a:pt x="96" y="557"/>
                    <a:pt x="114" y="545"/>
                  </a:cubicBezTo>
                  <a:cubicBezTo>
                    <a:pt x="126" y="539"/>
                    <a:pt x="132" y="515"/>
                    <a:pt x="144" y="515"/>
                  </a:cubicBezTo>
                  <a:cubicBezTo>
                    <a:pt x="150" y="515"/>
                    <a:pt x="162" y="509"/>
                    <a:pt x="162" y="503"/>
                  </a:cubicBezTo>
                  <a:cubicBezTo>
                    <a:pt x="156" y="491"/>
                    <a:pt x="144" y="485"/>
                    <a:pt x="144" y="479"/>
                  </a:cubicBezTo>
                  <a:cubicBezTo>
                    <a:pt x="138" y="461"/>
                    <a:pt x="150" y="456"/>
                    <a:pt x="150" y="443"/>
                  </a:cubicBezTo>
                  <a:cubicBezTo>
                    <a:pt x="150" y="432"/>
                    <a:pt x="144" y="426"/>
                    <a:pt x="144" y="419"/>
                  </a:cubicBezTo>
                  <a:cubicBezTo>
                    <a:pt x="138" y="408"/>
                    <a:pt x="138" y="395"/>
                    <a:pt x="138" y="384"/>
                  </a:cubicBezTo>
                  <a:cubicBezTo>
                    <a:pt x="144" y="366"/>
                    <a:pt x="138" y="354"/>
                    <a:pt x="138" y="342"/>
                  </a:cubicBezTo>
                  <a:cubicBezTo>
                    <a:pt x="102" y="330"/>
                    <a:pt x="114" y="276"/>
                    <a:pt x="84" y="270"/>
                  </a:cubicBezTo>
                  <a:cubicBezTo>
                    <a:pt x="60" y="258"/>
                    <a:pt x="48" y="228"/>
                    <a:pt x="18" y="216"/>
                  </a:cubicBezTo>
                  <a:cubicBezTo>
                    <a:pt x="18" y="210"/>
                    <a:pt x="78" y="204"/>
                    <a:pt x="90" y="204"/>
                  </a:cubicBezTo>
                  <a:cubicBezTo>
                    <a:pt x="138" y="204"/>
                    <a:pt x="102" y="228"/>
                    <a:pt x="132" y="228"/>
                  </a:cubicBezTo>
                  <a:cubicBezTo>
                    <a:pt x="162" y="234"/>
                    <a:pt x="204" y="270"/>
                    <a:pt x="210" y="306"/>
                  </a:cubicBezTo>
                  <a:cubicBezTo>
                    <a:pt x="216" y="408"/>
                    <a:pt x="366" y="222"/>
                    <a:pt x="384" y="192"/>
                  </a:cubicBezTo>
                  <a:cubicBezTo>
                    <a:pt x="402" y="168"/>
                    <a:pt x="420" y="132"/>
                    <a:pt x="450" y="144"/>
                  </a:cubicBezTo>
                  <a:cubicBezTo>
                    <a:pt x="480" y="156"/>
                    <a:pt x="528" y="60"/>
                    <a:pt x="546" y="42"/>
                  </a:cubicBezTo>
                  <a:cubicBezTo>
                    <a:pt x="576" y="0"/>
                    <a:pt x="576" y="48"/>
                    <a:pt x="564" y="72"/>
                  </a:cubicBezTo>
                  <a:cubicBezTo>
                    <a:pt x="540" y="120"/>
                    <a:pt x="552" y="204"/>
                    <a:pt x="516" y="24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2" y="360"/>
                    <a:pt x="402" y="366"/>
                  </a:cubicBezTo>
                  <a:cubicBezTo>
                    <a:pt x="438" y="366"/>
                    <a:pt x="390" y="390"/>
                    <a:pt x="450" y="366"/>
                  </a:cubicBezTo>
                  <a:cubicBezTo>
                    <a:pt x="468" y="354"/>
                    <a:pt x="486" y="366"/>
                    <a:pt x="504" y="360"/>
                  </a:cubicBezTo>
                  <a:cubicBezTo>
                    <a:pt x="552" y="330"/>
                    <a:pt x="612" y="348"/>
                    <a:pt x="648" y="402"/>
                  </a:cubicBezTo>
                  <a:cubicBezTo>
                    <a:pt x="666" y="402"/>
                    <a:pt x="684" y="402"/>
                    <a:pt x="702" y="402"/>
                  </a:cubicBezTo>
                  <a:cubicBezTo>
                    <a:pt x="714" y="402"/>
                    <a:pt x="750" y="467"/>
                    <a:pt x="767" y="474"/>
                  </a:cubicBezTo>
                  <a:cubicBezTo>
                    <a:pt x="767" y="485"/>
                    <a:pt x="767" y="498"/>
                    <a:pt x="774" y="509"/>
                  </a:cubicBezTo>
                  <a:cubicBezTo>
                    <a:pt x="774" y="521"/>
                    <a:pt x="791" y="515"/>
                    <a:pt x="804" y="515"/>
                  </a:cubicBezTo>
                  <a:cubicBezTo>
                    <a:pt x="804" y="521"/>
                    <a:pt x="804" y="527"/>
                    <a:pt x="804" y="527"/>
                  </a:cubicBezTo>
                  <a:cubicBezTo>
                    <a:pt x="798" y="545"/>
                    <a:pt x="756" y="533"/>
                    <a:pt x="744" y="539"/>
                  </a:cubicBezTo>
                  <a:cubicBezTo>
                    <a:pt x="738" y="539"/>
                    <a:pt x="738" y="551"/>
                    <a:pt x="738" y="557"/>
                  </a:cubicBezTo>
                  <a:cubicBezTo>
                    <a:pt x="738" y="575"/>
                    <a:pt x="714" y="587"/>
                    <a:pt x="750" y="587"/>
                  </a:cubicBezTo>
                  <a:cubicBezTo>
                    <a:pt x="767" y="587"/>
                    <a:pt x="780" y="581"/>
                    <a:pt x="791" y="599"/>
                  </a:cubicBezTo>
                  <a:cubicBezTo>
                    <a:pt x="815" y="617"/>
                    <a:pt x="822" y="623"/>
                    <a:pt x="851" y="605"/>
                  </a:cubicBezTo>
                  <a:cubicBezTo>
                    <a:pt x="881" y="587"/>
                    <a:pt x="911" y="587"/>
                    <a:pt x="947" y="587"/>
                  </a:cubicBezTo>
                  <a:lnTo>
                    <a:pt x="959" y="599"/>
                  </a:lnTo>
                </a:path>
              </a:pathLst>
            </a:custGeom>
            <a:grpFill/>
            <a:ln w="3175" cap="flat" cmpd="sng">
              <a:solidFill>
                <a:schemeClr val="bg2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13632875" y="1620463"/>
            <a:ext cx="398923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Switzerland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32876" y="245556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32622" y="3656465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32875" y="6490966"/>
            <a:ext cx="4655125" cy="26530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36" name="Freeform 353"/>
          <p:cNvSpPr>
            <a:spLocks noEditPoints="1"/>
          </p:cNvSpPr>
          <p:nvPr/>
        </p:nvSpPr>
        <p:spPr bwMode="auto">
          <a:xfrm>
            <a:off x="13732622" y="4598645"/>
            <a:ext cx="503717" cy="698904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Freeform 354"/>
          <p:cNvSpPr>
            <a:spLocks noEditPoints="1"/>
          </p:cNvSpPr>
          <p:nvPr/>
        </p:nvSpPr>
        <p:spPr bwMode="auto">
          <a:xfrm>
            <a:off x="16499975" y="4598644"/>
            <a:ext cx="396679" cy="698905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4381948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057639" y="4537833"/>
            <a:ext cx="11192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</a:p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Official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4809729" y="2207619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63m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805812" y="5935826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56m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9577408" y="388738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45m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3219351" y="5130944"/>
            <a:ext cx="2075445" cy="2075445"/>
          </a:xfrm>
          <a:prstGeom prst="ellipse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latin typeface="Roboto" panose="02000000000000000000" pitchFamily="2" charset="0"/>
                <a:ea typeface="Roboto" panose="02000000000000000000" pitchFamily="2" charset="0"/>
              </a:rPr>
              <a:t>70m</a:t>
            </a:r>
          </a:p>
          <a:p>
            <a:pPr algn="ctr"/>
            <a:r>
              <a:rPr lang="en-US" sz="1800" smtClean="0"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15,850,500</a:t>
            </a:r>
            <a:endParaRPr lang="en-US" sz="1800"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Footer Placeholder 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5" name="Slide Number Placeholder 4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462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42" grpId="0" animBg="1"/>
      <p:bldP spid="4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86400"/>
            <a:ext cx="4023360" cy="3657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5486400"/>
            <a:ext cx="4023360" cy="3657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5486400"/>
            <a:ext cx="4023360" cy="36576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5486400"/>
            <a:ext cx="4023360" cy="3657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98397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2925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David Hoorne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27453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Sarah Coleman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19811" y="6171563"/>
            <a:ext cx="371301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Angel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2076971" y="8510084"/>
            <a:ext cx="1989636" cy="295734"/>
            <a:chOff x="5052927" y="893575"/>
            <a:chExt cx="1989636" cy="295734"/>
          </a:xfrm>
        </p:grpSpPr>
        <p:sp>
          <p:nvSpPr>
            <p:cNvPr id="18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24502" y="8510084"/>
            <a:ext cx="1989636" cy="295734"/>
            <a:chOff x="5052927" y="893575"/>
            <a:chExt cx="1989636" cy="295734"/>
          </a:xfrm>
        </p:grpSpPr>
        <p:sp>
          <p:nvSpPr>
            <p:cNvPr id="2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372033" y="8510084"/>
            <a:ext cx="1989636" cy="295734"/>
            <a:chOff x="5052927" y="893575"/>
            <a:chExt cx="1989636" cy="295734"/>
          </a:xfrm>
        </p:grpSpPr>
        <p:sp>
          <p:nvSpPr>
            <p:cNvPr id="30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4519565" y="8510084"/>
            <a:ext cx="1989636" cy="295734"/>
            <a:chOff x="5052927" y="893575"/>
            <a:chExt cx="1989636" cy="295734"/>
          </a:xfrm>
        </p:grpSpPr>
        <p:sp>
          <p:nvSpPr>
            <p:cNvPr id="35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Rectangle 38"/>
          <p:cNvSpPr/>
          <p:nvPr/>
        </p:nvSpPr>
        <p:spPr>
          <a:xfrm>
            <a:off x="0" y="0"/>
            <a:ext cx="20116800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349651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14" grpId="0"/>
          <p:bldP spid="15" grpId="0"/>
          <p:bldP spid="16" grpId="0"/>
          <p:bldP spid="17" grpId="0"/>
        </p:bldLst>
      </p:timing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828801" y="1828800"/>
            <a:ext cx="9289388" cy="5935287"/>
            <a:chOff x="-341709" y="-621042"/>
            <a:chExt cx="9985772" cy="6380228"/>
          </a:xfrm>
          <a:solidFill>
            <a:schemeClr val="tx2">
              <a:lumMod val="90000"/>
              <a:lumOff val="10000"/>
            </a:schemeClr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7160829" y="3288732"/>
              <a:ext cx="211665" cy="250784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7082346" y="3341404"/>
              <a:ext cx="226760" cy="426413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6850638" y="3109694"/>
              <a:ext cx="88626" cy="53079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6823287" y="3164152"/>
              <a:ext cx="133102" cy="179201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1" name="Freeform 59"/>
            <p:cNvSpPr>
              <a:spLocks noEditPoints="1"/>
            </p:cNvSpPr>
            <p:nvPr/>
          </p:nvSpPr>
          <p:spPr bwMode="auto">
            <a:xfrm>
              <a:off x="6431368" y="2179202"/>
              <a:ext cx="1692418" cy="1233948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7213500" y="3257892"/>
              <a:ext cx="203062" cy="429821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360955" y="2973428"/>
              <a:ext cx="17126" cy="40904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359170" y="2947782"/>
              <a:ext cx="121253" cy="138296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366150" y="2910367"/>
              <a:ext cx="42690" cy="51293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83194" y="2814842"/>
              <a:ext cx="180661" cy="170680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5461350" y="2811434"/>
              <a:ext cx="279920" cy="276186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5611333" y="2726054"/>
              <a:ext cx="539063" cy="484361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69" name="Freeform 22"/>
            <p:cNvSpPr>
              <a:spLocks noEditPoints="1"/>
            </p:cNvSpPr>
            <p:nvPr/>
          </p:nvSpPr>
          <p:spPr bwMode="auto">
            <a:xfrm>
              <a:off x="5632029" y="2654715"/>
              <a:ext cx="153392" cy="129530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596075" y="2673381"/>
              <a:ext cx="90737" cy="93983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5500875" y="2588083"/>
              <a:ext cx="186370" cy="100369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5846777" y="2620465"/>
              <a:ext cx="386888" cy="269695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6068342" y="2770367"/>
              <a:ext cx="402226" cy="314089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6257525" y="2683526"/>
              <a:ext cx="209636" cy="160697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6311982" y="2596686"/>
              <a:ext cx="305405" cy="160697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5940435" y="2514959"/>
              <a:ext cx="479248" cy="310355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5674311" y="2085382"/>
              <a:ext cx="1137207" cy="620708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32334" y="766255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20429" y="747641"/>
                  </a:lnTo>
                  <a:lnTo>
                    <a:pt x="224974" y="724916"/>
                  </a:lnTo>
                  <a:lnTo>
                    <a:pt x="222070" y="714751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38621" y="634018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177252" y="586296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82340" y="498104"/>
                  </a:lnTo>
                  <a:lnTo>
                    <a:pt x="139163" y="525373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lnTo>
                    <a:pt x="48265" y="309489"/>
                  </a:ln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6816469" y="2238609"/>
              <a:ext cx="888209" cy="431770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84279" h="575693">
                  <a:moveTo>
                    <a:pt x="406771" y="0"/>
                  </a:moveTo>
                  <a:lnTo>
                    <a:pt x="449948" y="27270"/>
                  </a:lnTo>
                  <a:lnTo>
                    <a:pt x="481762" y="31815"/>
                  </a:lnTo>
                  <a:lnTo>
                    <a:pt x="524939" y="47722"/>
                  </a:lnTo>
                  <a:lnTo>
                    <a:pt x="527292" y="62624"/>
                  </a:lnTo>
                  <a:lnTo>
                    <a:pt x="532082" y="64389"/>
                  </a:lnTo>
                  <a:lnTo>
                    <a:pt x="536600" y="93005"/>
                  </a:lnTo>
                  <a:lnTo>
                    <a:pt x="584023" y="113623"/>
                  </a:lnTo>
                  <a:lnTo>
                    <a:pt x="622655" y="102261"/>
                  </a:lnTo>
                  <a:lnTo>
                    <a:pt x="665832" y="97716"/>
                  </a:lnTo>
                  <a:lnTo>
                    <a:pt x="702191" y="102261"/>
                  </a:lnTo>
                  <a:lnTo>
                    <a:pt x="740823" y="129531"/>
                  </a:lnTo>
                  <a:lnTo>
                    <a:pt x="761275" y="161345"/>
                  </a:lnTo>
                  <a:lnTo>
                    <a:pt x="795362" y="161345"/>
                  </a:lnTo>
                  <a:lnTo>
                    <a:pt x="843084" y="165890"/>
                  </a:lnTo>
                  <a:lnTo>
                    <a:pt x="874898" y="156800"/>
                  </a:lnTo>
                  <a:lnTo>
                    <a:pt x="922620" y="145438"/>
                  </a:lnTo>
                  <a:lnTo>
                    <a:pt x="977159" y="106806"/>
                  </a:lnTo>
                  <a:lnTo>
                    <a:pt x="1004429" y="113623"/>
                  </a:lnTo>
                  <a:lnTo>
                    <a:pt x="1020336" y="129531"/>
                  </a:lnTo>
                  <a:lnTo>
                    <a:pt x="1063513" y="122713"/>
                  </a:lnTo>
                  <a:lnTo>
                    <a:pt x="1056552" y="141607"/>
                  </a:lnTo>
                  <a:lnTo>
                    <a:pt x="1070656" y="139380"/>
                  </a:lnTo>
                  <a:lnTo>
                    <a:pt x="1054749" y="182557"/>
                  </a:lnTo>
                  <a:lnTo>
                    <a:pt x="1027479" y="237096"/>
                  </a:lnTo>
                  <a:lnTo>
                    <a:pt x="1031859" y="247609"/>
                  </a:lnTo>
                  <a:lnTo>
                    <a:pt x="1052151" y="236336"/>
                  </a:lnTo>
                  <a:lnTo>
                    <a:pt x="1083965" y="247699"/>
                  </a:lnTo>
                  <a:lnTo>
                    <a:pt x="1118052" y="224974"/>
                  </a:lnTo>
                  <a:lnTo>
                    <a:pt x="1143049" y="243154"/>
                  </a:lnTo>
                  <a:lnTo>
                    <a:pt x="1177136" y="279513"/>
                  </a:lnTo>
                  <a:lnTo>
                    <a:pt x="1177136" y="288561"/>
                  </a:lnTo>
                  <a:lnTo>
                    <a:pt x="1184279" y="296180"/>
                  </a:lnTo>
                  <a:lnTo>
                    <a:pt x="1184279" y="318905"/>
                  </a:lnTo>
                  <a:lnTo>
                    <a:pt x="1150192" y="312087"/>
                  </a:lnTo>
                  <a:lnTo>
                    <a:pt x="1097925" y="318905"/>
                  </a:lnTo>
                  <a:lnTo>
                    <a:pt x="1070656" y="334812"/>
                  </a:lnTo>
                  <a:lnTo>
                    <a:pt x="1047931" y="371171"/>
                  </a:lnTo>
                  <a:lnTo>
                    <a:pt x="988847" y="387079"/>
                  </a:lnTo>
                  <a:lnTo>
                    <a:pt x="952488" y="414348"/>
                  </a:lnTo>
                  <a:lnTo>
                    <a:pt x="913856" y="402986"/>
                  </a:lnTo>
                  <a:lnTo>
                    <a:pt x="893404" y="398441"/>
                  </a:lnTo>
                  <a:lnTo>
                    <a:pt x="879238" y="432844"/>
                  </a:lnTo>
                  <a:lnTo>
                    <a:pt x="881716" y="436313"/>
                  </a:lnTo>
                  <a:lnTo>
                    <a:pt x="884891" y="447425"/>
                  </a:lnTo>
                  <a:lnTo>
                    <a:pt x="888859" y="452980"/>
                  </a:lnTo>
                  <a:lnTo>
                    <a:pt x="893404" y="468887"/>
                  </a:lnTo>
                  <a:lnTo>
                    <a:pt x="866134" y="489340"/>
                  </a:lnTo>
                  <a:lnTo>
                    <a:pt x="838865" y="512064"/>
                  </a:lnTo>
                  <a:lnTo>
                    <a:pt x="795688" y="532516"/>
                  </a:lnTo>
                  <a:lnTo>
                    <a:pt x="743421" y="532516"/>
                  </a:lnTo>
                  <a:lnTo>
                    <a:pt x="684337" y="548424"/>
                  </a:lnTo>
                  <a:lnTo>
                    <a:pt x="641160" y="575693"/>
                  </a:lnTo>
                  <a:lnTo>
                    <a:pt x="625253" y="559786"/>
                  </a:lnTo>
                  <a:lnTo>
                    <a:pt x="582076" y="559786"/>
                  </a:lnTo>
                  <a:lnTo>
                    <a:pt x="527537" y="532516"/>
                  </a:lnTo>
                  <a:lnTo>
                    <a:pt x="488905" y="523426"/>
                  </a:lnTo>
                  <a:lnTo>
                    <a:pt x="441183" y="532516"/>
                  </a:lnTo>
                  <a:lnTo>
                    <a:pt x="361647" y="523426"/>
                  </a:lnTo>
                  <a:lnTo>
                    <a:pt x="323015" y="523426"/>
                  </a:lnTo>
                  <a:lnTo>
                    <a:pt x="302563" y="489340"/>
                  </a:lnTo>
                  <a:lnTo>
                    <a:pt x="298018" y="477002"/>
                  </a:lnTo>
                  <a:lnTo>
                    <a:pt x="295420" y="472673"/>
                  </a:lnTo>
                  <a:lnTo>
                    <a:pt x="285574" y="445946"/>
                  </a:lnTo>
                  <a:lnTo>
                    <a:pt x="263931" y="441618"/>
                  </a:lnTo>
                  <a:lnTo>
                    <a:pt x="216210" y="409803"/>
                  </a:lnTo>
                  <a:lnTo>
                    <a:pt x="168488" y="398441"/>
                  </a:lnTo>
                  <a:lnTo>
                    <a:pt x="125311" y="393896"/>
                  </a:lnTo>
                  <a:lnTo>
                    <a:pt x="113949" y="371171"/>
                  </a:lnTo>
                  <a:lnTo>
                    <a:pt x="114262" y="369417"/>
                  </a:lnTo>
                  <a:lnTo>
                    <a:pt x="106806" y="354504"/>
                  </a:lnTo>
                  <a:lnTo>
                    <a:pt x="117422" y="295052"/>
                  </a:lnTo>
                  <a:lnTo>
                    <a:pt x="98042" y="264366"/>
                  </a:lnTo>
                  <a:lnTo>
                    <a:pt x="50320" y="241641"/>
                  </a:lnTo>
                  <a:lnTo>
                    <a:pt x="16233" y="216644"/>
                  </a:lnTo>
                  <a:lnTo>
                    <a:pt x="12983" y="202832"/>
                  </a:lnTo>
                  <a:lnTo>
                    <a:pt x="9090" y="199977"/>
                  </a:lnTo>
                  <a:lnTo>
                    <a:pt x="0" y="161345"/>
                  </a:lnTo>
                  <a:lnTo>
                    <a:pt x="43177" y="149983"/>
                  </a:lnTo>
                  <a:lnTo>
                    <a:pt x="106806" y="102261"/>
                  </a:lnTo>
                  <a:lnTo>
                    <a:pt x="165890" y="74991"/>
                  </a:lnTo>
                  <a:lnTo>
                    <a:pt x="197704" y="90899"/>
                  </a:lnTo>
                  <a:lnTo>
                    <a:pt x="236336" y="90899"/>
                  </a:lnTo>
                  <a:lnTo>
                    <a:pt x="263606" y="118168"/>
                  </a:lnTo>
                  <a:lnTo>
                    <a:pt x="295420" y="118168"/>
                  </a:lnTo>
                  <a:lnTo>
                    <a:pt x="347687" y="134075"/>
                  </a:lnTo>
                  <a:lnTo>
                    <a:pt x="385878" y="98131"/>
                  </a:lnTo>
                  <a:lnTo>
                    <a:pt x="377555" y="80296"/>
                  </a:lnTo>
                  <a:lnTo>
                    <a:pt x="377904" y="79685"/>
                  </a:lnTo>
                  <a:lnTo>
                    <a:pt x="370412" y="6362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606835" y="3041358"/>
              <a:ext cx="228708" cy="126367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6277977" y="2871437"/>
              <a:ext cx="813301" cy="827963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lnTo>
                    <a:pt x="911575" y="563203"/>
                  </a:ln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63548" y="581284"/>
                  </a:lnTo>
                  <a:lnTo>
                    <a:pt x="736279" y="581284"/>
                  </a:lnTo>
                  <a:lnTo>
                    <a:pt x="702627" y="590140"/>
                  </a:lnTo>
                  <a:lnTo>
                    <a:pt x="702627" y="611294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9557" y="664187"/>
                  </a:lnTo>
                  <a:lnTo>
                    <a:pt x="589004" y="709010"/>
                  </a:lnTo>
                  <a:lnTo>
                    <a:pt x="561734" y="731734"/>
                  </a:ln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52282" y="806258"/>
                  </a:lnTo>
                  <a:lnTo>
                    <a:pt x="443566" y="827178"/>
                  </a:lnTo>
                  <a:lnTo>
                    <a:pt x="454928" y="874900"/>
                  </a:lnTo>
                  <a:lnTo>
                    <a:pt x="454928" y="908987"/>
                  </a:lnTo>
                  <a:lnTo>
                    <a:pt x="439021" y="945346"/>
                  </a:ln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02226" y="1053957"/>
                  </a:lnTo>
                  <a:lnTo>
                    <a:pt x="378494" y="1062433"/>
                  </a:ln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65319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6" y="958513"/>
                  </a:lnTo>
                  <a:lnTo>
                    <a:pt x="245426" y="924426"/>
                  </a:lnTo>
                  <a:lnTo>
                    <a:pt x="236336" y="876705"/>
                  </a:lnTo>
                  <a:lnTo>
                    <a:pt x="229519" y="856252"/>
                  </a:lnTo>
                  <a:lnTo>
                    <a:pt x="197704" y="801713"/>
                  </a:lnTo>
                  <a:lnTo>
                    <a:pt x="181797" y="726722"/>
                  </a:lnTo>
                  <a:lnTo>
                    <a:pt x="170435" y="679000"/>
                  </a:lnTo>
                  <a:lnTo>
                    <a:pt x="170435" y="635823"/>
                  </a:lnTo>
                  <a:lnTo>
                    <a:pt x="165890" y="597191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5821212" y="3179655"/>
              <a:ext cx="136511" cy="11265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2" name="Freeform 241"/>
            <p:cNvSpPr>
              <a:spLocks noEditPoints="1"/>
            </p:cNvSpPr>
            <p:nvPr/>
          </p:nvSpPr>
          <p:spPr bwMode="auto">
            <a:xfrm>
              <a:off x="5833142" y="3167724"/>
              <a:ext cx="214748" cy="29144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5572377" y="3387503"/>
              <a:ext cx="295097" cy="184151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462" h="245535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66193" y="102261"/>
                  </a:lnTo>
                  <a:lnTo>
                    <a:pt x="354830" y="118169"/>
                  </a:lnTo>
                  <a:lnTo>
                    <a:pt x="354830" y="129531"/>
                  </a:ln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206903"/>
                  </a:lnTo>
                  <a:lnTo>
                    <a:pt x="149983" y="213721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4" y="227247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38718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31815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5350648" y="2986899"/>
              <a:ext cx="586541" cy="482657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5548516" y="3566541"/>
              <a:ext cx="46099" cy="54621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5568806" y="3604037"/>
              <a:ext cx="184395" cy="100720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396748" y="3418263"/>
              <a:ext cx="187560" cy="162158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302928" y="3503481"/>
              <a:ext cx="414320" cy="329265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999716" y="3300663"/>
              <a:ext cx="455061" cy="528511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212758" y="3798169"/>
              <a:ext cx="151769" cy="160372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326788" y="3760430"/>
              <a:ext cx="226922" cy="288524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97421" y="3948234"/>
              <a:ext cx="51293" cy="54784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200667" y="3943039"/>
              <a:ext cx="310517" cy="301996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297976" y="4166228"/>
              <a:ext cx="88789" cy="22010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224446" y="4202181"/>
              <a:ext cx="300291" cy="484361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00388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391298" y="86354"/>
                  </a:lnTo>
                  <a:lnTo>
                    <a:pt x="395843" y="145438"/>
                  </a:lnTo>
                  <a:lnTo>
                    <a:pt x="400388" y="161345"/>
                  </a:lnTo>
                  <a:lnTo>
                    <a:pt x="391298" y="188615"/>
                  </a:lnTo>
                  <a:lnTo>
                    <a:pt x="375391" y="215884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43142" y="252679"/>
                  </a:lnTo>
                  <a:lnTo>
                    <a:pt x="304511" y="264041"/>
                  </a:lnTo>
                  <a:lnTo>
                    <a:pt x="268151" y="284493"/>
                  </a:lnTo>
                  <a:lnTo>
                    <a:pt x="224974" y="323125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07229" y="447676"/>
                  </a:lnTo>
                  <a:lnTo>
                    <a:pt x="207229" y="484035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lnTo>
                    <a:pt x="197922" y="531975"/>
                  </a:lnTo>
                  <a:lnTo>
                    <a:pt x="182015" y="547882"/>
                  </a:lnTo>
                  <a:lnTo>
                    <a:pt x="182014" y="547882"/>
                  </a:lnTo>
                  <a:lnTo>
                    <a:pt x="177253" y="552644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00423" y="593114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2" y="418569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90899" y="323125"/>
                  </a:lnTo>
                  <a:lnTo>
                    <a:pt x="102261" y="300401"/>
                  </a:ln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95634" y="3982403"/>
              <a:ext cx="49508" cy="77223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997931" y="4145938"/>
              <a:ext cx="325694" cy="276349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938113" y="4401264"/>
              <a:ext cx="281952" cy="292258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091751" y="4341016"/>
              <a:ext cx="214398" cy="214373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0" name="Freeform 351"/>
            <p:cNvSpPr>
              <a:spLocks noEditPoints="1"/>
            </p:cNvSpPr>
            <p:nvPr/>
          </p:nvSpPr>
          <p:spPr bwMode="auto">
            <a:xfrm>
              <a:off x="4846325" y="4543296"/>
              <a:ext cx="455061" cy="398818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721907" y="4384384"/>
              <a:ext cx="366435" cy="370333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lnTo>
                    <a:pt x="338513" y="51719"/>
                  </a:lnTo>
                  <a:lnTo>
                    <a:pt x="354505" y="52918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22713" y="411968"/>
                  </a:lnTo>
                  <a:lnTo>
                    <a:pt x="118168" y="375609"/>
                  </a:lnTo>
                  <a:lnTo>
                    <a:pt x="106806" y="348339"/>
                  </a:lnTo>
                  <a:lnTo>
                    <a:pt x="95444" y="284710"/>
                  </a:lnTo>
                  <a:lnTo>
                    <a:pt x="95444" y="270424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lnTo>
                    <a:pt x="36360" y="123365"/>
                  </a:lnTo>
                  <a:lnTo>
                    <a:pt x="31815" y="96095"/>
                  </a:lnTo>
                  <a:lnTo>
                    <a:pt x="0" y="64281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733838" y="3776176"/>
              <a:ext cx="530379" cy="514958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707172" h="686611">
                  <a:moveTo>
                    <a:pt x="493125" y="0"/>
                  </a:moveTo>
                  <a:lnTo>
                    <a:pt x="520395" y="6817"/>
                  </a:lnTo>
                  <a:lnTo>
                    <a:pt x="543120" y="6817"/>
                  </a:lnTo>
                  <a:lnTo>
                    <a:pt x="559027" y="0"/>
                  </a:lnTo>
                  <a:lnTo>
                    <a:pt x="564385" y="8930"/>
                  </a:lnTo>
                  <a:lnTo>
                    <a:pt x="568552" y="7144"/>
                  </a:lnTo>
                  <a:lnTo>
                    <a:pt x="585802" y="35894"/>
                  </a:lnTo>
                  <a:lnTo>
                    <a:pt x="595386" y="38632"/>
                  </a:lnTo>
                  <a:lnTo>
                    <a:pt x="606749" y="27270"/>
                  </a:lnTo>
                  <a:lnTo>
                    <a:pt x="622656" y="34087"/>
                  </a:lnTo>
                  <a:lnTo>
                    <a:pt x="645381" y="22725"/>
                  </a:lnTo>
                  <a:lnTo>
                    <a:pt x="650672" y="31985"/>
                  </a:lnTo>
                  <a:lnTo>
                    <a:pt x="654906" y="29869"/>
                  </a:lnTo>
                  <a:lnTo>
                    <a:pt x="663995" y="45776"/>
                  </a:lnTo>
                  <a:lnTo>
                    <a:pt x="698082" y="73046"/>
                  </a:lnTo>
                  <a:lnTo>
                    <a:pt x="691797" y="106571"/>
                  </a:lnTo>
                  <a:lnTo>
                    <a:pt x="697647" y="109079"/>
                  </a:lnTo>
                  <a:lnTo>
                    <a:pt x="696242" y="111538"/>
                  </a:lnTo>
                  <a:lnTo>
                    <a:pt x="707172" y="116223"/>
                  </a:lnTo>
                  <a:lnTo>
                    <a:pt x="698082" y="132130"/>
                  </a:lnTo>
                  <a:lnTo>
                    <a:pt x="679903" y="143492"/>
                  </a:lnTo>
                  <a:lnTo>
                    <a:pt x="670813" y="159399"/>
                  </a:lnTo>
                  <a:lnTo>
                    <a:pt x="659450" y="179852"/>
                  </a:lnTo>
                  <a:lnTo>
                    <a:pt x="659450" y="207121"/>
                  </a:lnTo>
                  <a:lnTo>
                    <a:pt x="648088" y="218483"/>
                  </a:lnTo>
                  <a:lnTo>
                    <a:pt x="648088" y="245753"/>
                  </a:lnTo>
                  <a:lnTo>
                    <a:pt x="636726" y="254843"/>
                  </a:lnTo>
                  <a:lnTo>
                    <a:pt x="636726" y="282112"/>
                  </a:lnTo>
                  <a:lnTo>
                    <a:pt x="632181" y="282112"/>
                  </a:lnTo>
                  <a:lnTo>
                    <a:pt x="627636" y="304837"/>
                  </a:lnTo>
                  <a:lnTo>
                    <a:pt x="636726" y="320744"/>
                  </a:lnTo>
                  <a:lnTo>
                    <a:pt x="636726" y="363921"/>
                  </a:lnTo>
                  <a:lnTo>
                    <a:pt x="643543" y="395736"/>
                  </a:lnTo>
                  <a:lnTo>
                    <a:pt x="643543" y="416188"/>
                  </a:lnTo>
                  <a:lnTo>
                    <a:pt x="648088" y="438913"/>
                  </a:lnTo>
                  <a:lnTo>
                    <a:pt x="670813" y="459365"/>
                  </a:lnTo>
                  <a:lnTo>
                    <a:pt x="691265" y="502542"/>
                  </a:lnTo>
                  <a:lnTo>
                    <a:pt x="675358" y="502542"/>
                  </a:lnTo>
                  <a:lnTo>
                    <a:pt x="627636" y="509359"/>
                  </a:lnTo>
                  <a:lnTo>
                    <a:pt x="616274" y="513904"/>
                  </a:lnTo>
                  <a:lnTo>
                    <a:pt x="604911" y="534356"/>
                  </a:lnTo>
                  <a:lnTo>
                    <a:pt x="616274" y="552536"/>
                  </a:lnTo>
                  <a:lnTo>
                    <a:pt x="611729" y="593440"/>
                  </a:lnTo>
                  <a:lnTo>
                    <a:pt x="605461" y="628958"/>
                  </a:lnTo>
                  <a:lnTo>
                    <a:pt x="606749" y="629473"/>
                  </a:lnTo>
                  <a:lnTo>
                    <a:pt x="613568" y="635535"/>
                  </a:lnTo>
                  <a:lnTo>
                    <a:pt x="616274" y="636617"/>
                  </a:lnTo>
                  <a:lnTo>
                    <a:pt x="628089" y="647120"/>
                  </a:lnTo>
                  <a:lnTo>
                    <a:pt x="638563" y="640835"/>
                  </a:lnTo>
                  <a:lnTo>
                    <a:pt x="640615" y="652463"/>
                  </a:lnTo>
                  <a:lnTo>
                    <a:pt x="648088" y="647979"/>
                  </a:lnTo>
                  <a:lnTo>
                    <a:pt x="654906" y="686611"/>
                  </a:lnTo>
                  <a:lnTo>
                    <a:pt x="620819" y="686611"/>
                  </a:lnTo>
                  <a:lnTo>
                    <a:pt x="617961" y="679467"/>
                  </a:lnTo>
                  <a:lnTo>
                    <a:pt x="611294" y="679467"/>
                  </a:lnTo>
                  <a:lnTo>
                    <a:pt x="602204" y="656743"/>
                  </a:lnTo>
                  <a:lnTo>
                    <a:pt x="592964" y="647503"/>
                  </a:lnTo>
                  <a:lnTo>
                    <a:pt x="568552" y="643434"/>
                  </a:lnTo>
                  <a:lnTo>
                    <a:pt x="564046" y="637127"/>
                  </a:lnTo>
                  <a:lnTo>
                    <a:pt x="559027" y="636290"/>
                  </a:lnTo>
                  <a:lnTo>
                    <a:pt x="553833" y="629019"/>
                  </a:lnTo>
                  <a:lnTo>
                    <a:pt x="536737" y="636617"/>
                  </a:lnTo>
                  <a:lnTo>
                    <a:pt x="509468" y="632072"/>
                  </a:lnTo>
                  <a:lnTo>
                    <a:pt x="502800" y="625404"/>
                  </a:lnTo>
                  <a:lnTo>
                    <a:pt x="499943" y="624928"/>
                  </a:lnTo>
                  <a:lnTo>
                    <a:pt x="490584" y="615569"/>
                  </a:lnTo>
                  <a:lnTo>
                    <a:pt x="470836" y="611620"/>
                  </a:lnTo>
                  <a:lnTo>
                    <a:pt x="454929" y="611620"/>
                  </a:lnTo>
                  <a:lnTo>
                    <a:pt x="452071" y="604476"/>
                  </a:lnTo>
                  <a:lnTo>
                    <a:pt x="445404" y="604476"/>
                  </a:lnTo>
                  <a:lnTo>
                    <a:pt x="443716" y="600258"/>
                  </a:lnTo>
                  <a:lnTo>
                    <a:pt x="439021" y="600258"/>
                  </a:lnTo>
                  <a:lnTo>
                    <a:pt x="423114" y="600258"/>
                  </a:lnTo>
                  <a:lnTo>
                    <a:pt x="400389" y="604802"/>
                  </a:lnTo>
                  <a:lnTo>
                    <a:pt x="384482" y="604802"/>
                  </a:lnTo>
                  <a:lnTo>
                    <a:pt x="375392" y="604802"/>
                  </a:lnTo>
                  <a:lnTo>
                    <a:pt x="375392" y="597658"/>
                  </a:lnTo>
                  <a:lnTo>
                    <a:pt x="374957" y="597658"/>
                  </a:lnTo>
                  <a:lnTo>
                    <a:pt x="365867" y="597658"/>
                  </a:lnTo>
                  <a:lnTo>
                    <a:pt x="365867" y="554482"/>
                  </a:lnTo>
                  <a:lnTo>
                    <a:pt x="354505" y="538574"/>
                  </a:lnTo>
                  <a:lnTo>
                    <a:pt x="347688" y="518122"/>
                  </a:lnTo>
                  <a:lnTo>
                    <a:pt x="354505" y="495398"/>
                  </a:lnTo>
                  <a:lnTo>
                    <a:pt x="347688" y="479490"/>
                  </a:lnTo>
                  <a:lnTo>
                    <a:pt x="347688" y="466182"/>
                  </a:lnTo>
                  <a:lnTo>
                    <a:pt x="316308" y="466182"/>
                  </a:lnTo>
                  <a:lnTo>
                    <a:pt x="316308" y="459038"/>
                  </a:lnTo>
                  <a:lnTo>
                    <a:pt x="306783" y="459038"/>
                  </a:lnTo>
                  <a:lnTo>
                    <a:pt x="306783" y="454820"/>
                  </a:lnTo>
                  <a:lnTo>
                    <a:pt x="298128" y="454820"/>
                  </a:lnTo>
                  <a:lnTo>
                    <a:pt x="293583" y="459365"/>
                  </a:lnTo>
                  <a:lnTo>
                    <a:pt x="273131" y="459365"/>
                  </a:lnTo>
                  <a:lnTo>
                    <a:pt x="261769" y="482089"/>
                  </a:lnTo>
                  <a:lnTo>
                    <a:pt x="257224" y="493452"/>
                  </a:lnTo>
                  <a:lnTo>
                    <a:pt x="239044" y="486634"/>
                  </a:lnTo>
                  <a:lnTo>
                    <a:pt x="223137" y="493452"/>
                  </a:lnTo>
                  <a:lnTo>
                    <a:pt x="202685" y="493452"/>
                  </a:lnTo>
                  <a:lnTo>
                    <a:pt x="196434" y="486308"/>
                  </a:lnTo>
                  <a:lnTo>
                    <a:pt x="193160" y="486308"/>
                  </a:lnTo>
                  <a:lnTo>
                    <a:pt x="177253" y="468128"/>
                  </a:lnTo>
                  <a:lnTo>
                    <a:pt x="170435" y="459038"/>
                  </a:lnTo>
                  <a:lnTo>
                    <a:pt x="161345" y="431769"/>
                  </a:lnTo>
                  <a:lnTo>
                    <a:pt x="153426" y="415929"/>
                  </a:lnTo>
                  <a:lnTo>
                    <a:pt x="52702" y="411643"/>
                  </a:lnTo>
                  <a:lnTo>
                    <a:pt x="36795" y="416188"/>
                  </a:lnTo>
                  <a:lnTo>
                    <a:pt x="29977" y="416188"/>
                  </a:lnTo>
                  <a:lnTo>
                    <a:pt x="14070" y="423005"/>
                  </a:lnTo>
                  <a:lnTo>
                    <a:pt x="10237" y="413422"/>
                  </a:lnTo>
                  <a:lnTo>
                    <a:pt x="4545" y="415861"/>
                  </a:lnTo>
                  <a:lnTo>
                    <a:pt x="0" y="404499"/>
                  </a:lnTo>
                  <a:lnTo>
                    <a:pt x="4545" y="399954"/>
                  </a:lnTo>
                  <a:lnTo>
                    <a:pt x="9090" y="384047"/>
                  </a:lnTo>
                  <a:lnTo>
                    <a:pt x="15908" y="372684"/>
                  </a:lnTo>
                  <a:lnTo>
                    <a:pt x="27270" y="365867"/>
                  </a:lnTo>
                  <a:lnTo>
                    <a:pt x="36360" y="372684"/>
                  </a:lnTo>
                  <a:lnTo>
                    <a:pt x="47722" y="356777"/>
                  </a:lnTo>
                  <a:lnTo>
                    <a:pt x="68174" y="356777"/>
                  </a:lnTo>
                  <a:lnTo>
                    <a:pt x="73532" y="363921"/>
                  </a:lnTo>
                  <a:lnTo>
                    <a:pt x="77699" y="363921"/>
                  </a:lnTo>
                  <a:lnTo>
                    <a:pt x="82568" y="370413"/>
                  </a:lnTo>
                  <a:lnTo>
                    <a:pt x="86354" y="372684"/>
                  </a:lnTo>
                  <a:lnTo>
                    <a:pt x="106806" y="349960"/>
                  </a:lnTo>
                  <a:lnTo>
                    <a:pt x="129531" y="334053"/>
                  </a:lnTo>
                  <a:lnTo>
                    <a:pt x="138621" y="324963"/>
                  </a:lnTo>
                  <a:lnTo>
                    <a:pt x="138621" y="290876"/>
                  </a:lnTo>
                  <a:lnTo>
                    <a:pt x="149983" y="254516"/>
                  </a:lnTo>
                  <a:lnTo>
                    <a:pt x="170435" y="238609"/>
                  </a:lnTo>
                  <a:lnTo>
                    <a:pt x="193160" y="222702"/>
                  </a:lnTo>
                  <a:lnTo>
                    <a:pt x="197705" y="204522"/>
                  </a:lnTo>
                  <a:lnTo>
                    <a:pt x="197705" y="195432"/>
                  </a:lnTo>
                  <a:lnTo>
                    <a:pt x="209067" y="184070"/>
                  </a:lnTo>
                  <a:lnTo>
                    <a:pt x="204522" y="161345"/>
                  </a:lnTo>
                  <a:lnTo>
                    <a:pt x="209067" y="129531"/>
                  </a:lnTo>
                  <a:lnTo>
                    <a:pt x="213612" y="102261"/>
                  </a:lnTo>
                  <a:lnTo>
                    <a:pt x="224974" y="86354"/>
                  </a:lnTo>
                  <a:lnTo>
                    <a:pt x="229519" y="65902"/>
                  </a:lnTo>
                  <a:lnTo>
                    <a:pt x="229519" y="38632"/>
                  </a:lnTo>
                  <a:lnTo>
                    <a:pt x="247699" y="18180"/>
                  </a:lnTo>
                  <a:lnTo>
                    <a:pt x="268151" y="6817"/>
                  </a:lnTo>
                  <a:lnTo>
                    <a:pt x="295421" y="22725"/>
                  </a:lnTo>
                  <a:lnTo>
                    <a:pt x="322690" y="34087"/>
                  </a:lnTo>
                  <a:lnTo>
                    <a:pt x="347688" y="38632"/>
                  </a:lnTo>
                  <a:lnTo>
                    <a:pt x="374957" y="43177"/>
                  </a:lnTo>
                  <a:lnTo>
                    <a:pt x="386319" y="22725"/>
                  </a:lnTo>
                  <a:lnTo>
                    <a:pt x="390864" y="18180"/>
                  </a:lnTo>
                  <a:lnTo>
                    <a:pt x="409044" y="22725"/>
                  </a:lnTo>
                  <a:lnTo>
                    <a:pt x="445404" y="6817"/>
                  </a:lnTo>
                  <a:lnTo>
                    <a:pt x="461311" y="11363"/>
                  </a:lnTo>
                  <a:lnTo>
                    <a:pt x="472673" y="11363"/>
                  </a:lnTo>
                  <a:lnTo>
                    <a:pt x="477218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4716795" y="4038646"/>
              <a:ext cx="347687" cy="380070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701455" y="3817080"/>
              <a:ext cx="208094" cy="245589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652030" y="3857985"/>
              <a:ext cx="57948" cy="39363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640099" y="3857984"/>
              <a:ext cx="153392" cy="174089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793490" y="3610855"/>
              <a:ext cx="363189" cy="256060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4633281" y="3563133"/>
              <a:ext cx="208094" cy="31376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4471367" y="3534159"/>
              <a:ext cx="332592" cy="274727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43456" h="366302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68488" y="359485"/>
                  </a:lnTo>
                  <a:lnTo>
                    <a:pt x="152581" y="366302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97716" y="334054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38958" y="291311"/>
                  </a:lnTo>
                  <a:lnTo>
                    <a:pt x="7143" y="291311"/>
                  </a:lnTo>
                  <a:lnTo>
                    <a:pt x="7143" y="281787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4418533" y="3583585"/>
              <a:ext cx="88789" cy="16873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394672" y="3615967"/>
              <a:ext cx="58193" cy="141461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06046" y="3615967"/>
              <a:ext cx="122795" cy="173843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46394" y="3498368"/>
              <a:ext cx="214993" cy="167515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905976" y="2591654"/>
              <a:ext cx="59979" cy="63062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912467" y="2489393"/>
              <a:ext cx="119631" cy="149983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5035507" y="2049672"/>
              <a:ext cx="267827" cy="226679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132655" y="2395573"/>
              <a:ext cx="95606" cy="122795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953617" y="2405717"/>
              <a:ext cx="259144" cy="180824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784969" y="2114435"/>
              <a:ext cx="279758" cy="262634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68469" y="2279759"/>
              <a:ext cx="356453" cy="356210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5271" h="474946">
                  <a:moveTo>
                    <a:pt x="263606" y="0"/>
                  </a:moveTo>
                  <a:lnTo>
                    <a:pt x="264121" y="3093"/>
                  </a:lnTo>
                  <a:lnTo>
                    <a:pt x="270750" y="0"/>
                  </a:lnTo>
                  <a:lnTo>
                    <a:pt x="275295" y="27270"/>
                  </a:lnTo>
                  <a:lnTo>
                    <a:pt x="284058" y="27270"/>
                  </a:lnTo>
                  <a:lnTo>
                    <a:pt x="291202" y="27270"/>
                  </a:lnTo>
                  <a:lnTo>
                    <a:pt x="307109" y="49994"/>
                  </a:lnTo>
                  <a:lnTo>
                    <a:pt x="332681" y="73435"/>
                  </a:lnTo>
                  <a:lnTo>
                    <a:pt x="343142" y="70447"/>
                  </a:lnTo>
                  <a:lnTo>
                    <a:pt x="344928" y="71978"/>
                  </a:lnTo>
                  <a:lnTo>
                    <a:pt x="350286" y="70447"/>
                  </a:lnTo>
                  <a:lnTo>
                    <a:pt x="382100" y="97716"/>
                  </a:lnTo>
                  <a:lnTo>
                    <a:pt x="393463" y="102261"/>
                  </a:lnTo>
                  <a:lnTo>
                    <a:pt x="397681" y="102261"/>
                  </a:lnTo>
                  <a:lnTo>
                    <a:pt x="404825" y="102261"/>
                  </a:lnTo>
                  <a:lnTo>
                    <a:pt x="420732" y="113624"/>
                  </a:lnTo>
                  <a:lnTo>
                    <a:pt x="475271" y="124986"/>
                  </a:lnTo>
                  <a:lnTo>
                    <a:pt x="452547" y="161345"/>
                  </a:lnTo>
                  <a:lnTo>
                    <a:pt x="448002" y="204522"/>
                  </a:lnTo>
                  <a:lnTo>
                    <a:pt x="436639" y="211340"/>
                  </a:lnTo>
                  <a:lnTo>
                    <a:pt x="432472" y="209554"/>
                  </a:lnTo>
                  <a:lnTo>
                    <a:pt x="429495" y="211340"/>
                  </a:lnTo>
                  <a:lnTo>
                    <a:pt x="421729" y="208011"/>
                  </a:lnTo>
                  <a:lnTo>
                    <a:pt x="425277" y="220430"/>
                  </a:lnTo>
                  <a:lnTo>
                    <a:pt x="398008" y="247699"/>
                  </a:lnTo>
                  <a:lnTo>
                    <a:pt x="398008" y="269866"/>
                  </a:lnTo>
                  <a:lnTo>
                    <a:pt x="406771" y="263607"/>
                  </a:lnTo>
                  <a:lnTo>
                    <a:pt x="408409" y="267539"/>
                  </a:lnTo>
                  <a:lnTo>
                    <a:pt x="413915" y="263607"/>
                  </a:lnTo>
                  <a:lnTo>
                    <a:pt x="425277" y="290876"/>
                  </a:lnTo>
                  <a:lnTo>
                    <a:pt x="425277" y="302239"/>
                  </a:lnTo>
                  <a:lnTo>
                    <a:pt x="436639" y="322691"/>
                  </a:lnTo>
                  <a:lnTo>
                    <a:pt x="425277" y="338598"/>
                  </a:lnTo>
                  <a:lnTo>
                    <a:pt x="432094" y="381775"/>
                  </a:lnTo>
                  <a:lnTo>
                    <a:pt x="445403" y="381775"/>
                  </a:lnTo>
                  <a:lnTo>
                    <a:pt x="452547" y="381775"/>
                  </a:lnTo>
                  <a:lnTo>
                    <a:pt x="448002" y="409045"/>
                  </a:lnTo>
                  <a:lnTo>
                    <a:pt x="413915" y="436314"/>
                  </a:lnTo>
                  <a:lnTo>
                    <a:pt x="408002" y="435329"/>
                  </a:lnTo>
                  <a:lnTo>
                    <a:pt x="406771" y="436314"/>
                  </a:lnTo>
                  <a:lnTo>
                    <a:pt x="342566" y="425613"/>
                  </a:lnTo>
                  <a:lnTo>
                    <a:pt x="291202" y="436314"/>
                  </a:lnTo>
                  <a:lnTo>
                    <a:pt x="286657" y="468129"/>
                  </a:lnTo>
                  <a:lnTo>
                    <a:pt x="243480" y="474946"/>
                  </a:lnTo>
                  <a:lnTo>
                    <a:pt x="241832" y="474078"/>
                  </a:lnTo>
                  <a:lnTo>
                    <a:pt x="236336" y="474946"/>
                  </a:lnTo>
                  <a:lnTo>
                    <a:pt x="197840" y="454685"/>
                  </a:lnTo>
                  <a:lnTo>
                    <a:pt x="188941" y="463584"/>
                  </a:lnTo>
                  <a:lnTo>
                    <a:pt x="183540" y="461841"/>
                  </a:lnTo>
                  <a:lnTo>
                    <a:pt x="181797" y="463584"/>
                  </a:lnTo>
                  <a:lnTo>
                    <a:pt x="111351" y="440859"/>
                  </a:lnTo>
                  <a:lnTo>
                    <a:pt x="95444" y="420407"/>
                  </a:lnTo>
                  <a:lnTo>
                    <a:pt x="118168" y="388592"/>
                  </a:lnTo>
                  <a:lnTo>
                    <a:pt x="122713" y="286331"/>
                  </a:lnTo>
                  <a:lnTo>
                    <a:pt x="86354" y="231792"/>
                  </a:lnTo>
                  <a:lnTo>
                    <a:pt x="59084" y="204522"/>
                  </a:lnTo>
                  <a:lnTo>
                    <a:pt x="4545" y="184070"/>
                  </a:lnTo>
                  <a:lnTo>
                    <a:pt x="0" y="140893"/>
                  </a:lnTo>
                  <a:lnTo>
                    <a:pt x="47722" y="136348"/>
                  </a:lnTo>
                  <a:lnTo>
                    <a:pt x="50453" y="136769"/>
                  </a:lnTo>
                  <a:lnTo>
                    <a:pt x="54866" y="136348"/>
                  </a:lnTo>
                  <a:lnTo>
                    <a:pt x="106604" y="144308"/>
                  </a:lnTo>
                  <a:lnTo>
                    <a:pt x="95444" y="81809"/>
                  </a:lnTo>
                  <a:lnTo>
                    <a:pt x="103778" y="88477"/>
                  </a:lnTo>
                  <a:lnTo>
                    <a:pt x="102588" y="81809"/>
                  </a:lnTo>
                  <a:lnTo>
                    <a:pt x="134013" y="106949"/>
                  </a:lnTo>
                  <a:lnTo>
                    <a:pt x="220429" y="65902"/>
                  </a:lnTo>
                  <a:lnTo>
                    <a:pt x="229519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4486706" y="2179201"/>
              <a:ext cx="111143" cy="122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190" h="163402">
                  <a:moveTo>
                    <a:pt x="102261" y="0"/>
                  </a:moveTo>
                  <a:lnTo>
                    <a:pt x="129531" y="0"/>
                  </a:lnTo>
                  <a:lnTo>
                    <a:pt x="132831" y="6601"/>
                  </a:lnTo>
                  <a:lnTo>
                    <a:pt x="136828" y="6601"/>
                  </a:lnTo>
                  <a:lnTo>
                    <a:pt x="148190" y="29326"/>
                  </a:lnTo>
                  <a:lnTo>
                    <a:pt x="136828" y="81593"/>
                  </a:lnTo>
                  <a:lnTo>
                    <a:pt x="125466" y="104318"/>
                  </a:lnTo>
                  <a:lnTo>
                    <a:pt x="105013" y="104318"/>
                  </a:lnTo>
                  <a:lnTo>
                    <a:pt x="109558" y="163402"/>
                  </a:lnTo>
                  <a:lnTo>
                    <a:pt x="93651" y="152040"/>
                  </a:lnTo>
                  <a:lnTo>
                    <a:pt x="88790" y="147179"/>
                  </a:lnTo>
                  <a:lnTo>
                    <a:pt x="86354" y="145439"/>
                  </a:lnTo>
                  <a:lnTo>
                    <a:pt x="65917" y="125002"/>
                  </a:lnTo>
                  <a:lnTo>
                    <a:pt x="34567" y="140677"/>
                  </a:lnTo>
                  <a:lnTo>
                    <a:pt x="7297" y="136132"/>
                  </a:lnTo>
                  <a:lnTo>
                    <a:pt x="13510" y="131783"/>
                  </a:lnTo>
                  <a:lnTo>
                    <a:pt x="0" y="129531"/>
                  </a:lnTo>
                  <a:lnTo>
                    <a:pt x="22725" y="113624"/>
                  </a:lnTo>
                  <a:lnTo>
                    <a:pt x="54539" y="2272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563403" y="2426332"/>
              <a:ext cx="121010" cy="87249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79265" y="2039283"/>
              <a:ext cx="153392" cy="119468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157768" y="2821741"/>
              <a:ext cx="570957" cy="573070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031647" y="3639828"/>
              <a:ext cx="88789" cy="92035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978812" y="3571654"/>
              <a:ext cx="206390" cy="151850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27680" y="2869462"/>
              <a:ext cx="439967" cy="455388"/>
            </a:xfrm>
            <a:custGeom>
              <a:avLst/>
              <a:gdLst>
                <a:gd name="connsiteX0" fmla="*/ 406772 w 586622"/>
                <a:gd name="connsiteY0" fmla="*/ 0 h 607184"/>
                <a:gd name="connsiteX1" fmla="*/ 434041 w 586622"/>
                <a:gd name="connsiteY1" fmla="*/ 0 h 607184"/>
                <a:gd name="connsiteX2" fmla="*/ 456766 w 586622"/>
                <a:gd name="connsiteY2" fmla="*/ 15907 h 607184"/>
                <a:gd name="connsiteX3" fmla="*/ 493126 w 586622"/>
                <a:gd name="connsiteY3" fmla="*/ 15907 h 607184"/>
                <a:gd name="connsiteX4" fmla="*/ 531757 w 586622"/>
                <a:gd name="connsiteY4" fmla="*/ 27270 h 607184"/>
                <a:gd name="connsiteX5" fmla="*/ 547665 w 586622"/>
                <a:gd name="connsiteY5" fmla="*/ 27270 h 607184"/>
                <a:gd name="connsiteX6" fmla="*/ 551634 w 586622"/>
                <a:gd name="connsiteY6" fmla="*/ 36795 h 607184"/>
                <a:gd name="connsiteX7" fmla="*/ 554808 w 586622"/>
                <a:gd name="connsiteY7" fmla="*/ 36795 h 607184"/>
                <a:gd name="connsiteX8" fmla="*/ 566170 w 586622"/>
                <a:gd name="connsiteY8" fmla="*/ 64064 h 607184"/>
                <a:gd name="connsiteX9" fmla="*/ 570715 w 586622"/>
                <a:gd name="connsiteY9" fmla="*/ 89061 h 607184"/>
                <a:gd name="connsiteX10" fmla="*/ 582077 w 586622"/>
                <a:gd name="connsiteY10" fmla="*/ 139056 h 607184"/>
                <a:gd name="connsiteX11" fmla="*/ 586622 w 586622"/>
                <a:gd name="connsiteY11" fmla="*/ 143601 h 607184"/>
                <a:gd name="connsiteX12" fmla="*/ 582077 w 586622"/>
                <a:gd name="connsiteY12" fmla="*/ 166325 h 607184"/>
                <a:gd name="connsiteX13" fmla="*/ 532083 w 586622"/>
                <a:gd name="connsiteY13" fmla="*/ 170870 h 607184"/>
                <a:gd name="connsiteX14" fmla="*/ 516176 w 586622"/>
                <a:gd name="connsiteY14" fmla="*/ 186778 h 607184"/>
                <a:gd name="connsiteX15" fmla="*/ 495724 w 586622"/>
                <a:gd name="connsiteY15" fmla="*/ 191323 h 607184"/>
                <a:gd name="connsiteX16" fmla="*/ 495724 w 586622"/>
                <a:gd name="connsiteY16" fmla="*/ 218592 h 607184"/>
                <a:gd name="connsiteX17" fmla="*/ 452547 w 586622"/>
                <a:gd name="connsiteY17" fmla="*/ 234499 h 607184"/>
                <a:gd name="connsiteX18" fmla="*/ 441184 w 586622"/>
                <a:gd name="connsiteY18" fmla="*/ 261769 h 607184"/>
                <a:gd name="connsiteX19" fmla="*/ 409370 w 586622"/>
                <a:gd name="connsiteY19" fmla="*/ 273131 h 607184"/>
                <a:gd name="connsiteX20" fmla="*/ 373010 w 586622"/>
                <a:gd name="connsiteY20" fmla="*/ 277676 h 607184"/>
                <a:gd name="connsiteX21" fmla="*/ 313926 w 586622"/>
                <a:gd name="connsiteY21" fmla="*/ 304946 h 607184"/>
                <a:gd name="connsiteX22" fmla="*/ 313926 w 586622"/>
                <a:gd name="connsiteY22" fmla="*/ 359485 h 607184"/>
                <a:gd name="connsiteX23" fmla="*/ 307109 w 586622"/>
                <a:gd name="connsiteY23" fmla="*/ 359485 h 607184"/>
                <a:gd name="connsiteX24" fmla="*/ 307109 w 586622"/>
                <a:gd name="connsiteY24" fmla="*/ 379937 h 607184"/>
                <a:gd name="connsiteX25" fmla="*/ 286657 w 586622"/>
                <a:gd name="connsiteY25" fmla="*/ 379937 h 607184"/>
                <a:gd name="connsiteX26" fmla="*/ 275294 w 586622"/>
                <a:gd name="connsiteY26" fmla="*/ 391300 h 607184"/>
                <a:gd name="connsiteX27" fmla="*/ 259387 w 586622"/>
                <a:gd name="connsiteY27" fmla="*/ 391300 h 607184"/>
                <a:gd name="connsiteX28" fmla="*/ 243480 w 586622"/>
                <a:gd name="connsiteY28" fmla="*/ 386755 h 607184"/>
                <a:gd name="connsiteX29" fmla="*/ 211665 w 586622"/>
                <a:gd name="connsiteY29" fmla="*/ 391300 h 607184"/>
                <a:gd name="connsiteX30" fmla="*/ 200303 w 586622"/>
                <a:gd name="connsiteY30" fmla="*/ 423114 h 607184"/>
                <a:gd name="connsiteX31" fmla="*/ 188941 w 586622"/>
                <a:gd name="connsiteY31" fmla="*/ 423114 h 607184"/>
                <a:gd name="connsiteX32" fmla="*/ 173033 w 586622"/>
                <a:gd name="connsiteY32" fmla="*/ 470836 h 607184"/>
                <a:gd name="connsiteX33" fmla="*/ 118494 w 586622"/>
                <a:gd name="connsiteY33" fmla="*/ 520830 h 607184"/>
                <a:gd name="connsiteX34" fmla="*/ 109404 w 586622"/>
                <a:gd name="connsiteY34" fmla="*/ 573097 h 607184"/>
                <a:gd name="connsiteX35" fmla="*/ 93497 w 586622"/>
                <a:gd name="connsiteY35" fmla="*/ 591277 h 607184"/>
                <a:gd name="connsiteX36" fmla="*/ 86680 w 586622"/>
                <a:gd name="connsiteY36" fmla="*/ 607184 h 607184"/>
                <a:gd name="connsiteX37" fmla="*/ 7143 w 586622"/>
                <a:gd name="connsiteY37" fmla="*/ 607184 h 607184"/>
                <a:gd name="connsiteX38" fmla="*/ 7143 w 586622"/>
                <a:gd name="connsiteY38" fmla="*/ 597659 h 607184"/>
                <a:gd name="connsiteX39" fmla="*/ 0 w 586622"/>
                <a:gd name="connsiteY39" fmla="*/ 597659 h 607184"/>
                <a:gd name="connsiteX40" fmla="*/ 0 w 586622"/>
                <a:gd name="connsiteY40" fmla="*/ 581752 h 607184"/>
                <a:gd name="connsiteX41" fmla="*/ 15908 w 586622"/>
                <a:gd name="connsiteY41" fmla="*/ 570390 h 607184"/>
                <a:gd name="connsiteX42" fmla="*/ 27270 w 586622"/>
                <a:gd name="connsiteY42" fmla="*/ 547665 h 607184"/>
                <a:gd name="connsiteX43" fmla="*/ 27270 w 586622"/>
                <a:gd name="connsiteY43" fmla="*/ 538575 h 607184"/>
                <a:gd name="connsiteX44" fmla="*/ 36360 w 586622"/>
                <a:gd name="connsiteY44" fmla="*/ 511305 h 607184"/>
                <a:gd name="connsiteX45" fmla="*/ 59084 w 586622"/>
                <a:gd name="connsiteY45" fmla="*/ 484036 h 607184"/>
                <a:gd name="connsiteX46" fmla="*/ 68174 w 586622"/>
                <a:gd name="connsiteY46" fmla="*/ 472674 h 607184"/>
                <a:gd name="connsiteX47" fmla="*/ 79537 w 586622"/>
                <a:gd name="connsiteY47" fmla="*/ 452221 h 607184"/>
                <a:gd name="connsiteX48" fmla="*/ 79537 w 586622"/>
                <a:gd name="connsiteY48" fmla="*/ 429497 h 607184"/>
                <a:gd name="connsiteX49" fmla="*/ 95444 w 586622"/>
                <a:gd name="connsiteY49" fmla="*/ 402227 h 607184"/>
                <a:gd name="connsiteX50" fmla="*/ 118169 w 586622"/>
                <a:gd name="connsiteY50" fmla="*/ 393137 h 607184"/>
                <a:gd name="connsiteX51" fmla="*/ 138621 w 586622"/>
                <a:gd name="connsiteY51" fmla="*/ 349960 h 607184"/>
                <a:gd name="connsiteX52" fmla="*/ 161345 w 586622"/>
                <a:gd name="connsiteY52" fmla="*/ 334053 h 607184"/>
                <a:gd name="connsiteX53" fmla="*/ 193160 w 586622"/>
                <a:gd name="connsiteY53" fmla="*/ 327235 h 607184"/>
                <a:gd name="connsiteX54" fmla="*/ 224974 w 586622"/>
                <a:gd name="connsiteY54" fmla="*/ 299966 h 607184"/>
                <a:gd name="connsiteX55" fmla="*/ 240882 w 586622"/>
                <a:gd name="connsiteY55" fmla="*/ 290876 h 607184"/>
                <a:gd name="connsiteX56" fmla="*/ 272696 w 586622"/>
                <a:gd name="connsiteY56" fmla="*/ 252244 h 607184"/>
                <a:gd name="connsiteX57" fmla="*/ 263606 w 586622"/>
                <a:gd name="connsiteY57" fmla="*/ 199977 h 607184"/>
                <a:gd name="connsiteX58" fmla="*/ 279514 w 586622"/>
                <a:gd name="connsiteY58" fmla="*/ 161345 h 607184"/>
                <a:gd name="connsiteX59" fmla="*/ 284059 w 586622"/>
                <a:gd name="connsiteY59" fmla="*/ 138621 h 607184"/>
                <a:gd name="connsiteX60" fmla="*/ 306783 w 586622"/>
                <a:gd name="connsiteY60" fmla="*/ 113624 h 607184"/>
                <a:gd name="connsiteX61" fmla="*/ 343143 w 586622"/>
                <a:gd name="connsiteY61" fmla="*/ 90899 h 607184"/>
                <a:gd name="connsiteX62" fmla="*/ 370412 w 586622"/>
                <a:gd name="connsiteY62" fmla="*/ 70447 h 607184"/>
                <a:gd name="connsiteX63" fmla="*/ 397682 w 586622"/>
                <a:gd name="connsiteY63" fmla="*/ 27270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6622" h="607184">
                  <a:moveTo>
                    <a:pt x="406772" y="0"/>
                  </a:moveTo>
                  <a:lnTo>
                    <a:pt x="434041" y="0"/>
                  </a:lnTo>
                  <a:lnTo>
                    <a:pt x="456766" y="15907"/>
                  </a:lnTo>
                  <a:lnTo>
                    <a:pt x="493126" y="15907"/>
                  </a:lnTo>
                  <a:lnTo>
                    <a:pt x="531757" y="27270"/>
                  </a:lnTo>
                  <a:lnTo>
                    <a:pt x="547665" y="27270"/>
                  </a:lnTo>
                  <a:lnTo>
                    <a:pt x="551634" y="36795"/>
                  </a:lnTo>
                  <a:lnTo>
                    <a:pt x="554808" y="36795"/>
                  </a:lnTo>
                  <a:lnTo>
                    <a:pt x="566170" y="64064"/>
                  </a:lnTo>
                  <a:lnTo>
                    <a:pt x="570715" y="89061"/>
                  </a:lnTo>
                  <a:lnTo>
                    <a:pt x="582077" y="139056"/>
                  </a:lnTo>
                  <a:lnTo>
                    <a:pt x="586622" y="143601"/>
                  </a:lnTo>
                  <a:lnTo>
                    <a:pt x="582077" y="166325"/>
                  </a:lnTo>
                  <a:lnTo>
                    <a:pt x="532083" y="170870"/>
                  </a:lnTo>
                  <a:lnTo>
                    <a:pt x="516176" y="186778"/>
                  </a:lnTo>
                  <a:lnTo>
                    <a:pt x="495724" y="191323"/>
                  </a:lnTo>
                  <a:lnTo>
                    <a:pt x="495724" y="218592"/>
                  </a:lnTo>
                  <a:lnTo>
                    <a:pt x="452547" y="234499"/>
                  </a:lnTo>
                  <a:lnTo>
                    <a:pt x="441184" y="261769"/>
                  </a:lnTo>
                  <a:lnTo>
                    <a:pt x="409370" y="273131"/>
                  </a:lnTo>
                  <a:lnTo>
                    <a:pt x="373010" y="277676"/>
                  </a:lnTo>
                  <a:lnTo>
                    <a:pt x="313926" y="304946"/>
                  </a:lnTo>
                  <a:lnTo>
                    <a:pt x="313926" y="359485"/>
                  </a:lnTo>
                  <a:lnTo>
                    <a:pt x="307109" y="359485"/>
                  </a:lnTo>
                  <a:lnTo>
                    <a:pt x="307109" y="379937"/>
                  </a:lnTo>
                  <a:lnTo>
                    <a:pt x="286657" y="379937"/>
                  </a:lnTo>
                  <a:lnTo>
                    <a:pt x="275294" y="391300"/>
                  </a:lnTo>
                  <a:lnTo>
                    <a:pt x="259387" y="391300"/>
                  </a:lnTo>
                  <a:lnTo>
                    <a:pt x="243480" y="386755"/>
                  </a:lnTo>
                  <a:lnTo>
                    <a:pt x="211665" y="391300"/>
                  </a:lnTo>
                  <a:lnTo>
                    <a:pt x="200303" y="423114"/>
                  </a:lnTo>
                  <a:lnTo>
                    <a:pt x="188941" y="423114"/>
                  </a:lnTo>
                  <a:lnTo>
                    <a:pt x="173033" y="470836"/>
                  </a:lnTo>
                  <a:lnTo>
                    <a:pt x="118494" y="520830"/>
                  </a:lnTo>
                  <a:lnTo>
                    <a:pt x="109404" y="573097"/>
                  </a:lnTo>
                  <a:lnTo>
                    <a:pt x="93497" y="591277"/>
                  </a:lnTo>
                  <a:lnTo>
                    <a:pt x="86680" y="607184"/>
                  </a:lnTo>
                  <a:lnTo>
                    <a:pt x="7143" y="607184"/>
                  </a:lnTo>
                  <a:lnTo>
                    <a:pt x="7143" y="597659"/>
                  </a:lnTo>
                  <a:lnTo>
                    <a:pt x="0" y="597659"/>
                  </a:lnTo>
                  <a:lnTo>
                    <a:pt x="0" y="581752"/>
                  </a:lnTo>
                  <a:lnTo>
                    <a:pt x="15908" y="570390"/>
                  </a:lnTo>
                  <a:lnTo>
                    <a:pt x="27270" y="547665"/>
                  </a:lnTo>
                  <a:lnTo>
                    <a:pt x="27270" y="538575"/>
                  </a:lnTo>
                  <a:lnTo>
                    <a:pt x="36360" y="511305"/>
                  </a:lnTo>
                  <a:lnTo>
                    <a:pt x="59084" y="484036"/>
                  </a:lnTo>
                  <a:lnTo>
                    <a:pt x="68174" y="472674"/>
                  </a:lnTo>
                  <a:lnTo>
                    <a:pt x="79537" y="452221"/>
                  </a:lnTo>
                  <a:lnTo>
                    <a:pt x="79537" y="429497"/>
                  </a:lnTo>
                  <a:lnTo>
                    <a:pt x="95444" y="402227"/>
                  </a:lnTo>
                  <a:lnTo>
                    <a:pt x="118169" y="393137"/>
                  </a:lnTo>
                  <a:lnTo>
                    <a:pt x="138621" y="349960"/>
                  </a:lnTo>
                  <a:lnTo>
                    <a:pt x="161345" y="334053"/>
                  </a:lnTo>
                  <a:lnTo>
                    <a:pt x="193160" y="327235"/>
                  </a:lnTo>
                  <a:lnTo>
                    <a:pt x="224974" y="299966"/>
                  </a:lnTo>
                  <a:lnTo>
                    <a:pt x="240882" y="290876"/>
                  </a:lnTo>
                  <a:lnTo>
                    <a:pt x="272696" y="252244"/>
                  </a:lnTo>
                  <a:lnTo>
                    <a:pt x="263606" y="199977"/>
                  </a:lnTo>
                  <a:lnTo>
                    <a:pt x="279514" y="161345"/>
                  </a:lnTo>
                  <a:lnTo>
                    <a:pt x="284059" y="138621"/>
                  </a:lnTo>
                  <a:lnTo>
                    <a:pt x="306783" y="113624"/>
                  </a:lnTo>
                  <a:lnTo>
                    <a:pt x="343143" y="90899"/>
                  </a:lnTo>
                  <a:lnTo>
                    <a:pt x="370412" y="70447"/>
                  </a:lnTo>
                  <a:lnTo>
                    <a:pt x="397682" y="2727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053476" y="3212035"/>
              <a:ext cx="462205" cy="431364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406603" y="3252778"/>
              <a:ext cx="438344" cy="353289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664759" y="4459619"/>
              <a:ext cx="242869" cy="245426"/>
            </a:xfrm>
            <a:custGeom>
              <a:avLst/>
              <a:gdLst>
                <a:gd name="connsiteX0" fmla="*/ 68263 w 226218"/>
                <a:gd name="connsiteY0" fmla="*/ 0 h 228600"/>
                <a:gd name="connsiteX1" fmla="*/ 75406 w 226218"/>
                <a:gd name="connsiteY1" fmla="*/ 0 h 228600"/>
                <a:gd name="connsiteX2" fmla="*/ 93663 w 226218"/>
                <a:gd name="connsiteY2" fmla="*/ 0 h 228600"/>
                <a:gd name="connsiteX3" fmla="*/ 100806 w 226218"/>
                <a:gd name="connsiteY3" fmla="*/ 0 h 228600"/>
                <a:gd name="connsiteX4" fmla="*/ 124618 w 226218"/>
                <a:gd name="connsiteY4" fmla="*/ 14288 h 228600"/>
                <a:gd name="connsiteX5" fmla="*/ 124618 w 226218"/>
                <a:gd name="connsiteY5" fmla="*/ 22225 h 228600"/>
                <a:gd name="connsiteX6" fmla="*/ 130968 w 226218"/>
                <a:gd name="connsiteY6" fmla="*/ 36513 h 228600"/>
                <a:gd name="connsiteX7" fmla="*/ 130968 w 226218"/>
                <a:gd name="connsiteY7" fmla="*/ 74613 h 228600"/>
                <a:gd name="connsiteX8" fmla="*/ 152896 w 226218"/>
                <a:gd name="connsiteY8" fmla="*/ 81062 h 228600"/>
                <a:gd name="connsiteX9" fmla="*/ 161925 w 226218"/>
                <a:gd name="connsiteY9" fmla="*/ 74613 h 228600"/>
                <a:gd name="connsiteX10" fmla="*/ 166127 w 226218"/>
                <a:gd name="connsiteY10" fmla="*/ 76714 h 228600"/>
                <a:gd name="connsiteX11" fmla="*/ 169068 w 226218"/>
                <a:gd name="connsiteY11" fmla="*/ 74613 h 228600"/>
                <a:gd name="connsiteX12" fmla="*/ 184943 w 226218"/>
                <a:gd name="connsiteY12" fmla="*/ 82550 h 228600"/>
                <a:gd name="connsiteX13" fmla="*/ 191293 w 226218"/>
                <a:gd name="connsiteY13" fmla="*/ 88900 h 228600"/>
                <a:gd name="connsiteX14" fmla="*/ 191293 w 226218"/>
                <a:gd name="connsiteY14" fmla="*/ 115888 h 228600"/>
                <a:gd name="connsiteX15" fmla="*/ 195969 w 226218"/>
                <a:gd name="connsiteY15" fmla="*/ 126798 h 228600"/>
                <a:gd name="connsiteX16" fmla="*/ 206375 w 226218"/>
                <a:gd name="connsiteY16" fmla="*/ 123825 h 228600"/>
                <a:gd name="connsiteX17" fmla="*/ 210185 w 226218"/>
                <a:gd name="connsiteY17" fmla="*/ 124778 h 228600"/>
                <a:gd name="connsiteX18" fmla="*/ 213518 w 226218"/>
                <a:gd name="connsiteY18" fmla="*/ 123825 h 228600"/>
                <a:gd name="connsiteX19" fmla="*/ 226218 w 226218"/>
                <a:gd name="connsiteY19" fmla="*/ 127000 h 228600"/>
                <a:gd name="connsiteX20" fmla="*/ 226218 w 226218"/>
                <a:gd name="connsiteY20" fmla="*/ 146050 h 228600"/>
                <a:gd name="connsiteX21" fmla="*/ 221456 w 226218"/>
                <a:gd name="connsiteY21" fmla="*/ 160338 h 228600"/>
                <a:gd name="connsiteX22" fmla="*/ 213518 w 226218"/>
                <a:gd name="connsiteY22" fmla="*/ 176213 h 228600"/>
                <a:gd name="connsiteX23" fmla="*/ 210343 w 226218"/>
                <a:gd name="connsiteY23" fmla="*/ 201613 h 228600"/>
                <a:gd name="connsiteX24" fmla="*/ 188118 w 226218"/>
                <a:gd name="connsiteY24" fmla="*/ 225425 h 228600"/>
                <a:gd name="connsiteX25" fmla="*/ 169068 w 226218"/>
                <a:gd name="connsiteY25" fmla="*/ 228600 h 228600"/>
                <a:gd name="connsiteX26" fmla="*/ 164690 w 226218"/>
                <a:gd name="connsiteY26" fmla="*/ 228139 h 228600"/>
                <a:gd name="connsiteX27" fmla="*/ 161925 w 226218"/>
                <a:gd name="connsiteY27" fmla="*/ 228600 h 228600"/>
                <a:gd name="connsiteX28" fmla="*/ 131763 w 226218"/>
                <a:gd name="connsiteY28" fmla="*/ 225425 h 228600"/>
                <a:gd name="connsiteX29" fmla="*/ 106363 w 226218"/>
                <a:gd name="connsiteY29" fmla="*/ 217488 h 228600"/>
                <a:gd name="connsiteX30" fmla="*/ 131763 w 226218"/>
                <a:gd name="connsiteY30" fmla="*/ 171450 h 228600"/>
                <a:gd name="connsiteX31" fmla="*/ 128588 w 226218"/>
                <a:gd name="connsiteY31" fmla="*/ 160338 h 228600"/>
                <a:gd name="connsiteX32" fmla="*/ 101600 w 226218"/>
                <a:gd name="connsiteY32" fmla="*/ 149225 h 228600"/>
                <a:gd name="connsiteX33" fmla="*/ 68263 w 226218"/>
                <a:gd name="connsiteY33" fmla="*/ 130175 h 228600"/>
                <a:gd name="connsiteX34" fmla="*/ 49213 w 226218"/>
                <a:gd name="connsiteY34" fmla="*/ 123825 h 228600"/>
                <a:gd name="connsiteX35" fmla="*/ 0 w 226218"/>
                <a:gd name="connsiteY35" fmla="*/ 82550 h 228600"/>
                <a:gd name="connsiteX36" fmla="*/ 11113 w 226218"/>
                <a:gd name="connsiteY36" fmla="*/ 47625 h 228600"/>
                <a:gd name="connsiteX37" fmla="*/ 11113 w 226218"/>
                <a:gd name="connsiteY37" fmla="*/ 33338 h 228600"/>
                <a:gd name="connsiteX38" fmla="*/ 23813 w 226218"/>
                <a:gd name="connsiteY38" fmla="*/ 635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6218" h="228600">
                  <a:moveTo>
                    <a:pt x="68263" y="0"/>
                  </a:moveTo>
                  <a:lnTo>
                    <a:pt x="75406" y="0"/>
                  </a:lnTo>
                  <a:lnTo>
                    <a:pt x="93663" y="0"/>
                  </a:lnTo>
                  <a:lnTo>
                    <a:pt x="100806" y="0"/>
                  </a:lnTo>
                  <a:lnTo>
                    <a:pt x="124618" y="14288"/>
                  </a:lnTo>
                  <a:lnTo>
                    <a:pt x="124618" y="22225"/>
                  </a:lnTo>
                  <a:lnTo>
                    <a:pt x="130968" y="36513"/>
                  </a:lnTo>
                  <a:lnTo>
                    <a:pt x="130968" y="74613"/>
                  </a:lnTo>
                  <a:lnTo>
                    <a:pt x="152896" y="81062"/>
                  </a:lnTo>
                  <a:lnTo>
                    <a:pt x="161925" y="74613"/>
                  </a:lnTo>
                  <a:lnTo>
                    <a:pt x="166127" y="76714"/>
                  </a:lnTo>
                  <a:lnTo>
                    <a:pt x="169068" y="74613"/>
                  </a:lnTo>
                  <a:lnTo>
                    <a:pt x="184943" y="82550"/>
                  </a:lnTo>
                  <a:lnTo>
                    <a:pt x="191293" y="88900"/>
                  </a:lnTo>
                  <a:lnTo>
                    <a:pt x="191293" y="115888"/>
                  </a:lnTo>
                  <a:lnTo>
                    <a:pt x="195969" y="126798"/>
                  </a:lnTo>
                  <a:lnTo>
                    <a:pt x="206375" y="123825"/>
                  </a:lnTo>
                  <a:lnTo>
                    <a:pt x="210185" y="124778"/>
                  </a:lnTo>
                  <a:lnTo>
                    <a:pt x="213518" y="123825"/>
                  </a:lnTo>
                  <a:lnTo>
                    <a:pt x="226218" y="127000"/>
                  </a:lnTo>
                  <a:lnTo>
                    <a:pt x="226218" y="146050"/>
                  </a:lnTo>
                  <a:lnTo>
                    <a:pt x="221456" y="160338"/>
                  </a:lnTo>
                  <a:lnTo>
                    <a:pt x="213518" y="176213"/>
                  </a:lnTo>
                  <a:lnTo>
                    <a:pt x="210343" y="201613"/>
                  </a:lnTo>
                  <a:lnTo>
                    <a:pt x="188118" y="225425"/>
                  </a:lnTo>
                  <a:lnTo>
                    <a:pt x="169068" y="228600"/>
                  </a:lnTo>
                  <a:lnTo>
                    <a:pt x="164690" y="228139"/>
                  </a:lnTo>
                  <a:lnTo>
                    <a:pt x="161925" y="228600"/>
                  </a:lnTo>
                  <a:lnTo>
                    <a:pt x="131763" y="225425"/>
                  </a:lnTo>
                  <a:lnTo>
                    <a:pt x="106363" y="217488"/>
                  </a:lnTo>
                  <a:lnTo>
                    <a:pt x="131763" y="171450"/>
                  </a:lnTo>
                  <a:lnTo>
                    <a:pt x="128588" y="160338"/>
                  </a:lnTo>
                  <a:lnTo>
                    <a:pt x="101600" y="149225"/>
                  </a:lnTo>
                  <a:lnTo>
                    <a:pt x="68263" y="130175"/>
                  </a:lnTo>
                  <a:lnTo>
                    <a:pt x="49213" y="123825"/>
                  </a:lnTo>
                  <a:lnTo>
                    <a:pt x="0" y="82550"/>
                  </a:lnTo>
                  <a:lnTo>
                    <a:pt x="11113" y="47625"/>
                  </a:lnTo>
                  <a:lnTo>
                    <a:pt x="11113" y="33338"/>
                  </a:lnTo>
                  <a:lnTo>
                    <a:pt x="23813" y="63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31" name="Freeform 5"/>
            <p:cNvSpPr>
              <a:spLocks/>
            </p:cNvSpPr>
            <p:nvPr/>
          </p:nvSpPr>
          <p:spPr bwMode="auto">
            <a:xfrm>
              <a:off x="4938360" y="2099098"/>
              <a:ext cx="88626" cy="40904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2" name="Freeform 10"/>
            <p:cNvSpPr>
              <a:spLocks/>
            </p:cNvSpPr>
            <p:nvPr/>
          </p:nvSpPr>
          <p:spPr bwMode="auto">
            <a:xfrm>
              <a:off x="4931543" y="2624037"/>
              <a:ext cx="47722" cy="11248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3" name="Freeform 14"/>
            <p:cNvSpPr>
              <a:spLocks noEditPoints="1"/>
            </p:cNvSpPr>
            <p:nvPr/>
          </p:nvSpPr>
          <p:spPr bwMode="auto">
            <a:xfrm>
              <a:off x="2371613" y="4531203"/>
              <a:ext cx="543688" cy="1210087"/>
            </a:xfrm>
            <a:custGeom>
              <a:avLst/>
              <a:gdLst>
                <a:gd name="T0" fmla="*/ 127 w 319"/>
                <a:gd name="T1" fmla="*/ 710 h 710"/>
                <a:gd name="T2" fmla="*/ 104 w 319"/>
                <a:gd name="T3" fmla="*/ 701 h 710"/>
                <a:gd name="T4" fmla="*/ 78 w 319"/>
                <a:gd name="T5" fmla="*/ 701 h 710"/>
                <a:gd name="T6" fmla="*/ 82 w 319"/>
                <a:gd name="T7" fmla="*/ 651 h 710"/>
                <a:gd name="T8" fmla="*/ 113 w 319"/>
                <a:gd name="T9" fmla="*/ 689 h 710"/>
                <a:gd name="T10" fmla="*/ 127 w 319"/>
                <a:gd name="T11" fmla="*/ 710 h 710"/>
                <a:gd name="T12" fmla="*/ 137 w 319"/>
                <a:gd name="T13" fmla="*/ 5 h 710"/>
                <a:gd name="T14" fmla="*/ 151 w 319"/>
                <a:gd name="T15" fmla="*/ 5 h 710"/>
                <a:gd name="T16" fmla="*/ 172 w 319"/>
                <a:gd name="T17" fmla="*/ 7 h 710"/>
                <a:gd name="T18" fmla="*/ 217 w 319"/>
                <a:gd name="T19" fmla="*/ 40 h 710"/>
                <a:gd name="T20" fmla="*/ 253 w 319"/>
                <a:gd name="T21" fmla="*/ 59 h 710"/>
                <a:gd name="T22" fmla="*/ 239 w 319"/>
                <a:gd name="T23" fmla="*/ 95 h 710"/>
                <a:gd name="T24" fmla="*/ 274 w 319"/>
                <a:gd name="T25" fmla="*/ 102 h 710"/>
                <a:gd name="T26" fmla="*/ 300 w 319"/>
                <a:gd name="T27" fmla="*/ 85 h 710"/>
                <a:gd name="T28" fmla="*/ 312 w 319"/>
                <a:gd name="T29" fmla="*/ 66 h 710"/>
                <a:gd name="T30" fmla="*/ 319 w 319"/>
                <a:gd name="T31" fmla="*/ 90 h 710"/>
                <a:gd name="T32" fmla="*/ 295 w 319"/>
                <a:gd name="T33" fmla="*/ 109 h 710"/>
                <a:gd name="T34" fmla="*/ 255 w 319"/>
                <a:gd name="T35" fmla="*/ 149 h 710"/>
                <a:gd name="T36" fmla="*/ 248 w 319"/>
                <a:gd name="T37" fmla="*/ 185 h 710"/>
                <a:gd name="T38" fmla="*/ 243 w 319"/>
                <a:gd name="T39" fmla="*/ 208 h 710"/>
                <a:gd name="T40" fmla="*/ 241 w 319"/>
                <a:gd name="T41" fmla="*/ 232 h 710"/>
                <a:gd name="T42" fmla="*/ 260 w 319"/>
                <a:gd name="T43" fmla="*/ 260 h 710"/>
                <a:gd name="T44" fmla="*/ 269 w 319"/>
                <a:gd name="T45" fmla="*/ 279 h 710"/>
                <a:gd name="T46" fmla="*/ 229 w 319"/>
                <a:gd name="T47" fmla="*/ 317 h 710"/>
                <a:gd name="T48" fmla="*/ 179 w 319"/>
                <a:gd name="T49" fmla="*/ 320 h 710"/>
                <a:gd name="T50" fmla="*/ 179 w 319"/>
                <a:gd name="T51" fmla="*/ 346 h 710"/>
                <a:gd name="T52" fmla="*/ 172 w 319"/>
                <a:gd name="T53" fmla="*/ 365 h 710"/>
                <a:gd name="T54" fmla="*/ 139 w 319"/>
                <a:gd name="T55" fmla="*/ 360 h 710"/>
                <a:gd name="T56" fmla="*/ 137 w 319"/>
                <a:gd name="T57" fmla="*/ 388 h 710"/>
                <a:gd name="T58" fmla="*/ 156 w 319"/>
                <a:gd name="T59" fmla="*/ 386 h 710"/>
                <a:gd name="T60" fmla="*/ 146 w 319"/>
                <a:gd name="T61" fmla="*/ 405 h 710"/>
                <a:gd name="T62" fmla="*/ 130 w 319"/>
                <a:gd name="T63" fmla="*/ 440 h 710"/>
                <a:gd name="T64" fmla="*/ 111 w 319"/>
                <a:gd name="T65" fmla="*/ 452 h 710"/>
                <a:gd name="T66" fmla="*/ 94 w 319"/>
                <a:gd name="T67" fmla="*/ 483 h 710"/>
                <a:gd name="T68" fmla="*/ 125 w 319"/>
                <a:gd name="T69" fmla="*/ 504 h 710"/>
                <a:gd name="T70" fmla="*/ 101 w 319"/>
                <a:gd name="T71" fmla="*/ 540 h 710"/>
                <a:gd name="T72" fmla="*/ 75 w 319"/>
                <a:gd name="T73" fmla="*/ 578 h 710"/>
                <a:gd name="T74" fmla="*/ 73 w 319"/>
                <a:gd name="T75" fmla="*/ 618 h 710"/>
                <a:gd name="T76" fmla="*/ 78 w 319"/>
                <a:gd name="T77" fmla="*/ 630 h 710"/>
                <a:gd name="T78" fmla="*/ 23 w 319"/>
                <a:gd name="T79" fmla="*/ 623 h 710"/>
                <a:gd name="T80" fmla="*/ 16 w 319"/>
                <a:gd name="T81" fmla="*/ 589 h 710"/>
                <a:gd name="T82" fmla="*/ 2 w 319"/>
                <a:gd name="T83" fmla="*/ 580 h 710"/>
                <a:gd name="T84" fmla="*/ 12 w 319"/>
                <a:gd name="T85" fmla="*/ 545 h 710"/>
                <a:gd name="T86" fmla="*/ 16 w 319"/>
                <a:gd name="T87" fmla="*/ 516 h 710"/>
                <a:gd name="T88" fmla="*/ 30 w 319"/>
                <a:gd name="T89" fmla="*/ 464 h 710"/>
                <a:gd name="T90" fmla="*/ 35 w 319"/>
                <a:gd name="T91" fmla="*/ 447 h 710"/>
                <a:gd name="T92" fmla="*/ 26 w 319"/>
                <a:gd name="T93" fmla="*/ 436 h 710"/>
                <a:gd name="T94" fmla="*/ 23 w 319"/>
                <a:gd name="T95" fmla="*/ 417 h 710"/>
                <a:gd name="T96" fmla="*/ 26 w 319"/>
                <a:gd name="T97" fmla="*/ 388 h 710"/>
                <a:gd name="T98" fmla="*/ 28 w 319"/>
                <a:gd name="T99" fmla="*/ 339 h 710"/>
                <a:gd name="T100" fmla="*/ 42 w 319"/>
                <a:gd name="T101" fmla="*/ 315 h 710"/>
                <a:gd name="T102" fmla="*/ 38 w 319"/>
                <a:gd name="T103" fmla="*/ 275 h 710"/>
                <a:gd name="T104" fmla="*/ 49 w 319"/>
                <a:gd name="T105" fmla="*/ 246 h 710"/>
                <a:gd name="T106" fmla="*/ 59 w 319"/>
                <a:gd name="T107" fmla="*/ 208 h 710"/>
                <a:gd name="T108" fmla="*/ 47 w 319"/>
                <a:gd name="T109" fmla="*/ 173 h 710"/>
                <a:gd name="T110" fmla="*/ 54 w 319"/>
                <a:gd name="T111" fmla="*/ 135 h 710"/>
                <a:gd name="T112" fmla="*/ 71 w 319"/>
                <a:gd name="T113" fmla="*/ 102 h 710"/>
                <a:gd name="T114" fmla="*/ 78 w 319"/>
                <a:gd name="T115" fmla="*/ 83 h 710"/>
                <a:gd name="T116" fmla="*/ 80 w 319"/>
                <a:gd name="T117" fmla="*/ 47 h 710"/>
                <a:gd name="T118" fmla="*/ 104 w 319"/>
                <a:gd name="T119" fmla="*/ 21 h 710"/>
                <a:gd name="T120" fmla="*/ 116 w 319"/>
                <a:gd name="T121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9" h="710">
                  <a:moveTo>
                    <a:pt x="127" y="710"/>
                  </a:moveTo>
                  <a:lnTo>
                    <a:pt x="127" y="710"/>
                  </a:lnTo>
                  <a:lnTo>
                    <a:pt x="113" y="710"/>
                  </a:lnTo>
                  <a:lnTo>
                    <a:pt x="104" y="701"/>
                  </a:lnTo>
                  <a:lnTo>
                    <a:pt x="94" y="701"/>
                  </a:lnTo>
                  <a:lnTo>
                    <a:pt x="78" y="701"/>
                  </a:lnTo>
                  <a:lnTo>
                    <a:pt x="78" y="639"/>
                  </a:lnTo>
                  <a:lnTo>
                    <a:pt x="82" y="651"/>
                  </a:lnTo>
                  <a:lnTo>
                    <a:pt x="92" y="672"/>
                  </a:lnTo>
                  <a:lnTo>
                    <a:pt x="113" y="689"/>
                  </a:lnTo>
                  <a:lnTo>
                    <a:pt x="134" y="694"/>
                  </a:lnTo>
                  <a:lnTo>
                    <a:pt x="127" y="710"/>
                  </a:lnTo>
                  <a:close/>
                  <a:moveTo>
                    <a:pt x="137" y="5"/>
                  </a:moveTo>
                  <a:lnTo>
                    <a:pt x="137" y="5"/>
                  </a:lnTo>
                  <a:lnTo>
                    <a:pt x="146" y="17"/>
                  </a:lnTo>
                  <a:lnTo>
                    <a:pt x="151" y="5"/>
                  </a:lnTo>
                  <a:lnTo>
                    <a:pt x="170" y="5"/>
                  </a:lnTo>
                  <a:lnTo>
                    <a:pt x="172" y="7"/>
                  </a:lnTo>
                  <a:lnTo>
                    <a:pt x="203" y="36"/>
                  </a:lnTo>
                  <a:lnTo>
                    <a:pt x="217" y="40"/>
                  </a:lnTo>
                  <a:lnTo>
                    <a:pt x="236" y="52"/>
                  </a:lnTo>
                  <a:lnTo>
                    <a:pt x="253" y="59"/>
                  </a:lnTo>
                  <a:lnTo>
                    <a:pt x="255" y="66"/>
                  </a:lnTo>
                  <a:lnTo>
                    <a:pt x="239" y="95"/>
                  </a:lnTo>
                  <a:lnTo>
                    <a:pt x="255" y="100"/>
                  </a:lnTo>
                  <a:lnTo>
                    <a:pt x="274" y="102"/>
                  </a:lnTo>
                  <a:lnTo>
                    <a:pt x="286" y="100"/>
                  </a:lnTo>
                  <a:lnTo>
                    <a:pt x="300" y="85"/>
                  </a:lnTo>
                  <a:lnTo>
                    <a:pt x="305" y="69"/>
                  </a:lnTo>
                  <a:lnTo>
                    <a:pt x="312" y="66"/>
                  </a:lnTo>
                  <a:lnTo>
                    <a:pt x="319" y="76"/>
                  </a:lnTo>
                  <a:lnTo>
                    <a:pt x="319" y="90"/>
                  </a:lnTo>
                  <a:lnTo>
                    <a:pt x="307" y="102"/>
                  </a:lnTo>
                  <a:lnTo>
                    <a:pt x="295" y="109"/>
                  </a:lnTo>
                  <a:lnTo>
                    <a:pt x="276" y="126"/>
                  </a:lnTo>
                  <a:lnTo>
                    <a:pt x="255" y="149"/>
                  </a:lnTo>
                  <a:lnTo>
                    <a:pt x="253" y="166"/>
                  </a:lnTo>
                  <a:lnTo>
                    <a:pt x="248" y="185"/>
                  </a:lnTo>
                  <a:lnTo>
                    <a:pt x="248" y="204"/>
                  </a:lnTo>
                  <a:lnTo>
                    <a:pt x="243" y="208"/>
                  </a:lnTo>
                  <a:lnTo>
                    <a:pt x="243" y="220"/>
                  </a:lnTo>
                  <a:lnTo>
                    <a:pt x="241" y="232"/>
                  </a:lnTo>
                  <a:lnTo>
                    <a:pt x="262" y="249"/>
                  </a:lnTo>
                  <a:lnTo>
                    <a:pt x="260" y="260"/>
                  </a:lnTo>
                  <a:lnTo>
                    <a:pt x="269" y="270"/>
                  </a:lnTo>
                  <a:lnTo>
                    <a:pt x="269" y="279"/>
                  </a:lnTo>
                  <a:lnTo>
                    <a:pt x="253" y="305"/>
                  </a:lnTo>
                  <a:lnTo>
                    <a:pt x="229" y="317"/>
                  </a:lnTo>
                  <a:lnTo>
                    <a:pt x="196" y="322"/>
                  </a:lnTo>
                  <a:lnTo>
                    <a:pt x="179" y="320"/>
                  </a:lnTo>
                  <a:lnTo>
                    <a:pt x="182" y="331"/>
                  </a:lnTo>
                  <a:lnTo>
                    <a:pt x="179" y="346"/>
                  </a:lnTo>
                  <a:lnTo>
                    <a:pt x="182" y="358"/>
                  </a:lnTo>
                  <a:lnTo>
                    <a:pt x="172" y="365"/>
                  </a:lnTo>
                  <a:lnTo>
                    <a:pt x="156" y="367"/>
                  </a:lnTo>
                  <a:lnTo>
                    <a:pt x="139" y="360"/>
                  </a:lnTo>
                  <a:lnTo>
                    <a:pt x="134" y="365"/>
                  </a:lnTo>
                  <a:lnTo>
                    <a:pt x="137" y="388"/>
                  </a:lnTo>
                  <a:lnTo>
                    <a:pt x="149" y="393"/>
                  </a:lnTo>
                  <a:lnTo>
                    <a:pt x="156" y="386"/>
                  </a:lnTo>
                  <a:lnTo>
                    <a:pt x="161" y="398"/>
                  </a:lnTo>
                  <a:lnTo>
                    <a:pt x="146" y="405"/>
                  </a:lnTo>
                  <a:lnTo>
                    <a:pt x="132" y="419"/>
                  </a:lnTo>
                  <a:lnTo>
                    <a:pt x="130" y="440"/>
                  </a:lnTo>
                  <a:lnTo>
                    <a:pt x="127" y="452"/>
                  </a:lnTo>
                  <a:lnTo>
                    <a:pt x="111" y="452"/>
                  </a:lnTo>
                  <a:lnTo>
                    <a:pt x="99" y="464"/>
                  </a:lnTo>
                  <a:lnTo>
                    <a:pt x="94" y="483"/>
                  </a:lnTo>
                  <a:lnTo>
                    <a:pt x="111" y="500"/>
                  </a:lnTo>
                  <a:lnTo>
                    <a:pt x="125" y="504"/>
                  </a:lnTo>
                  <a:lnTo>
                    <a:pt x="120" y="526"/>
                  </a:lnTo>
                  <a:lnTo>
                    <a:pt x="101" y="540"/>
                  </a:lnTo>
                  <a:lnTo>
                    <a:pt x="90" y="568"/>
                  </a:lnTo>
                  <a:lnTo>
                    <a:pt x="75" y="578"/>
                  </a:lnTo>
                  <a:lnTo>
                    <a:pt x="68" y="589"/>
                  </a:lnTo>
                  <a:lnTo>
                    <a:pt x="73" y="618"/>
                  </a:lnTo>
                  <a:lnTo>
                    <a:pt x="85" y="632"/>
                  </a:lnTo>
                  <a:lnTo>
                    <a:pt x="78" y="630"/>
                  </a:lnTo>
                  <a:lnTo>
                    <a:pt x="64" y="627"/>
                  </a:lnTo>
                  <a:lnTo>
                    <a:pt x="23" y="623"/>
                  </a:lnTo>
                  <a:lnTo>
                    <a:pt x="16" y="608"/>
                  </a:lnTo>
                  <a:lnTo>
                    <a:pt x="16" y="589"/>
                  </a:lnTo>
                  <a:lnTo>
                    <a:pt x="7" y="589"/>
                  </a:lnTo>
                  <a:lnTo>
                    <a:pt x="2" y="580"/>
                  </a:lnTo>
                  <a:lnTo>
                    <a:pt x="0" y="554"/>
                  </a:lnTo>
                  <a:lnTo>
                    <a:pt x="12" y="545"/>
                  </a:lnTo>
                  <a:lnTo>
                    <a:pt x="16" y="528"/>
                  </a:lnTo>
                  <a:lnTo>
                    <a:pt x="16" y="516"/>
                  </a:lnTo>
                  <a:lnTo>
                    <a:pt x="23" y="497"/>
                  </a:lnTo>
                  <a:lnTo>
                    <a:pt x="30" y="464"/>
                  </a:lnTo>
                  <a:lnTo>
                    <a:pt x="28" y="452"/>
                  </a:lnTo>
                  <a:lnTo>
                    <a:pt x="35" y="447"/>
                  </a:lnTo>
                  <a:lnTo>
                    <a:pt x="33" y="438"/>
                  </a:lnTo>
                  <a:lnTo>
                    <a:pt x="26" y="436"/>
                  </a:lnTo>
                  <a:lnTo>
                    <a:pt x="30" y="424"/>
                  </a:lnTo>
                  <a:lnTo>
                    <a:pt x="23" y="417"/>
                  </a:lnTo>
                  <a:lnTo>
                    <a:pt x="21" y="391"/>
                  </a:lnTo>
                  <a:lnTo>
                    <a:pt x="26" y="388"/>
                  </a:lnTo>
                  <a:lnTo>
                    <a:pt x="23" y="360"/>
                  </a:lnTo>
                  <a:lnTo>
                    <a:pt x="28" y="339"/>
                  </a:lnTo>
                  <a:lnTo>
                    <a:pt x="33" y="320"/>
                  </a:lnTo>
                  <a:lnTo>
                    <a:pt x="42" y="315"/>
                  </a:lnTo>
                  <a:lnTo>
                    <a:pt x="38" y="294"/>
                  </a:lnTo>
                  <a:lnTo>
                    <a:pt x="38" y="275"/>
                  </a:lnTo>
                  <a:lnTo>
                    <a:pt x="49" y="263"/>
                  </a:lnTo>
                  <a:lnTo>
                    <a:pt x="49" y="246"/>
                  </a:lnTo>
                  <a:lnTo>
                    <a:pt x="59" y="227"/>
                  </a:lnTo>
                  <a:lnTo>
                    <a:pt x="59" y="208"/>
                  </a:lnTo>
                  <a:lnTo>
                    <a:pt x="54" y="206"/>
                  </a:lnTo>
                  <a:lnTo>
                    <a:pt x="47" y="173"/>
                  </a:lnTo>
                  <a:lnTo>
                    <a:pt x="56" y="152"/>
                  </a:lnTo>
                  <a:lnTo>
                    <a:pt x="54" y="135"/>
                  </a:lnTo>
                  <a:lnTo>
                    <a:pt x="61" y="118"/>
                  </a:lnTo>
                  <a:lnTo>
                    <a:pt x="71" y="102"/>
                  </a:lnTo>
                  <a:lnTo>
                    <a:pt x="82" y="90"/>
                  </a:lnTo>
                  <a:lnTo>
                    <a:pt x="78" y="83"/>
                  </a:lnTo>
                  <a:lnTo>
                    <a:pt x="80" y="78"/>
                  </a:lnTo>
                  <a:lnTo>
                    <a:pt x="80" y="47"/>
                  </a:lnTo>
                  <a:lnTo>
                    <a:pt x="99" y="40"/>
                  </a:lnTo>
                  <a:lnTo>
                    <a:pt x="104" y="21"/>
                  </a:lnTo>
                  <a:lnTo>
                    <a:pt x="101" y="17"/>
                  </a:lnTo>
                  <a:lnTo>
                    <a:pt x="116" y="0"/>
                  </a:lnTo>
                  <a:lnTo>
                    <a:pt x="13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4" name="Freeform 18"/>
            <p:cNvSpPr>
              <a:spLocks noEditPoints="1"/>
            </p:cNvSpPr>
            <p:nvPr/>
          </p:nvSpPr>
          <p:spPr bwMode="auto">
            <a:xfrm>
              <a:off x="7523855" y="4215898"/>
              <a:ext cx="1111235" cy="1032835"/>
            </a:xfrm>
            <a:custGeom>
              <a:avLst/>
              <a:gdLst>
                <a:gd name="T0" fmla="*/ 544 w 652"/>
                <a:gd name="T1" fmla="*/ 550 h 606"/>
                <a:gd name="T2" fmla="*/ 562 w 652"/>
                <a:gd name="T3" fmla="*/ 580 h 606"/>
                <a:gd name="T4" fmla="*/ 539 w 652"/>
                <a:gd name="T5" fmla="*/ 606 h 606"/>
                <a:gd name="T6" fmla="*/ 508 w 652"/>
                <a:gd name="T7" fmla="*/ 554 h 606"/>
                <a:gd name="T8" fmla="*/ 489 w 652"/>
                <a:gd name="T9" fmla="*/ 50 h 606"/>
                <a:gd name="T10" fmla="*/ 520 w 652"/>
                <a:gd name="T11" fmla="*/ 69 h 606"/>
                <a:gd name="T12" fmla="*/ 527 w 652"/>
                <a:gd name="T13" fmla="*/ 102 h 606"/>
                <a:gd name="T14" fmla="*/ 553 w 652"/>
                <a:gd name="T15" fmla="*/ 145 h 606"/>
                <a:gd name="T16" fmla="*/ 584 w 652"/>
                <a:gd name="T17" fmla="*/ 176 h 606"/>
                <a:gd name="T18" fmla="*/ 605 w 652"/>
                <a:gd name="T19" fmla="*/ 197 h 606"/>
                <a:gd name="T20" fmla="*/ 641 w 652"/>
                <a:gd name="T21" fmla="*/ 247 h 606"/>
                <a:gd name="T22" fmla="*/ 652 w 652"/>
                <a:gd name="T23" fmla="*/ 296 h 606"/>
                <a:gd name="T24" fmla="*/ 645 w 652"/>
                <a:gd name="T25" fmla="*/ 348 h 606"/>
                <a:gd name="T26" fmla="*/ 617 w 652"/>
                <a:gd name="T27" fmla="*/ 405 h 606"/>
                <a:gd name="T28" fmla="*/ 596 w 652"/>
                <a:gd name="T29" fmla="*/ 455 h 606"/>
                <a:gd name="T30" fmla="*/ 567 w 652"/>
                <a:gd name="T31" fmla="*/ 483 h 606"/>
                <a:gd name="T32" fmla="*/ 520 w 652"/>
                <a:gd name="T33" fmla="*/ 500 h 606"/>
                <a:gd name="T34" fmla="*/ 492 w 652"/>
                <a:gd name="T35" fmla="*/ 505 h 606"/>
                <a:gd name="T36" fmla="*/ 442 w 652"/>
                <a:gd name="T37" fmla="*/ 488 h 606"/>
                <a:gd name="T38" fmla="*/ 418 w 652"/>
                <a:gd name="T39" fmla="*/ 443 h 606"/>
                <a:gd name="T40" fmla="*/ 395 w 652"/>
                <a:gd name="T41" fmla="*/ 429 h 606"/>
                <a:gd name="T42" fmla="*/ 397 w 652"/>
                <a:gd name="T43" fmla="*/ 401 h 606"/>
                <a:gd name="T44" fmla="*/ 369 w 652"/>
                <a:gd name="T45" fmla="*/ 427 h 606"/>
                <a:gd name="T46" fmla="*/ 338 w 652"/>
                <a:gd name="T47" fmla="*/ 386 h 606"/>
                <a:gd name="T48" fmla="*/ 290 w 652"/>
                <a:gd name="T49" fmla="*/ 360 h 606"/>
                <a:gd name="T50" fmla="*/ 208 w 652"/>
                <a:gd name="T51" fmla="*/ 374 h 606"/>
                <a:gd name="T52" fmla="*/ 167 w 652"/>
                <a:gd name="T53" fmla="*/ 405 h 606"/>
                <a:gd name="T54" fmla="*/ 118 w 652"/>
                <a:gd name="T55" fmla="*/ 408 h 606"/>
                <a:gd name="T56" fmla="*/ 85 w 652"/>
                <a:gd name="T57" fmla="*/ 422 h 606"/>
                <a:gd name="T58" fmla="*/ 35 w 652"/>
                <a:gd name="T59" fmla="*/ 415 h 606"/>
                <a:gd name="T60" fmla="*/ 37 w 652"/>
                <a:gd name="T61" fmla="*/ 393 h 606"/>
                <a:gd name="T62" fmla="*/ 30 w 652"/>
                <a:gd name="T63" fmla="*/ 344 h 606"/>
                <a:gd name="T64" fmla="*/ 21 w 652"/>
                <a:gd name="T65" fmla="*/ 306 h 606"/>
                <a:gd name="T66" fmla="*/ 0 w 652"/>
                <a:gd name="T67" fmla="*/ 261 h 606"/>
                <a:gd name="T68" fmla="*/ 14 w 652"/>
                <a:gd name="T69" fmla="*/ 266 h 606"/>
                <a:gd name="T70" fmla="*/ 2 w 652"/>
                <a:gd name="T71" fmla="*/ 230 h 606"/>
                <a:gd name="T72" fmla="*/ 7 w 652"/>
                <a:gd name="T73" fmla="*/ 197 h 606"/>
                <a:gd name="T74" fmla="*/ 35 w 652"/>
                <a:gd name="T75" fmla="*/ 180 h 606"/>
                <a:gd name="T76" fmla="*/ 66 w 652"/>
                <a:gd name="T77" fmla="*/ 166 h 606"/>
                <a:gd name="T78" fmla="*/ 97 w 652"/>
                <a:gd name="T79" fmla="*/ 154 h 606"/>
                <a:gd name="T80" fmla="*/ 134 w 652"/>
                <a:gd name="T81" fmla="*/ 133 h 606"/>
                <a:gd name="T82" fmla="*/ 158 w 652"/>
                <a:gd name="T83" fmla="*/ 93 h 606"/>
                <a:gd name="T84" fmla="*/ 170 w 652"/>
                <a:gd name="T85" fmla="*/ 88 h 606"/>
                <a:gd name="T86" fmla="*/ 191 w 652"/>
                <a:gd name="T87" fmla="*/ 64 h 606"/>
                <a:gd name="T88" fmla="*/ 208 w 652"/>
                <a:gd name="T89" fmla="*/ 55 h 606"/>
                <a:gd name="T90" fmla="*/ 243 w 652"/>
                <a:gd name="T91" fmla="*/ 69 h 606"/>
                <a:gd name="T92" fmla="*/ 269 w 652"/>
                <a:gd name="T93" fmla="*/ 48 h 606"/>
                <a:gd name="T94" fmla="*/ 290 w 652"/>
                <a:gd name="T95" fmla="*/ 24 h 606"/>
                <a:gd name="T96" fmla="*/ 300 w 652"/>
                <a:gd name="T97" fmla="*/ 10 h 606"/>
                <a:gd name="T98" fmla="*/ 343 w 652"/>
                <a:gd name="T99" fmla="*/ 22 h 606"/>
                <a:gd name="T100" fmla="*/ 371 w 652"/>
                <a:gd name="T101" fmla="*/ 22 h 606"/>
                <a:gd name="T102" fmla="*/ 371 w 652"/>
                <a:gd name="T103" fmla="*/ 43 h 606"/>
                <a:gd name="T104" fmla="*/ 359 w 652"/>
                <a:gd name="T105" fmla="*/ 64 h 606"/>
                <a:gd name="T106" fmla="*/ 392 w 652"/>
                <a:gd name="T107" fmla="*/ 90 h 606"/>
                <a:gd name="T108" fmla="*/ 421 w 652"/>
                <a:gd name="T109" fmla="*/ 109 h 606"/>
                <a:gd name="T110" fmla="*/ 454 w 652"/>
                <a:gd name="T111" fmla="*/ 93 h 606"/>
                <a:gd name="T112" fmla="*/ 458 w 652"/>
                <a:gd name="T113" fmla="*/ 60 h 606"/>
                <a:gd name="T114" fmla="*/ 458 w 652"/>
                <a:gd name="T115" fmla="*/ 27 h 606"/>
                <a:gd name="T116" fmla="*/ 473 w 652"/>
                <a:gd name="T117" fmla="*/ 0 h 606"/>
                <a:gd name="T118" fmla="*/ 482 w 652"/>
                <a:gd name="T119" fmla="*/ 2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06">
                  <a:moveTo>
                    <a:pt x="520" y="545"/>
                  </a:moveTo>
                  <a:lnTo>
                    <a:pt x="520" y="545"/>
                  </a:lnTo>
                  <a:lnTo>
                    <a:pt x="536" y="552"/>
                  </a:lnTo>
                  <a:lnTo>
                    <a:pt x="544" y="550"/>
                  </a:lnTo>
                  <a:lnTo>
                    <a:pt x="558" y="547"/>
                  </a:lnTo>
                  <a:lnTo>
                    <a:pt x="565" y="547"/>
                  </a:lnTo>
                  <a:lnTo>
                    <a:pt x="567" y="573"/>
                  </a:lnTo>
                  <a:lnTo>
                    <a:pt x="562" y="580"/>
                  </a:lnTo>
                  <a:lnTo>
                    <a:pt x="560" y="597"/>
                  </a:lnTo>
                  <a:lnTo>
                    <a:pt x="555" y="592"/>
                  </a:lnTo>
                  <a:lnTo>
                    <a:pt x="544" y="606"/>
                  </a:lnTo>
                  <a:lnTo>
                    <a:pt x="539" y="606"/>
                  </a:lnTo>
                  <a:lnTo>
                    <a:pt x="529" y="606"/>
                  </a:lnTo>
                  <a:lnTo>
                    <a:pt x="520" y="587"/>
                  </a:lnTo>
                  <a:lnTo>
                    <a:pt x="518" y="573"/>
                  </a:lnTo>
                  <a:lnTo>
                    <a:pt x="508" y="554"/>
                  </a:lnTo>
                  <a:lnTo>
                    <a:pt x="508" y="545"/>
                  </a:lnTo>
                  <a:lnTo>
                    <a:pt x="520" y="545"/>
                  </a:lnTo>
                  <a:close/>
                  <a:moveTo>
                    <a:pt x="489" y="50"/>
                  </a:moveTo>
                  <a:lnTo>
                    <a:pt x="489" y="50"/>
                  </a:lnTo>
                  <a:lnTo>
                    <a:pt x="496" y="62"/>
                  </a:lnTo>
                  <a:lnTo>
                    <a:pt x="506" y="57"/>
                  </a:lnTo>
                  <a:lnTo>
                    <a:pt x="510" y="64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20" y="93"/>
                  </a:lnTo>
                  <a:lnTo>
                    <a:pt x="522" y="100"/>
                  </a:lnTo>
                  <a:lnTo>
                    <a:pt x="527" y="102"/>
                  </a:lnTo>
                  <a:lnTo>
                    <a:pt x="532" y="116"/>
                  </a:lnTo>
                  <a:lnTo>
                    <a:pt x="532" y="126"/>
                  </a:lnTo>
                  <a:lnTo>
                    <a:pt x="536" y="138"/>
                  </a:lnTo>
                  <a:lnTo>
                    <a:pt x="553" y="145"/>
                  </a:lnTo>
                  <a:lnTo>
                    <a:pt x="565" y="154"/>
                  </a:lnTo>
                  <a:lnTo>
                    <a:pt x="577" y="161"/>
                  </a:lnTo>
                  <a:lnTo>
                    <a:pt x="574" y="166"/>
                  </a:lnTo>
                  <a:lnTo>
                    <a:pt x="584" y="176"/>
                  </a:lnTo>
                  <a:lnTo>
                    <a:pt x="588" y="195"/>
                  </a:lnTo>
                  <a:lnTo>
                    <a:pt x="596" y="192"/>
                  </a:lnTo>
                  <a:lnTo>
                    <a:pt x="603" y="199"/>
                  </a:lnTo>
                  <a:lnTo>
                    <a:pt x="605" y="197"/>
                  </a:lnTo>
                  <a:lnTo>
                    <a:pt x="610" y="214"/>
                  </a:lnTo>
                  <a:lnTo>
                    <a:pt x="619" y="225"/>
                  </a:lnTo>
                  <a:lnTo>
                    <a:pt x="629" y="232"/>
                  </a:lnTo>
                  <a:lnTo>
                    <a:pt x="641" y="247"/>
                  </a:lnTo>
                  <a:lnTo>
                    <a:pt x="645" y="261"/>
                  </a:lnTo>
                  <a:lnTo>
                    <a:pt x="645" y="270"/>
                  </a:lnTo>
                  <a:lnTo>
                    <a:pt x="645" y="282"/>
                  </a:lnTo>
                  <a:lnTo>
                    <a:pt x="652" y="296"/>
                  </a:lnTo>
                  <a:lnTo>
                    <a:pt x="650" y="313"/>
                  </a:lnTo>
                  <a:lnTo>
                    <a:pt x="648" y="322"/>
                  </a:lnTo>
                  <a:lnTo>
                    <a:pt x="645" y="339"/>
                  </a:lnTo>
                  <a:lnTo>
                    <a:pt x="645" y="348"/>
                  </a:lnTo>
                  <a:lnTo>
                    <a:pt x="641" y="363"/>
                  </a:lnTo>
                  <a:lnTo>
                    <a:pt x="633" y="382"/>
                  </a:lnTo>
                  <a:lnTo>
                    <a:pt x="622" y="389"/>
                  </a:lnTo>
                  <a:lnTo>
                    <a:pt x="617" y="405"/>
                  </a:lnTo>
                  <a:lnTo>
                    <a:pt x="610" y="415"/>
                  </a:lnTo>
                  <a:lnTo>
                    <a:pt x="605" y="431"/>
                  </a:lnTo>
                  <a:lnTo>
                    <a:pt x="598" y="441"/>
                  </a:lnTo>
                  <a:lnTo>
                    <a:pt x="596" y="455"/>
                  </a:lnTo>
                  <a:lnTo>
                    <a:pt x="593" y="469"/>
                  </a:lnTo>
                  <a:lnTo>
                    <a:pt x="593" y="476"/>
                  </a:lnTo>
                  <a:lnTo>
                    <a:pt x="584" y="483"/>
                  </a:lnTo>
                  <a:lnTo>
                    <a:pt x="567" y="483"/>
                  </a:lnTo>
                  <a:lnTo>
                    <a:pt x="551" y="493"/>
                  </a:lnTo>
                  <a:lnTo>
                    <a:pt x="544" y="500"/>
                  </a:lnTo>
                  <a:lnTo>
                    <a:pt x="534" y="509"/>
                  </a:lnTo>
                  <a:lnTo>
                    <a:pt x="520" y="500"/>
                  </a:lnTo>
                  <a:lnTo>
                    <a:pt x="510" y="495"/>
                  </a:lnTo>
                  <a:lnTo>
                    <a:pt x="513" y="486"/>
                  </a:lnTo>
                  <a:lnTo>
                    <a:pt x="506" y="490"/>
                  </a:lnTo>
                  <a:lnTo>
                    <a:pt x="492" y="505"/>
                  </a:lnTo>
                  <a:lnTo>
                    <a:pt x="477" y="498"/>
                  </a:lnTo>
                  <a:lnTo>
                    <a:pt x="468" y="495"/>
                  </a:lnTo>
                  <a:lnTo>
                    <a:pt x="458" y="493"/>
                  </a:lnTo>
                  <a:lnTo>
                    <a:pt x="442" y="488"/>
                  </a:lnTo>
                  <a:lnTo>
                    <a:pt x="432" y="474"/>
                  </a:lnTo>
                  <a:lnTo>
                    <a:pt x="430" y="460"/>
                  </a:lnTo>
                  <a:lnTo>
                    <a:pt x="425" y="450"/>
                  </a:lnTo>
                  <a:lnTo>
                    <a:pt x="418" y="443"/>
                  </a:lnTo>
                  <a:lnTo>
                    <a:pt x="402" y="441"/>
                  </a:lnTo>
                  <a:lnTo>
                    <a:pt x="406" y="429"/>
                  </a:lnTo>
                  <a:lnTo>
                    <a:pt x="402" y="415"/>
                  </a:lnTo>
                  <a:lnTo>
                    <a:pt x="395" y="429"/>
                  </a:lnTo>
                  <a:lnTo>
                    <a:pt x="380" y="431"/>
                  </a:lnTo>
                  <a:lnTo>
                    <a:pt x="390" y="422"/>
                  </a:lnTo>
                  <a:lnTo>
                    <a:pt x="392" y="410"/>
                  </a:lnTo>
                  <a:lnTo>
                    <a:pt x="397" y="401"/>
                  </a:lnTo>
                  <a:lnTo>
                    <a:pt x="397" y="386"/>
                  </a:lnTo>
                  <a:lnTo>
                    <a:pt x="383" y="403"/>
                  </a:lnTo>
                  <a:lnTo>
                    <a:pt x="373" y="410"/>
                  </a:lnTo>
                  <a:lnTo>
                    <a:pt x="369" y="427"/>
                  </a:lnTo>
                  <a:lnTo>
                    <a:pt x="354" y="417"/>
                  </a:lnTo>
                  <a:lnTo>
                    <a:pt x="354" y="408"/>
                  </a:lnTo>
                  <a:lnTo>
                    <a:pt x="345" y="393"/>
                  </a:lnTo>
                  <a:lnTo>
                    <a:pt x="338" y="386"/>
                  </a:lnTo>
                  <a:lnTo>
                    <a:pt x="340" y="382"/>
                  </a:lnTo>
                  <a:lnTo>
                    <a:pt x="319" y="370"/>
                  </a:lnTo>
                  <a:lnTo>
                    <a:pt x="307" y="370"/>
                  </a:lnTo>
                  <a:lnTo>
                    <a:pt x="290" y="360"/>
                  </a:lnTo>
                  <a:lnTo>
                    <a:pt x="262" y="363"/>
                  </a:lnTo>
                  <a:lnTo>
                    <a:pt x="241" y="370"/>
                  </a:lnTo>
                  <a:lnTo>
                    <a:pt x="224" y="374"/>
                  </a:lnTo>
                  <a:lnTo>
                    <a:pt x="208" y="374"/>
                  </a:lnTo>
                  <a:lnTo>
                    <a:pt x="191" y="384"/>
                  </a:lnTo>
                  <a:lnTo>
                    <a:pt x="177" y="389"/>
                  </a:lnTo>
                  <a:lnTo>
                    <a:pt x="175" y="398"/>
                  </a:lnTo>
                  <a:lnTo>
                    <a:pt x="167" y="405"/>
                  </a:lnTo>
                  <a:lnTo>
                    <a:pt x="153" y="408"/>
                  </a:lnTo>
                  <a:lnTo>
                    <a:pt x="144" y="408"/>
                  </a:lnTo>
                  <a:lnTo>
                    <a:pt x="130" y="405"/>
                  </a:lnTo>
                  <a:lnTo>
                    <a:pt x="118" y="408"/>
                  </a:lnTo>
                  <a:lnTo>
                    <a:pt x="106" y="408"/>
                  </a:lnTo>
                  <a:lnTo>
                    <a:pt x="97" y="417"/>
                  </a:lnTo>
                  <a:lnTo>
                    <a:pt x="92" y="417"/>
                  </a:lnTo>
                  <a:lnTo>
                    <a:pt x="85" y="422"/>
                  </a:lnTo>
                  <a:lnTo>
                    <a:pt x="75" y="429"/>
                  </a:lnTo>
                  <a:lnTo>
                    <a:pt x="63" y="429"/>
                  </a:lnTo>
                  <a:lnTo>
                    <a:pt x="54" y="429"/>
                  </a:lnTo>
                  <a:lnTo>
                    <a:pt x="35" y="415"/>
                  </a:lnTo>
                  <a:lnTo>
                    <a:pt x="28" y="412"/>
                  </a:lnTo>
                  <a:lnTo>
                    <a:pt x="28" y="401"/>
                  </a:lnTo>
                  <a:lnTo>
                    <a:pt x="35" y="398"/>
                  </a:lnTo>
                  <a:lnTo>
                    <a:pt x="37" y="393"/>
                  </a:lnTo>
                  <a:lnTo>
                    <a:pt x="37" y="386"/>
                  </a:lnTo>
                  <a:lnTo>
                    <a:pt x="40" y="374"/>
                  </a:lnTo>
                  <a:lnTo>
                    <a:pt x="37" y="363"/>
                  </a:lnTo>
                  <a:lnTo>
                    <a:pt x="30" y="344"/>
                  </a:lnTo>
                  <a:lnTo>
                    <a:pt x="28" y="332"/>
                  </a:lnTo>
                  <a:lnTo>
                    <a:pt x="28" y="322"/>
                  </a:lnTo>
                  <a:lnTo>
                    <a:pt x="21" y="311"/>
                  </a:lnTo>
                  <a:lnTo>
                    <a:pt x="21" y="306"/>
                  </a:lnTo>
                  <a:lnTo>
                    <a:pt x="14" y="299"/>
                  </a:lnTo>
                  <a:lnTo>
                    <a:pt x="11" y="285"/>
                  </a:lnTo>
                  <a:lnTo>
                    <a:pt x="2" y="268"/>
                  </a:lnTo>
                  <a:lnTo>
                    <a:pt x="0" y="261"/>
                  </a:lnTo>
                  <a:lnTo>
                    <a:pt x="7" y="268"/>
                  </a:lnTo>
                  <a:lnTo>
                    <a:pt x="2" y="254"/>
                  </a:lnTo>
                  <a:lnTo>
                    <a:pt x="9" y="258"/>
                  </a:lnTo>
                  <a:lnTo>
                    <a:pt x="14" y="266"/>
                  </a:lnTo>
                  <a:lnTo>
                    <a:pt x="14" y="256"/>
                  </a:lnTo>
                  <a:lnTo>
                    <a:pt x="7" y="242"/>
                  </a:lnTo>
                  <a:lnTo>
                    <a:pt x="4" y="237"/>
                  </a:lnTo>
                  <a:lnTo>
                    <a:pt x="2" y="230"/>
                  </a:lnTo>
                  <a:lnTo>
                    <a:pt x="2" y="221"/>
                  </a:lnTo>
                  <a:lnTo>
                    <a:pt x="7" y="216"/>
                  </a:lnTo>
                  <a:lnTo>
                    <a:pt x="9" y="206"/>
                  </a:lnTo>
                  <a:lnTo>
                    <a:pt x="7" y="197"/>
                  </a:lnTo>
                  <a:lnTo>
                    <a:pt x="14" y="185"/>
                  </a:lnTo>
                  <a:lnTo>
                    <a:pt x="14" y="199"/>
                  </a:lnTo>
                  <a:lnTo>
                    <a:pt x="21" y="185"/>
                  </a:lnTo>
                  <a:lnTo>
                    <a:pt x="35" y="180"/>
                  </a:lnTo>
                  <a:lnTo>
                    <a:pt x="42" y="173"/>
                  </a:lnTo>
                  <a:lnTo>
                    <a:pt x="54" y="166"/>
                  </a:lnTo>
                  <a:lnTo>
                    <a:pt x="63" y="166"/>
                  </a:lnTo>
                  <a:lnTo>
                    <a:pt x="66" y="166"/>
                  </a:lnTo>
                  <a:lnTo>
                    <a:pt x="80" y="161"/>
                  </a:lnTo>
                  <a:lnTo>
                    <a:pt x="89" y="159"/>
                  </a:lnTo>
                  <a:lnTo>
                    <a:pt x="92" y="154"/>
                  </a:lnTo>
                  <a:lnTo>
                    <a:pt x="97" y="154"/>
                  </a:lnTo>
                  <a:lnTo>
                    <a:pt x="106" y="154"/>
                  </a:lnTo>
                  <a:lnTo>
                    <a:pt x="123" y="150"/>
                  </a:lnTo>
                  <a:lnTo>
                    <a:pt x="130" y="143"/>
                  </a:lnTo>
                  <a:lnTo>
                    <a:pt x="134" y="133"/>
                  </a:lnTo>
                  <a:lnTo>
                    <a:pt x="144" y="124"/>
                  </a:lnTo>
                  <a:lnTo>
                    <a:pt x="146" y="116"/>
                  </a:lnTo>
                  <a:lnTo>
                    <a:pt x="146" y="107"/>
                  </a:lnTo>
                  <a:lnTo>
                    <a:pt x="158" y="93"/>
                  </a:lnTo>
                  <a:lnTo>
                    <a:pt x="163" y="107"/>
                  </a:lnTo>
                  <a:lnTo>
                    <a:pt x="170" y="105"/>
                  </a:lnTo>
                  <a:lnTo>
                    <a:pt x="165" y="98"/>
                  </a:lnTo>
                  <a:lnTo>
                    <a:pt x="170" y="88"/>
                  </a:lnTo>
                  <a:lnTo>
                    <a:pt x="177" y="93"/>
                  </a:lnTo>
                  <a:lnTo>
                    <a:pt x="179" y="81"/>
                  </a:lnTo>
                  <a:lnTo>
                    <a:pt x="189" y="71"/>
                  </a:lnTo>
                  <a:lnTo>
                    <a:pt x="191" y="64"/>
                  </a:lnTo>
                  <a:lnTo>
                    <a:pt x="201" y="62"/>
                  </a:lnTo>
                  <a:lnTo>
                    <a:pt x="201" y="57"/>
                  </a:lnTo>
                  <a:lnTo>
                    <a:pt x="208" y="60"/>
                  </a:lnTo>
                  <a:lnTo>
                    <a:pt x="208" y="55"/>
                  </a:lnTo>
                  <a:lnTo>
                    <a:pt x="215" y="53"/>
                  </a:lnTo>
                  <a:lnTo>
                    <a:pt x="222" y="50"/>
                  </a:lnTo>
                  <a:lnTo>
                    <a:pt x="234" y="60"/>
                  </a:lnTo>
                  <a:lnTo>
                    <a:pt x="243" y="69"/>
                  </a:lnTo>
                  <a:lnTo>
                    <a:pt x="255" y="69"/>
                  </a:lnTo>
                  <a:lnTo>
                    <a:pt x="264" y="69"/>
                  </a:lnTo>
                  <a:lnTo>
                    <a:pt x="260" y="62"/>
                  </a:lnTo>
                  <a:lnTo>
                    <a:pt x="269" y="48"/>
                  </a:lnTo>
                  <a:lnTo>
                    <a:pt x="276" y="43"/>
                  </a:lnTo>
                  <a:lnTo>
                    <a:pt x="274" y="38"/>
                  </a:lnTo>
                  <a:lnTo>
                    <a:pt x="281" y="29"/>
                  </a:lnTo>
                  <a:lnTo>
                    <a:pt x="290" y="24"/>
                  </a:lnTo>
                  <a:lnTo>
                    <a:pt x="298" y="27"/>
                  </a:lnTo>
                  <a:lnTo>
                    <a:pt x="312" y="22"/>
                  </a:lnTo>
                  <a:lnTo>
                    <a:pt x="312" y="15"/>
                  </a:lnTo>
                  <a:lnTo>
                    <a:pt x="300" y="10"/>
                  </a:lnTo>
                  <a:lnTo>
                    <a:pt x="309" y="8"/>
                  </a:lnTo>
                  <a:lnTo>
                    <a:pt x="319" y="10"/>
                  </a:lnTo>
                  <a:lnTo>
                    <a:pt x="328" y="17"/>
                  </a:lnTo>
                  <a:lnTo>
                    <a:pt x="343" y="22"/>
                  </a:lnTo>
                  <a:lnTo>
                    <a:pt x="345" y="19"/>
                  </a:lnTo>
                  <a:lnTo>
                    <a:pt x="357" y="24"/>
                  </a:lnTo>
                  <a:lnTo>
                    <a:pt x="366" y="19"/>
                  </a:lnTo>
                  <a:lnTo>
                    <a:pt x="371" y="22"/>
                  </a:lnTo>
                  <a:lnTo>
                    <a:pt x="376" y="19"/>
                  </a:lnTo>
                  <a:lnTo>
                    <a:pt x="383" y="27"/>
                  </a:lnTo>
                  <a:lnTo>
                    <a:pt x="378" y="36"/>
                  </a:lnTo>
                  <a:lnTo>
                    <a:pt x="371" y="43"/>
                  </a:lnTo>
                  <a:lnTo>
                    <a:pt x="366" y="43"/>
                  </a:lnTo>
                  <a:lnTo>
                    <a:pt x="369" y="50"/>
                  </a:lnTo>
                  <a:lnTo>
                    <a:pt x="364" y="57"/>
                  </a:lnTo>
                  <a:lnTo>
                    <a:pt x="359" y="64"/>
                  </a:lnTo>
                  <a:lnTo>
                    <a:pt x="359" y="71"/>
                  </a:lnTo>
                  <a:lnTo>
                    <a:pt x="371" y="81"/>
                  </a:lnTo>
                  <a:lnTo>
                    <a:pt x="385" y="86"/>
                  </a:lnTo>
                  <a:lnTo>
                    <a:pt x="392" y="90"/>
                  </a:lnTo>
                  <a:lnTo>
                    <a:pt x="404" y="100"/>
                  </a:lnTo>
                  <a:lnTo>
                    <a:pt x="409" y="100"/>
                  </a:lnTo>
                  <a:lnTo>
                    <a:pt x="418" y="105"/>
                  </a:lnTo>
                  <a:lnTo>
                    <a:pt x="421" y="109"/>
                  </a:lnTo>
                  <a:lnTo>
                    <a:pt x="435" y="116"/>
                  </a:lnTo>
                  <a:lnTo>
                    <a:pt x="447" y="109"/>
                  </a:lnTo>
                  <a:lnTo>
                    <a:pt x="449" y="102"/>
                  </a:lnTo>
                  <a:lnTo>
                    <a:pt x="454" y="93"/>
                  </a:lnTo>
                  <a:lnTo>
                    <a:pt x="454" y="83"/>
                  </a:lnTo>
                  <a:lnTo>
                    <a:pt x="458" y="71"/>
                  </a:lnTo>
                  <a:lnTo>
                    <a:pt x="456" y="62"/>
                  </a:lnTo>
                  <a:lnTo>
                    <a:pt x="458" y="60"/>
                  </a:lnTo>
                  <a:lnTo>
                    <a:pt x="456" y="48"/>
                  </a:lnTo>
                  <a:lnTo>
                    <a:pt x="458" y="36"/>
                  </a:lnTo>
                  <a:lnTo>
                    <a:pt x="463" y="34"/>
                  </a:lnTo>
                  <a:lnTo>
                    <a:pt x="458" y="27"/>
                  </a:lnTo>
                  <a:lnTo>
                    <a:pt x="463" y="19"/>
                  </a:lnTo>
                  <a:lnTo>
                    <a:pt x="468" y="10"/>
                  </a:lnTo>
                  <a:lnTo>
                    <a:pt x="468" y="5"/>
                  </a:lnTo>
                  <a:lnTo>
                    <a:pt x="473" y="0"/>
                  </a:lnTo>
                  <a:lnTo>
                    <a:pt x="477" y="8"/>
                  </a:lnTo>
                  <a:lnTo>
                    <a:pt x="480" y="17"/>
                  </a:lnTo>
                  <a:lnTo>
                    <a:pt x="482" y="19"/>
                  </a:lnTo>
                  <a:lnTo>
                    <a:pt x="482" y="27"/>
                  </a:lnTo>
                  <a:lnTo>
                    <a:pt x="489" y="34"/>
                  </a:lnTo>
                  <a:lnTo>
                    <a:pt x="489" y="43"/>
                  </a:lnTo>
                  <a:lnTo>
                    <a:pt x="489" y="5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4657142" y="2373498"/>
              <a:ext cx="209636" cy="103966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6" name="Freeform 26"/>
            <p:cNvSpPr>
              <a:spLocks/>
            </p:cNvSpPr>
            <p:nvPr/>
          </p:nvSpPr>
          <p:spPr bwMode="auto">
            <a:xfrm>
              <a:off x="4467960" y="2267828"/>
              <a:ext cx="95444" cy="85217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7" name="Freeform 34"/>
            <p:cNvSpPr>
              <a:spLocks/>
            </p:cNvSpPr>
            <p:nvPr/>
          </p:nvSpPr>
          <p:spPr bwMode="auto">
            <a:xfrm>
              <a:off x="5015055" y="2566089"/>
              <a:ext cx="170435" cy="109079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8" name="Freeform 36"/>
            <p:cNvSpPr>
              <a:spLocks noEditPoints="1"/>
            </p:cNvSpPr>
            <p:nvPr/>
          </p:nvSpPr>
          <p:spPr bwMode="auto">
            <a:xfrm>
              <a:off x="2218221" y="3152385"/>
              <a:ext cx="52835" cy="95444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39" name="Freeform 38"/>
            <p:cNvSpPr>
              <a:spLocks/>
            </p:cNvSpPr>
            <p:nvPr/>
          </p:nvSpPr>
          <p:spPr bwMode="auto">
            <a:xfrm>
              <a:off x="4830986" y="2526890"/>
              <a:ext cx="107375" cy="97148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0" name="Freeform 42"/>
            <p:cNvSpPr>
              <a:spLocks/>
            </p:cNvSpPr>
            <p:nvPr/>
          </p:nvSpPr>
          <p:spPr bwMode="auto">
            <a:xfrm>
              <a:off x="1935299" y="3401220"/>
              <a:ext cx="32384" cy="76697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2475577" y="4186072"/>
              <a:ext cx="334052" cy="380069"/>
            </a:xfrm>
            <a:custGeom>
              <a:avLst/>
              <a:gdLst>
                <a:gd name="connsiteX0" fmla="*/ 109538 w 311150"/>
                <a:gd name="connsiteY0" fmla="*/ 0 h 354012"/>
                <a:gd name="connsiteX1" fmla="*/ 108320 w 311150"/>
                <a:gd name="connsiteY1" fmla="*/ 4873 h 354012"/>
                <a:gd name="connsiteX2" fmla="*/ 109538 w 311150"/>
                <a:gd name="connsiteY2" fmla="*/ 4762 h 354012"/>
                <a:gd name="connsiteX3" fmla="*/ 105527 w 311150"/>
                <a:gd name="connsiteY3" fmla="*/ 20805 h 354012"/>
                <a:gd name="connsiteX4" fmla="*/ 109538 w 311150"/>
                <a:gd name="connsiteY4" fmla="*/ 30163 h 354012"/>
                <a:gd name="connsiteX5" fmla="*/ 109538 w 311150"/>
                <a:gd name="connsiteY5" fmla="*/ 34925 h 354012"/>
                <a:gd name="connsiteX6" fmla="*/ 109538 w 311150"/>
                <a:gd name="connsiteY6" fmla="*/ 44450 h 354012"/>
                <a:gd name="connsiteX7" fmla="*/ 134938 w 311150"/>
                <a:gd name="connsiteY7" fmla="*/ 68263 h 354012"/>
                <a:gd name="connsiteX8" fmla="*/ 165100 w 311150"/>
                <a:gd name="connsiteY8" fmla="*/ 74613 h 354012"/>
                <a:gd name="connsiteX9" fmla="*/ 173038 w 311150"/>
                <a:gd name="connsiteY9" fmla="*/ 82550 h 354012"/>
                <a:gd name="connsiteX10" fmla="*/ 192088 w 311150"/>
                <a:gd name="connsiteY10" fmla="*/ 90488 h 354012"/>
                <a:gd name="connsiteX11" fmla="*/ 203200 w 311150"/>
                <a:gd name="connsiteY11" fmla="*/ 96838 h 354012"/>
                <a:gd name="connsiteX12" fmla="*/ 217488 w 311150"/>
                <a:gd name="connsiteY12" fmla="*/ 93663 h 354012"/>
                <a:gd name="connsiteX13" fmla="*/ 233363 w 311150"/>
                <a:gd name="connsiteY13" fmla="*/ 104775 h 354012"/>
                <a:gd name="connsiteX14" fmla="*/ 236538 w 311150"/>
                <a:gd name="connsiteY14" fmla="*/ 120650 h 354012"/>
                <a:gd name="connsiteX15" fmla="*/ 241300 w 311150"/>
                <a:gd name="connsiteY15" fmla="*/ 127000 h 354012"/>
                <a:gd name="connsiteX16" fmla="*/ 241300 w 311150"/>
                <a:gd name="connsiteY16" fmla="*/ 131762 h 354012"/>
                <a:gd name="connsiteX17" fmla="*/ 241300 w 311150"/>
                <a:gd name="connsiteY17" fmla="*/ 138113 h 354012"/>
                <a:gd name="connsiteX18" fmla="*/ 241300 w 311150"/>
                <a:gd name="connsiteY18" fmla="*/ 142875 h 354012"/>
                <a:gd name="connsiteX19" fmla="*/ 234616 w 311150"/>
                <a:gd name="connsiteY19" fmla="*/ 142875 h 354012"/>
                <a:gd name="connsiteX20" fmla="*/ 241300 w 311150"/>
                <a:gd name="connsiteY20" fmla="*/ 168275 h 354012"/>
                <a:gd name="connsiteX21" fmla="*/ 288925 w 311150"/>
                <a:gd name="connsiteY21" fmla="*/ 168275 h 354012"/>
                <a:gd name="connsiteX22" fmla="*/ 288925 w 311150"/>
                <a:gd name="connsiteY22" fmla="*/ 173037 h 354012"/>
                <a:gd name="connsiteX23" fmla="*/ 288925 w 311150"/>
                <a:gd name="connsiteY23" fmla="*/ 187325 h 354012"/>
                <a:gd name="connsiteX24" fmla="*/ 288925 w 311150"/>
                <a:gd name="connsiteY24" fmla="*/ 192087 h 354012"/>
                <a:gd name="connsiteX25" fmla="*/ 288925 w 311150"/>
                <a:gd name="connsiteY25" fmla="*/ 195263 h 354012"/>
                <a:gd name="connsiteX26" fmla="*/ 304800 w 311150"/>
                <a:gd name="connsiteY26" fmla="*/ 203200 h 354012"/>
                <a:gd name="connsiteX27" fmla="*/ 311150 w 311150"/>
                <a:gd name="connsiteY27" fmla="*/ 222250 h 354012"/>
                <a:gd name="connsiteX28" fmla="*/ 310590 w 311150"/>
                <a:gd name="connsiteY28" fmla="*/ 225332 h 354012"/>
                <a:gd name="connsiteX29" fmla="*/ 311150 w 311150"/>
                <a:gd name="connsiteY29" fmla="*/ 227012 h 354012"/>
                <a:gd name="connsiteX30" fmla="*/ 307975 w 311150"/>
                <a:gd name="connsiteY30" fmla="*/ 244475 h 354012"/>
                <a:gd name="connsiteX31" fmla="*/ 300038 w 311150"/>
                <a:gd name="connsiteY31" fmla="*/ 260350 h 354012"/>
                <a:gd name="connsiteX32" fmla="*/ 300038 w 311150"/>
                <a:gd name="connsiteY32" fmla="*/ 269875 h 354012"/>
                <a:gd name="connsiteX33" fmla="*/ 300038 w 311150"/>
                <a:gd name="connsiteY33" fmla="*/ 274637 h 354012"/>
                <a:gd name="connsiteX34" fmla="*/ 293688 w 311150"/>
                <a:gd name="connsiteY34" fmla="*/ 279400 h 354012"/>
                <a:gd name="connsiteX35" fmla="*/ 293688 w 311150"/>
                <a:gd name="connsiteY35" fmla="*/ 274638 h 354012"/>
                <a:gd name="connsiteX36" fmla="*/ 293688 w 311150"/>
                <a:gd name="connsiteY36" fmla="*/ 271462 h 354012"/>
                <a:gd name="connsiteX37" fmla="*/ 269875 w 311150"/>
                <a:gd name="connsiteY37" fmla="*/ 257175 h 354012"/>
                <a:gd name="connsiteX38" fmla="*/ 244475 w 311150"/>
                <a:gd name="connsiteY38" fmla="*/ 257175 h 354012"/>
                <a:gd name="connsiteX39" fmla="*/ 200025 w 311150"/>
                <a:gd name="connsiteY39" fmla="*/ 263525 h 354012"/>
                <a:gd name="connsiteX40" fmla="*/ 187325 w 311150"/>
                <a:gd name="connsiteY40" fmla="*/ 290512 h 354012"/>
                <a:gd name="connsiteX41" fmla="*/ 187325 w 311150"/>
                <a:gd name="connsiteY41" fmla="*/ 296863 h 354012"/>
                <a:gd name="connsiteX42" fmla="*/ 187325 w 311150"/>
                <a:gd name="connsiteY42" fmla="*/ 301625 h 354012"/>
                <a:gd name="connsiteX43" fmla="*/ 176213 w 311150"/>
                <a:gd name="connsiteY43" fmla="*/ 334962 h 354012"/>
                <a:gd name="connsiteX44" fmla="*/ 173038 w 311150"/>
                <a:gd name="connsiteY44" fmla="*/ 331787 h 354012"/>
                <a:gd name="connsiteX45" fmla="*/ 142875 w 311150"/>
                <a:gd name="connsiteY45" fmla="*/ 327025 h 354012"/>
                <a:gd name="connsiteX46" fmla="*/ 134938 w 311150"/>
                <a:gd name="connsiteY46" fmla="*/ 350837 h 354012"/>
                <a:gd name="connsiteX47" fmla="*/ 115888 w 311150"/>
                <a:gd name="connsiteY47" fmla="*/ 331787 h 354012"/>
                <a:gd name="connsiteX48" fmla="*/ 87313 w 311150"/>
                <a:gd name="connsiteY48" fmla="*/ 323850 h 354012"/>
                <a:gd name="connsiteX49" fmla="*/ 63500 w 311150"/>
                <a:gd name="connsiteY49" fmla="*/ 350837 h 354012"/>
                <a:gd name="connsiteX50" fmla="*/ 46038 w 311150"/>
                <a:gd name="connsiteY50" fmla="*/ 354012 h 354012"/>
                <a:gd name="connsiteX51" fmla="*/ 33338 w 311150"/>
                <a:gd name="connsiteY51" fmla="*/ 315912 h 354012"/>
                <a:gd name="connsiteX52" fmla="*/ 19050 w 311150"/>
                <a:gd name="connsiteY52" fmla="*/ 285750 h 354012"/>
                <a:gd name="connsiteX53" fmla="*/ 20133 w 311150"/>
                <a:gd name="connsiteY53" fmla="*/ 283274 h 354012"/>
                <a:gd name="connsiteX54" fmla="*/ 19050 w 311150"/>
                <a:gd name="connsiteY54" fmla="*/ 280988 h 354012"/>
                <a:gd name="connsiteX55" fmla="*/ 28761 w 311150"/>
                <a:gd name="connsiteY55" fmla="*/ 258792 h 354012"/>
                <a:gd name="connsiteX56" fmla="*/ 15875 w 311150"/>
                <a:gd name="connsiteY56" fmla="*/ 244475 h 354012"/>
                <a:gd name="connsiteX57" fmla="*/ 11113 w 311150"/>
                <a:gd name="connsiteY57" fmla="*/ 227012 h 354012"/>
                <a:gd name="connsiteX58" fmla="*/ 0 w 311150"/>
                <a:gd name="connsiteY58" fmla="*/ 211137 h 354012"/>
                <a:gd name="connsiteX59" fmla="*/ 1431 w 311150"/>
                <a:gd name="connsiteY59" fmla="*/ 208419 h 354012"/>
                <a:gd name="connsiteX60" fmla="*/ 0 w 311150"/>
                <a:gd name="connsiteY60" fmla="*/ 206375 h 354012"/>
                <a:gd name="connsiteX61" fmla="*/ 14654 w 311150"/>
                <a:gd name="connsiteY61" fmla="*/ 178533 h 354012"/>
                <a:gd name="connsiteX62" fmla="*/ 4763 w 311150"/>
                <a:gd name="connsiteY62" fmla="*/ 158750 h 354012"/>
                <a:gd name="connsiteX63" fmla="*/ 6032 w 311150"/>
                <a:gd name="connsiteY63" fmla="*/ 156527 h 354012"/>
                <a:gd name="connsiteX64" fmla="*/ 4763 w 311150"/>
                <a:gd name="connsiteY64" fmla="*/ 153988 h 354012"/>
                <a:gd name="connsiteX65" fmla="*/ 9992 w 311150"/>
                <a:gd name="connsiteY65" fmla="*/ 144836 h 354012"/>
                <a:gd name="connsiteX66" fmla="*/ 7938 w 311150"/>
                <a:gd name="connsiteY66" fmla="*/ 139700 h 354012"/>
                <a:gd name="connsiteX67" fmla="*/ 9045 w 311150"/>
                <a:gd name="connsiteY67" fmla="*/ 137706 h 354012"/>
                <a:gd name="connsiteX68" fmla="*/ 7938 w 311150"/>
                <a:gd name="connsiteY68" fmla="*/ 134938 h 354012"/>
                <a:gd name="connsiteX69" fmla="*/ 15875 w 311150"/>
                <a:gd name="connsiteY69" fmla="*/ 120650 h 354012"/>
                <a:gd name="connsiteX70" fmla="*/ 15875 w 311150"/>
                <a:gd name="connsiteY70" fmla="*/ 101600 h 354012"/>
                <a:gd name="connsiteX71" fmla="*/ 15875 w 311150"/>
                <a:gd name="connsiteY71" fmla="*/ 96838 h 354012"/>
                <a:gd name="connsiteX72" fmla="*/ 19050 w 311150"/>
                <a:gd name="connsiteY72" fmla="*/ 82550 h 354012"/>
                <a:gd name="connsiteX73" fmla="*/ 21336 w 311150"/>
                <a:gd name="connsiteY73" fmla="*/ 74549 h 354012"/>
                <a:gd name="connsiteX74" fmla="*/ 0 w 311150"/>
                <a:gd name="connsiteY74" fmla="*/ 34925 h 354012"/>
                <a:gd name="connsiteX75" fmla="*/ 2817 w 311150"/>
                <a:gd name="connsiteY75" fmla="*/ 35394 h 354012"/>
                <a:gd name="connsiteX76" fmla="*/ 0 w 311150"/>
                <a:gd name="connsiteY76" fmla="*/ 30163 h 354012"/>
                <a:gd name="connsiteX77" fmla="*/ 19050 w 311150"/>
                <a:gd name="connsiteY77" fmla="*/ 33338 h 354012"/>
                <a:gd name="connsiteX78" fmla="*/ 33338 w 311150"/>
                <a:gd name="connsiteY78" fmla="*/ 30163 h 354012"/>
                <a:gd name="connsiteX79" fmla="*/ 38100 w 311150"/>
                <a:gd name="connsiteY79" fmla="*/ 25400 h 354012"/>
                <a:gd name="connsiteX80" fmla="*/ 60325 w 311150"/>
                <a:gd name="connsiteY80" fmla="*/ 14288 h 354012"/>
                <a:gd name="connsiteX81" fmla="*/ 74613 w 311150"/>
                <a:gd name="connsiteY81" fmla="*/ 3175 h 3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11150" h="354012">
                  <a:moveTo>
                    <a:pt x="109538" y="0"/>
                  </a:moveTo>
                  <a:lnTo>
                    <a:pt x="108320" y="4873"/>
                  </a:lnTo>
                  <a:lnTo>
                    <a:pt x="109538" y="4762"/>
                  </a:lnTo>
                  <a:lnTo>
                    <a:pt x="105527" y="20805"/>
                  </a:lnTo>
                  <a:lnTo>
                    <a:pt x="109538" y="30163"/>
                  </a:lnTo>
                  <a:lnTo>
                    <a:pt x="109538" y="34925"/>
                  </a:lnTo>
                  <a:lnTo>
                    <a:pt x="109538" y="44450"/>
                  </a:lnTo>
                  <a:lnTo>
                    <a:pt x="134938" y="68263"/>
                  </a:lnTo>
                  <a:lnTo>
                    <a:pt x="165100" y="74613"/>
                  </a:lnTo>
                  <a:lnTo>
                    <a:pt x="173038" y="82550"/>
                  </a:lnTo>
                  <a:lnTo>
                    <a:pt x="192088" y="90488"/>
                  </a:lnTo>
                  <a:lnTo>
                    <a:pt x="203200" y="96838"/>
                  </a:lnTo>
                  <a:lnTo>
                    <a:pt x="217488" y="93663"/>
                  </a:lnTo>
                  <a:lnTo>
                    <a:pt x="233363" y="104775"/>
                  </a:lnTo>
                  <a:lnTo>
                    <a:pt x="236538" y="120650"/>
                  </a:lnTo>
                  <a:lnTo>
                    <a:pt x="241300" y="127000"/>
                  </a:lnTo>
                  <a:lnTo>
                    <a:pt x="241300" y="131762"/>
                  </a:lnTo>
                  <a:lnTo>
                    <a:pt x="241300" y="138113"/>
                  </a:lnTo>
                  <a:lnTo>
                    <a:pt x="241300" y="142875"/>
                  </a:lnTo>
                  <a:lnTo>
                    <a:pt x="234616" y="142875"/>
                  </a:lnTo>
                  <a:lnTo>
                    <a:pt x="241300" y="168275"/>
                  </a:lnTo>
                  <a:lnTo>
                    <a:pt x="288925" y="168275"/>
                  </a:lnTo>
                  <a:lnTo>
                    <a:pt x="288925" y="173037"/>
                  </a:lnTo>
                  <a:lnTo>
                    <a:pt x="288925" y="187325"/>
                  </a:lnTo>
                  <a:lnTo>
                    <a:pt x="288925" y="192087"/>
                  </a:lnTo>
                  <a:lnTo>
                    <a:pt x="288925" y="195263"/>
                  </a:lnTo>
                  <a:lnTo>
                    <a:pt x="304800" y="203200"/>
                  </a:lnTo>
                  <a:lnTo>
                    <a:pt x="311150" y="222250"/>
                  </a:lnTo>
                  <a:lnTo>
                    <a:pt x="310590" y="225332"/>
                  </a:lnTo>
                  <a:lnTo>
                    <a:pt x="311150" y="227012"/>
                  </a:lnTo>
                  <a:lnTo>
                    <a:pt x="307975" y="244475"/>
                  </a:lnTo>
                  <a:lnTo>
                    <a:pt x="300038" y="260350"/>
                  </a:lnTo>
                  <a:lnTo>
                    <a:pt x="300038" y="269875"/>
                  </a:lnTo>
                  <a:lnTo>
                    <a:pt x="300038" y="274637"/>
                  </a:lnTo>
                  <a:lnTo>
                    <a:pt x="293688" y="279400"/>
                  </a:lnTo>
                  <a:lnTo>
                    <a:pt x="293688" y="274638"/>
                  </a:lnTo>
                  <a:lnTo>
                    <a:pt x="293688" y="271462"/>
                  </a:lnTo>
                  <a:lnTo>
                    <a:pt x="269875" y="257175"/>
                  </a:lnTo>
                  <a:lnTo>
                    <a:pt x="244475" y="257175"/>
                  </a:lnTo>
                  <a:lnTo>
                    <a:pt x="200025" y="263525"/>
                  </a:lnTo>
                  <a:lnTo>
                    <a:pt x="187325" y="290512"/>
                  </a:lnTo>
                  <a:lnTo>
                    <a:pt x="187325" y="296863"/>
                  </a:lnTo>
                  <a:lnTo>
                    <a:pt x="187325" y="301625"/>
                  </a:lnTo>
                  <a:lnTo>
                    <a:pt x="176213" y="334962"/>
                  </a:lnTo>
                  <a:lnTo>
                    <a:pt x="173038" y="331787"/>
                  </a:lnTo>
                  <a:lnTo>
                    <a:pt x="142875" y="327025"/>
                  </a:lnTo>
                  <a:lnTo>
                    <a:pt x="134938" y="350837"/>
                  </a:lnTo>
                  <a:lnTo>
                    <a:pt x="115888" y="331787"/>
                  </a:lnTo>
                  <a:lnTo>
                    <a:pt x="87313" y="323850"/>
                  </a:lnTo>
                  <a:lnTo>
                    <a:pt x="63500" y="350837"/>
                  </a:lnTo>
                  <a:lnTo>
                    <a:pt x="46038" y="354012"/>
                  </a:lnTo>
                  <a:lnTo>
                    <a:pt x="33338" y="315912"/>
                  </a:lnTo>
                  <a:lnTo>
                    <a:pt x="19050" y="285750"/>
                  </a:lnTo>
                  <a:lnTo>
                    <a:pt x="20133" y="283274"/>
                  </a:lnTo>
                  <a:lnTo>
                    <a:pt x="19050" y="280988"/>
                  </a:lnTo>
                  <a:lnTo>
                    <a:pt x="28761" y="258792"/>
                  </a:lnTo>
                  <a:lnTo>
                    <a:pt x="15875" y="244475"/>
                  </a:lnTo>
                  <a:lnTo>
                    <a:pt x="11113" y="227012"/>
                  </a:lnTo>
                  <a:lnTo>
                    <a:pt x="0" y="211137"/>
                  </a:lnTo>
                  <a:lnTo>
                    <a:pt x="1431" y="208419"/>
                  </a:lnTo>
                  <a:lnTo>
                    <a:pt x="0" y="206375"/>
                  </a:lnTo>
                  <a:lnTo>
                    <a:pt x="14654" y="178533"/>
                  </a:lnTo>
                  <a:lnTo>
                    <a:pt x="4763" y="158750"/>
                  </a:lnTo>
                  <a:lnTo>
                    <a:pt x="6032" y="156527"/>
                  </a:lnTo>
                  <a:lnTo>
                    <a:pt x="4763" y="153988"/>
                  </a:lnTo>
                  <a:lnTo>
                    <a:pt x="9992" y="144836"/>
                  </a:lnTo>
                  <a:lnTo>
                    <a:pt x="7938" y="139700"/>
                  </a:lnTo>
                  <a:lnTo>
                    <a:pt x="9045" y="137706"/>
                  </a:lnTo>
                  <a:lnTo>
                    <a:pt x="7938" y="134938"/>
                  </a:lnTo>
                  <a:lnTo>
                    <a:pt x="15875" y="120650"/>
                  </a:lnTo>
                  <a:lnTo>
                    <a:pt x="15875" y="101600"/>
                  </a:lnTo>
                  <a:lnTo>
                    <a:pt x="15875" y="96838"/>
                  </a:lnTo>
                  <a:lnTo>
                    <a:pt x="19050" y="82550"/>
                  </a:lnTo>
                  <a:lnTo>
                    <a:pt x="21336" y="74549"/>
                  </a:lnTo>
                  <a:lnTo>
                    <a:pt x="0" y="34925"/>
                  </a:lnTo>
                  <a:lnTo>
                    <a:pt x="2817" y="35394"/>
                  </a:lnTo>
                  <a:lnTo>
                    <a:pt x="0" y="30163"/>
                  </a:lnTo>
                  <a:lnTo>
                    <a:pt x="19050" y="33338"/>
                  </a:lnTo>
                  <a:lnTo>
                    <a:pt x="33338" y="30163"/>
                  </a:lnTo>
                  <a:lnTo>
                    <a:pt x="38100" y="25400"/>
                  </a:lnTo>
                  <a:lnTo>
                    <a:pt x="60325" y="14288"/>
                  </a:lnTo>
                  <a:lnTo>
                    <a:pt x="74613" y="317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42" name="Freeform 46"/>
            <p:cNvSpPr>
              <a:spLocks/>
            </p:cNvSpPr>
            <p:nvPr/>
          </p:nvSpPr>
          <p:spPr bwMode="auto">
            <a:xfrm>
              <a:off x="2354569" y="3776176"/>
              <a:ext cx="1083965" cy="1126574"/>
            </a:xfrm>
            <a:custGeom>
              <a:avLst/>
              <a:gdLst>
                <a:gd name="T0" fmla="*/ 227 w 636"/>
                <a:gd name="T1" fmla="*/ 41 h 661"/>
                <a:gd name="T2" fmla="*/ 251 w 636"/>
                <a:gd name="T3" fmla="*/ 64 h 661"/>
                <a:gd name="T4" fmla="*/ 270 w 636"/>
                <a:gd name="T5" fmla="*/ 53 h 661"/>
                <a:gd name="T6" fmla="*/ 294 w 636"/>
                <a:gd name="T7" fmla="*/ 50 h 661"/>
                <a:gd name="T8" fmla="*/ 305 w 636"/>
                <a:gd name="T9" fmla="*/ 43 h 661"/>
                <a:gd name="T10" fmla="*/ 331 w 636"/>
                <a:gd name="T11" fmla="*/ 45 h 661"/>
                <a:gd name="T12" fmla="*/ 353 w 636"/>
                <a:gd name="T13" fmla="*/ 31 h 661"/>
                <a:gd name="T14" fmla="*/ 381 w 636"/>
                <a:gd name="T15" fmla="*/ 53 h 661"/>
                <a:gd name="T16" fmla="*/ 383 w 636"/>
                <a:gd name="T17" fmla="*/ 86 h 661"/>
                <a:gd name="T18" fmla="*/ 445 w 636"/>
                <a:gd name="T19" fmla="*/ 100 h 661"/>
                <a:gd name="T20" fmla="*/ 495 w 636"/>
                <a:gd name="T21" fmla="*/ 121 h 661"/>
                <a:gd name="T22" fmla="*/ 596 w 636"/>
                <a:gd name="T23" fmla="*/ 161 h 661"/>
                <a:gd name="T24" fmla="*/ 634 w 636"/>
                <a:gd name="T25" fmla="*/ 192 h 661"/>
                <a:gd name="T26" fmla="*/ 599 w 636"/>
                <a:gd name="T27" fmla="*/ 263 h 661"/>
                <a:gd name="T28" fmla="*/ 568 w 636"/>
                <a:gd name="T29" fmla="*/ 308 h 661"/>
                <a:gd name="T30" fmla="*/ 558 w 636"/>
                <a:gd name="T31" fmla="*/ 382 h 661"/>
                <a:gd name="T32" fmla="*/ 523 w 636"/>
                <a:gd name="T33" fmla="*/ 453 h 661"/>
                <a:gd name="T34" fmla="*/ 464 w 636"/>
                <a:gd name="T35" fmla="*/ 479 h 661"/>
                <a:gd name="T36" fmla="*/ 409 w 636"/>
                <a:gd name="T37" fmla="*/ 528 h 661"/>
                <a:gd name="T38" fmla="*/ 395 w 636"/>
                <a:gd name="T39" fmla="*/ 576 h 661"/>
                <a:gd name="T40" fmla="*/ 346 w 636"/>
                <a:gd name="T41" fmla="*/ 651 h 661"/>
                <a:gd name="T42" fmla="*/ 327 w 636"/>
                <a:gd name="T43" fmla="*/ 628 h 661"/>
                <a:gd name="T44" fmla="*/ 275 w 636"/>
                <a:gd name="T45" fmla="*/ 592 h 661"/>
                <a:gd name="T46" fmla="*/ 317 w 636"/>
                <a:gd name="T47" fmla="*/ 545 h 661"/>
                <a:gd name="T48" fmla="*/ 315 w 636"/>
                <a:gd name="T49" fmla="*/ 512 h 661"/>
                <a:gd name="T50" fmla="*/ 312 w 636"/>
                <a:gd name="T51" fmla="*/ 479 h 661"/>
                <a:gd name="T52" fmla="*/ 298 w 636"/>
                <a:gd name="T53" fmla="*/ 460 h 661"/>
                <a:gd name="T54" fmla="*/ 260 w 636"/>
                <a:gd name="T55" fmla="*/ 448 h 661"/>
                <a:gd name="T56" fmla="*/ 260 w 636"/>
                <a:gd name="T57" fmla="*/ 403 h 661"/>
                <a:gd name="T58" fmla="*/ 256 w 636"/>
                <a:gd name="T59" fmla="*/ 365 h 661"/>
                <a:gd name="T60" fmla="*/ 218 w 636"/>
                <a:gd name="T61" fmla="*/ 329 h 661"/>
                <a:gd name="T62" fmla="*/ 218 w 636"/>
                <a:gd name="T63" fmla="*/ 308 h 661"/>
                <a:gd name="T64" fmla="*/ 182 w 636"/>
                <a:gd name="T65" fmla="*/ 294 h 661"/>
                <a:gd name="T66" fmla="*/ 140 w 636"/>
                <a:gd name="T67" fmla="*/ 261 h 661"/>
                <a:gd name="T68" fmla="*/ 111 w 636"/>
                <a:gd name="T69" fmla="*/ 251 h 661"/>
                <a:gd name="T70" fmla="*/ 74 w 636"/>
                <a:gd name="T71" fmla="*/ 261 h 661"/>
                <a:gd name="T72" fmla="*/ 45 w 636"/>
                <a:gd name="T73" fmla="*/ 247 h 661"/>
                <a:gd name="T74" fmla="*/ 17 w 636"/>
                <a:gd name="T75" fmla="*/ 230 h 661"/>
                <a:gd name="T76" fmla="*/ 5 w 636"/>
                <a:gd name="T77" fmla="*/ 197 h 661"/>
                <a:gd name="T78" fmla="*/ 19 w 636"/>
                <a:gd name="T79" fmla="*/ 169 h 661"/>
                <a:gd name="T80" fmla="*/ 66 w 636"/>
                <a:gd name="T81" fmla="*/ 154 h 661"/>
                <a:gd name="T82" fmla="*/ 64 w 636"/>
                <a:gd name="T83" fmla="*/ 88 h 661"/>
                <a:gd name="T84" fmla="*/ 78 w 636"/>
                <a:gd name="T85" fmla="*/ 67 h 661"/>
                <a:gd name="T86" fmla="*/ 104 w 636"/>
                <a:gd name="T87" fmla="*/ 50 h 661"/>
                <a:gd name="T88" fmla="*/ 126 w 636"/>
                <a:gd name="T89" fmla="*/ 71 h 661"/>
                <a:gd name="T90" fmla="*/ 159 w 636"/>
                <a:gd name="T91" fmla="*/ 60 h 661"/>
                <a:gd name="T92" fmla="*/ 159 w 636"/>
                <a:gd name="T93" fmla="*/ 43 h 661"/>
                <a:gd name="T94" fmla="*/ 152 w 636"/>
                <a:gd name="T95" fmla="*/ 17 h 661"/>
                <a:gd name="T96" fmla="*/ 194 w 636"/>
                <a:gd name="T97" fmla="*/ 17 h 661"/>
                <a:gd name="T98" fmla="*/ 223 w 636"/>
                <a:gd name="T99" fmla="*/ 0 h 661"/>
                <a:gd name="T100" fmla="*/ 234 w 636"/>
                <a:gd name="T101" fmla="*/ 19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6" h="661">
                  <a:moveTo>
                    <a:pt x="234" y="19"/>
                  </a:moveTo>
                  <a:lnTo>
                    <a:pt x="234" y="19"/>
                  </a:lnTo>
                  <a:lnTo>
                    <a:pt x="230" y="24"/>
                  </a:lnTo>
                  <a:lnTo>
                    <a:pt x="227" y="41"/>
                  </a:lnTo>
                  <a:lnTo>
                    <a:pt x="232" y="48"/>
                  </a:lnTo>
                  <a:lnTo>
                    <a:pt x="232" y="55"/>
                  </a:lnTo>
                  <a:lnTo>
                    <a:pt x="244" y="62"/>
                  </a:lnTo>
                  <a:lnTo>
                    <a:pt x="251" y="64"/>
                  </a:lnTo>
                  <a:lnTo>
                    <a:pt x="253" y="60"/>
                  </a:lnTo>
                  <a:lnTo>
                    <a:pt x="258" y="60"/>
                  </a:lnTo>
                  <a:lnTo>
                    <a:pt x="265" y="57"/>
                  </a:lnTo>
                  <a:lnTo>
                    <a:pt x="270" y="53"/>
                  </a:lnTo>
                  <a:lnTo>
                    <a:pt x="279" y="55"/>
                  </a:lnTo>
                  <a:lnTo>
                    <a:pt x="284" y="53"/>
                  </a:lnTo>
                  <a:lnTo>
                    <a:pt x="291" y="55"/>
                  </a:lnTo>
                  <a:lnTo>
                    <a:pt x="294" y="50"/>
                  </a:lnTo>
                  <a:lnTo>
                    <a:pt x="291" y="48"/>
                  </a:lnTo>
                  <a:lnTo>
                    <a:pt x="294" y="43"/>
                  </a:lnTo>
                  <a:lnTo>
                    <a:pt x="298" y="45"/>
                  </a:lnTo>
                  <a:lnTo>
                    <a:pt x="305" y="43"/>
                  </a:lnTo>
                  <a:lnTo>
                    <a:pt x="315" y="45"/>
                  </a:lnTo>
                  <a:lnTo>
                    <a:pt x="324" y="50"/>
                  </a:lnTo>
                  <a:lnTo>
                    <a:pt x="327" y="45"/>
                  </a:lnTo>
                  <a:lnTo>
                    <a:pt x="331" y="45"/>
                  </a:lnTo>
                  <a:lnTo>
                    <a:pt x="334" y="50"/>
                  </a:lnTo>
                  <a:lnTo>
                    <a:pt x="341" y="50"/>
                  </a:lnTo>
                  <a:lnTo>
                    <a:pt x="348" y="43"/>
                  </a:lnTo>
                  <a:lnTo>
                    <a:pt x="353" y="31"/>
                  </a:lnTo>
                  <a:lnTo>
                    <a:pt x="362" y="17"/>
                  </a:lnTo>
                  <a:lnTo>
                    <a:pt x="367" y="17"/>
                  </a:lnTo>
                  <a:lnTo>
                    <a:pt x="372" y="24"/>
                  </a:lnTo>
                  <a:lnTo>
                    <a:pt x="381" y="53"/>
                  </a:lnTo>
                  <a:lnTo>
                    <a:pt x="390" y="55"/>
                  </a:lnTo>
                  <a:lnTo>
                    <a:pt x="390" y="67"/>
                  </a:lnTo>
                  <a:lnTo>
                    <a:pt x="379" y="81"/>
                  </a:lnTo>
                  <a:lnTo>
                    <a:pt x="383" y="86"/>
                  </a:lnTo>
                  <a:lnTo>
                    <a:pt x="412" y="88"/>
                  </a:lnTo>
                  <a:lnTo>
                    <a:pt x="412" y="105"/>
                  </a:lnTo>
                  <a:lnTo>
                    <a:pt x="424" y="93"/>
                  </a:lnTo>
                  <a:lnTo>
                    <a:pt x="445" y="100"/>
                  </a:lnTo>
                  <a:lnTo>
                    <a:pt x="471" y="109"/>
                  </a:lnTo>
                  <a:lnTo>
                    <a:pt x="480" y="119"/>
                  </a:lnTo>
                  <a:lnTo>
                    <a:pt x="476" y="128"/>
                  </a:lnTo>
                  <a:lnTo>
                    <a:pt x="495" y="121"/>
                  </a:lnTo>
                  <a:lnTo>
                    <a:pt x="528" y="131"/>
                  </a:lnTo>
                  <a:lnTo>
                    <a:pt x="551" y="131"/>
                  </a:lnTo>
                  <a:lnTo>
                    <a:pt x="575" y="143"/>
                  </a:lnTo>
                  <a:lnTo>
                    <a:pt x="596" y="161"/>
                  </a:lnTo>
                  <a:lnTo>
                    <a:pt x="608" y="166"/>
                  </a:lnTo>
                  <a:lnTo>
                    <a:pt x="622" y="166"/>
                  </a:lnTo>
                  <a:lnTo>
                    <a:pt x="627" y="173"/>
                  </a:lnTo>
                  <a:lnTo>
                    <a:pt x="634" y="192"/>
                  </a:lnTo>
                  <a:lnTo>
                    <a:pt x="636" y="202"/>
                  </a:lnTo>
                  <a:lnTo>
                    <a:pt x="629" y="230"/>
                  </a:lnTo>
                  <a:lnTo>
                    <a:pt x="622" y="240"/>
                  </a:lnTo>
                  <a:lnTo>
                    <a:pt x="599" y="263"/>
                  </a:lnTo>
                  <a:lnTo>
                    <a:pt x="589" y="282"/>
                  </a:lnTo>
                  <a:lnTo>
                    <a:pt x="577" y="296"/>
                  </a:lnTo>
                  <a:lnTo>
                    <a:pt x="573" y="296"/>
                  </a:lnTo>
                  <a:lnTo>
                    <a:pt x="568" y="308"/>
                  </a:lnTo>
                  <a:lnTo>
                    <a:pt x="568" y="339"/>
                  </a:lnTo>
                  <a:lnTo>
                    <a:pt x="566" y="365"/>
                  </a:lnTo>
                  <a:lnTo>
                    <a:pt x="563" y="377"/>
                  </a:lnTo>
                  <a:lnTo>
                    <a:pt x="558" y="382"/>
                  </a:lnTo>
                  <a:lnTo>
                    <a:pt x="554" y="405"/>
                  </a:lnTo>
                  <a:lnTo>
                    <a:pt x="540" y="429"/>
                  </a:lnTo>
                  <a:lnTo>
                    <a:pt x="535" y="445"/>
                  </a:lnTo>
                  <a:lnTo>
                    <a:pt x="523" y="453"/>
                  </a:lnTo>
                  <a:lnTo>
                    <a:pt x="518" y="464"/>
                  </a:lnTo>
                  <a:lnTo>
                    <a:pt x="502" y="464"/>
                  </a:lnTo>
                  <a:lnTo>
                    <a:pt x="476" y="472"/>
                  </a:lnTo>
                  <a:lnTo>
                    <a:pt x="464" y="479"/>
                  </a:lnTo>
                  <a:lnTo>
                    <a:pt x="445" y="483"/>
                  </a:lnTo>
                  <a:lnTo>
                    <a:pt x="426" y="498"/>
                  </a:lnTo>
                  <a:lnTo>
                    <a:pt x="414" y="516"/>
                  </a:lnTo>
                  <a:lnTo>
                    <a:pt x="409" y="528"/>
                  </a:lnTo>
                  <a:lnTo>
                    <a:pt x="414" y="538"/>
                  </a:lnTo>
                  <a:lnTo>
                    <a:pt x="409" y="557"/>
                  </a:lnTo>
                  <a:lnTo>
                    <a:pt x="407" y="566"/>
                  </a:lnTo>
                  <a:lnTo>
                    <a:pt x="395" y="576"/>
                  </a:lnTo>
                  <a:lnTo>
                    <a:pt x="379" y="609"/>
                  </a:lnTo>
                  <a:lnTo>
                    <a:pt x="362" y="623"/>
                  </a:lnTo>
                  <a:lnTo>
                    <a:pt x="353" y="632"/>
                  </a:lnTo>
                  <a:lnTo>
                    <a:pt x="346" y="651"/>
                  </a:lnTo>
                  <a:lnTo>
                    <a:pt x="334" y="661"/>
                  </a:lnTo>
                  <a:lnTo>
                    <a:pt x="329" y="651"/>
                  </a:lnTo>
                  <a:lnTo>
                    <a:pt x="336" y="642"/>
                  </a:lnTo>
                  <a:lnTo>
                    <a:pt x="327" y="628"/>
                  </a:lnTo>
                  <a:lnTo>
                    <a:pt x="315" y="618"/>
                  </a:lnTo>
                  <a:lnTo>
                    <a:pt x="298" y="606"/>
                  </a:lnTo>
                  <a:lnTo>
                    <a:pt x="294" y="606"/>
                  </a:lnTo>
                  <a:lnTo>
                    <a:pt x="275" y="592"/>
                  </a:lnTo>
                  <a:lnTo>
                    <a:pt x="265" y="595"/>
                  </a:lnTo>
                  <a:lnTo>
                    <a:pt x="286" y="569"/>
                  </a:lnTo>
                  <a:lnTo>
                    <a:pt x="305" y="552"/>
                  </a:lnTo>
                  <a:lnTo>
                    <a:pt x="317" y="545"/>
                  </a:lnTo>
                  <a:lnTo>
                    <a:pt x="329" y="533"/>
                  </a:lnTo>
                  <a:lnTo>
                    <a:pt x="329" y="519"/>
                  </a:lnTo>
                  <a:lnTo>
                    <a:pt x="322" y="509"/>
                  </a:lnTo>
                  <a:lnTo>
                    <a:pt x="315" y="512"/>
                  </a:lnTo>
                  <a:lnTo>
                    <a:pt x="317" y="502"/>
                  </a:lnTo>
                  <a:lnTo>
                    <a:pt x="320" y="493"/>
                  </a:lnTo>
                  <a:lnTo>
                    <a:pt x="320" y="481"/>
                  </a:lnTo>
                  <a:lnTo>
                    <a:pt x="312" y="479"/>
                  </a:lnTo>
                  <a:lnTo>
                    <a:pt x="308" y="481"/>
                  </a:lnTo>
                  <a:lnTo>
                    <a:pt x="301" y="481"/>
                  </a:lnTo>
                  <a:lnTo>
                    <a:pt x="298" y="474"/>
                  </a:lnTo>
                  <a:lnTo>
                    <a:pt x="298" y="460"/>
                  </a:lnTo>
                  <a:lnTo>
                    <a:pt x="296" y="453"/>
                  </a:lnTo>
                  <a:lnTo>
                    <a:pt x="284" y="448"/>
                  </a:lnTo>
                  <a:lnTo>
                    <a:pt x="277" y="453"/>
                  </a:lnTo>
                  <a:lnTo>
                    <a:pt x="260" y="448"/>
                  </a:lnTo>
                  <a:lnTo>
                    <a:pt x="263" y="424"/>
                  </a:lnTo>
                  <a:lnTo>
                    <a:pt x="256" y="415"/>
                  </a:lnTo>
                  <a:lnTo>
                    <a:pt x="263" y="412"/>
                  </a:lnTo>
                  <a:lnTo>
                    <a:pt x="260" y="403"/>
                  </a:lnTo>
                  <a:lnTo>
                    <a:pt x="265" y="393"/>
                  </a:lnTo>
                  <a:lnTo>
                    <a:pt x="267" y="382"/>
                  </a:lnTo>
                  <a:lnTo>
                    <a:pt x="263" y="372"/>
                  </a:lnTo>
                  <a:lnTo>
                    <a:pt x="256" y="365"/>
                  </a:lnTo>
                  <a:lnTo>
                    <a:pt x="253" y="360"/>
                  </a:lnTo>
                  <a:lnTo>
                    <a:pt x="256" y="351"/>
                  </a:lnTo>
                  <a:lnTo>
                    <a:pt x="225" y="351"/>
                  </a:lnTo>
                  <a:lnTo>
                    <a:pt x="218" y="329"/>
                  </a:lnTo>
                  <a:lnTo>
                    <a:pt x="223" y="329"/>
                  </a:lnTo>
                  <a:lnTo>
                    <a:pt x="223" y="322"/>
                  </a:lnTo>
                  <a:lnTo>
                    <a:pt x="220" y="318"/>
                  </a:lnTo>
                  <a:lnTo>
                    <a:pt x="218" y="308"/>
                  </a:lnTo>
                  <a:lnTo>
                    <a:pt x="211" y="303"/>
                  </a:lnTo>
                  <a:lnTo>
                    <a:pt x="199" y="303"/>
                  </a:lnTo>
                  <a:lnTo>
                    <a:pt x="192" y="299"/>
                  </a:lnTo>
                  <a:lnTo>
                    <a:pt x="182" y="294"/>
                  </a:lnTo>
                  <a:lnTo>
                    <a:pt x="175" y="289"/>
                  </a:lnTo>
                  <a:lnTo>
                    <a:pt x="156" y="285"/>
                  </a:lnTo>
                  <a:lnTo>
                    <a:pt x="140" y="270"/>
                  </a:lnTo>
                  <a:lnTo>
                    <a:pt x="140" y="261"/>
                  </a:lnTo>
                  <a:lnTo>
                    <a:pt x="137" y="254"/>
                  </a:lnTo>
                  <a:lnTo>
                    <a:pt x="140" y="242"/>
                  </a:lnTo>
                  <a:lnTo>
                    <a:pt x="118" y="244"/>
                  </a:lnTo>
                  <a:lnTo>
                    <a:pt x="111" y="251"/>
                  </a:lnTo>
                  <a:lnTo>
                    <a:pt x="97" y="258"/>
                  </a:lnTo>
                  <a:lnTo>
                    <a:pt x="92" y="263"/>
                  </a:lnTo>
                  <a:lnTo>
                    <a:pt x="85" y="263"/>
                  </a:lnTo>
                  <a:lnTo>
                    <a:pt x="74" y="261"/>
                  </a:lnTo>
                  <a:lnTo>
                    <a:pt x="64" y="263"/>
                  </a:lnTo>
                  <a:lnTo>
                    <a:pt x="57" y="263"/>
                  </a:lnTo>
                  <a:lnTo>
                    <a:pt x="57" y="237"/>
                  </a:lnTo>
                  <a:lnTo>
                    <a:pt x="45" y="247"/>
                  </a:lnTo>
                  <a:lnTo>
                    <a:pt x="29" y="247"/>
                  </a:lnTo>
                  <a:lnTo>
                    <a:pt x="24" y="237"/>
                  </a:lnTo>
                  <a:lnTo>
                    <a:pt x="12" y="237"/>
                  </a:lnTo>
                  <a:lnTo>
                    <a:pt x="17" y="230"/>
                  </a:lnTo>
                  <a:lnTo>
                    <a:pt x="7" y="221"/>
                  </a:lnTo>
                  <a:lnTo>
                    <a:pt x="0" y="206"/>
                  </a:lnTo>
                  <a:lnTo>
                    <a:pt x="5" y="202"/>
                  </a:lnTo>
                  <a:lnTo>
                    <a:pt x="5" y="197"/>
                  </a:lnTo>
                  <a:lnTo>
                    <a:pt x="14" y="192"/>
                  </a:lnTo>
                  <a:lnTo>
                    <a:pt x="12" y="183"/>
                  </a:lnTo>
                  <a:lnTo>
                    <a:pt x="17" y="176"/>
                  </a:lnTo>
                  <a:lnTo>
                    <a:pt x="19" y="169"/>
                  </a:lnTo>
                  <a:lnTo>
                    <a:pt x="36" y="157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66" y="154"/>
                  </a:lnTo>
                  <a:lnTo>
                    <a:pt x="74" y="109"/>
                  </a:lnTo>
                  <a:lnTo>
                    <a:pt x="74" y="102"/>
                  </a:lnTo>
                  <a:lnTo>
                    <a:pt x="71" y="93"/>
                  </a:lnTo>
                  <a:lnTo>
                    <a:pt x="64" y="88"/>
                  </a:lnTo>
                  <a:lnTo>
                    <a:pt x="64" y="74"/>
                  </a:lnTo>
                  <a:lnTo>
                    <a:pt x="74" y="71"/>
                  </a:lnTo>
                  <a:lnTo>
                    <a:pt x="78" y="74"/>
                  </a:lnTo>
                  <a:lnTo>
                    <a:pt x="78" y="67"/>
                  </a:lnTo>
                  <a:lnTo>
                    <a:pt x="69" y="67"/>
                  </a:lnTo>
                  <a:lnTo>
                    <a:pt x="69" y="55"/>
                  </a:lnTo>
                  <a:lnTo>
                    <a:pt x="100" y="57"/>
                  </a:lnTo>
                  <a:lnTo>
                    <a:pt x="104" y="50"/>
                  </a:lnTo>
                  <a:lnTo>
                    <a:pt x="109" y="55"/>
                  </a:lnTo>
                  <a:lnTo>
                    <a:pt x="111" y="67"/>
                  </a:lnTo>
                  <a:lnTo>
                    <a:pt x="116" y="64"/>
                  </a:lnTo>
                  <a:lnTo>
                    <a:pt x="126" y="71"/>
                  </a:lnTo>
                  <a:lnTo>
                    <a:pt x="137" y="71"/>
                  </a:lnTo>
                  <a:lnTo>
                    <a:pt x="140" y="67"/>
                  </a:lnTo>
                  <a:lnTo>
                    <a:pt x="152" y="62"/>
                  </a:lnTo>
                  <a:lnTo>
                    <a:pt x="159" y="60"/>
                  </a:lnTo>
                  <a:lnTo>
                    <a:pt x="161" y="53"/>
                  </a:lnTo>
                  <a:lnTo>
                    <a:pt x="173" y="48"/>
                  </a:lnTo>
                  <a:lnTo>
                    <a:pt x="171" y="45"/>
                  </a:lnTo>
                  <a:lnTo>
                    <a:pt x="159" y="43"/>
                  </a:lnTo>
                  <a:lnTo>
                    <a:pt x="156" y="34"/>
                  </a:lnTo>
                  <a:lnTo>
                    <a:pt x="156" y="24"/>
                  </a:lnTo>
                  <a:lnTo>
                    <a:pt x="149" y="19"/>
                  </a:lnTo>
                  <a:lnTo>
                    <a:pt x="152" y="17"/>
                  </a:lnTo>
                  <a:lnTo>
                    <a:pt x="163" y="19"/>
                  </a:lnTo>
                  <a:lnTo>
                    <a:pt x="178" y="24"/>
                  </a:lnTo>
                  <a:lnTo>
                    <a:pt x="182" y="19"/>
                  </a:lnTo>
                  <a:lnTo>
                    <a:pt x="194" y="17"/>
                  </a:lnTo>
                  <a:lnTo>
                    <a:pt x="211" y="10"/>
                  </a:lnTo>
                  <a:lnTo>
                    <a:pt x="218" y="5"/>
                  </a:lnTo>
                  <a:lnTo>
                    <a:pt x="215" y="0"/>
                  </a:lnTo>
                  <a:lnTo>
                    <a:pt x="223" y="0"/>
                  </a:lnTo>
                  <a:lnTo>
                    <a:pt x="227" y="3"/>
                  </a:lnTo>
                  <a:lnTo>
                    <a:pt x="225" y="10"/>
                  </a:lnTo>
                  <a:lnTo>
                    <a:pt x="230" y="12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3" name="Freeform 53"/>
            <p:cNvSpPr>
              <a:spLocks noEditPoints="1"/>
            </p:cNvSpPr>
            <p:nvPr/>
          </p:nvSpPr>
          <p:spPr bwMode="auto">
            <a:xfrm>
              <a:off x="505352" y="-518781"/>
              <a:ext cx="2438922" cy="3182018"/>
            </a:xfrm>
            <a:custGeom>
              <a:avLst/>
              <a:gdLst>
                <a:gd name="T0" fmla="*/ 1282 w 1431"/>
                <a:gd name="T1" fmla="*/ 1697 h 1867"/>
                <a:gd name="T2" fmla="*/ 243 w 1431"/>
                <a:gd name="T3" fmla="*/ 1694 h 1867"/>
                <a:gd name="T4" fmla="*/ 283 w 1431"/>
                <a:gd name="T5" fmla="*/ 1711 h 1867"/>
                <a:gd name="T6" fmla="*/ 1423 w 1431"/>
                <a:gd name="T7" fmla="*/ 1756 h 1867"/>
                <a:gd name="T8" fmla="*/ 1338 w 1431"/>
                <a:gd name="T9" fmla="*/ 1697 h 1867"/>
                <a:gd name="T10" fmla="*/ 149 w 1431"/>
                <a:gd name="T11" fmla="*/ 1567 h 1867"/>
                <a:gd name="T12" fmla="*/ 993 w 1431"/>
                <a:gd name="T13" fmla="*/ 1337 h 1867"/>
                <a:gd name="T14" fmla="*/ 936 w 1431"/>
                <a:gd name="T15" fmla="*/ 1294 h 1867"/>
                <a:gd name="T16" fmla="*/ 986 w 1431"/>
                <a:gd name="T17" fmla="*/ 1264 h 1867"/>
                <a:gd name="T18" fmla="*/ 1054 w 1431"/>
                <a:gd name="T19" fmla="*/ 1131 h 1867"/>
                <a:gd name="T20" fmla="*/ 723 w 1431"/>
                <a:gd name="T21" fmla="*/ 1062 h 1867"/>
                <a:gd name="T22" fmla="*/ 818 w 1431"/>
                <a:gd name="T23" fmla="*/ 1074 h 1867"/>
                <a:gd name="T24" fmla="*/ 965 w 1431"/>
                <a:gd name="T25" fmla="*/ 1133 h 1867"/>
                <a:gd name="T26" fmla="*/ 752 w 1431"/>
                <a:gd name="T27" fmla="*/ 1387 h 1867"/>
                <a:gd name="T28" fmla="*/ 953 w 1431"/>
                <a:gd name="T29" fmla="*/ 1588 h 1867"/>
                <a:gd name="T30" fmla="*/ 1024 w 1431"/>
                <a:gd name="T31" fmla="*/ 1368 h 1867"/>
                <a:gd name="T32" fmla="*/ 1211 w 1431"/>
                <a:gd name="T33" fmla="*/ 1429 h 1867"/>
                <a:gd name="T34" fmla="*/ 1381 w 1431"/>
                <a:gd name="T35" fmla="*/ 1619 h 1867"/>
                <a:gd name="T36" fmla="*/ 1173 w 1431"/>
                <a:gd name="T37" fmla="*/ 1716 h 1867"/>
                <a:gd name="T38" fmla="*/ 1244 w 1431"/>
                <a:gd name="T39" fmla="*/ 1808 h 1867"/>
                <a:gd name="T40" fmla="*/ 1140 w 1431"/>
                <a:gd name="T41" fmla="*/ 1782 h 1867"/>
                <a:gd name="T42" fmla="*/ 1005 w 1431"/>
                <a:gd name="T43" fmla="*/ 1839 h 1867"/>
                <a:gd name="T44" fmla="*/ 929 w 1431"/>
                <a:gd name="T45" fmla="*/ 1775 h 1867"/>
                <a:gd name="T46" fmla="*/ 853 w 1431"/>
                <a:gd name="T47" fmla="*/ 1716 h 1867"/>
                <a:gd name="T48" fmla="*/ 598 w 1431"/>
                <a:gd name="T49" fmla="*/ 1699 h 1867"/>
                <a:gd name="T50" fmla="*/ 191 w 1431"/>
                <a:gd name="T51" fmla="*/ 1602 h 1867"/>
                <a:gd name="T52" fmla="*/ 42 w 1431"/>
                <a:gd name="T53" fmla="*/ 1406 h 1867"/>
                <a:gd name="T54" fmla="*/ 193 w 1431"/>
                <a:gd name="T55" fmla="*/ 1017 h 1867"/>
                <a:gd name="T56" fmla="*/ 439 w 1431"/>
                <a:gd name="T57" fmla="*/ 1079 h 1867"/>
                <a:gd name="T58" fmla="*/ 641 w 1431"/>
                <a:gd name="T59" fmla="*/ 1110 h 1867"/>
                <a:gd name="T60" fmla="*/ 764 w 1431"/>
                <a:gd name="T61" fmla="*/ 920 h 1867"/>
                <a:gd name="T62" fmla="*/ 532 w 1431"/>
                <a:gd name="T63" fmla="*/ 925 h 1867"/>
                <a:gd name="T64" fmla="*/ 596 w 1431"/>
                <a:gd name="T65" fmla="*/ 1055 h 1867"/>
                <a:gd name="T66" fmla="*/ 432 w 1431"/>
                <a:gd name="T67" fmla="*/ 977 h 1867"/>
                <a:gd name="T68" fmla="*/ 591 w 1431"/>
                <a:gd name="T69" fmla="*/ 830 h 1867"/>
                <a:gd name="T70" fmla="*/ 991 w 1431"/>
                <a:gd name="T71" fmla="*/ 864 h 1867"/>
                <a:gd name="T72" fmla="*/ 976 w 1431"/>
                <a:gd name="T73" fmla="*/ 904 h 1867"/>
                <a:gd name="T74" fmla="*/ 1256 w 1431"/>
                <a:gd name="T75" fmla="*/ 1141 h 1867"/>
                <a:gd name="T76" fmla="*/ 1170 w 1431"/>
                <a:gd name="T77" fmla="*/ 1264 h 1867"/>
                <a:gd name="T78" fmla="*/ 1052 w 1431"/>
                <a:gd name="T79" fmla="*/ 1204 h 1867"/>
                <a:gd name="T80" fmla="*/ 967 w 1431"/>
                <a:gd name="T81" fmla="*/ 1017 h 1867"/>
                <a:gd name="T82" fmla="*/ 659 w 1431"/>
                <a:gd name="T83" fmla="*/ 807 h 1867"/>
                <a:gd name="T84" fmla="*/ 638 w 1431"/>
                <a:gd name="T85" fmla="*/ 833 h 1867"/>
                <a:gd name="T86" fmla="*/ 794 w 1431"/>
                <a:gd name="T87" fmla="*/ 854 h 1867"/>
                <a:gd name="T88" fmla="*/ 338 w 1431"/>
                <a:gd name="T89" fmla="*/ 783 h 1867"/>
                <a:gd name="T90" fmla="*/ 716 w 1431"/>
                <a:gd name="T91" fmla="*/ 741 h 1867"/>
                <a:gd name="T92" fmla="*/ 650 w 1431"/>
                <a:gd name="T93" fmla="*/ 696 h 1867"/>
                <a:gd name="T94" fmla="*/ 572 w 1431"/>
                <a:gd name="T95" fmla="*/ 707 h 1867"/>
                <a:gd name="T96" fmla="*/ 494 w 1431"/>
                <a:gd name="T97" fmla="*/ 643 h 1867"/>
                <a:gd name="T98" fmla="*/ 861 w 1431"/>
                <a:gd name="T99" fmla="*/ 703 h 1867"/>
                <a:gd name="T100" fmla="*/ 780 w 1431"/>
                <a:gd name="T101" fmla="*/ 712 h 1867"/>
                <a:gd name="T102" fmla="*/ 340 w 1431"/>
                <a:gd name="T103" fmla="*/ 670 h 1867"/>
                <a:gd name="T104" fmla="*/ 721 w 1431"/>
                <a:gd name="T105" fmla="*/ 542 h 1867"/>
                <a:gd name="T106" fmla="*/ 499 w 1431"/>
                <a:gd name="T107" fmla="*/ 554 h 1867"/>
                <a:gd name="T108" fmla="*/ 707 w 1431"/>
                <a:gd name="T109" fmla="*/ 542 h 1867"/>
                <a:gd name="T110" fmla="*/ 617 w 1431"/>
                <a:gd name="T111" fmla="*/ 501 h 1867"/>
                <a:gd name="T112" fmla="*/ 842 w 1431"/>
                <a:gd name="T113" fmla="*/ 506 h 1867"/>
                <a:gd name="T114" fmla="*/ 806 w 1431"/>
                <a:gd name="T115" fmla="*/ 291 h 1867"/>
                <a:gd name="T116" fmla="*/ 1187 w 1431"/>
                <a:gd name="T117" fmla="*/ 210 h 1867"/>
                <a:gd name="T118" fmla="*/ 991 w 1431"/>
                <a:gd name="T119" fmla="*/ 589 h 1867"/>
                <a:gd name="T120" fmla="*/ 884 w 1431"/>
                <a:gd name="T121" fmla="*/ 516 h 1867"/>
                <a:gd name="T122" fmla="*/ 804 w 1431"/>
                <a:gd name="T123" fmla="*/ 203 h 1867"/>
                <a:gd name="T124" fmla="*/ 1140 w 1431"/>
                <a:gd name="T125" fmla="*/ 9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1" h="1867">
                  <a:moveTo>
                    <a:pt x="1253" y="1756"/>
                  </a:moveTo>
                  <a:lnTo>
                    <a:pt x="1253" y="1756"/>
                  </a:lnTo>
                  <a:lnTo>
                    <a:pt x="1263" y="1761"/>
                  </a:lnTo>
                  <a:lnTo>
                    <a:pt x="1279" y="1761"/>
                  </a:lnTo>
                  <a:lnTo>
                    <a:pt x="1272" y="1770"/>
                  </a:lnTo>
                  <a:lnTo>
                    <a:pt x="1265" y="1770"/>
                  </a:lnTo>
                  <a:lnTo>
                    <a:pt x="1244" y="1761"/>
                  </a:lnTo>
                  <a:lnTo>
                    <a:pt x="1241" y="1754"/>
                  </a:lnTo>
                  <a:lnTo>
                    <a:pt x="1246" y="1746"/>
                  </a:lnTo>
                  <a:lnTo>
                    <a:pt x="1253" y="1756"/>
                  </a:lnTo>
                  <a:lnTo>
                    <a:pt x="1253" y="1756"/>
                  </a:lnTo>
                  <a:lnTo>
                    <a:pt x="1253" y="1756"/>
                  </a:lnTo>
                  <a:close/>
                  <a:moveTo>
                    <a:pt x="1282" y="1697"/>
                  </a:moveTo>
                  <a:lnTo>
                    <a:pt x="1282" y="1697"/>
                  </a:lnTo>
                  <a:lnTo>
                    <a:pt x="1274" y="1697"/>
                  </a:lnTo>
                  <a:lnTo>
                    <a:pt x="1253" y="1690"/>
                  </a:lnTo>
                  <a:lnTo>
                    <a:pt x="1239" y="1678"/>
                  </a:lnTo>
                  <a:lnTo>
                    <a:pt x="1244" y="1675"/>
                  </a:lnTo>
                  <a:lnTo>
                    <a:pt x="1265" y="1680"/>
                  </a:lnTo>
                  <a:lnTo>
                    <a:pt x="1282" y="1692"/>
                  </a:lnTo>
                  <a:lnTo>
                    <a:pt x="1282" y="1697"/>
                  </a:lnTo>
                  <a:lnTo>
                    <a:pt x="1282" y="1697"/>
                  </a:lnTo>
                  <a:lnTo>
                    <a:pt x="1282" y="1697"/>
                  </a:lnTo>
                  <a:close/>
                  <a:moveTo>
                    <a:pt x="283" y="1711"/>
                  </a:moveTo>
                  <a:lnTo>
                    <a:pt x="283" y="1711"/>
                  </a:lnTo>
                  <a:lnTo>
                    <a:pt x="274" y="1713"/>
                  </a:lnTo>
                  <a:lnTo>
                    <a:pt x="248" y="1702"/>
                  </a:lnTo>
                  <a:lnTo>
                    <a:pt x="243" y="1694"/>
                  </a:lnTo>
                  <a:lnTo>
                    <a:pt x="229" y="1685"/>
                  </a:lnTo>
                  <a:lnTo>
                    <a:pt x="227" y="1678"/>
                  </a:lnTo>
                  <a:lnTo>
                    <a:pt x="210" y="1673"/>
                  </a:lnTo>
                  <a:lnTo>
                    <a:pt x="203" y="1659"/>
                  </a:lnTo>
                  <a:lnTo>
                    <a:pt x="205" y="1654"/>
                  </a:lnTo>
                  <a:lnTo>
                    <a:pt x="222" y="1659"/>
                  </a:lnTo>
                  <a:lnTo>
                    <a:pt x="231" y="1664"/>
                  </a:lnTo>
                  <a:lnTo>
                    <a:pt x="248" y="1666"/>
                  </a:lnTo>
                  <a:lnTo>
                    <a:pt x="253" y="1675"/>
                  </a:lnTo>
                  <a:lnTo>
                    <a:pt x="260" y="1687"/>
                  </a:lnTo>
                  <a:lnTo>
                    <a:pt x="276" y="1697"/>
                  </a:lnTo>
                  <a:lnTo>
                    <a:pt x="283" y="1711"/>
                  </a:lnTo>
                  <a:lnTo>
                    <a:pt x="283" y="1711"/>
                  </a:lnTo>
                  <a:lnTo>
                    <a:pt x="283" y="1711"/>
                  </a:lnTo>
                  <a:close/>
                  <a:moveTo>
                    <a:pt x="1374" y="1657"/>
                  </a:moveTo>
                  <a:lnTo>
                    <a:pt x="1374" y="1657"/>
                  </a:lnTo>
                  <a:lnTo>
                    <a:pt x="1364" y="1678"/>
                  </a:lnTo>
                  <a:lnTo>
                    <a:pt x="1374" y="1671"/>
                  </a:lnTo>
                  <a:lnTo>
                    <a:pt x="1386" y="1675"/>
                  </a:lnTo>
                  <a:lnTo>
                    <a:pt x="1379" y="1683"/>
                  </a:lnTo>
                  <a:lnTo>
                    <a:pt x="1395" y="1692"/>
                  </a:lnTo>
                  <a:lnTo>
                    <a:pt x="1400" y="1685"/>
                  </a:lnTo>
                  <a:lnTo>
                    <a:pt x="1416" y="1692"/>
                  </a:lnTo>
                  <a:lnTo>
                    <a:pt x="1412" y="1711"/>
                  </a:lnTo>
                  <a:lnTo>
                    <a:pt x="1423" y="1706"/>
                  </a:lnTo>
                  <a:lnTo>
                    <a:pt x="1426" y="1718"/>
                  </a:lnTo>
                  <a:lnTo>
                    <a:pt x="1431" y="1735"/>
                  </a:lnTo>
                  <a:lnTo>
                    <a:pt x="1423" y="1756"/>
                  </a:lnTo>
                  <a:lnTo>
                    <a:pt x="1416" y="1756"/>
                  </a:lnTo>
                  <a:lnTo>
                    <a:pt x="1407" y="1751"/>
                  </a:lnTo>
                  <a:lnTo>
                    <a:pt x="1409" y="1732"/>
                  </a:lnTo>
                  <a:lnTo>
                    <a:pt x="1405" y="1728"/>
                  </a:lnTo>
                  <a:lnTo>
                    <a:pt x="1386" y="1749"/>
                  </a:lnTo>
                  <a:lnTo>
                    <a:pt x="1376" y="1749"/>
                  </a:lnTo>
                  <a:lnTo>
                    <a:pt x="1388" y="1737"/>
                  </a:lnTo>
                  <a:lnTo>
                    <a:pt x="1371" y="1732"/>
                  </a:lnTo>
                  <a:lnTo>
                    <a:pt x="1355" y="1732"/>
                  </a:lnTo>
                  <a:lnTo>
                    <a:pt x="1324" y="1732"/>
                  </a:lnTo>
                  <a:lnTo>
                    <a:pt x="1322" y="1725"/>
                  </a:lnTo>
                  <a:lnTo>
                    <a:pt x="1331" y="1716"/>
                  </a:lnTo>
                  <a:lnTo>
                    <a:pt x="1324" y="1709"/>
                  </a:lnTo>
                  <a:lnTo>
                    <a:pt x="1338" y="1697"/>
                  </a:lnTo>
                  <a:lnTo>
                    <a:pt x="1355" y="1657"/>
                  </a:lnTo>
                  <a:lnTo>
                    <a:pt x="1364" y="1640"/>
                  </a:lnTo>
                  <a:lnTo>
                    <a:pt x="1379" y="1633"/>
                  </a:lnTo>
                  <a:lnTo>
                    <a:pt x="1386" y="1633"/>
                  </a:lnTo>
                  <a:lnTo>
                    <a:pt x="1383" y="1640"/>
                  </a:lnTo>
                  <a:lnTo>
                    <a:pt x="1374" y="1657"/>
                  </a:lnTo>
                  <a:lnTo>
                    <a:pt x="1374" y="1657"/>
                  </a:lnTo>
                  <a:lnTo>
                    <a:pt x="1374" y="1657"/>
                  </a:lnTo>
                  <a:close/>
                  <a:moveTo>
                    <a:pt x="134" y="1569"/>
                  </a:move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49" y="1567"/>
                  </a:lnTo>
                  <a:lnTo>
                    <a:pt x="146" y="1597"/>
                  </a:lnTo>
                  <a:lnTo>
                    <a:pt x="158" y="1616"/>
                  </a:lnTo>
                  <a:lnTo>
                    <a:pt x="153" y="1616"/>
                  </a:lnTo>
                  <a:lnTo>
                    <a:pt x="144" y="1604"/>
                  </a:lnTo>
                  <a:lnTo>
                    <a:pt x="137" y="1593"/>
                  </a:lnTo>
                  <a:lnTo>
                    <a:pt x="127" y="1586"/>
                  </a:lnTo>
                  <a:lnTo>
                    <a:pt x="125" y="1574"/>
                  </a:lnTo>
                  <a:lnTo>
                    <a:pt x="127" y="1564"/>
                  </a:lnTo>
                  <a:lnTo>
                    <a:pt x="134" y="1569"/>
                  </a:lnTo>
                  <a:lnTo>
                    <a:pt x="134" y="1569"/>
                  </a:lnTo>
                  <a:lnTo>
                    <a:pt x="134" y="1569"/>
                  </a:lnTo>
                  <a:close/>
                  <a:moveTo>
                    <a:pt x="1000" y="1320"/>
                  </a:moveTo>
                  <a:lnTo>
                    <a:pt x="1000" y="1320"/>
                  </a:lnTo>
                  <a:lnTo>
                    <a:pt x="993" y="1337"/>
                  </a:lnTo>
                  <a:lnTo>
                    <a:pt x="986" y="1335"/>
                  </a:lnTo>
                  <a:lnTo>
                    <a:pt x="981" y="1325"/>
                  </a:lnTo>
                  <a:lnTo>
                    <a:pt x="984" y="1323"/>
                  </a:lnTo>
                  <a:lnTo>
                    <a:pt x="988" y="1313"/>
                  </a:lnTo>
                  <a:lnTo>
                    <a:pt x="995" y="1313"/>
                  </a:lnTo>
                  <a:lnTo>
                    <a:pt x="1000" y="1320"/>
                  </a:lnTo>
                  <a:lnTo>
                    <a:pt x="1000" y="1320"/>
                  </a:lnTo>
                  <a:lnTo>
                    <a:pt x="1000" y="1320"/>
                  </a:lnTo>
                  <a:close/>
                  <a:moveTo>
                    <a:pt x="957" y="1299"/>
                  </a:moveTo>
                  <a:lnTo>
                    <a:pt x="957" y="1299"/>
                  </a:lnTo>
                  <a:lnTo>
                    <a:pt x="939" y="1320"/>
                  </a:lnTo>
                  <a:lnTo>
                    <a:pt x="927" y="1318"/>
                  </a:lnTo>
                  <a:lnTo>
                    <a:pt x="922" y="1311"/>
                  </a:lnTo>
                  <a:lnTo>
                    <a:pt x="936" y="1294"/>
                  </a:lnTo>
                  <a:lnTo>
                    <a:pt x="957" y="1294"/>
                  </a:lnTo>
                  <a:lnTo>
                    <a:pt x="957" y="1299"/>
                  </a:lnTo>
                  <a:lnTo>
                    <a:pt x="957" y="1299"/>
                  </a:lnTo>
                  <a:lnTo>
                    <a:pt x="957" y="1299"/>
                  </a:lnTo>
                  <a:close/>
                  <a:moveTo>
                    <a:pt x="905" y="1190"/>
                  </a:moveTo>
                  <a:lnTo>
                    <a:pt x="905" y="1190"/>
                  </a:lnTo>
                  <a:lnTo>
                    <a:pt x="908" y="1209"/>
                  </a:lnTo>
                  <a:lnTo>
                    <a:pt x="915" y="1202"/>
                  </a:lnTo>
                  <a:lnTo>
                    <a:pt x="924" y="1212"/>
                  </a:lnTo>
                  <a:lnTo>
                    <a:pt x="943" y="1226"/>
                  </a:lnTo>
                  <a:lnTo>
                    <a:pt x="962" y="1238"/>
                  </a:lnTo>
                  <a:lnTo>
                    <a:pt x="962" y="1254"/>
                  </a:lnTo>
                  <a:lnTo>
                    <a:pt x="974" y="1252"/>
                  </a:lnTo>
                  <a:lnTo>
                    <a:pt x="986" y="1264"/>
                  </a:lnTo>
                  <a:lnTo>
                    <a:pt x="972" y="1275"/>
                  </a:lnTo>
                  <a:lnTo>
                    <a:pt x="946" y="1266"/>
                  </a:lnTo>
                  <a:lnTo>
                    <a:pt x="936" y="1252"/>
                  </a:lnTo>
                  <a:lnTo>
                    <a:pt x="922" y="1271"/>
                  </a:lnTo>
                  <a:lnTo>
                    <a:pt x="898" y="1290"/>
                  </a:lnTo>
                  <a:lnTo>
                    <a:pt x="894" y="1268"/>
                  </a:lnTo>
                  <a:lnTo>
                    <a:pt x="870" y="1271"/>
                  </a:lnTo>
                  <a:lnTo>
                    <a:pt x="884" y="1254"/>
                  </a:lnTo>
                  <a:lnTo>
                    <a:pt x="887" y="1223"/>
                  </a:lnTo>
                  <a:lnTo>
                    <a:pt x="891" y="1188"/>
                  </a:lnTo>
                  <a:lnTo>
                    <a:pt x="905" y="1190"/>
                  </a:lnTo>
                  <a:lnTo>
                    <a:pt x="905" y="1190"/>
                  </a:lnTo>
                  <a:lnTo>
                    <a:pt x="905" y="1190"/>
                  </a:lnTo>
                  <a:close/>
                  <a:moveTo>
                    <a:pt x="1054" y="1131"/>
                  </a:moveTo>
                  <a:lnTo>
                    <a:pt x="1054" y="1131"/>
                  </a:lnTo>
                  <a:lnTo>
                    <a:pt x="1036" y="1133"/>
                  </a:lnTo>
                  <a:lnTo>
                    <a:pt x="1033" y="1112"/>
                  </a:lnTo>
                  <a:lnTo>
                    <a:pt x="1040" y="1088"/>
                  </a:lnTo>
                  <a:lnTo>
                    <a:pt x="1054" y="1084"/>
                  </a:lnTo>
                  <a:lnTo>
                    <a:pt x="1066" y="1096"/>
                  </a:lnTo>
                  <a:lnTo>
                    <a:pt x="1069" y="1112"/>
                  </a:lnTo>
                  <a:lnTo>
                    <a:pt x="1066" y="1119"/>
                  </a:lnTo>
                  <a:lnTo>
                    <a:pt x="1054" y="1131"/>
                  </a:lnTo>
                  <a:lnTo>
                    <a:pt x="1054" y="1131"/>
                  </a:lnTo>
                  <a:lnTo>
                    <a:pt x="1054" y="1131"/>
                  </a:lnTo>
                  <a:close/>
                  <a:moveTo>
                    <a:pt x="735" y="1048"/>
                  </a:moveTo>
                  <a:lnTo>
                    <a:pt x="735" y="1048"/>
                  </a:lnTo>
                  <a:lnTo>
                    <a:pt x="723" y="1062"/>
                  </a:lnTo>
                  <a:lnTo>
                    <a:pt x="702" y="1048"/>
                  </a:lnTo>
                  <a:lnTo>
                    <a:pt x="690" y="1053"/>
                  </a:lnTo>
                  <a:lnTo>
                    <a:pt x="667" y="1034"/>
                  </a:lnTo>
                  <a:lnTo>
                    <a:pt x="681" y="1020"/>
                  </a:lnTo>
                  <a:lnTo>
                    <a:pt x="693" y="999"/>
                  </a:lnTo>
                  <a:lnTo>
                    <a:pt x="709" y="1013"/>
                  </a:lnTo>
                  <a:lnTo>
                    <a:pt x="719" y="1022"/>
                  </a:lnTo>
                  <a:lnTo>
                    <a:pt x="726" y="1029"/>
                  </a:lnTo>
                  <a:lnTo>
                    <a:pt x="735" y="1048"/>
                  </a:lnTo>
                  <a:lnTo>
                    <a:pt x="735" y="1048"/>
                  </a:lnTo>
                  <a:lnTo>
                    <a:pt x="735" y="1048"/>
                  </a:lnTo>
                  <a:close/>
                  <a:moveTo>
                    <a:pt x="818" y="1029"/>
                  </a:moveTo>
                  <a:lnTo>
                    <a:pt x="818" y="1029"/>
                  </a:lnTo>
                  <a:lnTo>
                    <a:pt x="818" y="1074"/>
                  </a:lnTo>
                  <a:lnTo>
                    <a:pt x="839" y="1041"/>
                  </a:lnTo>
                  <a:lnTo>
                    <a:pt x="858" y="1070"/>
                  </a:lnTo>
                  <a:lnTo>
                    <a:pt x="853" y="1100"/>
                  </a:lnTo>
                  <a:lnTo>
                    <a:pt x="870" y="1129"/>
                  </a:lnTo>
                  <a:lnTo>
                    <a:pt x="887" y="1098"/>
                  </a:lnTo>
                  <a:lnTo>
                    <a:pt x="898" y="1062"/>
                  </a:lnTo>
                  <a:lnTo>
                    <a:pt x="898" y="1010"/>
                  </a:lnTo>
                  <a:lnTo>
                    <a:pt x="922" y="1015"/>
                  </a:lnTo>
                  <a:lnTo>
                    <a:pt x="946" y="1022"/>
                  </a:lnTo>
                  <a:lnTo>
                    <a:pt x="967" y="1044"/>
                  </a:lnTo>
                  <a:lnTo>
                    <a:pt x="967" y="1067"/>
                  </a:lnTo>
                  <a:lnTo>
                    <a:pt x="955" y="1091"/>
                  </a:lnTo>
                  <a:lnTo>
                    <a:pt x="967" y="1112"/>
                  </a:lnTo>
                  <a:lnTo>
                    <a:pt x="965" y="1133"/>
                  </a:lnTo>
                  <a:lnTo>
                    <a:pt x="934" y="1162"/>
                  </a:lnTo>
                  <a:lnTo>
                    <a:pt x="910" y="1169"/>
                  </a:lnTo>
                  <a:lnTo>
                    <a:pt x="894" y="1157"/>
                  </a:lnTo>
                  <a:lnTo>
                    <a:pt x="889" y="1176"/>
                  </a:lnTo>
                  <a:lnTo>
                    <a:pt x="875" y="1209"/>
                  </a:lnTo>
                  <a:lnTo>
                    <a:pt x="870" y="1226"/>
                  </a:lnTo>
                  <a:lnTo>
                    <a:pt x="851" y="1252"/>
                  </a:lnTo>
                  <a:lnTo>
                    <a:pt x="827" y="1254"/>
                  </a:lnTo>
                  <a:lnTo>
                    <a:pt x="813" y="1268"/>
                  </a:lnTo>
                  <a:lnTo>
                    <a:pt x="813" y="1292"/>
                  </a:lnTo>
                  <a:lnTo>
                    <a:pt x="794" y="1297"/>
                  </a:lnTo>
                  <a:lnTo>
                    <a:pt x="773" y="1325"/>
                  </a:lnTo>
                  <a:lnTo>
                    <a:pt x="756" y="1363"/>
                  </a:lnTo>
                  <a:lnTo>
                    <a:pt x="752" y="1387"/>
                  </a:lnTo>
                  <a:lnTo>
                    <a:pt x="749" y="1425"/>
                  </a:lnTo>
                  <a:lnTo>
                    <a:pt x="773" y="1429"/>
                  </a:lnTo>
                  <a:lnTo>
                    <a:pt x="780" y="1458"/>
                  </a:lnTo>
                  <a:lnTo>
                    <a:pt x="790" y="1481"/>
                  </a:lnTo>
                  <a:lnTo>
                    <a:pt x="811" y="1477"/>
                  </a:lnTo>
                  <a:lnTo>
                    <a:pt x="842" y="1488"/>
                  </a:lnTo>
                  <a:lnTo>
                    <a:pt x="858" y="1500"/>
                  </a:lnTo>
                  <a:lnTo>
                    <a:pt x="870" y="1512"/>
                  </a:lnTo>
                  <a:lnTo>
                    <a:pt x="889" y="1522"/>
                  </a:lnTo>
                  <a:lnTo>
                    <a:pt x="908" y="1533"/>
                  </a:lnTo>
                  <a:lnTo>
                    <a:pt x="934" y="1533"/>
                  </a:lnTo>
                  <a:lnTo>
                    <a:pt x="950" y="1538"/>
                  </a:lnTo>
                  <a:lnTo>
                    <a:pt x="948" y="1562"/>
                  </a:lnTo>
                  <a:lnTo>
                    <a:pt x="953" y="1588"/>
                  </a:lnTo>
                  <a:lnTo>
                    <a:pt x="965" y="1619"/>
                  </a:lnTo>
                  <a:lnTo>
                    <a:pt x="988" y="1642"/>
                  </a:lnTo>
                  <a:lnTo>
                    <a:pt x="1002" y="1635"/>
                  </a:lnTo>
                  <a:lnTo>
                    <a:pt x="1010" y="1607"/>
                  </a:lnTo>
                  <a:lnTo>
                    <a:pt x="1002" y="1564"/>
                  </a:lnTo>
                  <a:lnTo>
                    <a:pt x="991" y="1550"/>
                  </a:lnTo>
                  <a:lnTo>
                    <a:pt x="1017" y="1538"/>
                  </a:lnTo>
                  <a:lnTo>
                    <a:pt x="1036" y="1517"/>
                  </a:lnTo>
                  <a:lnTo>
                    <a:pt x="1045" y="1498"/>
                  </a:lnTo>
                  <a:lnTo>
                    <a:pt x="1043" y="1479"/>
                  </a:lnTo>
                  <a:lnTo>
                    <a:pt x="1031" y="1453"/>
                  </a:lnTo>
                  <a:lnTo>
                    <a:pt x="1012" y="1429"/>
                  </a:lnTo>
                  <a:lnTo>
                    <a:pt x="1031" y="1396"/>
                  </a:lnTo>
                  <a:lnTo>
                    <a:pt x="1024" y="1368"/>
                  </a:lnTo>
                  <a:lnTo>
                    <a:pt x="1019" y="1313"/>
                  </a:lnTo>
                  <a:lnTo>
                    <a:pt x="1031" y="1306"/>
                  </a:lnTo>
                  <a:lnTo>
                    <a:pt x="1057" y="1316"/>
                  </a:lnTo>
                  <a:lnTo>
                    <a:pt x="1073" y="1318"/>
                  </a:lnTo>
                  <a:lnTo>
                    <a:pt x="1088" y="1311"/>
                  </a:lnTo>
                  <a:lnTo>
                    <a:pt x="1102" y="1320"/>
                  </a:lnTo>
                  <a:lnTo>
                    <a:pt x="1123" y="1342"/>
                  </a:lnTo>
                  <a:lnTo>
                    <a:pt x="1128" y="1354"/>
                  </a:lnTo>
                  <a:lnTo>
                    <a:pt x="1156" y="1358"/>
                  </a:lnTo>
                  <a:lnTo>
                    <a:pt x="1156" y="1384"/>
                  </a:lnTo>
                  <a:lnTo>
                    <a:pt x="1161" y="1425"/>
                  </a:lnTo>
                  <a:lnTo>
                    <a:pt x="1177" y="1429"/>
                  </a:lnTo>
                  <a:lnTo>
                    <a:pt x="1187" y="1448"/>
                  </a:lnTo>
                  <a:lnTo>
                    <a:pt x="1211" y="1429"/>
                  </a:lnTo>
                  <a:lnTo>
                    <a:pt x="1227" y="1396"/>
                  </a:lnTo>
                  <a:lnTo>
                    <a:pt x="1237" y="1382"/>
                  </a:lnTo>
                  <a:lnTo>
                    <a:pt x="1251" y="1408"/>
                  </a:lnTo>
                  <a:lnTo>
                    <a:pt x="1272" y="1448"/>
                  </a:lnTo>
                  <a:lnTo>
                    <a:pt x="1289" y="1486"/>
                  </a:lnTo>
                  <a:lnTo>
                    <a:pt x="1282" y="1503"/>
                  </a:lnTo>
                  <a:lnTo>
                    <a:pt x="1305" y="1519"/>
                  </a:lnTo>
                  <a:lnTo>
                    <a:pt x="1319" y="1536"/>
                  </a:lnTo>
                  <a:lnTo>
                    <a:pt x="1343" y="1543"/>
                  </a:lnTo>
                  <a:lnTo>
                    <a:pt x="1355" y="1552"/>
                  </a:lnTo>
                  <a:lnTo>
                    <a:pt x="1362" y="1574"/>
                  </a:lnTo>
                  <a:lnTo>
                    <a:pt x="1374" y="1578"/>
                  </a:lnTo>
                  <a:lnTo>
                    <a:pt x="1381" y="1588"/>
                  </a:lnTo>
                  <a:lnTo>
                    <a:pt x="1381" y="1619"/>
                  </a:lnTo>
                  <a:lnTo>
                    <a:pt x="1369" y="1628"/>
                  </a:lnTo>
                  <a:lnTo>
                    <a:pt x="1357" y="1638"/>
                  </a:lnTo>
                  <a:lnTo>
                    <a:pt x="1331" y="1647"/>
                  </a:lnTo>
                  <a:lnTo>
                    <a:pt x="1312" y="1668"/>
                  </a:lnTo>
                  <a:lnTo>
                    <a:pt x="1284" y="1671"/>
                  </a:lnTo>
                  <a:lnTo>
                    <a:pt x="1248" y="1666"/>
                  </a:lnTo>
                  <a:lnTo>
                    <a:pt x="1225" y="1666"/>
                  </a:lnTo>
                  <a:lnTo>
                    <a:pt x="1208" y="1668"/>
                  </a:lnTo>
                  <a:lnTo>
                    <a:pt x="1194" y="1685"/>
                  </a:lnTo>
                  <a:lnTo>
                    <a:pt x="1175" y="1697"/>
                  </a:lnTo>
                  <a:lnTo>
                    <a:pt x="1151" y="1728"/>
                  </a:lnTo>
                  <a:lnTo>
                    <a:pt x="1130" y="1751"/>
                  </a:lnTo>
                  <a:lnTo>
                    <a:pt x="1147" y="1746"/>
                  </a:lnTo>
                  <a:lnTo>
                    <a:pt x="1173" y="1716"/>
                  </a:lnTo>
                  <a:lnTo>
                    <a:pt x="1206" y="1697"/>
                  </a:lnTo>
                  <a:lnTo>
                    <a:pt x="1229" y="1692"/>
                  </a:lnTo>
                  <a:lnTo>
                    <a:pt x="1244" y="1704"/>
                  </a:lnTo>
                  <a:lnTo>
                    <a:pt x="1229" y="1720"/>
                  </a:lnTo>
                  <a:lnTo>
                    <a:pt x="1234" y="1746"/>
                  </a:lnTo>
                  <a:lnTo>
                    <a:pt x="1239" y="1763"/>
                  </a:lnTo>
                  <a:lnTo>
                    <a:pt x="1260" y="1775"/>
                  </a:lnTo>
                  <a:lnTo>
                    <a:pt x="1286" y="1773"/>
                  </a:lnTo>
                  <a:lnTo>
                    <a:pt x="1303" y="1746"/>
                  </a:lnTo>
                  <a:lnTo>
                    <a:pt x="1305" y="1763"/>
                  </a:lnTo>
                  <a:lnTo>
                    <a:pt x="1315" y="1773"/>
                  </a:lnTo>
                  <a:lnTo>
                    <a:pt x="1293" y="1787"/>
                  </a:lnTo>
                  <a:lnTo>
                    <a:pt x="1260" y="1801"/>
                  </a:lnTo>
                  <a:lnTo>
                    <a:pt x="1244" y="1808"/>
                  </a:lnTo>
                  <a:lnTo>
                    <a:pt x="1225" y="1825"/>
                  </a:lnTo>
                  <a:lnTo>
                    <a:pt x="1213" y="1825"/>
                  </a:lnTo>
                  <a:lnTo>
                    <a:pt x="1211" y="1806"/>
                  </a:lnTo>
                  <a:lnTo>
                    <a:pt x="1239" y="1787"/>
                  </a:lnTo>
                  <a:lnTo>
                    <a:pt x="1213" y="1787"/>
                  </a:lnTo>
                  <a:lnTo>
                    <a:pt x="1196" y="1789"/>
                  </a:lnTo>
                  <a:lnTo>
                    <a:pt x="1185" y="1777"/>
                  </a:lnTo>
                  <a:lnTo>
                    <a:pt x="1185" y="1744"/>
                  </a:lnTo>
                  <a:lnTo>
                    <a:pt x="1180" y="1739"/>
                  </a:lnTo>
                  <a:lnTo>
                    <a:pt x="1168" y="1742"/>
                  </a:lnTo>
                  <a:lnTo>
                    <a:pt x="1163" y="1737"/>
                  </a:lnTo>
                  <a:lnTo>
                    <a:pt x="1149" y="1754"/>
                  </a:lnTo>
                  <a:lnTo>
                    <a:pt x="1144" y="1773"/>
                  </a:lnTo>
                  <a:lnTo>
                    <a:pt x="1140" y="1782"/>
                  </a:lnTo>
                  <a:lnTo>
                    <a:pt x="1133" y="1784"/>
                  </a:lnTo>
                  <a:lnTo>
                    <a:pt x="1128" y="1787"/>
                  </a:lnTo>
                  <a:lnTo>
                    <a:pt x="1125" y="1791"/>
                  </a:lnTo>
                  <a:lnTo>
                    <a:pt x="1095" y="1791"/>
                  </a:lnTo>
                  <a:lnTo>
                    <a:pt x="1071" y="1794"/>
                  </a:lnTo>
                  <a:lnTo>
                    <a:pt x="1064" y="1796"/>
                  </a:lnTo>
                  <a:lnTo>
                    <a:pt x="1047" y="1813"/>
                  </a:lnTo>
                  <a:lnTo>
                    <a:pt x="1045" y="1815"/>
                  </a:lnTo>
                  <a:lnTo>
                    <a:pt x="1040" y="1825"/>
                  </a:lnTo>
                  <a:lnTo>
                    <a:pt x="1024" y="1825"/>
                  </a:lnTo>
                  <a:lnTo>
                    <a:pt x="1010" y="1825"/>
                  </a:lnTo>
                  <a:lnTo>
                    <a:pt x="1002" y="1827"/>
                  </a:lnTo>
                  <a:lnTo>
                    <a:pt x="1002" y="1832"/>
                  </a:lnTo>
                  <a:lnTo>
                    <a:pt x="1005" y="1839"/>
                  </a:lnTo>
                  <a:lnTo>
                    <a:pt x="1005" y="1841"/>
                  </a:lnTo>
                  <a:lnTo>
                    <a:pt x="984" y="1851"/>
                  </a:lnTo>
                  <a:lnTo>
                    <a:pt x="967" y="1855"/>
                  </a:lnTo>
                  <a:lnTo>
                    <a:pt x="948" y="1867"/>
                  </a:lnTo>
                  <a:lnTo>
                    <a:pt x="943" y="1867"/>
                  </a:lnTo>
                  <a:lnTo>
                    <a:pt x="939" y="1862"/>
                  </a:lnTo>
                  <a:lnTo>
                    <a:pt x="936" y="1860"/>
                  </a:lnTo>
                  <a:lnTo>
                    <a:pt x="936" y="1858"/>
                  </a:lnTo>
                  <a:lnTo>
                    <a:pt x="941" y="1851"/>
                  </a:lnTo>
                  <a:lnTo>
                    <a:pt x="948" y="1839"/>
                  </a:lnTo>
                  <a:lnTo>
                    <a:pt x="953" y="1825"/>
                  </a:lnTo>
                  <a:lnTo>
                    <a:pt x="950" y="1806"/>
                  </a:lnTo>
                  <a:lnTo>
                    <a:pt x="946" y="1784"/>
                  </a:lnTo>
                  <a:lnTo>
                    <a:pt x="929" y="1775"/>
                  </a:lnTo>
                  <a:lnTo>
                    <a:pt x="931" y="1770"/>
                  </a:lnTo>
                  <a:lnTo>
                    <a:pt x="929" y="1768"/>
                  </a:lnTo>
                  <a:lnTo>
                    <a:pt x="924" y="1768"/>
                  </a:lnTo>
                  <a:lnTo>
                    <a:pt x="922" y="1763"/>
                  </a:lnTo>
                  <a:lnTo>
                    <a:pt x="922" y="1758"/>
                  </a:lnTo>
                  <a:lnTo>
                    <a:pt x="917" y="1761"/>
                  </a:lnTo>
                  <a:lnTo>
                    <a:pt x="913" y="1761"/>
                  </a:lnTo>
                  <a:lnTo>
                    <a:pt x="915" y="1758"/>
                  </a:lnTo>
                  <a:lnTo>
                    <a:pt x="910" y="1756"/>
                  </a:lnTo>
                  <a:lnTo>
                    <a:pt x="908" y="1749"/>
                  </a:lnTo>
                  <a:lnTo>
                    <a:pt x="896" y="1742"/>
                  </a:lnTo>
                  <a:lnTo>
                    <a:pt x="882" y="1732"/>
                  </a:lnTo>
                  <a:lnTo>
                    <a:pt x="868" y="1723"/>
                  </a:lnTo>
                  <a:lnTo>
                    <a:pt x="853" y="1716"/>
                  </a:lnTo>
                  <a:lnTo>
                    <a:pt x="837" y="1723"/>
                  </a:lnTo>
                  <a:lnTo>
                    <a:pt x="832" y="1723"/>
                  </a:lnTo>
                  <a:lnTo>
                    <a:pt x="813" y="1716"/>
                  </a:lnTo>
                  <a:lnTo>
                    <a:pt x="799" y="1720"/>
                  </a:lnTo>
                  <a:lnTo>
                    <a:pt x="782" y="1711"/>
                  </a:lnTo>
                  <a:lnTo>
                    <a:pt x="768" y="1709"/>
                  </a:lnTo>
                  <a:lnTo>
                    <a:pt x="756" y="1706"/>
                  </a:lnTo>
                  <a:lnTo>
                    <a:pt x="749" y="1702"/>
                  </a:lnTo>
                  <a:lnTo>
                    <a:pt x="747" y="1690"/>
                  </a:lnTo>
                  <a:lnTo>
                    <a:pt x="742" y="1690"/>
                  </a:lnTo>
                  <a:lnTo>
                    <a:pt x="742" y="1699"/>
                  </a:lnTo>
                  <a:lnTo>
                    <a:pt x="709" y="1699"/>
                  </a:lnTo>
                  <a:lnTo>
                    <a:pt x="652" y="1699"/>
                  </a:lnTo>
                  <a:lnTo>
                    <a:pt x="598" y="1699"/>
                  </a:lnTo>
                  <a:lnTo>
                    <a:pt x="551" y="1699"/>
                  </a:lnTo>
                  <a:lnTo>
                    <a:pt x="501" y="1699"/>
                  </a:lnTo>
                  <a:lnTo>
                    <a:pt x="454" y="1699"/>
                  </a:lnTo>
                  <a:lnTo>
                    <a:pt x="404" y="1699"/>
                  </a:lnTo>
                  <a:lnTo>
                    <a:pt x="387" y="1699"/>
                  </a:lnTo>
                  <a:lnTo>
                    <a:pt x="340" y="1699"/>
                  </a:lnTo>
                  <a:lnTo>
                    <a:pt x="293" y="1699"/>
                  </a:lnTo>
                  <a:lnTo>
                    <a:pt x="290" y="1699"/>
                  </a:lnTo>
                  <a:lnTo>
                    <a:pt x="260" y="1675"/>
                  </a:lnTo>
                  <a:lnTo>
                    <a:pt x="248" y="1664"/>
                  </a:lnTo>
                  <a:lnTo>
                    <a:pt x="220" y="1652"/>
                  </a:lnTo>
                  <a:lnTo>
                    <a:pt x="210" y="1631"/>
                  </a:lnTo>
                  <a:lnTo>
                    <a:pt x="212" y="1614"/>
                  </a:lnTo>
                  <a:lnTo>
                    <a:pt x="191" y="1602"/>
                  </a:lnTo>
                  <a:lnTo>
                    <a:pt x="189" y="1581"/>
                  </a:lnTo>
                  <a:lnTo>
                    <a:pt x="170" y="1562"/>
                  </a:lnTo>
                  <a:lnTo>
                    <a:pt x="170" y="1548"/>
                  </a:lnTo>
                  <a:lnTo>
                    <a:pt x="177" y="1533"/>
                  </a:lnTo>
                  <a:lnTo>
                    <a:pt x="177" y="1515"/>
                  </a:lnTo>
                  <a:lnTo>
                    <a:pt x="151" y="1498"/>
                  </a:lnTo>
                  <a:lnTo>
                    <a:pt x="134" y="1465"/>
                  </a:lnTo>
                  <a:lnTo>
                    <a:pt x="123" y="1441"/>
                  </a:lnTo>
                  <a:lnTo>
                    <a:pt x="108" y="1427"/>
                  </a:lnTo>
                  <a:lnTo>
                    <a:pt x="97" y="1415"/>
                  </a:lnTo>
                  <a:lnTo>
                    <a:pt x="89" y="1399"/>
                  </a:lnTo>
                  <a:lnTo>
                    <a:pt x="73" y="1408"/>
                  </a:lnTo>
                  <a:lnTo>
                    <a:pt x="59" y="1427"/>
                  </a:lnTo>
                  <a:lnTo>
                    <a:pt x="42" y="1406"/>
                  </a:lnTo>
                  <a:lnTo>
                    <a:pt x="33" y="1391"/>
                  </a:lnTo>
                  <a:lnTo>
                    <a:pt x="16" y="1382"/>
                  </a:lnTo>
                  <a:lnTo>
                    <a:pt x="0" y="1382"/>
                  </a:lnTo>
                  <a:lnTo>
                    <a:pt x="0" y="1178"/>
                  </a:lnTo>
                  <a:lnTo>
                    <a:pt x="0" y="1020"/>
                  </a:lnTo>
                  <a:lnTo>
                    <a:pt x="30" y="1032"/>
                  </a:lnTo>
                  <a:lnTo>
                    <a:pt x="56" y="1053"/>
                  </a:lnTo>
                  <a:lnTo>
                    <a:pt x="73" y="1058"/>
                  </a:lnTo>
                  <a:lnTo>
                    <a:pt x="87" y="1039"/>
                  </a:lnTo>
                  <a:lnTo>
                    <a:pt x="106" y="1022"/>
                  </a:lnTo>
                  <a:lnTo>
                    <a:pt x="130" y="1029"/>
                  </a:lnTo>
                  <a:lnTo>
                    <a:pt x="156" y="1008"/>
                  </a:lnTo>
                  <a:lnTo>
                    <a:pt x="182" y="996"/>
                  </a:lnTo>
                  <a:lnTo>
                    <a:pt x="193" y="1017"/>
                  </a:lnTo>
                  <a:lnTo>
                    <a:pt x="205" y="1006"/>
                  </a:lnTo>
                  <a:lnTo>
                    <a:pt x="208" y="982"/>
                  </a:lnTo>
                  <a:lnTo>
                    <a:pt x="220" y="989"/>
                  </a:lnTo>
                  <a:lnTo>
                    <a:pt x="248" y="1029"/>
                  </a:lnTo>
                  <a:lnTo>
                    <a:pt x="269" y="999"/>
                  </a:lnTo>
                  <a:lnTo>
                    <a:pt x="272" y="1034"/>
                  </a:lnTo>
                  <a:lnTo>
                    <a:pt x="290" y="1027"/>
                  </a:lnTo>
                  <a:lnTo>
                    <a:pt x="298" y="1013"/>
                  </a:lnTo>
                  <a:lnTo>
                    <a:pt x="316" y="1015"/>
                  </a:lnTo>
                  <a:lnTo>
                    <a:pt x="340" y="1034"/>
                  </a:lnTo>
                  <a:lnTo>
                    <a:pt x="378" y="1051"/>
                  </a:lnTo>
                  <a:lnTo>
                    <a:pt x="402" y="1060"/>
                  </a:lnTo>
                  <a:lnTo>
                    <a:pt x="418" y="1055"/>
                  </a:lnTo>
                  <a:lnTo>
                    <a:pt x="439" y="1079"/>
                  </a:lnTo>
                  <a:lnTo>
                    <a:pt x="416" y="1100"/>
                  </a:lnTo>
                  <a:lnTo>
                    <a:pt x="447" y="1110"/>
                  </a:lnTo>
                  <a:lnTo>
                    <a:pt x="489" y="1105"/>
                  </a:lnTo>
                  <a:lnTo>
                    <a:pt x="503" y="1098"/>
                  </a:lnTo>
                  <a:lnTo>
                    <a:pt x="520" y="1122"/>
                  </a:lnTo>
                  <a:lnTo>
                    <a:pt x="536" y="1100"/>
                  </a:lnTo>
                  <a:lnTo>
                    <a:pt x="522" y="1084"/>
                  </a:lnTo>
                  <a:lnTo>
                    <a:pt x="532" y="1067"/>
                  </a:lnTo>
                  <a:lnTo>
                    <a:pt x="551" y="1065"/>
                  </a:lnTo>
                  <a:lnTo>
                    <a:pt x="565" y="1060"/>
                  </a:lnTo>
                  <a:lnTo>
                    <a:pt x="577" y="1072"/>
                  </a:lnTo>
                  <a:lnTo>
                    <a:pt x="593" y="1096"/>
                  </a:lnTo>
                  <a:lnTo>
                    <a:pt x="612" y="1091"/>
                  </a:lnTo>
                  <a:lnTo>
                    <a:pt x="641" y="1110"/>
                  </a:lnTo>
                  <a:lnTo>
                    <a:pt x="664" y="1105"/>
                  </a:lnTo>
                  <a:lnTo>
                    <a:pt x="690" y="1105"/>
                  </a:lnTo>
                  <a:lnTo>
                    <a:pt x="688" y="1079"/>
                  </a:lnTo>
                  <a:lnTo>
                    <a:pt x="702" y="1070"/>
                  </a:lnTo>
                  <a:lnTo>
                    <a:pt x="726" y="1086"/>
                  </a:lnTo>
                  <a:lnTo>
                    <a:pt x="726" y="1126"/>
                  </a:lnTo>
                  <a:lnTo>
                    <a:pt x="738" y="1091"/>
                  </a:lnTo>
                  <a:lnTo>
                    <a:pt x="749" y="1093"/>
                  </a:lnTo>
                  <a:lnTo>
                    <a:pt x="756" y="1048"/>
                  </a:lnTo>
                  <a:lnTo>
                    <a:pt x="740" y="1022"/>
                  </a:lnTo>
                  <a:lnTo>
                    <a:pt x="721" y="1001"/>
                  </a:lnTo>
                  <a:lnTo>
                    <a:pt x="723" y="949"/>
                  </a:lnTo>
                  <a:lnTo>
                    <a:pt x="742" y="911"/>
                  </a:lnTo>
                  <a:lnTo>
                    <a:pt x="764" y="920"/>
                  </a:lnTo>
                  <a:lnTo>
                    <a:pt x="778" y="942"/>
                  </a:lnTo>
                  <a:lnTo>
                    <a:pt x="801" y="996"/>
                  </a:lnTo>
                  <a:lnTo>
                    <a:pt x="787" y="1020"/>
                  </a:lnTo>
                  <a:lnTo>
                    <a:pt x="818" y="1029"/>
                  </a:lnTo>
                  <a:lnTo>
                    <a:pt x="818" y="1029"/>
                  </a:lnTo>
                  <a:lnTo>
                    <a:pt x="818" y="1029"/>
                  </a:lnTo>
                  <a:close/>
                  <a:moveTo>
                    <a:pt x="435" y="847"/>
                  </a:moveTo>
                  <a:lnTo>
                    <a:pt x="435" y="847"/>
                  </a:lnTo>
                  <a:lnTo>
                    <a:pt x="425" y="873"/>
                  </a:lnTo>
                  <a:lnTo>
                    <a:pt x="463" y="857"/>
                  </a:lnTo>
                  <a:lnTo>
                    <a:pt x="484" y="883"/>
                  </a:lnTo>
                  <a:lnTo>
                    <a:pt x="503" y="857"/>
                  </a:lnTo>
                  <a:lnTo>
                    <a:pt x="518" y="873"/>
                  </a:lnTo>
                  <a:lnTo>
                    <a:pt x="532" y="925"/>
                  </a:lnTo>
                  <a:lnTo>
                    <a:pt x="539" y="904"/>
                  </a:lnTo>
                  <a:lnTo>
                    <a:pt x="527" y="849"/>
                  </a:lnTo>
                  <a:lnTo>
                    <a:pt x="541" y="840"/>
                  </a:lnTo>
                  <a:lnTo>
                    <a:pt x="558" y="849"/>
                  </a:lnTo>
                  <a:lnTo>
                    <a:pt x="577" y="871"/>
                  </a:lnTo>
                  <a:lnTo>
                    <a:pt x="586" y="923"/>
                  </a:lnTo>
                  <a:lnTo>
                    <a:pt x="591" y="958"/>
                  </a:lnTo>
                  <a:lnTo>
                    <a:pt x="619" y="982"/>
                  </a:lnTo>
                  <a:lnTo>
                    <a:pt x="648" y="1003"/>
                  </a:lnTo>
                  <a:lnTo>
                    <a:pt x="645" y="1025"/>
                  </a:lnTo>
                  <a:lnTo>
                    <a:pt x="619" y="1029"/>
                  </a:lnTo>
                  <a:lnTo>
                    <a:pt x="631" y="1046"/>
                  </a:lnTo>
                  <a:lnTo>
                    <a:pt x="624" y="1062"/>
                  </a:lnTo>
                  <a:lnTo>
                    <a:pt x="596" y="1055"/>
                  </a:lnTo>
                  <a:lnTo>
                    <a:pt x="567" y="1044"/>
                  </a:lnTo>
                  <a:lnTo>
                    <a:pt x="548" y="1046"/>
                  </a:lnTo>
                  <a:lnTo>
                    <a:pt x="518" y="1062"/>
                  </a:lnTo>
                  <a:lnTo>
                    <a:pt x="477" y="1067"/>
                  </a:lnTo>
                  <a:lnTo>
                    <a:pt x="449" y="1072"/>
                  </a:lnTo>
                  <a:lnTo>
                    <a:pt x="439" y="1051"/>
                  </a:lnTo>
                  <a:lnTo>
                    <a:pt x="418" y="1039"/>
                  </a:lnTo>
                  <a:lnTo>
                    <a:pt x="402" y="1044"/>
                  </a:lnTo>
                  <a:lnTo>
                    <a:pt x="383" y="1008"/>
                  </a:lnTo>
                  <a:lnTo>
                    <a:pt x="395" y="1003"/>
                  </a:lnTo>
                  <a:lnTo>
                    <a:pt x="418" y="994"/>
                  </a:lnTo>
                  <a:lnTo>
                    <a:pt x="442" y="996"/>
                  </a:lnTo>
                  <a:lnTo>
                    <a:pt x="463" y="989"/>
                  </a:lnTo>
                  <a:lnTo>
                    <a:pt x="432" y="977"/>
                  </a:lnTo>
                  <a:lnTo>
                    <a:pt x="397" y="982"/>
                  </a:lnTo>
                  <a:lnTo>
                    <a:pt x="373" y="980"/>
                  </a:lnTo>
                  <a:lnTo>
                    <a:pt x="366" y="963"/>
                  </a:lnTo>
                  <a:lnTo>
                    <a:pt x="402" y="942"/>
                  </a:lnTo>
                  <a:lnTo>
                    <a:pt x="378" y="944"/>
                  </a:lnTo>
                  <a:lnTo>
                    <a:pt x="350" y="930"/>
                  </a:lnTo>
                  <a:lnTo>
                    <a:pt x="364" y="892"/>
                  </a:lnTo>
                  <a:lnTo>
                    <a:pt x="373" y="871"/>
                  </a:lnTo>
                  <a:lnTo>
                    <a:pt x="418" y="835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5" y="847"/>
                  </a:lnTo>
                  <a:close/>
                  <a:moveTo>
                    <a:pt x="591" y="830"/>
                  </a:moveTo>
                  <a:lnTo>
                    <a:pt x="591" y="830"/>
                  </a:lnTo>
                  <a:lnTo>
                    <a:pt x="577" y="868"/>
                  </a:lnTo>
                  <a:lnTo>
                    <a:pt x="551" y="828"/>
                  </a:lnTo>
                  <a:lnTo>
                    <a:pt x="558" y="821"/>
                  </a:lnTo>
                  <a:lnTo>
                    <a:pt x="579" y="819"/>
                  </a:lnTo>
                  <a:lnTo>
                    <a:pt x="591" y="830"/>
                  </a:lnTo>
                  <a:lnTo>
                    <a:pt x="591" y="830"/>
                  </a:lnTo>
                  <a:lnTo>
                    <a:pt x="591" y="830"/>
                  </a:lnTo>
                  <a:close/>
                  <a:moveTo>
                    <a:pt x="1047" y="849"/>
                  </a:moveTo>
                  <a:lnTo>
                    <a:pt x="1047" y="849"/>
                  </a:lnTo>
                  <a:lnTo>
                    <a:pt x="1047" y="864"/>
                  </a:lnTo>
                  <a:lnTo>
                    <a:pt x="1031" y="861"/>
                  </a:lnTo>
                  <a:lnTo>
                    <a:pt x="1014" y="861"/>
                  </a:lnTo>
                  <a:lnTo>
                    <a:pt x="995" y="868"/>
                  </a:lnTo>
                  <a:lnTo>
                    <a:pt x="991" y="864"/>
                  </a:lnTo>
                  <a:lnTo>
                    <a:pt x="974" y="835"/>
                  </a:lnTo>
                  <a:lnTo>
                    <a:pt x="974" y="814"/>
                  </a:lnTo>
                  <a:lnTo>
                    <a:pt x="981" y="812"/>
                  </a:lnTo>
                  <a:lnTo>
                    <a:pt x="1019" y="816"/>
                  </a:lnTo>
                  <a:lnTo>
                    <a:pt x="1047" y="849"/>
                  </a:lnTo>
                  <a:lnTo>
                    <a:pt x="1047" y="849"/>
                  </a:lnTo>
                  <a:lnTo>
                    <a:pt x="1047" y="849"/>
                  </a:lnTo>
                  <a:close/>
                  <a:moveTo>
                    <a:pt x="882" y="845"/>
                  </a:moveTo>
                  <a:lnTo>
                    <a:pt x="882" y="845"/>
                  </a:lnTo>
                  <a:lnTo>
                    <a:pt x="894" y="880"/>
                  </a:lnTo>
                  <a:lnTo>
                    <a:pt x="908" y="835"/>
                  </a:lnTo>
                  <a:lnTo>
                    <a:pt x="950" y="812"/>
                  </a:lnTo>
                  <a:lnTo>
                    <a:pt x="979" y="871"/>
                  </a:lnTo>
                  <a:lnTo>
                    <a:pt x="976" y="904"/>
                  </a:lnTo>
                  <a:lnTo>
                    <a:pt x="1007" y="890"/>
                  </a:lnTo>
                  <a:lnTo>
                    <a:pt x="1024" y="868"/>
                  </a:lnTo>
                  <a:lnTo>
                    <a:pt x="1059" y="894"/>
                  </a:lnTo>
                  <a:lnTo>
                    <a:pt x="1080" y="918"/>
                  </a:lnTo>
                  <a:lnTo>
                    <a:pt x="1083" y="942"/>
                  </a:lnTo>
                  <a:lnTo>
                    <a:pt x="1114" y="930"/>
                  </a:lnTo>
                  <a:lnTo>
                    <a:pt x="1130" y="961"/>
                  </a:lnTo>
                  <a:lnTo>
                    <a:pt x="1170" y="980"/>
                  </a:lnTo>
                  <a:lnTo>
                    <a:pt x="1182" y="1001"/>
                  </a:lnTo>
                  <a:lnTo>
                    <a:pt x="1199" y="1044"/>
                  </a:lnTo>
                  <a:lnTo>
                    <a:pt x="1168" y="1065"/>
                  </a:lnTo>
                  <a:lnTo>
                    <a:pt x="1208" y="1093"/>
                  </a:lnTo>
                  <a:lnTo>
                    <a:pt x="1232" y="1103"/>
                  </a:lnTo>
                  <a:lnTo>
                    <a:pt x="1256" y="1141"/>
                  </a:lnTo>
                  <a:lnTo>
                    <a:pt x="1282" y="1143"/>
                  </a:lnTo>
                  <a:lnTo>
                    <a:pt x="1277" y="1171"/>
                  </a:lnTo>
                  <a:lnTo>
                    <a:pt x="1248" y="1216"/>
                  </a:lnTo>
                  <a:lnTo>
                    <a:pt x="1229" y="1200"/>
                  </a:lnTo>
                  <a:lnTo>
                    <a:pt x="1203" y="1162"/>
                  </a:lnTo>
                  <a:lnTo>
                    <a:pt x="1182" y="1169"/>
                  </a:lnTo>
                  <a:lnTo>
                    <a:pt x="1180" y="1190"/>
                  </a:lnTo>
                  <a:lnTo>
                    <a:pt x="1196" y="1212"/>
                  </a:lnTo>
                  <a:lnTo>
                    <a:pt x="1218" y="1230"/>
                  </a:lnTo>
                  <a:lnTo>
                    <a:pt x="1225" y="1240"/>
                  </a:lnTo>
                  <a:lnTo>
                    <a:pt x="1237" y="1275"/>
                  </a:lnTo>
                  <a:lnTo>
                    <a:pt x="1232" y="1302"/>
                  </a:lnTo>
                  <a:lnTo>
                    <a:pt x="1211" y="1292"/>
                  </a:lnTo>
                  <a:lnTo>
                    <a:pt x="1170" y="1264"/>
                  </a:lnTo>
                  <a:lnTo>
                    <a:pt x="1192" y="1294"/>
                  </a:lnTo>
                  <a:lnTo>
                    <a:pt x="1208" y="1316"/>
                  </a:lnTo>
                  <a:lnTo>
                    <a:pt x="1211" y="1328"/>
                  </a:lnTo>
                  <a:lnTo>
                    <a:pt x="1168" y="1313"/>
                  </a:lnTo>
                  <a:lnTo>
                    <a:pt x="1133" y="1294"/>
                  </a:lnTo>
                  <a:lnTo>
                    <a:pt x="1114" y="1275"/>
                  </a:lnTo>
                  <a:lnTo>
                    <a:pt x="1118" y="1266"/>
                  </a:lnTo>
                  <a:lnTo>
                    <a:pt x="1095" y="1247"/>
                  </a:lnTo>
                  <a:lnTo>
                    <a:pt x="1071" y="1230"/>
                  </a:lnTo>
                  <a:lnTo>
                    <a:pt x="1071" y="1240"/>
                  </a:lnTo>
                  <a:lnTo>
                    <a:pt x="1024" y="1247"/>
                  </a:lnTo>
                  <a:lnTo>
                    <a:pt x="1012" y="1233"/>
                  </a:lnTo>
                  <a:lnTo>
                    <a:pt x="1021" y="1204"/>
                  </a:lnTo>
                  <a:lnTo>
                    <a:pt x="1052" y="1204"/>
                  </a:lnTo>
                  <a:lnTo>
                    <a:pt x="1085" y="1200"/>
                  </a:lnTo>
                  <a:lnTo>
                    <a:pt x="1080" y="1186"/>
                  </a:lnTo>
                  <a:lnTo>
                    <a:pt x="1085" y="1167"/>
                  </a:lnTo>
                  <a:lnTo>
                    <a:pt x="1107" y="1126"/>
                  </a:lnTo>
                  <a:lnTo>
                    <a:pt x="1102" y="1107"/>
                  </a:lnTo>
                  <a:lnTo>
                    <a:pt x="1097" y="1093"/>
                  </a:lnTo>
                  <a:lnTo>
                    <a:pt x="1071" y="1072"/>
                  </a:lnTo>
                  <a:lnTo>
                    <a:pt x="1038" y="1058"/>
                  </a:lnTo>
                  <a:lnTo>
                    <a:pt x="1050" y="1046"/>
                  </a:lnTo>
                  <a:lnTo>
                    <a:pt x="1031" y="1017"/>
                  </a:lnTo>
                  <a:lnTo>
                    <a:pt x="1017" y="1015"/>
                  </a:lnTo>
                  <a:lnTo>
                    <a:pt x="1005" y="999"/>
                  </a:lnTo>
                  <a:lnTo>
                    <a:pt x="995" y="1013"/>
                  </a:lnTo>
                  <a:lnTo>
                    <a:pt x="967" y="1017"/>
                  </a:lnTo>
                  <a:lnTo>
                    <a:pt x="908" y="1008"/>
                  </a:lnTo>
                  <a:lnTo>
                    <a:pt x="875" y="994"/>
                  </a:lnTo>
                  <a:lnTo>
                    <a:pt x="846" y="987"/>
                  </a:lnTo>
                  <a:lnTo>
                    <a:pt x="834" y="970"/>
                  </a:lnTo>
                  <a:lnTo>
                    <a:pt x="851" y="946"/>
                  </a:lnTo>
                  <a:lnTo>
                    <a:pt x="827" y="946"/>
                  </a:lnTo>
                  <a:lnTo>
                    <a:pt x="823" y="894"/>
                  </a:lnTo>
                  <a:lnTo>
                    <a:pt x="834" y="847"/>
                  </a:lnTo>
                  <a:lnTo>
                    <a:pt x="851" y="823"/>
                  </a:lnTo>
                  <a:lnTo>
                    <a:pt x="894" y="809"/>
                  </a:lnTo>
                  <a:lnTo>
                    <a:pt x="882" y="845"/>
                  </a:lnTo>
                  <a:lnTo>
                    <a:pt x="882" y="845"/>
                  </a:lnTo>
                  <a:lnTo>
                    <a:pt x="882" y="845"/>
                  </a:lnTo>
                  <a:close/>
                  <a:moveTo>
                    <a:pt x="659" y="807"/>
                  </a:moveTo>
                  <a:lnTo>
                    <a:pt x="659" y="807"/>
                  </a:lnTo>
                  <a:lnTo>
                    <a:pt x="678" y="819"/>
                  </a:lnTo>
                  <a:lnTo>
                    <a:pt x="707" y="812"/>
                  </a:lnTo>
                  <a:lnTo>
                    <a:pt x="711" y="828"/>
                  </a:lnTo>
                  <a:lnTo>
                    <a:pt x="695" y="854"/>
                  </a:lnTo>
                  <a:lnTo>
                    <a:pt x="719" y="878"/>
                  </a:lnTo>
                  <a:lnTo>
                    <a:pt x="716" y="925"/>
                  </a:lnTo>
                  <a:lnTo>
                    <a:pt x="690" y="944"/>
                  </a:lnTo>
                  <a:lnTo>
                    <a:pt x="676" y="939"/>
                  </a:lnTo>
                  <a:lnTo>
                    <a:pt x="664" y="920"/>
                  </a:lnTo>
                  <a:lnTo>
                    <a:pt x="624" y="880"/>
                  </a:lnTo>
                  <a:lnTo>
                    <a:pt x="624" y="864"/>
                  </a:lnTo>
                  <a:lnTo>
                    <a:pt x="657" y="871"/>
                  </a:lnTo>
                  <a:lnTo>
                    <a:pt x="638" y="833"/>
                  </a:lnTo>
                  <a:lnTo>
                    <a:pt x="659" y="807"/>
                  </a:lnTo>
                  <a:lnTo>
                    <a:pt x="659" y="807"/>
                  </a:lnTo>
                  <a:lnTo>
                    <a:pt x="659" y="807"/>
                  </a:lnTo>
                  <a:close/>
                  <a:moveTo>
                    <a:pt x="773" y="866"/>
                  </a:moveTo>
                  <a:lnTo>
                    <a:pt x="773" y="866"/>
                  </a:lnTo>
                  <a:lnTo>
                    <a:pt x="756" y="906"/>
                  </a:lnTo>
                  <a:lnTo>
                    <a:pt x="738" y="904"/>
                  </a:lnTo>
                  <a:lnTo>
                    <a:pt x="728" y="857"/>
                  </a:lnTo>
                  <a:lnTo>
                    <a:pt x="728" y="830"/>
                  </a:lnTo>
                  <a:lnTo>
                    <a:pt x="738" y="804"/>
                  </a:lnTo>
                  <a:lnTo>
                    <a:pt x="752" y="788"/>
                  </a:lnTo>
                  <a:lnTo>
                    <a:pt x="787" y="790"/>
                  </a:lnTo>
                  <a:lnTo>
                    <a:pt x="818" y="807"/>
                  </a:lnTo>
                  <a:lnTo>
                    <a:pt x="794" y="854"/>
                  </a:lnTo>
                  <a:lnTo>
                    <a:pt x="773" y="866"/>
                  </a:lnTo>
                  <a:lnTo>
                    <a:pt x="773" y="866"/>
                  </a:lnTo>
                  <a:lnTo>
                    <a:pt x="773" y="866"/>
                  </a:lnTo>
                  <a:close/>
                  <a:moveTo>
                    <a:pt x="333" y="939"/>
                  </a:moveTo>
                  <a:lnTo>
                    <a:pt x="333" y="939"/>
                  </a:lnTo>
                  <a:lnTo>
                    <a:pt x="290" y="963"/>
                  </a:lnTo>
                  <a:lnTo>
                    <a:pt x="281" y="942"/>
                  </a:lnTo>
                  <a:lnTo>
                    <a:pt x="243" y="916"/>
                  </a:lnTo>
                  <a:lnTo>
                    <a:pt x="250" y="892"/>
                  </a:lnTo>
                  <a:lnTo>
                    <a:pt x="262" y="852"/>
                  </a:lnTo>
                  <a:lnTo>
                    <a:pt x="276" y="816"/>
                  </a:lnTo>
                  <a:lnTo>
                    <a:pt x="260" y="781"/>
                  </a:lnTo>
                  <a:lnTo>
                    <a:pt x="314" y="771"/>
                  </a:lnTo>
                  <a:lnTo>
                    <a:pt x="338" y="783"/>
                  </a:lnTo>
                  <a:lnTo>
                    <a:pt x="380" y="786"/>
                  </a:lnTo>
                  <a:lnTo>
                    <a:pt x="395" y="804"/>
                  </a:lnTo>
                  <a:lnTo>
                    <a:pt x="413" y="828"/>
                  </a:lnTo>
                  <a:lnTo>
                    <a:pt x="392" y="842"/>
                  </a:lnTo>
                  <a:lnTo>
                    <a:pt x="352" y="880"/>
                  </a:lnTo>
                  <a:lnTo>
                    <a:pt x="333" y="916"/>
                  </a:lnTo>
                  <a:lnTo>
                    <a:pt x="333" y="939"/>
                  </a:lnTo>
                  <a:lnTo>
                    <a:pt x="333" y="939"/>
                  </a:lnTo>
                  <a:lnTo>
                    <a:pt x="333" y="939"/>
                  </a:lnTo>
                  <a:close/>
                  <a:moveTo>
                    <a:pt x="768" y="738"/>
                  </a:moveTo>
                  <a:lnTo>
                    <a:pt x="768" y="738"/>
                  </a:lnTo>
                  <a:lnTo>
                    <a:pt x="759" y="762"/>
                  </a:lnTo>
                  <a:lnTo>
                    <a:pt x="735" y="757"/>
                  </a:lnTo>
                  <a:lnTo>
                    <a:pt x="716" y="741"/>
                  </a:lnTo>
                  <a:lnTo>
                    <a:pt x="723" y="714"/>
                  </a:lnTo>
                  <a:lnTo>
                    <a:pt x="747" y="696"/>
                  </a:lnTo>
                  <a:lnTo>
                    <a:pt x="761" y="719"/>
                  </a:lnTo>
                  <a:lnTo>
                    <a:pt x="768" y="738"/>
                  </a:lnTo>
                  <a:lnTo>
                    <a:pt x="768" y="738"/>
                  </a:lnTo>
                  <a:lnTo>
                    <a:pt x="768" y="738"/>
                  </a:lnTo>
                  <a:close/>
                  <a:moveTo>
                    <a:pt x="688" y="622"/>
                  </a:moveTo>
                  <a:lnTo>
                    <a:pt x="688" y="622"/>
                  </a:lnTo>
                  <a:lnTo>
                    <a:pt x="700" y="655"/>
                  </a:lnTo>
                  <a:lnTo>
                    <a:pt x="702" y="688"/>
                  </a:lnTo>
                  <a:lnTo>
                    <a:pt x="693" y="736"/>
                  </a:lnTo>
                  <a:lnTo>
                    <a:pt x="667" y="743"/>
                  </a:lnTo>
                  <a:lnTo>
                    <a:pt x="650" y="733"/>
                  </a:lnTo>
                  <a:lnTo>
                    <a:pt x="650" y="696"/>
                  </a:lnTo>
                  <a:lnTo>
                    <a:pt x="624" y="703"/>
                  </a:lnTo>
                  <a:lnTo>
                    <a:pt x="622" y="651"/>
                  </a:lnTo>
                  <a:lnTo>
                    <a:pt x="641" y="653"/>
                  </a:lnTo>
                  <a:lnTo>
                    <a:pt x="664" y="629"/>
                  </a:lnTo>
                  <a:lnTo>
                    <a:pt x="688" y="634"/>
                  </a:lnTo>
                  <a:lnTo>
                    <a:pt x="688" y="622"/>
                  </a:lnTo>
                  <a:lnTo>
                    <a:pt x="688" y="622"/>
                  </a:lnTo>
                  <a:lnTo>
                    <a:pt x="688" y="622"/>
                  </a:lnTo>
                  <a:close/>
                  <a:moveTo>
                    <a:pt x="529" y="660"/>
                  </a:moveTo>
                  <a:lnTo>
                    <a:pt x="529" y="660"/>
                  </a:lnTo>
                  <a:lnTo>
                    <a:pt x="536" y="681"/>
                  </a:lnTo>
                  <a:lnTo>
                    <a:pt x="551" y="672"/>
                  </a:lnTo>
                  <a:lnTo>
                    <a:pt x="570" y="674"/>
                  </a:lnTo>
                  <a:lnTo>
                    <a:pt x="572" y="707"/>
                  </a:lnTo>
                  <a:lnTo>
                    <a:pt x="562" y="736"/>
                  </a:lnTo>
                  <a:lnTo>
                    <a:pt x="506" y="745"/>
                  </a:lnTo>
                  <a:lnTo>
                    <a:pt x="466" y="771"/>
                  </a:lnTo>
                  <a:lnTo>
                    <a:pt x="442" y="774"/>
                  </a:lnTo>
                  <a:lnTo>
                    <a:pt x="439" y="755"/>
                  </a:lnTo>
                  <a:lnTo>
                    <a:pt x="473" y="726"/>
                  </a:lnTo>
                  <a:lnTo>
                    <a:pt x="399" y="733"/>
                  </a:lnTo>
                  <a:lnTo>
                    <a:pt x="378" y="724"/>
                  </a:lnTo>
                  <a:lnTo>
                    <a:pt x="399" y="660"/>
                  </a:lnTo>
                  <a:lnTo>
                    <a:pt x="416" y="639"/>
                  </a:lnTo>
                  <a:lnTo>
                    <a:pt x="461" y="662"/>
                  </a:lnTo>
                  <a:lnTo>
                    <a:pt x="489" y="703"/>
                  </a:lnTo>
                  <a:lnTo>
                    <a:pt x="518" y="707"/>
                  </a:lnTo>
                  <a:lnTo>
                    <a:pt x="494" y="643"/>
                  </a:lnTo>
                  <a:lnTo>
                    <a:pt x="508" y="617"/>
                  </a:lnTo>
                  <a:lnTo>
                    <a:pt x="525" y="627"/>
                  </a:lnTo>
                  <a:lnTo>
                    <a:pt x="529" y="660"/>
                  </a:lnTo>
                  <a:lnTo>
                    <a:pt x="529" y="660"/>
                  </a:lnTo>
                  <a:lnTo>
                    <a:pt x="529" y="660"/>
                  </a:lnTo>
                  <a:close/>
                  <a:moveTo>
                    <a:pt x="749" y="596"/>
                  </a:moveTo>
                  <a:lnTo>
                    <a:pt x="749" y="596"/>
                  </a:lnTo>
                  <a:lnTo>
                    <a:pt x="768" y="620"/>
                  </a:lnTo>
                  <a:lnTo>
                    <a:pt x="799" y="620"/>
                  </a:lnTo>
                  <a:lnTo>
                    <a:pt x="813" y="641"/>
                  </a:lnTo>
                  <a:lnTo>
                    <a:pt x="811" y="667"/>
                  </a:lnTo>
                  <a:lnTo>
                    <a:pt x="827" y="681"/>
                  </a:lnTo>
                  <a:lnTo>
                    <a:pt x="839" y="698"/>
                  </a:lnTo>
                  <a:lnTo>
                    <a:pt x="861" y="703"/>
                  </a:lnTo>
                  <a:lnTo>
                    <a:pt x="884" y="707"/>
                  </a:lnTo>
                  <a:lnTo>
                    <a:pt x="910" y="693"/>
                  </a:lnTo>
                  <a:lnTo>
                    <a:pt x="943" y="686"/>
                  </a:lnTo>
                  <a:lnTo>
                    <a:pt x="969" y="691"/>
                  </a:lnTo>
                  <a:lnTo>
                    <a:pt x="988" y="714"/>
                  </a:lnTo>
                  <a:lnTo>
                    <a:pt x="991" y="743"/>
                  </a:lnTo>
                  <a:lnTo>
                    <a:pt x="981" y="757"/>
                  </a:lnTo>
                  <a:lnTo>
                    <a:pt x="955" y="771"/>
                  </a:lnTo>
                  <a:lnTo>
                    <a:pt x="936" y="764"/>
                  </a:lnTo>
                  <a:lnTo>
                    <a:pt x="889" y="774"/>
                  </a:lnTo>
                  <a:lnTo>
                    <a:pt x="856" y="774"/>
                  </a:lnTo>
                  <a:lnTo>
                    <a:pt x="830" y="767"/>
                  </a:lnTo>
                  <a:lnTo>
                    <a:pt x="787" y="745"/>
                  </a:lnTo>
                  <a:lnTo>
                    <a:pt x="780" y="712"/>
                  </a:lnTo>
                  <a:lnTo>
                    <a:pt x="778" y="681"/>
                  </a:lnTo>
                  <a:lnTo>
                    <a:pt x="764" y="651"/>
                  </a:lnTo>
                  <a:lnTo>
                    <a:pt x="728" y="643"/>
                  </a:lnTo>
                  <a:lnTo>
                    <a:pt x="711" y="622"/>
                  </a:lnTo>
                  <a:lnTo>
                    <a:pt x="716" y="591"/>
                  </a:lnTo>
                  <a:lnTo>
                    <a:pt x="749" y="596"/>
                  </a:lnTo>
                  <a:lnTo>
                    <a:pt x="749" y="596"/>
                  </a:lnTo>
                  <a:lnTo>
                    <a:pt x="749" y="596"/>
                  </a:lnTo>
                  <a:close/>
                  <a:moveTo>
                    <a:pt x="402" y="556"/>
                  </a:moveTo>
                  <a:lnTo>
                    <a:pt x="402" y="556"/>
                  </a:lnTo>
                  <a:lnTo>
                    <a:pt x="399" y="613"/>
                  </a:lnTo>
                  <a:lnTo>
                    <a:pt x="387" y="636"/>
                  </a:lnTo>
                  <a:lnTo>
                    <a:pt x="371" y="639"/>
                  </a:lnTo>
                  <a:lnTo>
                    <a:pt x="340" y="670"/>
                  </a:lnTo>
                  <a:lnTo>
                    <a:pt x="316" y="679"/>
                  </a:lnTo>
                  <a:lnTo>
                    <a:pt x="293" y="665"/>
                  </a:lnTo>
                  <a:lnTo>
                    <a:pt x="293" y="665"/>
                  </a:lnTo>
                  <a:lnTo>
                    <a:pt x="321" y="613"/>
                  </a:lnTo>
                  <a:lnTo>
                    <a:pt x="354" y="565"/>
                  </a:lnTo>
                  <a:lnTo>
                    <a:pt x="380" y="568"/>
                  </a:lnTo>
                  <a:lnTo>
                    <a:pt x="402" y="556"/>
                  </a:lnTo>
                  <a:lnTo>
                    <a:pt x="402" y="556"/>
                  </a:lnTo>
                  <a:lnTo>
                    <a:pt x="402" y="556"/>
                  </a:lnTo>
                  <a:close/>
                  <a:moveTo>
                    <a:pt x="764" y="565"/>
                  </a:moveTo>
                  <a:lnTo>
                    <a:pt x="764" y="565"/>
                  </a:lnTo>
                  <a:lnTo>
                    <a:pt x="756" y="568"/>
                  </a:lnTo>
                  <a:lnTo>
                    <a:pt x="726" y="563"/>
                  </a:lnTo>
                  <a:lnTo>
                    <a:pt x="721" y="542"/>
                  </a:lnTo>
                  <a:lnTo>
                    <a:pt x="754" y="544"/>
                  </a:lnTo>
                  <a:lnTo>
                    <a:pt x="766" y="558"/>
                  </a:lnTo>
                  <a:lnTo>
                    <a:pt x="764" y="565"/>
                  </a:lnTo>
                  <a:lnTo>
                    <a:pt x="764" y="565"/>
                  </a:lnTo>
                  <a:lnTo>
                    <a:pt x="764" y="565"/>
                  </a:lnTo>
                  <a:close/>
                  <a:moveTo>
                    <a:pt x="499" y="554"/>
                  </a:moveTo>
                  <a:lnTo>
                    <a:pt x="499" y="554"/>
                  </a:lnTo>
                  <a:lnTo>
                    <a:pt x="470" y="575"/>
                  </a:lnTo>
                  <a:lnTo>
                    <a:pt x="444" y="549"/>
                  </a:lnTo>
                  <a:lnTo>
                    <a:pt x="458" y="525"/>
                  </a:lnTo>
                  <a:lnTo>
                    <a:pt x="482" y="518"/>
                  </a:lnTo>
                  <a:lnTo>
                    <a:pt x="503" y="530"/>
                  </a:lnTo>
                  <a:lnTo>
                    <a:pt x="499" y="554"/>
                  </a:lnTo>
                  <a:lnTo>
                    <a:pt x="499" y="554"/>
                  </a:lnTo>
                  <a:lnTo>
                    <a:pt x="499" y="554"/>
                  </a:lnTo>
                  <a:close/>
                  <a:moveTo>
                    <a:pt x="508" y="483"/>
                  </a:moveTo>
                  <a:lnTo>
                    <a:pt x="508" y="483"/>
                  </a:lnTo>
                  <a:lnTo>
                    <a:pt x="487" y="497"/>
                  </a:lnTo>
                  <a:lnTo>
                    <a:pt x="461" y="497"/>
                  </a:lnTo>
                  <a:lnTo>
                    <a:pt x="461" y="487"/>
                  </a:lnTo>
                  <a:lnTo>
                    <a:pt x="477" y="461"/>
                  </a:lnTo>
                  <a:lnTo>
                    <a:pt x="487" y="466"/>
                  </a:lnTo>
                  <a:lnTo>
                    <a:pt x="508" y="483"/>
                  </a:lnTo>
                  <a:lnTo>
                    <a:pt x="508" y="483"/>
                  </a:lnTo>
                  <a:lnTo>
                    <a:pt x="508" y="483"/>
                  </a:lnTo>
                  <a:close/>
                  <a:moveTo>
                    <a:pt x="730" y="525"/>
                  </a:moveTo>
                  <a:lnTo>
                    <a:pt x="730" y="525"/>
                  </a:lnTo>
                  <a:lnTo>
                    <a:pt x="707" y="542"/>
                  </a:lnTo>
                  <a:lnTo>
                    <a:pt x="693" y="523"/>
                  </a:lnTo>
                  <a:lnTo>
                    <a:pt x="688" y="492"/>
                  </a:lnTo>
                  <a:lnTo>
                    <a:pt x="685" y="459"/>
                  </a:lnTo>
                  <a:lnTo>
                    <a:pt x="707" y="464"/>
                  </a:lnTo>
                  <a:lnTo>
                    <a:pt x="716" y="468"/>
                  </a:lnTo>
                  <a:lnTo>
                    <a:pt x="735" y="497"/>
                  </a:lnTo>
                  <a:lnTo>
                    <a:pt x="730" y="525"/>
                  </a:lnTo>
                  <a:lnTo>
                    <a:pt x="730" y="525"/>
                  </a:lnTo>
                  <a:lnTo>
                    <a:pt x="730" y="525"/>
                  </a:lnTo>
                  <a:close/>
                  <a:moveTo>
                    <a:pt x="664" y="504"/>
                  </a:moveTo>
                  <a:lnTo>
                    <a:pt x="664" y="504"/>
                  </a:lnTo>
                  <a:lnTo>
                    <a:pt x="669" y="537"/>
                  </a:lnTo>
                  <a:lnTo>
                    <a:pt x="643" y="528"/>
                  </a:lnTo>
                  <a:lnTo>
                    <a:pt x="617" y="501"/>
                  </a:lnTo>
                  <a:lnTo>
                    <a:pt x="581" y="499"/>
                  </a:lnTo>
                  <a:lnTo>
                    <a:pt x="596" y="475"/>
                  </a:lnTo>
                  <a:lnTo>
                    <a:pt x="577" y="454"/>
                  </a:lnTo>
                  <a:lnTo>
                    <a:pt x="574" y="423"/>
                  </a:lnTo>
                  <a:lnTo>
                    <a:pt x="607" y="435"/>
                  </a:lnTo>
                  <a:lnTo>
                    <a:pt x="650" y="466"/>
                  </a:lnTo>
                  <a:lnTo>
                    <a:pt x="664" y="504"/>
                  </a:lnTo>
                  <a:lnTo>
                    <a:pt x="664" y="504"/>
                  </a:lnTo>
                  <a:lnTo>
                    <a:pt x="664" y="504"/>
                  </a:lnTo>
                  <a:close/>
                  <a:moveTo>
                    <a:pt x="875" y="393"/>
                  </a:moveTo>
                  <a:lnTo>
                    <a:pt x="875" y="393"/>
                  </a:lnTo>
                  <a:lnTo>
                    <a:pt x="894" y="421"/>
                  </a:lnTo>
                  <a:lnTo>
                    <a:pt x="872" y="445"/>
                  </a:lnTo>
                  <a:lnTo>
                    <a:pt x="842" y="506"/>
                  </a:lnTo>
                  <a:lnTo>
                    <a:pt x="813" y="513"/>
                  </a:lnTo>
                  <a:lnTo>
                    <a:pt x="778" y="501"/>
                  </a:lnTo>
                  <a:lnTo>
                    <a:pt x="761" y="471"/>
                  </a:lnTo>
                  <a:lnTo>
                    <a:pt x="761" y="440"/>
                  </a:lnTo>
                  <a:lnTo>
                    <a:pt x="775" y="416"/>
                  </a:lnTo>
                  <a:lnTo>
                    <a:pt x="745" y="416"/>
                  </a:lnTo>
                  <a:lnTo>
                    <a:pt x="728" y="388"/>
                  </a:lnTo>
                  <a:lnTo>
                    <a:pt x="716" y="345"/>
                  </a:lnTo>
                  <a:lnTo>
                    <a:pt x="728" y="303"/>
                  </a:lnTo>
                  <a:lnTo>
                    <a:pt x="740" y="272"/>
                  </a:lnTo>
                  <a:lnTo>
                    <a:pt x="756" y="265"/>
                  </a:lnTo>
                  <a:lnTo>
                    <a:pt x="749" y="241"/>
                  </a:lnTo>
                  <a:lnTo>
                    <a:pt x="787" y="236"/>
                  </a:lnTo>
                  <a:lnTo>
                    <a:pt x="806" y="291"/>
                  </a:lnTo>
                  <a:lnTo>
                    <a:pt x="834" y="312"/>
                  </a:lnTo>
                  <a:lnTo>
                    <a:pt x="861" y="331"/>
                  </a:lnTo>
                  <a:lnTo>
                    <a:pt x="875" y="393"/>
                  </a:lnTo>
                  <a:lnTo>
                    <a:pt x="875" y="393"/>
                  </a:lnTo>
                  <a:lnTo>
                    <a:pt x="875" y="393"/>
                  </a:lnTo>
                  <a:close/>
                  <a:moveTo>
                    <a:pt x="1175" y="16"/>
                  </a:moveTo>
                  <a:lnTo>
                    <a:pt x="1175" y="16"/>
                  </a:lnTo>
                  <a:lnTo>
                    <a:pt x="1218" y="26"/>
                  </a:lnTo>
                  <a:lnTo>
                    <a:pt x="1253" y="45"/>
                  </a:lnTo>
                  <a:lnTo>
                    <a:pt x="1282" y="78"/>
                  </a:lnTo>
                  <a:lnTo>
                    <a:pt x="1282" y="111"/>
                  </a:lnTo>
                  <a:lnTo>
                    <a:pt x="1241" y="163"/>
                  </a:lnTo>
                  <a:lnTo>
                    <a:pt x="1203" y="184"/>
                  </a:lnTo>
                  <a:lnTo>
                    <a:pt x="1187" y="210"/>
                  </a:lnTo>
                  <a:lnTo>
                    <a:pt x="1222" y="210"/>
                  </a:lnTo>
                  <a:lnTo>
                    <a:pt x="1185" y="274"/>
                  </a:lnTo>
                  <a:lnTo>
                    <a:pt x="1159" y="300"/>
                  </a:lnTo>
                  <a:lnTo>
                    <a:pt x="1130" y="378"/>
                  </a:lnTo>
                  <a:lnTo>
                    <a:pt x="1097" y="393"/>
                  </a:lnTo>
                  <a:lnTo>
                    <a:pt x="1088" y="412"/>
                  </a:lnTo>
                  <a:lnTo>
                    <a:pt x="1038" y="421"/>
                  </a:lnTo>
                  <a:lnTo>
                    <a:pt x="1059" y="433"/>
                  </a:lnTo>
                  <a:lnTo>
                    <a:pt x="1050" y="447"/>
                  </a:lnTo>
                  <a:lnTo>
                    <a:pt x="1062" y="487"/>
                  </a:lnTo>
                  <a:lnTo>
                    <a:pt x="1047" y="516"/>
                  </a:lnTo>
                  <a:lnTo>
                    <a:pt x="1021" y="537"/>
                  </a:lnTo>
                  <a:lnTo>
                    <a:pt x="1014" y="568"/>
                  </a:lnTo>
                  <a:lnTo>
                    <a:pt x="991" y="589"/>
                  </a:lnTo>
                  <a:lnTo>
                    <a:pt x="993" y="606"/>
                  </a:lnTo>
                  <a:lnTo>
                    <a:pt x="1021" y="603"/>
                  </a:lnTo>
                  <a:lnTo>
                    <a:pt x="1021" y="620"/>
                  </a:lnTo>
                  <a:lnTo>
                    <a:pt x="979" y="660"/>
                  </a:lnTo>
                  <a:lnTo>
                    <a:pt x="936" y="641"/>
                  </a:lnTo>
                  <a:lnTo>
                    <a:pt x="889" y="653"/>
                  </a:lnTo>
                  <a:lnTo>
                    <a:pt x="865" y="643"/>
                  </a:lnTo>
                  <a:lnTo>
                    <a:pt x="834" y="641"/>
                  </a:lnTo>
                  <a:lnTo>
                    <a:pt x="832" y="608"/>
                  </a:lnTo>
                  <a:lnTo>
                    <a:pt x="863" y="591"/>
                  </a:lnTo>
                  <a:lnTo>
                    <a:pt x="853" y="537"/>
                  </a:lnTo>
                  <a:lnTo>
                    <a:pt x="863" y="532"/>
                  </a:lnTo>
                  <a:lnTo>
                    <a:pt x="908" y="565"/>
                  </a:lnTo>
                  <a:lnTo>
                    <a:pt x="884" y="516"/>
                  </a:lnTo>
                  <a:lnTo>
                    <a:pt x="858" y="501"/>
                  </a:lnTo>
                  <a:lnTo>
                    <a:pt x="872" y="468"/>
                  </a:lnTo>
                  <a:lnTo>
                    <a:pt x="901" y="449"/>
                  </a:lnTo>
                  <a:lnTo>
                    <a:pt x="905" y="419"/>
                  </a:lnTo>
                  <a:lnTo>
                    <a:pt x="882" y="385"/>
                  </a:lnTo>
                  <a:lnTo>
                    <a:pt x="875" y="336"/>
                  </a:lnTo>
                  <a:lnTo>
                    <a:pt x="920" y="341"/>
                  </a:lnTo>
                  <a:lnTo>
                    <a:pt x="934" y="350"/>
                  </a:lnTo>
                  <a:lnTo>
                    <a:pt x="957" y="317"/>
                  </a:lnTo>
                  <a:lnTo>
                    <a:pt x="922" y="305"/>
                  </a:lnTo>
                  <a:lnTo>
                    <a:pt x="865" y="312"/>
                  </a:lnTo>
                  <a:lnTo>
                    <a:pt x="837" y="279"/>
                  </a:lnTo>
                  <a:lnTo>
                    <a:pt x="823" y="236"/>
                  </a:lnTo>
                  <a:lnTo>
                    <a:pt x="804" y="203"/>
                  </a:lnTo>
                  <a:lnTo>
                    <a:pt x="799" y="165"/>
                  </a:lnTo>
                  <a:lnTo>
                    <a:pt x="825" y="144"/>
                  </a:lnTo>
                  <a:lnTo>
                    <a:pt x="844" y="139"/>
                  </a:lnTo>
                  <a:lnTo>
                    <a:pt x="875" y="120"/>
                  </a:lnTo>
                  <a:lnTo>
                    <a:pt x="898" y="75"/>
                  </a:lnTo>
                  <a:lnTo>
                    <a:pt x="920" y="83"/>
                  </a:lnTo>
                  <a:lnTo>
                    <a:pt x="936" y="116"/>
                  </a:lnTo>
                  <a:lnTo>
                    <a:pt x="948" y="49"/>
                  </a:lnTo>
                  <a:lnTo>
                    <a:pt x="969" y="28"/>
                  </a:lnTo>
                  <a:lnTo>
                    <a:pt x="1000" y="14"/>
                  </a:lnTo>
                  <a:lnTo>
                    <a:pt x="1047" y="7"/>
                  </a:lnTo>
                  <a:lnTo>
                    <a:pt x="1057" y="23"/>
                  </a:lnTo>
                  <a:lnTo>
                    <a:pt x="1104" y="0"/>
                  </a:lnTo>
                  <a:lnTo>
                    <a:pt x="1140" y="9"/>
                  </a:lnTo>
                  <a:lnTo>
                    <a:pt x="1175" y="16"/>
                  </a:lnTo>
                  <a:lnTo>
                    <a:pt x="1175" y="16"/>
                  </a:lnTo>
                  <a:lnTo>
                    <a:pt x="1175" y="16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4" name="Freeform 56"/>
            <p:cNvSpPr>
              <a:spLocks noEditPoints="1"/>
            </p:cNvSpPr>
            <p:nvPr/>
          </p:nvSpPr>
          <p:spPr bwMode="auto">
            <a:xfrm>
              <a:off x="2312812" y="4407637"/>
              <a:ext cx="238609" cy="1351549"/>
            </a:xfrm>
            <a:custGeom>
              <a:avLst/>
              <a:gdLst>
                <a:gd name="T0" fmla="*/ 114 w 140"/>
                <a:gd name="T1" fmla="*/ 710 h 793"/>
                <a:gd name="T2" fmla="*/ 130 w 140"/>
                <a:gd name="T3" fmla="*/ 772 h 793"/>
                <a:gd name="T4" fmla="*/ 135 w 140"/>
                <a:gd name="T5" fmla="*/ 784 h 793"/>
                <a:gd name="T6" fmla="*/ 114 w 140"/>
                <a:gd name="T7" fmla="*/ 791 h 793"/>
                <a:gd name="T8" fmla="*/ 90 w 140"/>
                <a:gd name="T9" fmla="*/ 781 h 793"/>
                <a:gd name="T10" fmla="*/ 55 w 140"/>
                <a:gd name="T11" fmla="*/ 762 h 793"/>
                <a:gd name="T12" fmla="*/ 14 w 140"/>
                <a:gd name="T13" fmla="*/ 717 h 793"/>
                <a:gd name="T14" fmla="*/ 52 w 140"/>
                <a:gd name="T15" fmla="*/ 741 h 793"/>
                <a:gd name="T16" fmla="*/ 81 w 140"/>
                <a:gd name="T17" fmla="*/ 739 h 793"/>
                <a:gd name="T18" fmla="*/ 102 w 140"/>
                <a:gd name="T19" fmla="*/ 708 h 793"/>
                <a:gd name="T20" fmla="*/ 118 w 140"/>
                <a:gd name="T21" fmla="*/ 66 h 793"/>
                <a:gd name="T22" fmla="*/ 126 w 140"/>
                <a:gd name="T23" fmla="*/ 90 h 793"/>
                <a:gd name="T24" fmla="*/ 140 w 140"/>
                <a:gd name="T25" fmla="*/ 92 h 793"/>
                <a:gd name="T26" fmla="*/ 116 w 140"/>
                <a:gd name="T27" fmla="*/ 118 h 793"/>
                <a:gd name="T28" fmla="*/ 114 w 140"/>
                <a:gd name="T29" fmla="*/ 154 h 793"/>
                <a:gd name="T30" fmla="*/ 107 w 140"/>
                <a:gd name="T31" fmla="*/ 173 h 793"/>
                <a:gd name="T32" fmla="*/ 90 w 140"/>
                <a:gd name="T33" fmla="*/ 206 h 793"/>
                <a:gd name="T34" fmla="*/ 83 w 140"/>
                <a:gd name="T35" fmla="*/ 244 h 793"/>
                <a:gd name="T36" fmla="*/ 92 w 140"/>
                <a:gd name="T37" fmla="*/ 282 h 793"/>
                <a:gd name="T38" fmla="*/ 85 w 140"/>
                <a:gd name="T39" fmla="*/ 317 h 793"/>
                <a:gd name="T40" fmla="*/ 71 w 140"/>
                <a:gd name="T41" fmla="*/ 346 h 793"/>
                <a:gd name="T42" fmla="*/ 78 w 140"/>
                <a:gd name="T43" fmla="*/ 386 h 793"/>
                <a:gd name="T44" fmla="*/ 64 w 140"/>
                <a:gd name="T45" fmla="*/ 410 h 793"/>
                <a:gd name="T46" fmla="*/ 62 w 140"/>
                <a:gd name="T47" fmla="*/ 459 h 793"/>
                <a:gd name="T48" fmla="*/ 59 w 140"/>
                <a:gd name="T49" fmla="*/ 488 h 793"/>
                <a:gd name="T50" fmla="*/ 62 w 140"/>
                <a:gd name="T51" fmla="*/ 507 h 793"/>
                <a:gd name="T52" fmla="*/ 71 w 140"/>
                <a:gd name="T53" fmla="*/ 518 h 793"/>
                <a:gd name="T54" fmla="*/ 64 w 140"/>
                <a:gd name="T55" fmla="*/ 537 h 793"/>
                <a:gd name="T56" fmla="*/ 52 w 140"/>
                <a:gd name="T57" fmla="*/ 587 h 793"/>
                <a:gd name="T58" fmla="*/ 48 w 140"/>
                <a:gd name="T59" fmla="*/ 616 h 793"/>
                <a:gd name="T60" fmla="*/ 38 w 140"/>
                <a:gd name="T61" fmla="*/ 653 h 793"/>
                <a:gd name="T62" fmla="*/ 52 w 140"/>
                <a:gd name="T63" fmla="*/ 660 h 793"/>
                <a:gd name="T64" fmla="*/ 59 w 140"/>
                <a:gd name="T65" fmla="*/ 696 h 793"/>
                <a:gd name="T66" fmla="*/ 114 w 140"/>
                <a:gd name="T67" fmla="*/ 701 h 793"/>
                <a:gd name="T68" fmla="*/ 90 w 140"/>
                <a:gd name="T69" fmla="*/ 708 h 793"/>
                <a:gd name="T70" fmla="*/ 74 w 140"/>
                <a:gd name="T71" fmla="*/ 743 h 793"/>
                <a:gd name="T72" fmla="*/ 50 w 140"/>
                <a:gd name="T73" fmla="*/ 736 h 793"/>
                <a:gd name="T74" fmla="*/ 31 w 140"/>
                <a:gd name="T75" fmla="*/ 717 h 793"/>
                <a:gd name="T76" fmla="*/ 5 w 140"/>
                <a:gd name="T77" fmla="*/ 684 h 793"/>
                <a:gd name="T78" fmla="*/ 3 w 140"/>
                <a:gd name="T79" fmla="*/ 653 h 793"/>
                <a:gd name="T80" fmla="*/ 7 w 140"/>
                <a:gd name="T81" fmla="*/ 587 h 793"/>
                <a:gd name="T82" fmla="*/ 0 w 140"/>
                <a:gd name="T83" fmla="*/ 561 h 793"/>
                <a:gd name="T84" fmla="*/ 19 w 140"/>
                <a:gd name="T85" fmla="*/ 504 h 793"/>
                <a:gd name="T86" fmla="*/ 48 w 140"/>
                <a:gd name="T87" fmla="*/ 466 h 793"/>
                <a:gd name="T88" fmla="*/ 31 w 140"/>
                <a:gd name="T89" fmla="*/ 488 h 793"/>
                <a:gd name="T90" fmla="*/ 26 w 140"/>
                <a:gd name="T91" fmla="*/ 452 h 793"/>
                <a:gd name="T92" fmla="*/ 38 w 140"/>
                <a:gd name="T93" fmla="*/ 400 h 793"/>
                <a:gd name="T94" fmla="*/ 33 w 140"/>
                <a:gd name="T95" fmla="*/ 358 h 793"/>
                <a:gd name="T96" fmla="*/ 50 w 140"/>
                <a:gd name="T97" fmla="*/ 324 h 793"/>
                <a:gd name="T98" fmla="*/ 66 w 140"/>
                <a:gd name="T99" fmla="*/ 263 h 793"/>
                <a:gd name="T100" fmla="*/ 69 w 140"/>
                <a:gd name="T101" fmla="*/ 220 h 793"/>
                <a:gd name="T102" fmla="*/ 76 w 140"/>
                <a:gd name="T103" fmla="*/ 175 h 793"/>
                <a:gd name="T104" fmla="*/ 85 w 140"/>
                <a:gd name="T105" fmla="*/ 104 h 793"/>
                <a:gd name="T106" fmla="*/ 88 w 140"/>
                <a:gd name="T107" fmla="*/ 36 h 793"/>
                <a:gd name="T108" fmla="*/ 92 w 140"/>
                <a:gd name="T109" fmla="*/ 10 h 793"/>
                <a:gd name="T110" fmla="*/ 104 w 140"/>
                <a:gd name="T111" fmla="*/ 10 h 793"/>
                <a:gd name="T112" fmla="*/ 116 w 140"/>
                <a:gd name="T113" fmla="*/ 31 h 793"/>
                <a:gd name="T114" fmla="*/ 118 w 140"/>
                <a:gd name="T115" fmla="*/ 66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793">
                  <a:moveTo>
                    <a:pt x="114" y="710"/>
                  </a:moveTo>
                  <a:lnTo>
                    <a:pt x="114" y="710"/>
                  </a:lnTo>
                  <a:lnTo>
                    <a:pt x="114" y="772"/>
                  </a:lnTo>
                  <a:lnTo>
                    <a:pt x="130" y="772"/>
                  </a:lnTo>
                  <a:lnTo>
                    <a:pt x="140" y="772"/>
                  </a:lnTo>
                  <a:lnTo>
                    <a:pt x="135" y="784"/>
                  </a:lnTo>
                  <a:lnTo>
                    <a:pt x="121" y="793"/>
                  </a:lnTo>
                  <a:lnTo>
                    <a:pt x="114" y="791"/>
                  </a:lnTo>
                  <a:lnTo>
                    <a:pt x="104" y="788"/>
                  </a:lnTo>
                  <a:lnTo>
                    <a:pt x="90" y="781"/>
                  </a:lnTo>
                  <a:lnTo>
                    <a:pt x="74" y="776"/>
                  </a:lnTo>
                  <a:lnTo>
                    <a:pt x="55" y="762"/>
                  </a:lnTo>
                  <a:lnTo>
                    <a:pt x="38" y="746"/>
                  </a:lnTo>
                  <a:lnTo>
                    <a:pt x="14" y="717"/>
                  </a:lnTo>
                  <a:lnTo>
                    <a:pt x="29" y="722"/>
                  </a:lnTo>
                  <a:lnTo>
                    <a:pt x="52" y="741"/>
                  </a:lnTo>
                  <a:lnTo>
                    <a:pt x="71" y="750"/>
                  </a:lnTo>
                  <a:lnTo>
                    <a:pt x="81" y="739"/>
                  </a:lnTo>
                  <a:lnTo>
                    <a:pt x="88" y="720"/>
                  </a:lnTo>
                  <a:lnTo>
                    <a:pt x="102" y="708"/>
                  </a:lnTo>
                  <a:lnTo>
                    <a:pt x="114" y="710"/>
                  </a:lnTo>
                  <a:close/>
                  <a:moveTo>
                    <a:pt x="118" y="66"/>
                  </a:moveTo>
                  <a:lnTo>
                    <a:pt x="118" y="66"/>
                  </a:lnTo>
                  <a:lnTo>
                    <a:pt x="126" y="90"/>
                  </a:lnTo>
                  <a:lnTo>
                    <a:pt x="137" y="88"/>
                  </a:lnTo>
                  <a:lnTo>
                    <a:pt x="140" y="92"/>
                  </a:lnTo>
                  <a:lnTo>
                    <a:pt x="135" y="111"/>
                  </a:lnTo>
                  <a:lnTo>
                    <a:pt x="116" y="118"/>
                  </a:lnTo>
                  <a:lnTo>
                    <a:pt x="116" y="149"/>
                  </a:lnTo>
                  <a:lnTo>
                    <a:pt x="114" y="154"/>
                  </a:lnTo>
                  <a:lnTo>
                    <a:pt x="118" y="161"/>
                  </a:lnTo>
                  <a:lnTo>
                    <a:pt x="107" y="173"/>
                  </a:lnTo>
                  <a:lnTo>
                    <a:pt x="95" y="189"/>
                  </a:lnTo>
                  <a:lnTo>
                    <a:pt x="90" y="206"/>
                  </a:lnTo>
                  <a:lnTo>
                    <a:pt x="92" y="225"/>
                  </a:lnTo>
                  <a:lnTo>
                    <a:pt x="83" y="244"/>
                  </a:lnTo>
                  <a:lnTo>
                    <a:pt x="90" y="277"/>
                  </a:lnTo>
                  <a:lnTo>
                    <a:pt x="92" y="282"/>
                  </a:lnTo>
                  <a:lnTo>
                    <a:pt x="92" y="298"/>
                  </a:lnTo>
                  <a:lnTo>
                    <a:pt x="85" y="317"/>
                  </a:lnTo>
                  <a:lnTo>
                    <a:pt x="85" y="334"/>
                  </a:lnTo>
                  <a:lnTo>
                    <a:pt x="71" y="346"/>
                  </a:lnTo>
                  <a:lnTo>
                    <a:pt x="71" y="365"/>
                  </a:lnTo>
                  <a:lnTo>
                    <a:pt x="78" y="386"/>
                  </a:lnTo>
                  <a:lnTo>
                    <a:pt x="66" y="393"/>
                  </a:lnTo>
                  <a:lnTo>
                    <a:pt x="64" y="410"/>
                  </a:lnTo>
                  <a:lnTo>
                    <a:pt x="59" y="433"/>
                  </a:lnTo>
                  <a:lnTo>
                    <a:pt x="62" y="459"/>
                  </a:lnTo>
                  <a:lnTo>
                    <a:pt x="57" y="464"/>
                  </a:lnTo>
                  <a:lnTo>
                    <a:pt x="59" y="488"/>
                  </a:lnTo>
                  <a:lnTo>
                    <a:pt x="66" y="497"/>
                  </a:lnTo>
                  <a:lnTo>
                    <a:pt x="62" y="507"/>
                  </a:lnTo>
                  <a:lnTo>
                    <a:pt x="69" y="511"/>
                  </a:lnTo>
                  <a:lnTo>
                    <a:pt x="71" y="518"/>
                  </a:lnTo>
                  <a:lnTo>
                    <a:pt x="64" y="523"/>
                  </a:lnTo>
                  <a:lnTo>
                    <a:pt x="64" y="537"/>
                  </a:lnTo>
                  <a:lnTo>
                    <a:pt x="59" y="568"/>
                  </a:lnTo>
                  <a:lnTo>
                    <a:pt x="52" y="587"/>
                  </a:lnTo>
                  <a:lnTo>
                    <a:pt x="52" y="599"/>
                  </a:lnTo>
                  <a:lnTo>
                    <a:pt x="48" y="616"/>
                  </a:lnTo>
                  <a:lnTo>
                    <a:pt x="36" y="627"/>
                  </a:lnTo>
                  <a:lnTo>
                    <a:pt x="38" y="653"/>
                  </a:lnTo>
                  <a:lnTo>
                    <a:pt x="43" y="663"/>
                  </a:lnTo>
                  <a:lnTo>
                    <a:pt x="52" y="660"/>
                  </a:lnTo>
                  <a:lnTo>
                    <a:pt x="52" y="679"/>
                  </a:lnTo>
                  <a:lnTo>
                    <a:pt x="59" y="696"/>
                  </a:lnTo>
                  <a:lnTo>
                    <a:pt x="100" y="698"/>
                  </a:lnTo>
                  <a:lnTo>
                    <a:pt x="114" y="701"/>
                  </a:lnTo>
                  <a:lnTo>
                    <a:pt x="100" y="701"/>
                  </a:lnTo>
                  <a:lnTo>
                    <a:pt x="90" y="708"/>
                  </a:lnTo>
                  <a:lnTo>
                    <a:pt x="76" y="717"/>
                  </a:lnTo>
                  <a:lnTo>
                    <a:pt x="74" y="743"/>
                  </a:lnTo>
                  <a:lnTo>
                    <a:pt x="66" y="743"/>
                  </a:lnTo>
                  <a:lnTo>
                    <a:pt x="50" y="736"/>
                  </a:lnTo>
                  <a:lnTo>
                    <a:pt x="31" y="717"/>
                  </a:lnTo>
                  <a:lnTo>
                    <a:pt x="31" y="717"/>
                  </a:lnTo>
                  <a:lnTo>
                    <a:pt x="12" y="701"/>
                  </a:lnTo>
                  <a:lnTo>
                    <a:pt x="5" y="684"/>
                  </a:lnTo>
                  <a:lnTo>
                    <a:pt x="10" y="670"/>
                  </a:lnTo>
                  <a:lnTo>
                    <a:pt x="3" y="653"/>
                  </a:lnTo>
                  <a:lnTo>
                    <a:pt x="0" y="611"/>
                  </a:lnTo>
                  <a:lnTo>
                    <a:pt x="7" y="587"/>
                  </a:lnTo>
                  <a:lnTo>
                    <a:pt x="24" y="568"/>
                  </a:lnTo>
                  <a:lnTo>
                    <a:pt x="0" y="561"/>
                  </a:lnTo>
                  <a:lnTo>
                    <a:pt x="14" y="542"/>
                  </a:lnTo>
                  <a:lnTo>
                    <a:pt x="19" y="504"/>
                  </a:lnTo>
                  <a:lnTo>
                    <a:pt x="38" y="511"/>
                  </a:lnTo>
                  <a:lnTo>
                    <a:pt x="48" y="466"/>
                  </a:lnTo>
                  <a:lnTo>
                    <a:pt x="36" y="459"/>
                  </a:lnTo>
                  <a:lnTo>
                    <a:pt x="31" y="488"/>
                  </a:lnTo>
                  <a:lnTo>
                    <a:pt x="21" y="485"/>
                  </a:lnTo>
                  <a:lnTo>
                    <a:pt x="26" y="452"/>
                  </a:lnTo>
                  <a:lnTo>
                    <a:pt x="31" y="414"/>
                  </a:lnTo>
                  <a:lnTo>
                    <a:pt x="38" y="400"/>
                  </a:lnTo>
                  <a:lnTo>
                    <a:pt x="33" y="379"/>
                  </a:lnTo>
                  <a:lnTo>
                    <a:pt x="33" y="358"/>
                  </a:lnTo>
                  <a:lnTo>
                    <a:pt x="38" y="355"/>
                  </a:lnTo>
                  <a:lnTo>
                    <a:pt x="50" y="324"/>
                  </a:lnTo>
                  <a:lnTo>
                    <a:pt x="59" y="294"/>
                  </a:lnTo>
                  <a:lnTo>
                    <a:pt x="66" y="263"/>
                  </a:lnTo>
                  <a:lnTo>
                    <a:pt x="64" y="237"/>
                  </a:lnTo>
                  <a:lnTo>
                    <a:pt x="69" y="220"/>
                  </a:lnTo>
                  <a:lnTo>
                    <a:pt x="66" y="197"/>
                  </a:lnTo>
                  <a:lnTo>
                    <a:pt x="76" y="175"/>
                  </a:lnTo>
                  <a:lnTo>
                    <a:pt x="78" y="140"/>
                  </a:lnTo>
                  <a:lnTo>
                    <a:pt x="85" y="104"/>
                  </a:lnTo>
                  <a:lnTo>
                    <a:pt x="90" y="64"/>
                  </a:lnTo>
                  <a:lnTo>
                    <a:pt x="88" y="36"/>
                  </a:lnTo>
                  <a:lnTo>
                    <a:pt x="85" y="12"/>
                  </a:lnTo>
                  <a:lnTo>
                    <a:pt x="92" y="10"/>
                  </a:lnTo>
                  <a:lnTo>
                    <a:pt x="97" y="0"/>
                  </a:lnTo>
                  <a:lnTo>
                    <a:pt x="104" y="10"/>
                  </a:lnTo>
                  <a:lnTo>
                    <a:pt x="107" y="24"/>
                  </a:lnTo>
                  <a:lnTo>
                    <a:pt x="116" y="31"/>
                  </a:lnTo>
                  <a:lnTo>
                    <a:pt x="111" y="47"/>
                  </a:lnTo>
                  <a:lnTo>
                    <a:pt x="11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5" name="Freeform 60"/>
            <p:cNvSpPr>
              <a:spLocks/>
            </p:cNvSpPr>
            <p:nvPr/>
          </p:nvSpPr>
          <p:spPr bwMode="auto">
            <a:xfrm>
              <a:off x="4161177" y="3631307"/>
              <a:ext cx="165323" cy="170435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7" h="100">
                  <a:moveTo>
                    <a:pt x="38" y="0"/>
                  </a:moveTo>
                  <a:lnTo>
                    <a:pt x="38" y="0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50" y="3"/>
                  </a:lnTo>
                  <a:lnTo>
                    <a:pt x="59" y="5"/>
                  </a:lnTo>
                  <a:lnTo>
                    <a:pt x="61" y="10"/>
                  </a:lnTo>
                  <a:lnTo>
                    <a:pt x="68" y="14"/>
                  </a:lnTo>
                  <a:lnTo>
                    <a:pt x="76" y="10"/>
                  </a:lnTo>
                  <a:lnTo>
                    <a:pt x="80" y="10"/>
                  </a:lnTo>
                  <a:lnTo>
                    <a:pt x="92" y="14"/>
                  </a:lnTo>
                  <a:lnTo>
                    <a:pt x="97" y="38"/>
                  </a:lnTo>
                  <a:lnTo>
                    <a:pt x="90" y="50"/>
                  </a:lnTo>
                  <a:lnTo>
                    <a:pt x="85" y="69"/>
                  </a:lnTo>
                  <a:lnTo>
                    <a:pt x="92" y="83"/>
                  </a:lnTo>
                  <a:lnTo>
                    <a:pt x="92" y="88"/>
                  </a:lnTo>
                  <a:lnTo>
                    <a:pt x="85" y="88"/>
                  </a:lnTo>
                  <a:lnTo>
                    <a:pt x="73" y="85"/>
                  </a:lnTo>
                  <a:lnTo>
                    <a:pt x="64" y="85"/>
                  </a:lnTo>
                  <a:lnTo>
                    <a:pt x="42" y="88"/>
                  </a:lnTo>
                  <a:lnTo>
                    <a:pt x="33" y="95"/>
                  </a:lnTo>
                  <a:lnTo>
                    <a:pt x="16" y="100"/>
                  </a:lnTo>
                  <a:lnTo>
                    <a:pt x="14" y="97"/>
                  </a:lnTo>
                  <a:lnTo>
                    <a:pt x="14" y="85"/>
                  </a:lnTo>
                  <a:lnTo>
                    <a:pt x="16" y="83"/>
                  </a:lnTo>
                  <a:lnTo>
                    <a:pt x="16" y="78"/>
                  </a:lnTo>
                  <a:lnTo>
                    <a:pt x="7" y="71"/>
                  </a:lnTo>
                  <a:lnTo>
                    <a:pt x="2" y="69"/>
                  </a:lnTo>
                  <a:lnTo>
                    <a:pt x="0" y="64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2" y="12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14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2218221" y="3575063"/>
              <a:ext cx="334052" cy="460174"/>
            </a:xfrm>
            <a:custGeom>
              <a:avLst/>
              <a:gdLst>
                <a:gd name="T0" fmla="*/ 113 w 196"/>
                <a:gd name="T1" fmla="*/ 14 h 270"/>
                <a:gd name="T2" fmla="*/ 102 w 196"/>
                <a:gd name="T3" fmla="*/ 26 h 270"/>
                <a:gd name="T4" fmla="*/ 94 w 196"/>
                <a:gd name="T5" fmla="*/ 45 h 270"/>
                <a:gd name="T6" fmla="*/ 99 w 196"/>
                <a:gd name="T7" fmla="*/ 55 h 270"/>
                <a:gd name="T8" fmla="*/ 106 w 196"/>
                <a:gd name="T9" fmla="*/ 66 h 270"/>
                <a:gd name="T10" fmla="*/ 104 w 196"/>
                <a:gd name="T11" fmla="*/ 78 h 270"/>
                <a:gd name="T12" fmla="*/ 109 w 196"/>
                <a:gd name="T13" fmla="*/ 83 h 270"/>
                <a:gd name="T14" fmla="*/ 135 w 196"/>
                <a:gd name="T15" fmla="*/ 88 h 270"/>
                <a:gd name="T16" fmla="*/ 154 w 196"/>
                <a:gd name="T17" fmla="*/ 104 h 270"/>
                <a:gd name="T18" fmla="*/ 172 w 196"/>
                <a:gd name="T19" fmla="*/ 102 h 270"/>
                <a:gd name="T20" fmla="*/ 187 w 196"/>
                <a:gd name="T21" fmla="*/ 104 h 270"/>
                <a:gd name="T22" fmla="*/ 182 w 196"/>
                <a:gd name="T23" fmla="*/ 118 h 270"/>
                <a:gd name="T24" fmla="*/ 182 w 196"/>
                <a:gd name="T25" fmla="*/ 140 h 270"/>
                <a:gd name="T26" fmla="*/ 189 w 196"/>
                <a:gd name="T27" fmla="*/ 149 h 270"/>
                <a:gd name="T28" fmla="*/ 187 w 196"/>
                <a:gd name="T29" fmla="*/ 159 h 270"/>
                <a:gd name="T30" fmla="*/ 196 w 196"/>
                <a:gd name="T31" fmla="*/ 182 h 270"/>
                <a:gd name="T32" fmla="*/ 189 w 196"/>
                <a:gd name="T33" fmla="*/ 173 h 270"/>
                <a:gd name="T34" fmla="*/ 180 w 196"/>
                <a:gd name="T35" fmla="*/ 175 h 270"/>
                <a:gd name="T36" fmla="*/ 149 w 196"/>
                <a:gd name="T37" fmla="*/ 185 h 270"/>
                <a:gd name="T38" fmla="*/ 156 w 196"/>
                <a:gd name="T39" fmla="*/ 192 h 270"/>
                <a:gd name="T40" fmla="*/ 144 w 196"/>
                <a:gd name="T41" fmla="*/ 192 h 270"/>
                <a:gd name="T42" fmla="*/ 151 w 196"/>
                <a:gd name="T43" fmla="*/ 211 h 270"/>
                <a:gd name="T44" fmla="*/ 154 w 196"/>
                <a:gd name="T45" fmla="*/ 227 h 270"/>
                <a:gd name="T46" fmla="*/ 139 w 196"/>
                <a:gd name="T47" fmla="*/ 261 h 270"/>
                <a:gd name="T48" fmla="*/ 144 w 196"/>
                <a:gd name="T49" fmla="*/ 246 h 270"/>
                <a:gd name="T50" fmla="*/ 123 w 196"/>
                <a:gd name="T51" fmla="*/ 239 h 270"/>
                <a:gd name="T52" fmla="*/ 106 w 196"/>
                <a:gd name="T53" fmla="*/ 242 h 270"/>
                <a:gd name="T54" fmla="*/ 85 w 196"/>
                <a:gd name="T55" fmla="*/ 223 h 270"/>
                <a:gd name="T56" fmla="*/ 73 w 196"/>
                <a:gd name="T57" fmla="*/ 211 h 270"/>
                <a:gd name="T58" fmla="*/ 59 w 196"/>
                <a:gd name="T59" fmla="*/ 204 h 270"/>
                <a:gd name="T60" fmla="*/ 42 w 196"/>
                <a:gd name="T61" fmla="*/ 194 h 270"/>
                <a:gd name="T62" fmla="*/ 23 w 196"/>
                <a:gd name="T63" fmla="*/ 197 h 270"/>
                <a:gd name="T64" fmla="*/ 16 w 196"/>
                <a:gd name="T65" fmla="*/ 189 h 270"/>
                <a:gd name="T66" fmla="*/ 0 w 196"/>
                <a:gd name="T67" fmla="*/ 175 h 270"/>
                <a:gd name="T68" fmla="*/ 5 w 196"/>
                <a:gd name="T69" fmla="*/ 166 h 270"/>
                <a:gd name="T70" fmla="*/ 16 w 196"/>
                <a:gd name="T71" fmla="*/ 159 h 270"/>
                <a:gd name="T72" fmla="*/ 31 w 196"/>
                <a:gd name="T73" fmla="*/ 140 h 270"/>
                <a:gd name="T74" fmla="*/ 26 w 196"/>
                <a:gd name="T75" fmla="*/ 126 h 270"/>
                <a:gd name="T76" fmla="*/ 26 w 196"/>
                <a:gd name="T77" fmla="*/ 107 h 270"/>
                <a:gd name="T78" fmla="*/ 16 w 196"/>
                <a:gd name="T79" fmla="*/ 85 h 270"/>
                <a:gd name="T80" fmla="*/ 23 w 196"/>
                <a:gd name="T81" fmla="*/ 78 h 270"/>
                <a:gd name="T82" fmla="*/ 23 w 196"/>
                <a:gd name="T83" fmla="*/ 64 h 270"/>
                <a:gd name="T84" fmla="*/ 33 w 196"/>
                <a:gd name="T85" fmla="*/ 62 h 270"/>
                <a:gd name="T86" fmla="*/ 52 w 196"/>
                <a:gd name="T87" fmla="*/ 50 h 270"/>
                <a:gd name="T88" fmla="*/ 57 w 196"/>
                <a:gd name="T89" fmla="*/ 31 h 270"/>
                <a:gd name="T90" fmla="*/ 75 w 196"/>
                <a:gd name="T91" fmla="*/ 21 h 270"/>
                <a:gd name="T92" fmla="*/ 90 w 196"/>
                <a:gd name="T93" fmla="*/ 19 h 270"/>
                <a:gd name="T94" fmla="*/ 109 w 196"/>
                <a:gd name="T95" fmla="*/ 7 h 270"/>
                <a:gd name="T96" fmla="*/ 123 w 196"/>
                <a:gd name="T97" fmla="*/ 3 h 270"/>
                <a:gd name="T98" fmla="*/ 123 w 196"/>
                <a:gd name="T9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6" h="270">
                  <a:moveTo>
                    <a:pt x="113" y="14"/>
                  </a:moveTo>
                  <a:lnTo>
                    <a:pt x="113" y="14"/>
                  </a:lnTo>
                  <a:lnTo>
                    <a:pt x="109" y="21"/>
                  </a:lnTo>
                  <a:lnTo>
                    <a:pt x="102" y="26"/>
                  </a:lnTo>
                  <a:lnTo>
                    <a:pt x="97" y="33"/>
                  </a:lnTo>
                  <a:lnTo>
                    <a:pt x="94" y="45"/>
                  </a:lnTo>
                  <a:lnTo>
                    <a:pt x="92" y="55"/>
                  </a:lnTo>
                  <a:lnTo>
                    <a:pt x="99" y="55"/>
                  </a:lnTo>
                  <a:lnTo>
                    <a:pt x="102" y="62"/>
                  </a:lnTo>
                  <a:lnTo>
                    <a:pt x="106" y="66"/>
                  </a:lnTo>
                  <a:lnTo>
                    <a:pt x="106" y="74"/>
                  </a:lnTo>
                  <a:lnTo>
                    <a:pt x="104" y="78"/>
                  </a:lnTo>
                  <a:lnTo>
                    <a:pt x="106" y="81"/>
                  </a:lnTo>
                  <a:lnTo>
                    <a:pt x="109" y="83"/>
                  </a:lnTo>
                  <a:lnTo>
                    <a:pt x="113" y="90"/>
                  </a:lnTo>
                  <a:lnTo>
                    <a:pt x="135" y="88"/>
                  </a:lnTo>
                  <a:lnTo>
                    <a:pt x="144" y="90"/>
                  </a:lnTo>
                  <a:lnTo>
                    <a:pt x="154" y="104"/>
                  </a:lnTo>
                  <a:lnTo>
                    <a:pt x="161" y="102"/>
                  </a:lnTo>
                  <a:lnTo>
                    <a:pt x="172" y="102"/>
                  </a:lnTo>
                  <a:lnTo>
                    <a:pt x="182" y="100"/>
                  </a:lnTo>
                  <a:lnTo>
                    <a:pt x="187" y="104"/>
                  </a:lnTo>
                  <a:lnTo>
                    <a:pt x="184" y="114"/>
                  </a:lnTo>
                  <a:lnTo>
                    <a:pt x="182" y="118"/>
                  </a:lnTo>
                  <a:lnTo>
                    <a:pt x="180" y="128"/>
                  </a:lnTo>
                  <a:lnTo>
                    <a:pt x="182" y="140"/>
                  </a:lnTo>
                  <a:lnTo>
                    <a:pt x="189" y="145"/>
                  </a:lnTo>
                  <a:lnTo>
                    <a:pt x="189" y="149"/>
                  </a:lnTo>
                  <a:lnTo>
                    <a:pt x="180" y="156"/>
                  </a:lnTo>
                  <a:lnTo>
                    <a:pt x="187" y="159"/>
                  </a:lnTo>
                  <a:lnTo>
                    <a:pt x="191" y="166"/>
                  </a:lnTo>
                  <a:lnTo>
                    <a:pt x="196" y="182"/>
                  </a:lnTo>
                  <a:lnTo>
                    <a:pt x="191" y="182"/>
                  </a:lnTo>
                  <a:lnTo>
                    <a:pt x="189" y="173"/>
                  </a:lnTo>
                  <a:lnTo>
                    <a:pt x="184" y="168"/>
                  </a:lnTo>
                  <a:lnTo>
                    <a:pt x="180" y="175"/>
                  </a:lnTo>
                  <a:lnTo>
                    <a:pt x="149" y="173"/>
                  </a:lnTo>
                  <a:lnTo>
                    <a:pt x="149" y="185"/>
                  </a:lnTo>
                  <a:lnTo>
                    <a:pt x="158" y="185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44" y="192"/>
                  </a:lnTo>
                  <a:lnTo>
                    <a:pt x="144" y="204"/>
                  </a:lnTo>
                  <a:lnTo>
                    <a:pt x="151" y="211"/>
                  </a:lnTo>
                  <a:lnTo>
                    <a:pt x="154" y="220"/>
                  </a:lnTo>
                  <a:lnTo>
                    <a:pt x="154" y="227"/>
                  </a:lnTo>
                  <a:lnTo>
                    <a:pt x="146" y="270"/>
                  </a:lnTo>
                  <a:lnTo>
                    <a:pt x="139" y="261"/>
                  </a:lnTo>
                  <a:lnTo>
                    <a:pt x="132" y="261"/>
                  </a:lnTo>
                  <a:lnTo>
                    <a:pt x="144" y="246"/>
                  </a:lnTo>
                  <a:lnTo>
                    <a:pt x="132" y="237"/>
                  </a:lnTo>
                  <a:lnTo>
                    <a:pt x="123" y="239"/>
                  </a:lnTo>
                  <a:lnTo>
                    <a:pt x="116" y="237"/>
                  </a:lnTo>
                  <a:lnTo>
                    <a:pt x="106" y="242"/>
                  </a:lnTo>
                  <a:lnTo>
                    <a:pt x="94" y="239"/>
                  </a:lnTo>
                  <a:lnTo>
                    <a:pt x="85" y="223"/>
                  </a:lnTo>
                  <a:lnTo>
                    <a:pt x="78" y="218"/>
                  </a:lnTo>
                  <a:lnTo>
                    <a:pt x="73" y="211"/>
                  </a:lnTo>
                  <a:lnTo>
                    <a:pt x="61" y="201"/>
                  </a:lnTo>
                  <a:lnTo>
                    <a:pt x="59" y="204"/>
                  </a:lnTo>
                  <a:lnTo>
                    <a:pt x="49" y="199"/>
                  </a:lnTo>
                  <a:lnTo>
                    <a:pt x="42" y="194"/>
                  </a:lnTo>
                  <a:lnTo>
                    <a:pt x="38" y="199"/>
                  </a:lnTo>
                  <a:lnTo>
                    <a:pt x="23" y="197"/>
                  </a:lnTo>
                  <a:lnTo>
                    <a:pt x="21" y="187"/>
                  </a:lnTo>
                  <a:lnTo>
                    <a:pt x="16" y="189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5" y="173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6" y="159"/>
                  </a:lnTo>
                  <a:lnTo>
                    <a:pt x="23" y="149"/>
                  </a:lnTo>
                  <a:lnTo>
                    <a:pt x="31" y="140"/>
                  </a:lnTo>
                  <a:lnTo>
                    <a:pt x="23" y="135"/>
                  </a:lnTo>
                  <a:lnTo>
                    <a:pt x="26" y="126"/>
                  </a:lnTo>
                  <a:lnTo>
                    <a:pt x="23" y="111"/>
                  </a:lnTo>
                  <a:lnTo>
                    <a:pt x="26" y="107"/>
                  </a:lnTo>
                  <a:lnTo>
                    <a:pt x="23" y="95"/>
                  </a:lnTo>
                  <a:lnTo>
                    <a:pt x="16" y="85"/>
                  </a:lnTo>
                  <a:lnTo>
                    <a:pt x="19" y="78"/>
                  </a:lnTo>
                  <a:lnTo>
                    <a:pt x="23" y="78"/>
                  </a:lnTo>
                  <a:lnTo>
                    <a:pt x="28" y="74"/>
                  </a:lnTo>
                  <a:lnTo>
                    <a:pt x="23" y="64"/>
                  </a:lnTo>
                  <a:lnTo>
                    <a:pt x="26" y="62"/>
                  </a:lnTo>
                  <a:lnTo>
                    <a:pt x="33" y="62"/>
                  </a:lnTo>
                  <a:lnTo>
                    <a:pt x="45" y="52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57" y="31"/>
                  </a:lnTo>
                  <a:lnTo>
                    <a:pt x="66" y="21"/>
                  </a:lnTo>
                  <a:lnTo>
                    <a:pt x="75" y="21"/>
                  </a:lnTo>
                  <a:lnTo>
                    <a:pt x="78" y="19"/>
                  </a:lnTo>
                  <a:lnTo>
                    <a:pt x="90" y="19"/>
                  </a:lnTo>
                  <a:lnTo>
                    <a:pt x="102" y="12"/>
                  </a:lnTo>
                  <a:lnTo>
                    <a:pt x="109" y="7"/>
                  </a:lnTo>
                  <a:lnTo>
                    <a:pt x="116" y="0"/>
                  </a:lnTo>
                  <a:lnTo>
                    <a:pt x="123" y="3"/>
                  </a:lnTo>
                  <a:lnTo>
                    <a:pt x="125" y="5"/>
                  </a:lnTo>
                  <a:lnTo>
                    <a:pt x="123" y="12"/>
                  </a:lnTo>
                  <a:lnTo>
                    <a:pt x="11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7" name="Freeform 70"/>
            <p:cNvSpPr>
              <a:spLocks/>
            </p:cNvSpPr>
            <p:nvPr/>
          </p:nvSpPr>
          <p:spPr bwMode="auto">
            <a:xfrm>
              <a:off x="2023925" y="3610855"/>
              <a:ext cx="97148" cy="81809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" h="48">
                  <a:moveTo>
                    <a:pt x="7" y="0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29" y="8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43" y="12"/>
                  </a:lnTo>
                  <a:lnTo>
                    <a:pt x="48" y="19"/>
                  </a:lnTo>
                  <a:lnTo>
                    <a:pt x="57" y="26"/>
                  </a:lnTo>
                  <a:lnTo>
                    <a:pt x="50" y="29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8"/>
                  </a:lnTo>
                  <a:lnTo>
                    <a:pt x="40" y="45"/>
                  </a:lnTo>
                  <a:lnTo>
                    <a:pt x="36" y="41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3" y="31"/>
                  </a:lnTo>
                  <a:lnTo>
                    <a:pt x="29" y="29"/>
                  </a:lnTo>
                  <a:lnTo>
                    <a:pt x="22" y="26"/>
                  </a:lnTo>
                  <a:lnTo>
                    <a:pt x="22" y="22"/>
                  </a:lnTo>
                  <a:lnTo>
                    <a:pt x="17" y="19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3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0" y="5"/>
                  </a:lnTo>
                  <a:lnTo>
                    <a:pt x="5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8" name="Freeform 72"/>
            <p:cNvSpPr>
              <a:spLocks/>
            </p:cNvSpPr>
            <p:nvPr/>
          </p:nvSpPr>
          <p:spPr bwMode="auto">
            <a:xfrm>
              <a:off x="2047787" y="3264872"/>
              <a:ext cx="303374" cy="100557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8" h="59">
                  <a:moveTo>
                    <a:pt x="88" y="7"/>
                  </a:moveTo>
                  <a:lnTo>
                    <a:pt x="88" y="7"/>
                  </a:lnTo>
                  <a:lnTo>
                    <a:pt x="95" y="14"/>
                  </a:lnTo>
                  <a:lnTo>
                    <a:pt x="109" y="12"/>
                  </a:lnTo>
                  <a:lnTo>
                    <a:pt x="114" y="16"/>
                  </a:lnTo>
                  <a:lnTo>
                    <a:pt x="128" y="28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4" y="38"/>
                  </a:lnTo>
                  <a:lnTo>
                    <a:pt x="152" y="42"/>
                  </a:lnTo>
                  <a:lnTo>
                    <a:pt x="166" y="45"/>
                  </a:lnTo>
                  <a:lnTo>
                    <a:pt x="178" y="52"/>
                  </a:lnTo>
                  <a:lnTo>
                    <a:pt x="175" y="54"/>
                  </a:lnTo>
                  <a:lnTo>
                    <a:pt x="166" y="57"/>
                  </a:lnTo>
                  <a:lnTo>
                    <a:pt x="154" y="57"/>
                  </a:lnTo>
                  <a:lnTo>
                    <a:pt x="142" y="57"/>
                  </a:lnTo>
                  <a:lnTo>
                    <a:pt x="119" y="59"/>
                  </a:lnTo>
                  <a:lnTo>
                    <a:pt x="131" y="50"/>
                  </a:lnTo>
                  <a:lnTo>
                    <a:pt x="123" y="45"/>
                  </a:lnTo>
                  <a:lnTo>
                    <a:pt x="112" y="42"/>
                  </a:lnTo>
                  <a:lnTo>
                    <a:pt x="107" y="38"/>
                  </a:lnTo>
                  <a:lnTo>
                    <a:pt x="105" y="28"/>
                  </a:lnTo>
                  <a:lnTo>
                    <a:pt x="95" y="28"/>
                  </a:lnTo>
                  <a:lnTo>
                    <a:pt x="79" y="24"/>
                  </a:lnTo>
                  <a:lnTo>
                    <a:pt x="74" y="21"/>
                  </a:lnTo>
                  <a:lnTo>
                    <a:pt x="52" y="19"/>
                  </a:lnTo>
                  <a:lnTo>
                    <a:pt x="48" y="14"/>
                  </a:lnTo>
                  <a:lnTo>
                    <a:pt x="52" y="9"/>
                  </a:lnTo>
                  <a:lnTo>
                    <a:pt x="38" y="9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17" y="24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10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5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60" y="2"/>
                  </a:lnTo>
                  <a:lnTo>
                    <a:pt x="74" y="2"/>
                  </a:lnTo>
                  <a:lnTo>
                    <a:pt x="88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5301385" y="2872872"/>
              <a:ext cx="49427" cy="20453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0" name="Freeform 77"/>
            <p:cNvSpPr>
              <a:spLocks/>
            </p:cNvSpPr>
            <p:nvPr/>
          </p:nvSpPr>
          <p:spPr bwMode="auto">
            <a:xfrm>
              <a:off x="5286047" y="2889915"/>
              <a:ext cx="47722" cy="20453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1" name="Freeform 78"/>
            <p:cNvSpPr>
              <a:spLocks/>
            </p:cNvSpPr>
            <p:nvPr/>
          </p:nvSpPr>
          <p:spPr bwMode="auto">
            <a:xfrm>
              <a:off x="4733838" y="2284872"/>
              <a:ext cx="185774" cy="109079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2" name="Freeform 80"/>
            <p:cNvSpPr>
              <a:spLocks/>
            </p:cNvSpPr>
            <p:nvPr/>
          </p:nvSpPr>
          <p:spPr bwMode="auto">
            <a:xfrm>
              <a:off x="4559995" y="2111028"/>
              <a:ext cx="250540" cy="334052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3" name="Freeform 84"/>
            <p:cNvSpPr>
              <a:spLocks noEditPoints="1"/>
            </p:cNvSpPr>
            <p:nvPr/>
          </p:nvSpPr>
          <p:spPr bwMode="auto">
            <a:xfrm>
              <a:off x="4621351" y="1972976"/>
              <a:ext cx="124418" cy="146574"/>
            </a:xfrm>
            <a:custGeom>
              <a:avLst/>
              <a:gdLst>
                <a:gd name="T0" fmla="*/ 73 w 73"/>
                <a:gd name="T1" fmla="*/ 62 h 86"/>
                <a:gd name="T2" fmla="*/ 73 w 73"/>
                <a:gd name="T3" fmla="*/ 62 h 86"/>
                <a:gd name="T4" fmla="*/ 63 w 73"/>
                <a:gd name="T5" fmla="*/ 86 h 86"/>
                <a:gd name="T6" fmla="*/ 47 w 73"/>
                <a:gd name="T7" fmla="*/ 69 h 86"/>
                <a:gd name="T8" fmla="*/ 44 w 73"/>
                <a:gd name="T9" fmla="*/ 57 h 86"/>
                <a:gd name="T10" fmla="*/ 68 w 73"/>
                <a:gd name="T11" fmla="*/ 48 h 86"/>
                <a:gd name="T12" fmla="*/ 73 w 73"/>
                <a:gd name="T13" fmla="*/ 62 h 86"/>
                <a:gd name="T14" fmla="*/ 44 w 73"/>
                <a:gd name="T15" fmla="*/ 36 h 86"/>
                <a:gd name="T16" fmla="*/ 44 w 73"/>
                <a:gd name="T17" fmla="*/ 36 h 86"/>
                <a:gd name="T18" fmla="*/ 42 w 73"/>
                <a:gd name="T19" fmla="*/ 48 h 86"/>
                <a:gd name="T20" fmla="*/ 37 w 73"/>
                <a:gd name="T21" fmla="*/ 45 h 86"/>
                <a:gd name="T22" fmla="*/ 26 w 73"/>
                <a:gd name="T23" fmla="*/ 67 h 86"/>
                <a:gd name="T24" fmla="*/ 30 w 73"/>
                <a:gd name="T25" fmla="*/ 79 h 86"/>
                <a:gd name="T26" fmla="*/ 18 w 73"/>
                <a:gd name="T27" fmla="*/ 83 h 86"/>
                <a:gd name="T28" fmla="*/ 7 w 73"/>
                <a:gd name="T29" fmla="*/ 79 h 86"/>
                <a:gd name="T30" fmla="*/ 0 w 73"/>
                <a:gd name="T31" fmla="*/ 64 h 86"/>
                <a:gd name="T32" fmla="*/ 0 w 73"/>
                <a:gd name="T33" fmla="*/ 34 h 86"/>
                <a:gd name="T34" fmla="*/ 2 w 73"/>
                <a:gd name="T35" fmla="*/ 26 h 86"/>
                <a:gd name="T36" fmla="*/ 7 w 73"/>
                <a:gd name="T37" fmla="*/ 17 h 86"/>
                <a:gd name="T38" fmla="*/ 21 w 73"/>
                <a:gd name="T39" fmla="*/ 17 h 86"/>
                <a:gd name="T40" fmla="*/ 26 w 73"/>
                <a:gd name="T41" fmla="*/ 8 h 86"/>
                <a:gd name="T42" fmla="*/ 40 w 73"/>
                <a:gd name="T43" fmla="*/ 0 h 86"/>
                <a:gd name="T44" fmla="*/ 40 w 73"/>
                <a:gd name="T45" fmla="*/ 15 h 86"/>
                <a:gd name="T46" fmla="*/ 35 w 73"/>
                <a:gd name="T47" fmla="*/ 24 h 86"/>
                <a:gd name="T48" fmla="*/ 37 w 73"/>
                <a:gd name="T49" fmla="*/ 31 h 86"/>
                <a:gd name="T50" fmla="*/ 44 w 73"/>
                <a:gd name="T51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86">
                  <a:moveTo>
                    <a:pt x="73" y="62"/>
                  </a:moveTo>
                  <a:lnTo>
                    <a:pt x="73" y="62"/>
                  </a:lnTo>
                  <a:lnTo>
                    <a:pt x="63" y="86"/>
                  </a:lnTo>
                  <a:lnTo>
                    <a:pt x="47" y="69"/>
                  </a:lnTo>
                  <a:lnTo>
                    <a:pt x="44" y="57"/>
                  </a:lnTo>
                  <a:lnTo>
                    <a:pt x="68" y="48"/>
                  </a:lnTo>
                  <a:lnTo>
                    <a:pt x="73" y="62"/>
                  </a:lnTo>
                  <a:close/>
                  <a:moveTo>
                    <a:pt x="44" y="36"/>
                  </a:moveTo>
                  <a:lnTo>
                    <a:pt x="44" y="36"/>
                  </a:lnTo>
                  <a:lnTo>
                    <a:pt x="42" y="48"/>
                  </a:lnTo>
                  <a:lnTo>
                    <a:pt x="37" y="45"/>
                  </a:lnTo>
                  <a:lnTo>
                    <a:pt x="26" y="67"/>
                  </a:lnTo>
                  <a:lnTo>
                    <a:pt x="30" y="79"/>
                  </a:lnTo>
                  <a:lnTo>
                    <a:pt x="18" y="83"/>
                  </a:lnTo>
                  <a:lnTo>
                    <a:pt x="7" y="79"/>
                  </a:lnTo>
                  <a:lnTo>
                    <a:pt x="0" y="64"/>
                  </a:lnTo>
                  <a:lnTo>
                    <a:pt x="0" y="34"/>
                  </a:lnTo>
                  <a:lnTo>
                    <a:pt x="2" y="26"/>
                  </a:lnTo>
                  <a:lnTo>
                    <a:pt x="7" y="17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40" y="0"/>
                  </a:lnTo>
                  <a:lnTo>
                    <a:pt x="40" y="15"/>
                  </a:lnTo>
                  <a:lnTo>
                    <a:pt x="35" y="24"/>
                  </a:lnTo>
                  <a:lnTo>
                    <a:pt x="37" y="31"/>
                  </a:lnTo>
                  <a:lnTo>
                    <a:pt x="44" y="3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4" name="Freeform 86"/>
            <p:cNvSpPr>
              <a:spLocks/>
            </p:cNvSpPr>
            <p:nvPr/>
          </p:nvSpPr>
          <p:spPr bwMode="auto">
            <a:xfrm>
              <a:off x="2410812" y="3362020"/>
              <a:ext cx="100557" cy="6817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40">
                  <a:moveTo>
                    <a:pt x="19" y="0"/>
                  </a:moveTo>
                  <a:lnTo>
                    <a:pt x="19" y="0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6" y="12"/>
                  </a:lnTo>
                  <a:lnTo>
                    <a:pt x="45" y="9"/>
                  </a:lnTo>
                  <a:lnTo>
                    <a:pt x="45" y="16"/>
                  </a:lnTo>
                  <a:lnTo>
                    <a:pt x="50" y="16"/>
                  </a:lnTo>
                  <a:lnTo>
                    <a:pt x="59" y="23"/>
                  </a:lnTo>
                  <a:lnTo>
                    <a:pt x="52" y="28"/>
                  </a:lnTo>
                  <a:lnTo>
                    <a:pt x="45" y="26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31" y="28"/>
                  </a:lnTo>
                  <a:lnTo>
                    <a:pt x="24" y="30"/>
                  </a:lnTo>
                  <a:lnTo>
                    <a:pt x="22" y="2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0" y="23"/>
                  </a:lnTo>
                  <a:lnTo>
                    <a:pt x="5" y="21"/>
                  </a:lnTo>
                  <a:lnTo>
                    <a:pt x="5" y="14"/>
                  </a:lnTo>
                  <a:lnTo>
                    <a:pt x="5" y="4"/>
                  </a:lnTo>
                  <a:lnTo>
                    <a:pt x="5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5" name="Freeform 90"/>
            <p:cNvSpPr>
              <a:spLocks/>
            </p:cNvSpPr>
            <p:nvPr/>
          </p:nvSpPr>
          <p:spPr bwMode="auto">
            <a:xfrm>
              <a:off x="2161977" y="3881846"/>
              <a:ext cx="160209" cy="173843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02">
                  <a:moveTo>
                    <a:pt x="33" y="0"/>
                  </a:moveTo>
                  <a:lnTo>
                    <a:pt x="33" y="0"/>
                  </a:lnTo>
                  <a:lnTo>
                    <a:pt x="49" y="9"/>
                  </a:lnTo>
                  <a:lnTo>
                    <a:pt x="54" y="7"/>
                  </a:lnTo>
                  <a:lnTo>
                    <a:pt x="56" y="17"/>
                  </a:lnTo>
                  <a:lnTo>
                    <a:pt x="71" y="19"/>
                  </a:lnTo>
                  <a:lnTo>
                    <a:pt x="75" y="14"/>
                  </a:lnTo>
                  <a:lnTo>
                    <a:pt x="82" y="21"/>
                  </a:lnTo>
                  <a:lnTo>
                    <a:pt x="92" y="24"/>
                  </a:lnTo>
                  <a:lnTo>
                    <a:pt x="94" y="36"/>
                  </a:lnTo>
                  <a:lnTo>
                    <a:pt x="87" y="47"/>
                  </a:lnTo>
                  <a:lnTo>
                    <a:pt x="71" y="64"/>
                  </a:lnTo>
                  <a:lnTo>
                    <a:pt x="49" y="71"/>
                  </a:lnTo>
                  <a:lnTo>
                    <a:pt x="40" y="85"/>
                  </a:lnTo>
                  <a:lnTo>
                    <a:pt x="38" y="95"/>
                  </a:lnTo>
                  <a:lnTo>
                    <a:pt x="28" y="102"/>
                  </a:lnTo>
                  <a:lnTo>
                    <a:pt x="21" y="95"/>
                  </a:lnTo>
                  <a:lnTo>
                    <a:pt x="14" y="92"/>
                  </a:lnTo>
                  <a:lnTo>
                    <a:pt x="9" y="92"/>
                  </a:lnTo>
                  <a:lnTo>
                    <a:pt x="7" y="88"/>
                  </a:lnTo>
                  <a:lnTo>
                    <a:pt x="12" y="83"/>
                  </a:lnTo>
                  <a:lnTo>
                    <a:pt x="9" y="78"/>
                  </a:lnTo>
                  <a:lnTo>
                    <a:pt x="19" y="64"/>
                  </a:lnTo>
                  <a:lnTo>
                    <a:pt x="16" y="57"/>
                  </a:lnTo>
                  <a:lnTo>
                    <a:pt x="9" y="66"/>
                  </a:lnTo>
                  <a:lnTo>
                    <a:pt x="0" y="57"/>
                  </a:lnTo>
                  <a:lnTo>
                    <a:pt x="2" y="54"/>
                  </a:lnTo>
                  <a:lnTo>
                    <a:pt x="0" y="40"/>
                  </a:lnTo>
                  <a:lnTo>
                    <a:pt x="7" y="36"/>
                  </a:lnTo>
                  <a:lnTo>
                    <a:pt x="9" y="26"/>
                  </a:lnTo>
                  <a:lnTo>
                    <a:pt x="14" y="17"/>
                  </a:lnTo>
                  <a:lnTo>
                    <a:pt x="14" y="9"/>
                  </a:lnTo>
                  <a:lnTo>
                    <a:pt x="23" y="7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6" name="Freeform 92"/>
            <p:cNvSpPr>
              <a:spLocks/>
            </p:cNvSpPr>
            <p:nvPr/>
          </p:nvSpPr>
          <p:spPr bwMode="auto">
            <a:xfrm>
              <a:off x="5079820" y="3005811"/>
              <a:ext cx="334052" cy="294853"/>
            </a:xfrm>
            <a:custGeom>
              <a:avLst/>
              <a:gdLst>
                <a:gd name="T0" fmla="*/ 59 w 196"/>
                <a:gd name="T1" fmla="*/ 10 h 173"/>
                <a:gd name="T2" fmla="*/ 59 w 196"/>
                <a:gd name="T3" fmla="*/ 10 h 173"/>
                <a:gd name="T4" fmla="*/ 66 w 196"/>
                <a:gd name="T5" fmla="*/ 15 h 173"/>
                <a:gd name="T6" fmla="*/ 81 w 196"/>
                <a:gd name="T7" fmla="*/ 10 h 173"/>
                <a:gd name="T8" fmla="*/ 88 w 196"/>
                <a:gd name="T9" fmla="*/ 3 h 173"/>
                <a:gd name="T10" fmla="*/ 100 w 196"/>
                <a:gd name="T11" fmla="*/ 0 h 173"/>
                <a:gd name="T12" fmla="*/ 111 w 196"/>
                <a:gd name="T13" fmla="*/ 5 h 173"/>
                <a:gd name="T14" fmla="*/ 116 w 196"/>
                <a:gd name="T15" fmla="*/ 12 h 173"/>
                <a:gd name="T16" fmla="*/ 121 w 196"/>
                <a:gd name="T17" fmla="*/ 8 h 173"/>
                <a:gd name="T18" fmla="*/ 133 w 196"/>
                <a:gd name="T19" fmla="*/ 10 h 173"/>
                <a:gd name="T20" fmla="*/ 147 w 196"/>
                <a:gd name="T21" fmla="*/ 12 h 173"/>
                <a:gd name="T22" fmla="*/ 154 w 196"/>
                <a:gd name="T23" fmla="*/ 8 h 173"/>
                <a:gd name="T24" fmla="*/ 166 w 196"/>
                <a:gd name="T25" fmla="*/ 41 h 173"/>
                <a:gd name="T26" fmla="*/ 161 w 196"/>
                <a:gd name="T27" fmla="*/ 48 h 173"/>
                <a:gd name="T28" fmla="*/ 156 w 196"/>
                <a:gd name="T29" fmla="*/ 62 h 173"/>
                <a:gd name="T30" fmla="*/ 152 w 196"/>
                <a:gd name="T31" fmla="*/ 69 h 173"/>
                <a:gd name="T32" fmla="*/ 147 w 196"/>
                <a:gd name="T33" fmla="*/ 74 h 173"/>
                <a:gd name="T34" fmla="*/ 142 w 196"/>
                <a:gd name="T35" fmla="*/ 67 h 173"/>
                <a:gd name="T36" fmla="*/ 135 w 196"/>
                <a:gd name="T37" fmla="*/ 60 h 173"/>
                <a:gd name="T38" fmla="*/ 123 w 196"/>
                <a:gd name="T39" fmla="*/ 34 h 173"/>
                <a:gd name="T40" fmla="*/ 123 w 196"/>
                <a:gd name="T41" fmla="*/ 36 h 173"/>
                <a:gd name="T42" fmla="*/ 130 w 196"/>
                <a:gd name="T43" fmla="*/ 55 h 173"/>
                <a:gd name="T44" fmla="*/ 140 w 196"/>
                <a:gd name="T45" fmla="*/ 71 h 173"/>
                <a:gd name="T46" fmla="*/ 152 w 196"/>
                <a:gd name="T47" fmla="*/ 100 h 173"/>
                <a:gd name="T48" fmla="*/ 156 w 196"/>
                <a:gd name="T49" fmla="*/ 109 h 173"/>
                <a:gd name="T50" fmla="*/ 163 w 196"/>
                <a:gd name="T51" fmla="*/ 121 h 173"/>
                <a:gd name="T52" fmla="*/ 178 w 196"/>
                <a:gd name="T53" fmla="*/ 140 h 173"/>
                <a:gd name="T54" fmla="*/ 173 w 196"/>
                <a:gd name="T55" fmla="*/ 142 h 173"/>
                <a:gd name="T56" fmla="*/ 175 w 196"/>
                <a:gd name="T57" fmla="*/ 154 h 173"/>
                <a:gd name="T58" fmla="*/ 194 w 196"/>
                <a:gd name="T59" fmla="*/ 171 h 173"/>
                <a:gd name="T60" fmla="*/ 196 w 196"/>
                <a:gd name="T61" fmla="*/ 173 h 173"/>
                <a:gd name="T62" fmla="*/ 133 w 196"/>
                <a:gd name="T63" fmla="*/ 173 h 173"/>
                <a:gd name="T64" fmla="*/ 69 w 196"/>
                <a:gd name="T65" fmla="*/ 173 h 173"/>
                <a:gd name="T66" fmla="*/ 3 w 196"/>
                <a:gd name="T67" fmla="*/ 173 h 173"/>
                <a:gd name="T68" fmla="*/ 3 w 196"/>
                <a:gd name="T69" fmla="*/ 109 h 173"/>
                <a:gd name="T70" fmla="*/ 3 w 196"/>
                <a:gd name="T71" fmla="*/ 45 h 173"/>
                <a:gd name="T72" fmla="*/ 0 w 196"/>
                <a:gd name="T73" fmla="*/ 29 h 173"/>
                <a:gd name="T74" fmla="*/ 3 w 196"/>
                <a:gd name="T75" fmla="*/ 19 h 173"/>
                <a:gd name="T76" fmla="*/ 0 w 196"/>
                <a:gd name="T77" fmla="*/ 10 h 173"/>
                <a:gd name="T78" fmla="*/ 5 w 196"/>
                <a:gd name="T79" fmla="*/ 0 h 173"/>
                <a:gd name="T80" fmla="*/ 29 w 196"/>
                <a:gd name="T81" fmla="*/ 0 h 173"/>
                <a:gd name="T82" fmla="*/ 43 w 196"/>
                <a:gd name="T83" fmla="*/ 5 h 173"/>
                <a:gd name="T84" fmla="*/ 59 w 196"/>
                <a:gd name="T85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173">
                  <a:moveTo>
                    <a:pt x="59" y="10"/>
                  </a:moveTo>
                  <a:lnTo>
                    <a:pt x="59" y="10"/>
                  </a:lnTo>
                  <a:lnTo>
                    <a:pt x="66" y="15"/>
                  </a:lnTo>
                  <a:lnTo>
                    <a:pt x="81" y="10"/>
                  </a:lnTo>
                  <a:lnTo>
                    <a:pt x="88" y="3"/>
                  </a:lnTo>
                  <a:lnTo>
                    <a:pt x="100" y="0"/>
                  </a:lnTo>
                  <a:lnTo>
                    <a:pt x="111" y="5"/>
                  </a:lnTo>
                  <a:lnTo>
                    <a:pt x="116" y="12"/>
                  </a:lnTo>
                  <a:lnTo>
                    <a:pt x="121" y="8"/>
                  </a:lnTo>
                  <a:lnTo>
                    <a:pt x="133" y="10"/>
                  </a:lnTo>
                  <a:lnTo>
                    <a:pt x="147" y="12"/>
                  </a:lnTo>
                  <a:lnTo>
                    <a:pt x="154" y="8"/>
                  </a:lnTo>
                  <a:lnTo>
                    <a:pt x="166" y="41"/>
                  </a:lnTo>
                  <a:lnTo>
                    <a:pt x="161" y="48"/>
                  </a:lnTo>
                  <a:lnTo>
                    <a:pt x="156" y="62"/>
                  </a:lnTo>
                  <a:lnTo>
                    <a:pt x="152" y="69"/>
                  </a:lnTo>
                  <a:lnTo>
                    <a:pt x="147" y="74"/>
                  </a:lnTo>
                  <a:lnTo>
                    <a:pt x="142" y="67"/>
                  </a:lnTo>
                  <a:lnTo>
                    <a:pt x="135" y="6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30" y="55"/>
                  </a:lnTo>
                  <a:lnTo>
                    <a:pt x="140" y="71"/>
                  </a:lnTo>
                  <a:lnTo>
                    <a:pt x="152" y="100"/>
                  </a:lnTo>
                  <a:lnTo>
                    <a:pt x="156" y="109"/>
                  </a:lnTo>
                  <a:lnTo>
                    <a:pt x="163" y="121"/>
                  </a:lnTo>
                  <a:lnTo>
                    <a:pt x="178" y="140"/>
                  </a:lnTo>
                  <a:lnTo>
                    <a:pt x="173" y="142"/>
                  </a:lnTo>
                  <a:lnTo>
                    <a:pt x="175" y="154"/>
                  </a:lnTo>
                  <a:lnTo>
                    <a:pt x="194" y="171"/>
                  </a:lnTo>
                  <a:lnTo>
                    <a:pt x="196" y="173"/>
                  </a:lnTo>
                  <a:lnTo>
                    <a:pt x="133" y="173"/>
                  </a:lnTo>
                  <a:lnTo>
                    <a:pt x="69" y="173"/>
                  </a:lnTo>
                  <a:lnTo>
                    <a:pt x="3" y="173"/>
                  </a:lnTo>
                  <a:lnTo>
                    <a:pt x="3" y="109"/>
                  </a:lnTo>
                  <a:lnTo>
                    <a:pt x="3" y="45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9" y="0"/>
                  </a:lnTo>
                  <a:lnTo>
                    <a:pt x="43" y="5"/>
                  </a:lnTo>
                  <a:lnTo>
                    <a:pt x="59" y="1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7" name="Freeform 96"/>
            <p:cNvSpPr>
              <a:spLocks/>
            </p:cNvSpPr>
            <p:nvPr/>
          </p:nvSpPr>
          <p:spPr bwMode="auto">
            <a:xfrm>
              <a:off x="4137317" y="2583132"/>
              <a:ext cx="342575" cy="2778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63">
                  <a:moveTo>
                    <a:pt x="23" y="0"/>
                  </a:moveTo>
                  <a:lnTo>
                    <a:pt x="23" y="0"/>
                  </a:lnTo>
                  <a:lnTo>
                    <a:pt x="42" y="5"/>
                  </a:lnTo>
                  <a:lnTo>
                    <a:pt x="64" y="2"/>
                  </a:lnTo>
                  <a:lnTo>
                    <a:pt x="82" y="7"/>
                  </a:lnTo>
                  <a:lnTo>
                    <a:pt x="94" y="7"/>
                  </a:lnTo>
                  <a:lnTo>
                    <a:pt x="120" y="7"/>
                  </a:lnTo>
                  <a:lnTo>
                    <a:pt x="127" y="16"/>
                  </a:lnTo>
                  <a:lnTo>
                    <a:pt x="158" y="26"/>
                  </a:lnTo>
                  <a:lnTo>
                    <a:pt x="163" y="21"/>
                  </a:lnTo>
                  <a:lnTo>
                    <a:pt x="182" y="31"/>
                  </a:lnTo>
                  <a:lnTo>
                    <a:pt x="201" y="28"/>
                  </a:lnTo>
                  <a:lnTo>
                    <a:pt x="201" y="40"/>
                  </a:lnTo>
                  <a:lnTo>
                    <a:pt x="187" y="54"/>
                  </a:lnTo>
                  <a:lnTo>
                    <a:pt x="165" y="59"/>
                  </a:lnTo>
                  <a:lnTo>
                    <a:pt x="163" y="66"/>
                  </a:lnTo>
                  <a:lnTo>
                    <a:pt x="153" y="78"/>
                  </a:lnTo>
                  <a:lnTo>
                    <a:pt x="149" y="95"/>
                  </a:lnTo>
                  <a:lnTo>
                    <a:pt x="153" y="109"/>
                  </a:lnTo>
                  <a:lnTo>
                    <a:pt x="144" y="116"/>
                  </a:lnTo>
                  <a:lnTo>
                    <a:pt x="142" y="130"/>
                  </a:lnTo>
                  <a:lnTo>
                    <a:pt x="130" y="135"/>
                  </a:lnTo>
                  <a:lnTo>
                    <a:pt x="118" y="149"/>
                  </a:lnTo>
                  <a:lnTo>
                    <a:pt x="97" y="149"/>
                  </a:lnTo>
                  <a:lnTo>
                    <a:pt x="82" y="149"/>
                  </a:lnTo>
                  <a:lnTo>
                    <a:pt x="71" y="156"/>
                  </a:lnTo>
                  <a:lnTo>
                    <a:pt x="66" y="163"/>
                  </a:lnTo>
                  <a:lnTo>
                    <a:pt x="56" y="161"/>
                  </a:lnTo>
                  <a:lnTo>
                    <a:pt x="52" y="156"/>
                  </a:lnTo>
                  <a:lnTo>
                    <a:pt x="47" y="144"/>
                  </a:lnTo>
                  <a:lnTo>
                    <a:pt x="33" y="142"/>
                  </a:lnTo>
                  <a:lnTo>
                    <a:pt x="30" y="135"/>
                  </a:lnTo>
                  <a:lnTo>
                    <a:pt x="35" y="128"/>
                  </a:lnTo>
                  <a:lnTo>
                    <a:pt x="38" y="121"/>
                  </a:lnTo>
                  <a:lnTo>
                    <a:pt x="33" y="116"/>
                  </a:lnTo>
                  <a:lnTo>
                    <a:pt x="38" y="102"/>
                  </a:lnTo>
                  <a:lnTo>
                    <a:pt x="30" y="90"/>
                  </a:lnTo>
                  <a:lnTo>
                    <a:pt x="38" y="87"/>
                  </a:lnTo>
                  <a:lnTo>
                    <a:pt x="38" y="78"/>
                  </a:lnTo>
                  <a:lnTo>
                    <a:pt x="40" y="73"/>
                  </a:lnTo>
                  <a:lnTo>
                    <a:pt x="40" y="57"/>
                  </a:lnTo>
                  <a:lnTo>
                    <a:pt x="49" y="52"/>
                  </a:lnTo>
                  <a:lnTo>
                    <a:pt x="45" y="40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23" y="42"/>
                  </a:lnTo>
                  <a:lnTo>
                    <a:pt x="19" y="33"/>
                  </a:lnTo>
                  <a:lnTo>
                    <a:pt x="12" y="35"/>
                  </a:lnTo>
                  <a:lnTo>
                    <a:pt x="7" y="40"/>
                  </a:lnTo>
                  <a:lnTo>
                    <a:pt x="7" y="26"/>
                  </a:lnTo>
                  <a:lnTo>
                    <a:pt x="0" y="16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8" name="Freeform 98"/>
            <p:cNvSpPr>
              <a:spLocks/>
            </p:cNvSpPr>
            <p:nvPr/>
          </p:nvSpPr>
          <p:spPr bwMode="auto">
            <a:xfrm>
              <a:off x="5040621" y="1872420"/>
              <a:ext cx="132939" cy="114192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59" name="Freeform 102"/>
            <p:cNvSpPr>
              <a:spLocks/>
            </p:cNvSpPr>
            <p:nvPr/>
          </p:nvSpPr>
          <p:spPr bwMode="auto">
            <a:xfrm>
              <a:off x="4967334" y="1183863"/>
              <a:ext cx="298262" cy="676627"/>
            </a:xfrm>
            <a:custGeom>
              <a:avLst/>
              <a:gdLst>
                <a:gd name="T0" fmla="*/ 128 w 175"/>
                <a:gd name="T1" fmla="*/ 49 h 397"/>
                <a:gd name="T2" fmla="*/ 128 w 175"/>
                <a:gd name="T3" fmla="*/ 49 h 397"/>
                <a:gd name="T4" fmla="*/ 125 w 175"/>
                <a:gd name="T5" fmla="*/ 82 h 397"/>
                <a:gd name="T6" fmla="*/ 151 w 175"/>
                <a:gd name="T7" fmla="*/ 111 h 397"/>
                <a:gd name="T8" fmla="*/ 137 w 175"/>
                <a:gd name="T9" fmla="*/ 142 h 397"/>
                <a:gd name="T10" fmla="*/ 154 w 175"/>
                <a:gd name="T11" fmla="*/ 187 h 397"/>
                <a:gd name="T12" fmla="*/ 144 w 175"/>
                <a:gd name="T13" fmla="*/ 220 h 397"/>
                <a:gd name="T14" fmla="*/ 158 w 175"/>
                <a:gd name="T15" fmla="*/ 248 h 397"/>
                <a:gd name="T16" fmla="*/ 151 w 175"/>
                <a:gd name="T17" fmla="*/ 272 h 397"/>
                <a:gd name="T18" fmla="*/ 175 w 175"/>
                <a:gd name="T19" fmla="*/ 295 h 397"/>
                <a:gd name="T20" fmla="*/ 170 w 175"/>
                <a:gd name="T21" fmla="*/ 314 h 397"/>
                <a:gd name="T22" fmla="*/ 154 w 175"/>
                <a:gd name="T23" fmla="*/ 333 h 397"/>
                <a:gd name="T24" fmla="*/ 118 w 175"/>
                <a:gd name="T25" fmla="*/ 376 h 397"/>
                <a:gd name="T26" fmla="*/ 90 w 175"/>
                <a:gd name="T27" fmla="*/ 378 h 397"/>
                <a:gd name="T28" fmla="*/ 61 w 175"/>
                <a:gd name="T29" fmla="*/ 390 h 397"/>
                <a:gd name="T30" fmla="*/ 35 w 175"/>
                <a:gd name="T31" fmla="*/ 397 h 397"/>
                <a:gd name="T32" fmla="*/ 26 w 175"/>
                <a:gd name="T33" fmla="*/ 378 h 397"/>
                <a:gd name="T34" fmla="*/ 9 w 175"/>
                <a:gd name="T35" fmla="*/ 369 h 397"/>
                <a:gd name="T36" fmla="*/ 14 w 175"/>
                <a:gd name="T37" fmla="*/ 336 h 397"/>
                <a:gd name="T38" fmla="*/ 5 w 175"/>
                <a:gd name="T39" fmla="*/ 305 h 397"/>
                <a:gd name="T40" fmla="*/ 14 w 175"/>
                <a:gd name="T41" fmla="*/ 284 h 397"/>
                <a:gd name="T42" fmla="*/ 28 w 175"/>
                <a:gd name="T43" fmla="*/ 262 h 397"/>
                <a:gd name="T44" fmla="*/ 66 w 175"/>
                <a:gd name="T45" fmla="*/ 222 h 397"/>
                <a:gd name="T46" fmla="*/ 76 w 175"/>
                <a:gd name="T47" fmla="*/ 213 h 397"/>
                <a:gd name="T48" fmla="*/ 76 w 175"/>
                <a:gd name="T49" fmla="*/ 198 h 397"/>
                <a:gd name="T50" fmla="*/ 52 w 175"/>
                <a:gd name="T51" fmla="*/ 179 h 397"/>
                <a:gd name="T52" fmla="*/ 47 w 175"/>
                <a:gd name="T53" fmla="*/ 163 h 397"/>
                <a:gd name="T54" fmla="*/ 47 w 175"/>
                <a:gd name="T55" fmla="*/ 99 h 397"/>
                <a:gd name="T56" fmla="*/ 21 w 175"/>
                <a:gd name="T57" fmla="*/ 71 h 397"/>
                <a:gd name="T58" fmla="*/ 0 w 175"/>
                <a:gd name="T59" fmla="*/ 49 h 397"/>
                <a:gd name="T60" fmla="*/ 9 w 175"/>
                <a:gd name="T61" fmla="*/ 37 h 397"/>
                <a:gd name="T62" fmla="*/ 26 w 175"/>
                <a:gd name="T63" fmla="*/ 61 h 397"/>
                <a:gd name="T64" fmla="*/ 47 w 175"/>
                <a:gd name="T65" fmla="*/ 59 h 397"/>
                <a:gd name="T66" fmla="*/ 66 w 175"/>
                <a:gd name="T67" fmla="*/ 68 h 397"/>
                <a:gd name="T68" fmla="*/ 80 w 175"/>
                <a:gd name="T69" fmla="*/ 49 h 397"/>
                <a:gd name="T70" fmla="*/ 90 w 175"/>
                <a:gd name="T71" fmla="*/ 16 h 397"/>
                <a:gd name="T72" fmla="*/ 113 w 175"/>
                <a:gd name="T73" fmla="*/ 0 h 397"/>
                <a:gd name="T74" fmla="*/ 135 w 175"/>
                <a:gd name="T75" fmla="*/ 18 h 397"/>
                <a:gd name="T76" fmla="*/ 128 w 175"/>
                <a:gd name="T77" fmla="*/ 4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5" h="397">
                  <a:moveTo>
                    <a:pt x="128" y="49"/>
                  </a:moveTo>
                  <a:lnTo>
                    <a:pt x="128" y="49"/>
                  </a:lnTo>
                  <a:lnTo>
                    <a:pt x="125" y="82"/>
                  </a:lnTo>
                  <a:lnTo>
                    <a:pt x="151" y="111"/>
                  </a:lnTo>
                  <a:lnTo>
                    <a:pt x="137" y="142"/>
                  </a:lnTo>
                  <a:lnTo>
                    <a:pt x="154" y="187"/>
                  </a:lnTo>
                  <a:lnTo>
                    <a:pt x="144" y="220"/>
                  </a:lnTo>
                  <a:lnTo>
                    <a:pt x="158" y="248"/>
                  </a:lnTo>
                  <a:lnTo>
                    <a:pt x="151" y="272"/>
                  </a:lnTo>
                  <a:lnTo>
                    <a:pt x="175" y="295"/>
                  </a:lnTo>
                  <a:lnTo>
                    <a:pt x="170" y="314"/>
                  </a:lnTo>
                  <a:lnTo>
                    <a:pt x="154" y="333"/>
                  </a:lnTo>
                  <a:lnTo>
                    <a:pt x="118" y="376"/>
                  </a:lnTo>
                  <a:lnTo>
                    <a:pt x="90" y="378"/>
                  </a:lnTo>
                  <a:lnTo>
                    <a:pt x="61" y="390"/>
                  </a:lnTo>
                  <a:lnTo>
                    <a:pt x="35" y="397"/>
                  </a:lnTo>
                  <a:lnTo>
                    <a:pt x="26" y="378"/>
                  </a:lnTo>
                  <a:lnTo>
                    <a:pt x="9" y="369"/>
                  </a:lnTo>
                  <a:lnTo>
                    <a:pt x="14" y="336"/>
                  </a:lnTo>
                  <a:lnTo>
                    <a:pt x="5" y="305"/>
                  </a:lnTo>
                  <a:lnTo>
                    <a:pt x="14" y="284"/>
                  </a:lnTo>
                  <a:lnTo>
                    <a:pt x="28" y="262"/>
                  </a:lnTo>
                  <a:lnTo>
                    <a:pt x="66" y="222"/>
                  </a:lnTo>
                  <a:lnTo>
                    <a:pt x="76" y="213"/>
                  </a:lnTo>
                  <a:lnTo>
                    <a:pt x="76" y="198"/>
                  </a:lnTo>
                  <a:lnTo>
                    <a:pt x="52" y="179"/>
                  </a:lnTo>
                  <a:lnTo>
                    <a:pt x="47" y="163"/>
                  </a:lnTo>
                  <a:lnTo>
                    <a:pt x="47" y="99"/>
                  </a:lnTo>
                  <a:lnTo>
                    <a:pt x="21" y="71"/>
                  </a:lnTo>
                  <a:lnTo>
                    <a:pt x="0" y="49"/>
                  </a:lnTo>
                  <a:lnTo>
                    <a:pt x="9" y="37"/>
                  </a:lnTo>
                  <a:lnTo>
                    <a:pt x="26" y="61"/>
                  </a:lnTo>
                  <a:lnTo>
                    <a:pt x="47" y="59"/>
                  </a:lnTo>
                  <a:lnTo>
                    <a:pt x="66" y="68"/>
                  </a:lnTo>
                  <a:lnTo>
                    <a:pt x="80" y="49"/>
                  </a:lnTo>
                  <a:lnTo>
                    <a:pt x="90" y="16"/>
                  </a:lnTo>
                  <a:lnTo>
                    <a:pt x="113" y="0"/>
                  </a:lnTo>
                  <a:lnTo>
                    <a:pt x="135" y="18"/>
                  </a:lnTo>
                  <a:lnTo>
                    <a:pt x="128" y="4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0" name="Freeform 107"/>
            <p:cNvSpPr>
              <a:spLocks/>
            </p:cNvSpPr>
            <p:nvPr/>
          </p:nvSpPr>
          <p:spPr bwMode="auto">
            <a:xfrm>
              <a:off x="2709073" y="5552107"/>
              <a:ext cx="93740" cy="52835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1">
                  <a:moveTo>
                    <a:pt x="43" y="0"/>
                  </a:moveTo>
                  <a:lnTo>
                    <a:pt x="43" y="0"/>
                  </a:lnTo>
                  <a:lnTo>
                    <a:pt x="55" y="12"/>
                  </a:lnTo>
                  <a:lnTo>
                    <a:pt x="50" y="21"/>
                  </a:lnTo>
                  <a:lnTo>
                    <a:pt x="29" y="28"/>
                  </a:lnTo>
                  <a:lnTo>
                    <a:pt x="22" y="19"/>
                  </a:lnTo>
                  <a:lnTo>
                    <a:pt x="7" y="31"/>
                  </a:lnTo>
                  <a:lnTo>
                    <a:pt x="0" y="19"/>
                  </a:lnTo>
                  <a:lnTo>
                    <a:pt x="19" y="5"/>
                  </a:lnTo>
                  <a:lnTo>
                    <a:pt x="33" y="12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1" name="Freeform 109"/>
            <p:cNvSpPr>
              <a:spLocks/>
            </p:cNvSpPr>
            <p:nvPr/>
          </p:nvSpPr>
          <p:spPr bwMode="auto">
            <a:xfrm>
              <a:off x="2891438" y="3760838"/>
              <a:ext cx="80105" cy="100557"/>
            </a:xfrm>
            <a:custGeom>
              <a:avLst/>
              <a:gdLst>
                <a:gd name="T0" fmla="*/ 33 w 47"/>
                <a:gd name="T1" fmla="*/ 52 h 59"/>
                <a:gd name="T2" fmla="*/ 33 w 47"/>
                <a:gd name="T3" fmla="*/ 52 h 59"/>
                <a:gd name="T4" fmla="*/ 33 w 47"/>
                <a:gd name="T5" fmla="*/ 52 h 59"/>
                <a:gd name="T6" fmla="*/ 33 w 47"/>
                <a:gd name="T7" fmla="*/ 52 h 59"/>
                <a:gd name="T8" fmla="*/ 26 w 47"/>
                <a:gd name="T9" fmla="*/ 59 h 59"/>
                <a:gd name="T10" fmla="*/ 19 w 47"/>
                <a:gd name="T11" fmla="*/ 59 h 59"/>
                <a:gd name="T12" fmla="*/ 16 w 47"/>
                <a:gd name="T13" fmla="*/ 54 h 59"/>
                <a:gd name="T14" fmla="*/ 12 w 47"/>
                <a:gd name="T15" fmla="*/ 54 h 59"/>
                <a:gd name="T16" fmla="*/ 7 w 47"/>
                <a:gd name="T17" fmla="*/ 59 h 59"/>
                <a:gd name="T18" fmla="*/ 0 w 47"/>
                <a:gd name="T19" fmla="*/ 57 h 59"/>
                <a:gd name="T20" fmla="*/ 5 w 47"/>
                <a:gd name="T21" fmla="*/ 50 h 59"/>
                <a:gd name="T22" fmla="*/ 7 w 47"/>
                <a:gd name="T23" fmla="*/ 40 h 59"/>
                <a:gd name="T24" fmla="*/ 9 w 47"/>
                <a:gd name="T25" fmla="*/ 36 h 59"/>
                <a:gd name="T26" fmla="*/ 2 w 47"/>
                <a:gd name="T27" fmla="*/ 26 h 59"/>
                <a:gd name="T28" fmla="*/ 0 w 47"/>
                <a:gd name="T29" fmla="*/ 14 h 59"/>
                <a:gd name="T30" fmla="*/ 9 w 47"/>
                <a:gd name="T31" fmla="*/ 0 h 59"/>
                <a:gd name="T32" fmla="*/ 14 w 47"/>
                <a:gd name="T33" fmla="*/ 2 h 59"/>
                <a:gd name="T34" fmla="*/ 26 w 47"/>
                <a:gd name="T35" fmla="*/ 5 h 59"/>
                <a:gd name="T36" fmla="*/ 45 w 47"/>
                <a:gd name="T37" fmla="*/ 19 h 59"/>
                <a:gd name="T38" fmla="*/ 47 w 47"/>
                <a:gd name="T39" fmla="*/ 26 h 59"/>
                <a:gd name="T40" fmla="*/ 33 w 47"/>
                <a:gd name="T41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59">
                  <a:moveTo>
                    <a:pt x="33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26" y="59"/>
                  </a:lnTo>
                  <a:lnTo>
                    <a:pt x="19" y="59"/>
                  </a:lnTo>
                  <a:lnTo>
                    <a:pt x="16" y="54"/>
                  </a:lnTo>
                  <a:lnTo>
                    <a:pt x="12" y="54"/>
                  </a:lnTo>
                  <a:lnTo>
                    <a:pt x="7" y="59"/>
                  </a:lnTo>
                  <a:lnTo>
                    <a:pt x="0" y="57"/>
                  </a:lnTo>
                  <a:lnTo>
                    <a:pt x="5" y="50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2" y="26"/>
                  </a:lnTo>
                  <a:lnTo>
                    <a:pt x="0" y="14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6" y="5"/>
                  </a:lnTo>
                  <a:lnTo>
                    <a:pt x="45" y="19"/>
                  </a:lnTo>
                  <a:lnTo>
                    <a:pt x="47" y="26"/>
                  </a:lnTo>
                  <a:lnTo>
                    <a:pt x="33" y="5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2" name="Freeform 111"/>
            <p:cNvSpPr>
              <a:spLocks/>
            </p:cNvSpPr>
            <p:nvPr/>
          </p:nvSpPr>
          <p:spPr bwMode="auto">
            <a:xfrm>
              <a:off x="4633281" y="2610402"/>
              <a:ext cx="27269" cy="61357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3" name="Freeform 115"/>
            <p:cNvSpPr>
              <a:spLocks noEditPoints="1"/>
            </p:cNvSpPr>
            <p:nvPr/>
          </p:nvSpPr>
          <p:spPr bwMode="auto">
            <a:xfrm>
              <a:off x="4188447" y="1925254"/>
              <a:ext cx="253949" cy="410749"/>
            </a:xfrm>
            <a:custGeom>
              <a:avLst/>
              <a:gdLst>
                <a:gd name="T0" fmla="*/ 31 w 149"/>
                <a:gd name="T1" fmla="*/ 121 h 241"/>
                <a:gd name="T2" fmla="*/ 31 w 149"/>
                <a:gd name="T3" fmla="*/ 121 h 241"/>
                <a:gd name="T4" fmla="*/ 22 w 149"/>
                <a:gd name="T5" fmla="*/ 137 h 241"/>
                <a:gd name="T6" fmla="*/ 10 w 149"/>
                <a:gd name="T7" fmla="*/ 133 h 241"/>
                <a:gd name="T8" fmla="*/ 0 w 149"/>
                <a:gd name="T9" fmla="*/ 133 h 241"/>
                <a:gd name="T10" fmla="*/ 3 w 149"/>
                <a:gd name="T11" fmla="*/ 118 h 241"/>
                <a:gd name="T12" fmla="*/ 0 w 149"/>
                <a:gd name="T13" fmla="*/ 104 h 241"/>
                <a:gd name="T14" fmla="*/ 12 w 149"/>
                <a:gd name="T15" fmla="*/ 102 h 241"/>
                <a:gd name="T16" fmla="*/ 31 w 149"/>
                <a:gd name="T17" fmla="*/ 121 h 241"/>
                <a:gd name="T18" fmla="*/ 74 w 149"/>
                <a:gd name="T19" fmla="*/ 0 h 241"/>
                <a:gd name="T20" fmla="*/ 74 w 149"/>
                <a:gd name="T21" fmla="*/ 0 h 241"/>
                <a:gd name="T22" fmla="*/ 57 w 149"/>
                <a:gd name="T23" fmla="*/ 33 h 241"/>
                <a:gd name="T24" fmla="*/ 74 w 149"/>
                <a:gd name="T25" fmla="*/ 28 h 241"/>
                <a:gd name="T26" fmla="*/ 90 w 149"/>
                <a:gd name="T27" fmla="*/ 28 h 241"/>
                <a:gd name="T28" fmla="*/ 86 w 149"/>
                <a:gd name="T29" fmla="*/ 54 h 241"/>
                <a:gd name="T30" fmla="*/ 71 w 149"/>
                <a:gd name="T31" fmla="*/ 81 h 241"/>
                <a:gd name="T32" fmla="*/ 88 w 149"/>
                <a:gd name="T33" fmla="*/ 81 h 241"/>
                <a:gd name="T34" fmla="*/ 105 w 149"/>
                <a:gd name="T35" fmla="*/ 118 h 241"/>
                <a:gd name="T36" fmla="*/ 116 w 149"/>
                <a:gd name="T37" fmla="*/ 121 h 241"/>
                <a:gd name="T38" fmla="*/ 126 w 149"/>
                <a:gd name="T39" fmla="*/ 154 h 241"/>
                <a:gd name="T40" fmla="*/ 131 w 149"/>
                <a:gd name="T41" fmla="*/ 163 h 241"/>
                <a:gd name="T42" fmla="*/ 149 w 149"/>
                <a:gd name="T43" fmla="*/ 168 h 241"/>
                <a:gd name="T44" fmla="*/ 147 w 149"/>
                <a:gd name="T45" fmla="*/ 185 h 241"/>
                <a:gd name="T46" fmla="*/ 140 w 149"/>
                <a:gd name="T47" fmla="*/ 194 h 241"/>
                <a:gd name="T48" fmla="*/ 145 w 149"/>
                <a:gd name="T49" fmla="*/ 206 h 241"/>
                <a:gd name="T50" fmla="*/ 131 w 149"/>
                <a:gd name="T51" fmla="*/ 220 h 241"/>
                <a:gd name="T52" fmla="*/ 109 w 149"/>
                <a:gd name="T53" fmla="*/ 220 h 241"/>
                <a:gd name="T54" fmla="*/ 83 w 149"/>
                <a:gd name="T55" fmla="*/ 227 h 241"/>
                <a:gd name="T56" fmla="*/ 74 w 149"/>
                <a:gd name="T57" fmla="*/ 223 h 241"/>
                <a:gd name="T58" fmla="*/ 64 w 149"/>
                <a:gd name="T59" fmla="*/ 234 h 241"/>
                <a:gd name="T60" fmla="*/ 48 w 149"/>
                <a:gd name="T61" fmla="*/ 230 h 241"/>
                <a:gd name="T62" fmla="*/ 38 w 149"/>
                <a:gd name="T63" fmla="*/ 241 h 241"/>
                <a:gd name="T64" fmla="*/ 29 w 149"/>
                <a:gd name="T65" fmla="*/ 237 h 241"/>
                <a:gd name="T66" fmla="*/ 52 w 149"/>
                <a:gd name="T67" fmla="*/ 208 h 241"/>
                <a:gd name="T68" fmla="*/ 67 w 149"/>
                <a:gd name="T69" fmla="*/ 204 h 241"/>
                <a:gd name="T70" fmla="*/ 43 w 149"/>
                <a:gd name="T71" fmla="*/ 199 h 241"/>
                <a:gd name="T72" fmla="*/ 36 w 149"/>
                <a:gd name="T73" fmla="*/ 189 h 241"/>
                <a:gd name="T74" fmla="*/ 55 w 149"/>
                <a:gd name="T75" fmla="*/ 180 h 241"/>
                <a:gd name="T76" fmla="*/ 45 w 149"/>
                <a:gd name="T77" fmla="*/ 166 h 241"/>
                <a:gd name="T78" fmla="*/ 48 w 149"/>
                <a:gd name="T79" fmla="*/ 149 h 241"/>
                <a:gd name="T80" fmla="*/ 71 w 149"/>
                <a:gd name="T81" fmla="*/ 152 h 241"/>
                <a:gd name="T82" fmla="*/ 76 w 149"/>
                <a:gd name="T83" fmla="*/ 135 h 241"/>
                <a:gd name="T84" fmla="*/ 64 w 149"/>
                <a:gd name="T85" fmla="*/ 118 h 241"/>
                <a:gd name="T86" fmla="*/ 43 w 149"/>
                <a:gd name="T87" fmla="*/ 114 h 241"/>
                <a:gd name="T88" fmla="*/ 41 w 149"/>
                <a:gd name="T89" fmla="*/ 107 h 241"/>
                <a:gd name="T90" fmla="*/ 45 w 149"/>
                <a:gd name="T91" fmla="*/ 92 h 241"/>
                <a:gd name="T92" fmla="*/ 41 w 149"/>
                <a:gd name="T93" fmla="*/ 85 h 241"/>
                <a:gd name="T94" fmla="*/ 31 w 149"/>
                <a:gd name="T95" fmla="*/ 99 h 241"/>
                <a:gd name="T96" fmla="*/ 31 w 149"/>
                <a:gd name="T97" fmla="*/ 71 h 241"/>
                <a:gd name="T98" fmla="*/ 22 w 149"/>
                <a:gd name="T99" fmla="*/ 57 h 241"/>
                <a:gd name="T100" fmla="*/ 29 w 149"/>
                <a:gd name="T101" fmla="*/ 26 h 241"/>
                <a:gd name="T102" fmla="*/ 41 w 149"/>
                <a:gd name="T103" fmla="*/ 0 h 241"/>
                <a:gd name="T104" fmla="*/ 55 w 149"/>
                <a:gd name="T105" fmla="*/ 2 h 241"/>
                <a:gd name="T106" fmla="*/ 74 w 149"/>
                <a:gd name="T107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241">
                  <a:moveTo>
                    <a:pt x="31" y="121"/>
                  </a:moveTo>
                  <a:lnTo>
                    <a:pt x="31" y="121"/>
                  </a:lnTo>
                  <a:lnTo>
                    <a:pt x="22" y="137"/>
                  </a:lnTo>
                  <a:lnTo>
                    <a:pt x="10" y="133"/>
                  </a:lnTo>
                  <a:lnTo>
                    <a:pt x="0" y="133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12" y="102"/>
                  </a:lnTo>
                  <a:lnTo>
                    <a:pt x="31" y="121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57" y="33"/>
                  </a:lnTo>
                  <a:lnTo>
                    <a:pt x="74" y="28"/>
                  </a:lnTo>
                  <a:lnTo>
                    <a:pt x="90" y="28"/>
                  </a:lnTo>
                  <a:lnTo>
                    <a:pt x="86" y="54"/>
                  </a:lnTo>
                  <a:lnTo>
                    <a:pt x="71" y="81"/>
                  </a:lnTo>
                  <a:lnTo>
                    <a:pt x="88" y="81"/>
                  </a:lnTo>
                  <a:lnTo>
                    <a:pt x="105" y="118"/>
                  </a:lnTo>
                  <a:lnTo>
                    <a:pt x="116" y="121"/>
                  </a:lnTo>
                  <a:lnTo>
                    <a:pt x="126" y="154"/>
                  </a:lnTo>
                  <a:lnTo>
                    <a:pt x="131" y="163"/>
                  </a:lnTo>
                  <a:lnTo>
                    <a:pt x="149" y="168"/>
                  </a:lnTo>
                  <a:lnTo>
                    <a:pt x="147" y="185"/>
                  </a:lnTo>
                  <a:lnTo>
                    <a:pt x="140" y="194"/>
                  </a:lnTo>
                  <a:lnTo>
                    <a:pt x="145" y="206"/>
                  </a:lnTo>
                  <a:lnTo>
                    <a:pt x="131" y="220"/>
                  </a:lnTo>
                  <a:lnTo>
                    <a:pt x="109" y="220"/>
                  </a:lnTo>
                  <a:lnTo>
                    <a:pt x="83" y="227"/>
                  </a:lnTo>
                  <a:lnTo>
                    <a:pt x="74" y="223"/>
                  </a:lnTo>
                  <a:lnTo>
                    <a:pt x="64" y="234"/>
                  </a:lnTo>
                  <a:lnTo>
                    <a:pt x="48" y="230"/>
                  </a:lnTo>
                  <a:lnTo>
                    <a:pt x="38" y="241"/>
                  </a:lnTo>
                  <a:lnTo>
                    <a:pt x="29" y="237"/>
                  </a:lnTo>
                  <a:lnTo>
                    <a:pt x="52" y="208"/>
                  </a:lnTo>
                  <a:lnTo>
                    <a:pt x="67" y="204"/>
                  </a:lnTo>
                  <a:lnTo>
                    <a:pt x="43" y="199"/>
                  </a:lnTo>
                  <a:lnTo>
                    <a:pt x="36" y="189"/>
                  </a:lnTo>
                  <a:lnTo>
                    <a:pt x="55" y="180"/>
                  </a:lnTo>
                  <a:lnTo>
                    <a:pt x="45" y="166"/>
                  </a:lnTo>
                  <a:lnTo>
                    <a:pt x="48" y="149"/>
                  </a:lnTo>
                  <a:lnTo>
                    <a:pt x="71" y="152"/>
                  </a:lnTo>
                  <a:lnTo>
                    <a:pt x="76" y="135"/>
                  </a:lnTo>
                  <a:lnTo>
                    <a:pt x="64" y="118"/>
                  </a:lnTo>
                  <a:lnTo>
                    <a:pt x="43" y="114"/>
                  </a:lnTo>
                  <a:lnTo>
                    <a:pt x="41" y="107"/>
                  </a:lnTo>
                  <a:lnTo>
                    <a:pt x="45" y="92"/>
                  </a:lnTo>
                  <a:lnTo>
                    <a:pt x="41" y="85"/>
                  </a:lnTo>
                  <a:lnTo>
                    <a:pt x="31" y="99"/>
                  </a:lnTo>
                  <a:lnTo>
                    <a:pt x="31" y="71"/>
                  </a:lnTo>
                  <a:lnTo>
                    <a:pt x="22" y="57"/>
                  </a:lnTo>
                  <a:lnTo>
                    <a:pt x="29" y="26"/>
                  </a:lnTo>
                  <a:lnTo>
                    <a:pt x="41" y="0"/>
                  </a:lnTo>
                  <a:lnTo>
                    <a:pt x="55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931090" y="3534159"/>
              <a:ext cx="85217" cy="25810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65" name="Freeform 125"/>
            <p:cNvSpPr>
              <a:spLocks/>
            </p:cNvSpPr>
            <p:nvPr/>
          </p:nvSpPr>
          <p:spPr bwMode="auto">
            <a:xfrm>
              <a:off x="3934499" y="3571654"/>
              <a:ext cx="85217" cy="4431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6" name="Freeform 129"/>
            <p:cNvSpPr>
              <a:spLocks noEditPoints="1"/>
            </p:cNvSpPr>
            <p:nvPr/>
          </p:nvSpPr>
          <p:spPr bwMode="auto">
            <a:xfrm>
              <a:off x="4950290" y="2651144"/>
              <a:ext cx="182366" cy="242018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2375021" y="-621042"/>
              <a:ext cx="1685600" cy="2469601"/>
            </a:xfrm>
            <a:custGeom>
              <a:avLst/>
              <a:gdLst>
                <a:gd name="T0" fmla="*/ 849 w 989"/>
                <a:gd name="T1" fmla="*/ 126 h 1449"/>
                <a:gd name="T2" fmla="*/ 669 w 989"/>
                <a:gd name="T3" fmla="*/ 190 h 1449"/>
                <a:gd name="T4" fmla="*/ 783 w 989"/>
                <a:gd name="T5" fmla="*/ 237 h 1449"/>
                <a:gd name="T6" fmla="*/ 811 w 989"/>
                <a:gd name="T7" fmla="*/ 308 h 1449"/>
                <a:gd name="T8" fmla="*/ 979 w 989"/>
                <a:gd name="T9" fmla="*/ 247 h 1449"/>
                <a:gd name="T10" fmla="*/ 913 w 989"/>
                <a:gd name="T11" fmla="*/ 386 h 1449"/>
                <a:gd name="T12" fmla="*/ 880 w 989"/>
                <a:gd name="T13" fmla="*/ 474 h 1449"/>
                <a:gd name="T14" fmla="*/ 887 w 989"/>
                <a:gd name="T15" fmla="*/ 666 h 1449"/>
                <a:gd name="T16" fmla="*/ 863 w 989"/>
                <a:gd name="T17" fmla="*/ 727 h 1449"/>
                <a:gd name="T18" fmla="*/ 873 w 989"/>
                <a:gd name="T19" fmla="*/ 841 h 1449"/>
                <a:gd name="T20" fmla="*/ 849 w 989"/>
                <a:gd name="T21" fmla="*/ 888 h 1449"/>
                <a:gd name="T22" fmla="*/ 826 w 989"/>
                <a:gd name="T23" fmla="*/ 933 h 1449"/>
                <a:gd name="T24" fmla="*/ 785 w 989"/>
                <a:gd name="T25" fmla="*/ 950 h 1449"/>
                <a:gd name="T26" fmla="*/ 835 w 989"/>
                <a:gd name="T27" fmla="*/ 1035 h 1449"/>
                <a:gd name="T28" fmla="*/ 773 w 989"/>
                <a:gd name="T29" fmla="*/ 997 h 1449"/>
                <a:gd name="T30" fmla="*/ 802 w 989"/>
                <a:gd name="T31" fmla="*/ 1059 h 1449"/>
                <a:gd name="T32" fmla="*/ 736 w 989"/>
                <a:gd name="T33" fmla="*/ 1137 h 1449"/>
                <a:gd name="T34" fmla="*/ 655 w 989"/>
                <a:gd name="T35" fmla="*/ 1167 h 1449"/>
                <a:gd name="T36" fmla="*/ 587 w 989"/>
                <a:gd name="T37" fmla="*/ 1241 h 1449"/>
                <a:gd name="T38" fmla="*/ 528 w 989"/>
                <a:gd name="T39" fmla="*/ 1283 h 1449"/>
                <a:gd name="T40" fmla="*/ 492 w 989"/>
                <a:gd name="T41" fmla="*/ 1362 h 1449"/>
                <a:gd name="T42" fmla="*/ 485 w 989"/>
                <a:gd name="T43" fmla="*/ 1449 h 1449"/>
                <a:gd name="T44" fmla="*/ 405 w 989"/>
                <a:gd name="T45" fmla="*/ 1423 h 1449"/>
                <a:gd name="T46" fmla="*/ 350 w 989"/>
                <a:gd name="T47" fmla="*/ 1328 h 1449"/>
                <a:gd name="T48" fmla="*/ 317 w 989"/>
                <a:gd name="T49" fmla="*/ 1234 h 1449"/>
                <a:gd name="T50" fmla="*/ 329 w 989"/>
                <a:gd name="T51" fmla="*/ 1141 h 1449"/>
                <a:gd name="T52" fmla="*/ 362 w 989"/>
                <a:gd name="T53" fmla="*/ 1070 h 1449"/>
                <a:gd name="T54" fmla="*/ 322 w 989"/>
                <a:gd name="T55" fmla="*/ 1099 h 1449"/>
                <a:gd name="T56" fmla="*/ 305 w 989"/>
                <a:gd name="T57" fmla="*/ 1028 h 1449"/>
                <a:gd name="T58" fmla="*/ 326 w 989"/>
                <a:gd name="T59" fmla="*/ 1006 h 1449"/>
                <a:gd name="T60" fmla="*/ 282 w 989"/>
                <a:gd name="T61" fmla="*/ 985 h 1449"/>
                <a:gd name="T62" fmla="*/ 277 w 989"/>
                <a:gd name="T63" fmla="*/ 876 h 1449"/>
                <a:gd name="T64" fmla="*/ 237 w 989"/>
                <a:gd name="T65" fmla="*/ 763 h 1449"/>
                <a:gd name="T66" fmla="*/ 116 w 989"/>
                <a:gd name="T67" fmla="*/ 722 h 1449"/>
                <a:gd name="T68" fmla="*/ 31 w 989"/>
                <a:gd name="T69" fmla="*/ 663 h 1449"/>
                <a:gd name="T70" fmla="*/ 36 w 989"/>
                <a:gd name="T71" fmla="*/ 616 h 1449"/>
                <a:gd name="T72" fmla="*/ 64 w 989"/>
                <a:gd name="T73" fmla="*/ 516 h 1449"/>
                <a:gd name="T74" fmla="*/ 85 w 989"/>
                <a:gd name="T75" fmla="*/ 410 h 1449"/>
                <a:gd name="T76" fmla="*/ 177 w 989"/>
                <a:gd name="T77" fmla="*/ 289 h 1449"/>
                <a:gd name="T78" fmla="*/ 260 w 989"/>
                <a:gd name="T79" fmla="*/ 192 h 1449"/>
                <a:gd name="T80" fmla="*/ 371 w 989"/>
                <a:gd name="T81" fmla="*/ 161 h 1449"/>
                <a:gd name="T82" fmla="*/ 466 w 989"/>
                <a:gd name="T83" fmla="*/ 251 h 1449"/>
                <a:gd name="T84" fmla="*/ 483 w 989"/>
                <a:gd name="T85" fmla="*/ 60 h 1449"/>
                <a:gd name="T86" fmla="*/ 617 w 989"/>
                <a:gd name="T87" fmla="*/ 0 h 1449"/>
                <a:gd name="T88" fmla="*/ 747 w 989"/>
                <a:gd name="T89" fmla="*/ 19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1449">
                  <a:moveTo>
                    <a:pt x="747" y="19"/>
                  </a:moveTo>
                  <a:lnTo>
                    <a:pt x="747" y="19"/>
                  </a:lnTo>
                  <a:lnTo>
                    <a:pt x="849" y="126"/>
                  </a:lnTo>
                  <a:lnTo>
                    <a:pt x="818" y="173"/>
                  </a:lnTo>
                  <a:lnTo>
                    <a:pt x="757" y="178"/>
                  </a:lnTo>
                  <a:lnTo>
                    <a:pt x="669" y="190"/>
                  </a:lnTo>
                  <a:lnTo>
                    <a:pt x="677" y="211"/>
                  </a:lnTo>
                  <a:lnTo>
                    <a:pt x="736" y="199"/>
                  </a:lnTo>
                  <a:lnTo>
                    <a:pt x="783" y="237"/>
                  </a:lnTo>
                  <a:lnTo>
                    <a:pt x="814" y="204"/>
                  </a:lnTo>
                  <a:lnTo>
                    <a:pt x="828" y="244"/>
                  </a:lnTo>
                  <a:lnTo>
                    <a:pt x="811" y="308"/>
                  </a:lnTo>
                  <a:lnTo>
                    <a:pt x="852" y="268"/>
                  </a:lnTo>
                  <a:lnTo>
                    <a:pt x="930" y="225"/>
                  </a:lnTo>
                  <a:lnTo>
                    <a:pt x="979" y="247"/>
                  </a:lnTo>
                  <a:lnTo>
                    <a:pt x="989" y="292"/>
                  </a:lnTo>
                  <a:lnTo>
                    <a:pt x="923" y="365"/>
                  </a:lnTo>
                  <a:lnTo>
                    <a:pt x="913" y="386"/>
                  </a:lnTo>
                  <a:lnTo>
                    <a:pt x="861" y="403"/>
                  </a:lnTo>
                  <a:lnTo>
                    <a:pt x="899" y="408"/>
                  </a:lnTo>
                  <a:lnTo>
                    <a:pt x="880" y="474"/>
                  </a:lnTo>
                  <a:lnTo>
                    <a:pt x="866" y="528"/>
                  </a:lnTo>
                  <a:lnTo>
                    <a:pt x="868" y="616"/>
                  </a:lnTo>
                  <a:lnTo>
                    <a:pt x="887" y="666"/>
                  </a:lnTo>
                  <a:lnTo>
                    <a:pt x="861" y="668"/>
                  </a:lnTo>
                  <a:lnTo>
                    <a:pt x="835" y="689"/>
                  </a:lnTo>
                  <a:lnTo>
                    <a:pt x="863" y="727"/>
                  </a:lnTo>
                  <a:lnTo>
                    <a:pt x="868" y="782"/>
                  </a:lnTo>
                  <a:lnTo>
                    <a:pt x="852" y="786"/>
                  </a:lnTo>
                  <a:lnTo>
                    <a:pt x="873" y="841"/>
                  </a:lnTo>
                  <a:lnTo>
                    <a:pt x="835" y="843"/>
                  </a:lnTo>
                  <a:lnTo>
                    <a:pt x="856" y="869"/>
                  </a:lnTo>
                  <a:lnTo>
                    <a:pt x="849" y="888"/>
                  </a:lnTo>
                  <a:lnTo>
                    <a:pt x="828" y="895"/>
                  </a:lnTo>
                  <a:lnTo>
                    <a:pt x="804" y="895"/>
                  </a:lnTo>
                  <a:lnTo>
                    <a:pt x="826" y="933"/>
                  </a:lnTo>
                  <a:lnTo>
                    <a:pt x="826" y="957"/>
                  </a:lnTo>
                  <a:lnTo>
                    <a:pt x="792" y="935"/>
                  </a:lnTo>
                  <a:lnTo>
                    <a:pt x="785" y="950"/>
                  </a:lnTo>
                  <a:lnTo>
                    <a:pt x="807" y="964"/>
                  </a:lnTo>
                  <a:lnTo>
                    <a:pt x="828" y="995"/>
                  </a:lnTo>
                  <a:lnTo>
                    <a:pt x="835" y="1035"/>
                  </a:lnTo>
                  <a:lnTo>
                    <a:pt x="804" y="1044"/>
                  </a:lnTo>
                  <a:lnTo>
                    <a:pt x="792" y="1025"/>
                  </a:lnTo>
                  <a:lnTo>
                    <a:pt x="773" y="997"/>
                  </a:lnTo>
                  <a:lnTo>
                    <a:pt x="778" y="1030"/>
                  </a:lnTo>
                  <a:lnTo>
                    <a:pt x="759" y="1056"/>
                  </a:lnTo>
                  <a:lnTo>
                    <a:pt x="802" y="1059"/>
                  </a:lnTo>
                  <a:lnTo>
                    <a:pt x="823" y="1061"/>
                  </a:lnTo>
                  <a:lnTo>
                    <a:pt x="781" y="1101"/>
                  </a:lnTo>
                  <a:lnTo>
                    <a:pt x="736" y="1137"/>
                  </a:lnTo>
                  <a:lnTo>
                    <a:pt x="688" y="1151"/>
                  </a:lnTo>
                  <a:lnTo>
                    <a:pt x="672" y="1151"/>
                  </a:lnTo>
                  <a:lnTo>
                    <a:pt x="655" y="1167"/>
                  </a:lnTo>
                  <a:lnTo>
                    <a:pt x="632" y="1210"/>
                  </a:lnTo>
                  <a:lnTo>
                    <a:pt x="598" y="1238"/>
                  </a:lnTo>
                  <a:lnTo>
                    <a:pt x="587" y="1241"/>
                  </a:lnTo>
                  <a:lnTo>
                    <a:pt x="565" y="1250"/>
                  </a:lnTo>
                  <a:lnTo>
                    <a:pt x="542" y="1260"/>
                  </a:lnTo>
                  <a:lnTo>
                    <a:pt x="528" y="1283"/>
                  </a:lnTo>
                  <a:lnTo>
                    <a:pt x="528" y="1309"/>
                  </a:lnTo>
                  <a:lnTo>
                    <a:pt x="518" y="1333"/>
                  </a:lnTo>
                  <a:lnTo>
                    <a:pt x="492" y="1362"/>
                  </a:lnTo>
                  <a:lnTo>
                    <a:pt x="499" y="1388"/>
                  </a:lnTo>
                  <a:lnTo>
                    <a:pt x="492" y="1416"/>
                  </a:lnTo>
                  <a:lnTo>
                    <a:pt x="485" y="1449"/>
                  </a:lnTo>
                  <a:lnTo>
                    <a:pt x="461" y="1449"/>
                  </a:lnTo>
                  <a:lnTo>
                    <a:pt x="438" y="1423"/>
                  </a:lnTo>
                  <a:lnTo>
                    <a:pt x="405" y="1423"/>
                  </a:lnTo>
                  <a:lnTo>
                    <a:pt x="388" y="1404"/>
                  </a:lnTo>
                  <a:lnTo>
                    <a:pt x="378" y="1373"/>
                  </a:lnTo>
                  <a:lnTo>
                    <a:pt x="350" y="1328"/>
                  </a:lnTo>
                  <a:lnTo>
                    <a:pt x="343" y="1305"/>
                  </a:lnTo>
                  <a:lnTo>
                    <a:pt x="341" y="1272"/>
                  </a:lnTo>
                  <a:lnTo>
                    <a:pt x="317" y="1234"/>
                  </a:lnTo>
                  <a:lnTo>
                    <a:pt x="324" y="1205"/>
                  </a:lnTo>
                  <a:lnTo>
                    <a:pt x="312" y="1189"/>
                  </a:lnTo>
                  <a:lnTo>
                    <a:pt x="329" y="1141"/>
                  </a:lnTo>
                  <a:lnTo>
                    <a:pt x="352" y="1125"/>
                  </a:lnTo>
                  <a:lnTo>
                    <a:pt x="360" y="1106"/>
                  </a:lnTo>
                  <a:lnTo>
                    <a:pt x="362" y="1070"/>
                  </a:lnTo>
                  <a:lnTo>
                    <a:pt x="343" y="1085"/>
                  </a:lnTo>
                  <a:lnTo>
                    <a:pt x="336" y="1092"/>
                  </a:lnTo>
                  <a:lnTo>
                    <a:pt x="322" y="1099"/>
                  </a:lnTo>
                  <a:lnTo>
                    <a:pt x="300" y="1085"/>
                  </a:lnTo>
                  <a:lnTo>
                    <a:pt x="300" y="1051"/>
                  </a:lnTo>
                  <a:lnTo>
                    <a:pt x="305" y="1028"/>
                  </a:lnTo>
                  <a:lnTo>
                    <a:pt x="322" y="1025"/>
                  </a:lnTo>
                  <a:lnTo>
                    <a:pt x="355" y="1040"/>
                  </a:lnTo>
                  <a:lnTo>
                    <a:pt x="326" y="1006"/>
                  </a:lnTo>
                  <a:lnTo>
                    <a:pt x="312" y="990"/>
                  </a:lnTo>
                  <a:lnTo>
                    <a:pt x="296" y="997"/>
                  </a:lnTo>
                  <a:lnTo>
                    <a:pt x="282" y="985"/>
                  </a:lnTo>
                  <a:lnTo>
                    <a:pt x="300" y="935"/>
                  </a:lnTo>
                  <a:lnTo>
                    <a:pt x="291" y="917"/>
                  </a:lnTo>
                  <a:lnTo>
                    <a:pt x="277" y="876"/>
                  </a:lnTo>
                  <a:lnTo>
                    <a:pt x="258" y="815"/>
                  </a:lnTo>
                  <a:lnTo>
                    <a:pt x="237" y="791"/>
                  </a:lnTo>
                  <a:lnTo>
                    <a:pt x="237" y="763"/>
                  </a:lnTo>
                  <a:lnTo>
                    <a:pt x="194" y="725"/>
                  </a:lnTo>
                  <a:lnTo>
                    <a:pt x="161" y="720"/>
                  </a:lnTo>
                  <a:lnTo>
                    <a:pt x="116" y="722"/>
                  </a:lnTo>
                  <a:lnTo>
                    <a:pt x="78" y="730"/>
                  </a:lnTo>
                  <a:lnTo>
                    <a:pt x="59" y="706"/>
                  </a:lnTo>
                  <a:lnTo>
                    <a:pt x="31" y="663"/>
                  </a:lnTo>
                  <a:lnTo>
                    <a:pt x="73" y="640"/>
                  </a:lnTo>
                  <a:lnTo>
                    <a:pt x="104" y="635"/>
                  </a:lnTo>
                  <a:lnTo>
                    <a:pt x="36" y="616"/>
                  </a:lnTo>
                  <a:lnTo>
                    <a:pt x="0" y="585"/>
                  </a:lnTo>
                  <a:lnTo>
                    <a:pt x="2" y="554"/>
                  </a:lnTo>
                  <a:lnTo>
                    <a:pt x="64" y="516"/>
                  </a:lnTo>
                  <a:lnTo>
                    <a:pt x="123" y="474"/>
                  </a:lnTo>
                  <a:lnTo>
                    <a:pt x="128" y="443"/>
                  </a:lnTo>
                  <a:lnTo>
                    <a:pt x="85" y="410"/>
                  </a:lnTo>
                  <a:lnTo>
                    <a:pt x="99" y="372"/>
                  </a:lnTo>
                  <a:lnTo>
                    <a:pt x="154" y="301"/>
                  </a:lnTo>
                  <a:lnTo>
                    <a:pt x="177" y="289"/>
                  </a:lnTo>
                  <a:lnTo>
                    <a:pt x="170" y="240"/>
                  </a:lnTo>
                  <a:lnTo>
                    <a:pt x="211" y="209"/>
                  </a:lnTo>
                  <a:lnTo>
                    <a:pt x="260" y="192"/>
                  </a:lnTo>
                  <a:lnTo>
                    <a:pt x="310" y="190"/>
                  </a:lnTo>
                  <a:lnTo>
                    <a:pt x="329" y="228"/>
                  </a:lnTo>
                  <a:lnTo>
                    <a:pt x="371" y="161"/>
                  </a:lnTo>
                  <a:lnTo>
                    <a:pt x="409" y="206"/>
                  </a:lnTo>
                  <a:lnTo>
                    <a:pt x="433" y="216"/>
                  </a:lnTo>
                  <a:lnTo>
                    <a:pt x="466" y="251"/>
                  </a:lnTo>
                  <a:lnTo>
                    <a:pt x="426" y="190"/>
                  </a:lnTo>
                  <a:lnTo>
                    <a:pt x="428" y="138"/>
                  </a:lnTo>
                  <a:lnTo>
                    <a:pt x="483" y="60"/>
                  </a:lnTo>
                  <a:lnTo>
                    <a:pt x="539" y="67"/>
                  </a:lnTo>
                  <a:lnTo>
                    <a:pt x="561" y="15"/>
                  </a:lnTo>
                  <a:lnTo>
                    <a:pt x="617" y="0"/>
                  </a:lnTo>
                  <a:lnTo>
                    <a:pt x="747" y="19"/>
                  </a:lnTo>
                  <a:lnTo>
                    <a:pt x="747" y="19"/>
                  </a:lnTo>
                  <a:lnTo>
                    <a:pt x="747" y="19"/>
                  </a:lnTo>
                  <a:close/>
                </a:path>
              </a:pathLst>
            </a:custGeom>
            <a:solidFill>
              <a:schemeClr val="accent3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1851786" y="3421672"/>
              <a:ext cx="112487" cy="117601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69" name="Freeform 134"/>
            <p:cNvSpPr>
              <a:spLocks/>
            </p:cNvSpPr>
            <p:nvPr/>
          </p:nvSpPr>
          <p:spPr bwMode="auto">
            <a:xfrm>
              <a:off x="2702256" y="3687550"/>
              <a:ext cx="136348" cy="197705"/>
            </a:xfrm>
            <a:custGeom>
              <a:avLst/>
              <a:gdLst>
                <a:gd name="T0" fmla="*/ 68 w 80"/>
                <a:gd name="T1" fmla="*/ 41 h 116"/>
                <a:gd name="T2" fmla="*/ 68 w 80"/>
                <a:gd name="T3" fmla="*/ 41 h 116"/>
                <a:gd name="T4" fmla="*/ 66 w 80"/>
                <a:gd name="T5" fmla="*/ 55 h 116"/>
                <a:gd name="T6" fmla="*/ 56 w 80"/>
                <a:gd name="T7" fmla="*/ 60 h 116"/>
                <a:gd name="T8" fmla="*/ 59 w 80"/>
                <a:gd name="T9" fmla="*/ 62 h 116"/>
                <a:gd name="T10" fmla="*/ 54 w 80"/>
                <a:gd name="T11" fmla="*/ 71 h 116"/>
                <a:gd name="T12" fmla="*/ 61 w 80"/>
                <a:gd name="T13" fmla="*/ 83 h 116"/>
                <a:gd name="T14" fmla="*/ 66 w 80"/>
                <a:gd name="T15" fmla="*/ 83 h 116"/>
                <a:gd name="T16" fmla="*/ 68 w 80"/>
                <a:gd name="T17" fmla="*/ 93 h 116"/>
                <a:gd name="T18" fmla="*/ 80 w 80"/>
                <a:gd name="T19" fmla="*/ 107 h 116"/>
                <a:gd name="T20" fmla="*/ 75 w 80"/>
                <a:gd name="T21" fmla="*/ 107 h 116"/>
                <a:gd name="T22" fmla="*/ 66 w 80"/>
                <a:gd name="T23" fmla="*/ 105 h 116"/>
                <a:gd name="T24" fmla="*/ 61 w 80"/>
                <a:gd name="T25" fmla="*/ 109 h 116"/>
                <a:gd name="T26" fmla="*/ 54 w 80"/>
                <a:gd name="T27" fmla="*/ 112 h 116"/>
                <a:gd name="T28" fmla="*/ 49 w 80"/>
                <a:gd name="T29" fmla="*/ 114 h 116"/>
                <a:gd name="T30" fmla="*/ 47 w 80"/>
                <a:gd name="T31" fmla="*/ 116 h 116"/>
                <a:gd name="T32" fmla="*/ 37 w 80"/>
                <a:gd name="T33" fmla="*/ 116 h 116"/>
                <a:gd name="T34" fmla="*/ 28 w 80"/>
                <a:gd name="T35" fmla="*/ 107 h 116"/>
                <a:gd name="T36" fmla="*/ 26 w 80"/>
                <a:gd name="T37" fmla="*/ 100 h 116"/>
                <a:gd name="T38" fmla="*/ 23 w 80"/>
                <a:gd name="T39" fmla="*/ 93 h 116"/>
                <a:gd name="T40" fmla="*/ 26 w 80"/>
                <a:gd name="T41" fmla="*/ 79 h 116"/>
                <a:gd name="T42" fmla="*/ 30 w 80"/>
                <a:gd name="T43" fmla="*/ 71 h 116"/>
                <a:gd name="T44" fmla="*/ 26 w 80"/>
                <a:gd name="T45" fmla="*/ 67 h 116"/>
                <a:gd name="T46" fmla="*/ 21 w 80"/>
                <a:gd name="T47" fmla="*/ 62 h 116"/>
                <a:gd name="T48" fmla="*/ 23 w 80"/>
                <a:gd name="T49" fmla="*/ 55 h 116"/>
                <a:gd name="T50" fmla="*/ 19 w 80"/>
                <a:gd name="T51" fmla="*/ 52 h 116"/>
                <a:gd name="T52" fmla="*/ 11 w 80"/>
                <a:gd name="T53" fmla="*/ 52 h 116"/>
                <a:gd name="T54" fmla="*/ 0 w 80"/>
                <a:gd name="T55" fmla="*/ 41 h 116"/>
                <a:gd name="T56" fmla="*/ 4 w 80"/>
                <a:gd name="T57" fmla="*/ 36 h 116"/>
                <a:gd name="T58" fmla="*/ 4 w 80"/>
                <a:gd name="T59" fmla="*/ 29 h 116"/>
                <a:gd name="T60" fmla="*/ 14 w 80"/>
                <a:gd name="T61" fmla="*/ 26 h 116"/>
                <a:gd name="T62" fmla="*/ 16 w 80"/>
                <a:gd name="T63" fmla="*/ 22 h 116"/>
                <a:gd name="T64" fmla="*/ 11 w 80"/>
                <a:gd name="T65" fmla="*/ 17 h 116"/>
                <a:gd name="T66" fmla="*/ 14 w 80"/>
                <a:gd name="T67" fmla="*/ 10 h 116"/>
                <a:gd name="T68" fmla="*/ 26 w 80"/>
                <a:gd name="T69" fmla="*/ 0 h 116"/>
                <a:gd name="T70" fmla="*/ 37 w 80"/>
                <a:gd name="T71" fmla="*/ 8 h 116"/>
                <a:gd name="T72" fmla="*/ 47 w 80"/>
                <a:gd name="T73" fmla="*/ 17 h 116"/>
                <a:gd name="T74" fmla="*/ 47 w 80"/>
                <a:gd name="T75" fmla="*/ 26 h 116"/>
                <a:gd name="T76" fmla="*/ 54 w 80"/>
                <a:gd name="T77" fmla="*/ 26 h 116"/>
                <a:gd name="T78" fmla="*/ 61 w 80"/>
                <a:gd name="T79" fmla="*/ 34 h 116"/>
                <a:gd name="T80" fmla="*/ 68 w 80"/>
                <a:gd name="T81" fmla="*/ 4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0" h="116">
                  <a:moveTo>
                    <a:pt x="68" y="41"/>
                  </a:moveTo>
                  <a:lnTo>
                    <a:pt x="68" y="41"/>
                  </a:lnTo>
                  <a:lnTo>
                    <a:pt x="66" y="55"/>
                  </a:lnTo>
                  <a:lnTo>
                    <a:pt x="56" y="60"/>
                  </a:lnTo>
                  <a:lnTo>
                    <a:pt x="59" y="62"/>
                  </a:lnTo>
                  <a:lnTo>
                    <a:pt x="54" y="71"/>
                  </a:lnTo>
                  <a:lnTo>
                    <a:pt x="61" y="83"/>
                  </a:lnTo>
                  <a:lnTo>
                    <a:pt x="66" y="83"/>
                  </a:lnTo>
                  <a:lnTo>
                    <a:pt x="68" y="93"/>
                  </a:lnTo>
                  <a:lnTo>
                    <a:pt x="80" y="107"/>
                  </a:lnTo>
                  <a:lnTo>
                    <a:pt x="75" y="107"/>
                  </a:lnTo>
                  <a:lnTo>
                    <a:pt x="66" y="105"/>
                  </a:lnTo>
                  <a:lnTo>
                    <a:pt x="61" y="109"/>
                  </a:lnTo>
                  <a:lnTo>
                    <a:pt x="54" y="112"/>
                  </a:lnTo>
                  <a:lnTo>
                    <a:pt x="49" y="114"/>
                  </a:lnTo>
                  <a:lnTo>
                    <a:pt x="47" y="116"/>
                  </a:lnTo>
                  <a:lnTo>
                    <a:pt x="37" y="116"/>
                  </a:lnTo>
                  <a:lnTo>
                    <a:pt x="28" y="107"/>
                  </a:lnTo>
                  <a:lnTo>
                    <a:pt x="26" y="100"/>
                  </a:lnTo>
                  <a:lnTo>
                    <a:pt x="23" y="93"/>
                  </a:lnTo>
                  <a:lnTo>
                    <a:pt x="26" y="79"/>
                  </a:lnTo>
                  <a:lnTo>
                    <a:pt x="30" y="71"/>
                  </a:lnTo>
                  <a:lnTo>
                    <a:pt x="26" y="67"/>
                  </a:lnTo>
                  <a:lnTo>
                    <a:pt x="21" y="62"/>
                  </a:lnTo>
                  <a:lnTo>
                    <a:pt x="23" y="55"/>
                  </a:lnTo>
                  <a:lnTo>
                    <a:pt x="19" y="52"/>
                  </a:lnTo>
                  <a:lnTo>
                    <a:pt x="11" y="52"/>
                  </a:lnTo>
                  <a:lnTo>
                    <a:pt x="0" y="41"/>
                  </a:lnTo>
                  <a:lnTo>
                    <a:pt x="4" y="36"/>
                  </a:lnTo>
                  <a:lnTo>
                    <a:pt x="4" y="29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1" y="17"/>
                  </a:lnTo>
                  <a:lnTo>
                    <a:pt x="14" y="10"/>
                  </a:lnTo>
                  <a:lnTo>
                    <a:pt x="26" y="0"/>
                  </a:lnTo>
                  <a:lnTo>
                    <a:pt x="37" y="8"/>
                  </a:lnTo>
                  <a:lnTo>
                    <a:pt x="47" y="17"/>
                  </a:lnTo>
                  <a:lnTo>
                    <a:pt x="47" y="26"/>
                  </a:lnTo>
                  <a:lnTo>
                    <a:pt x="54" y="26"/>
                  </a:lnTo>
                  <a:lnTo>
                    <a:pt x="61" y="34"/>
                  </a:lnTo>
                  <a:lnTo>
                    <a:pt x="68" y="4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0" name="Freeform 136"/>
            <p:cNvSpPr>
              <a:spLocks/>
            </p:cNvSpPr>
            <p:nvPr/>
          </p:nvSpPr>
          <p:spPr bwMode="auto">
            <a:xfrm>
              <a:off x="1931891" y="3474507"/>
              <a:ext cx="168731" cy="85217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1" name="Freeform 138"/>
            <p:cNvSpPr>
              <a:spLocks/>
            </p:cNvSpPr>
            <p:nvPr/>
          </p:nvSpPr>
          <p:spPr bwMode="auto">
            <a:xfrm>
              <a:off x="4773038" y="2477463"/>
              <a:ext cx="158505" cy="153392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2" name="Freeform 140"/>
            <p:cNvSpPr>
              <a:spLocks/>
            </p:cNvSpPr>
            <p:nvPr/>
          </p:nvSpPr>
          <p:spPr bwMode="auto">
            <a:xfrm>
              <a:off x="2342638" y="3362020"/>
              <a:ext cx="76697" cy="5624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4842916" y="2388836"/>
              <a:ext cx="180661" cy="117601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4" name="Freeform 144"/>
            <p:cNvSpPr>
              <a:spLocks noEditPoints="1"/>
            </p:cNvSpPr>
            <p:nvPr/>
          </p:nvSpPr>
          <p:spPr bwMode="auto">
            <a:xfrm>
              <a:off x="7027890" y="3769359"/>
              <a:ext cx="1261217" cy="434609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5" name="Freeform 148"/>
            <p:cNvSpPr>
              <a:spLocks/>
            </p:cNvSpPr>
            <p:nvPr/>
          </p:nvSpPr>
          <p:spPr bwMode="auto">
            <a:xfrm>
              <a:off x="4120273" y="2102506"/>
              <a:ext cx="109079" cy="158505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93">
                  <a:moveTo>
                    <a:pt x="43" y="14"/>
                  </a:moveTo>
                  <a:lnTo>
                    <a:pt x="43" y="14"/>
                  </a:lnTo>
                  <a:lnTo>
                    <a:pt x="40" y="29"/>
                  </a:lnTo>
                  <a:lnTo>
                    <a:pt x="50" y="29"/>
                  </a:lnTo>
                  <a:lnTo>
                    <a:pt x="62" y="36"/>
                  </a:lnTo>
                  <a:lnTo>
                    <a:pt x="64" y="55"/>
                  </a:lnTo>
                  <a:lnTo>
                    <a:pt x="52" y="78"/>
                  </a:lnTo>
                  <a:lnTo>
                    <a:pt x="24" y="93"/>
                  </a:lnTo>
                  <a:lnTo>
                    <a:pt x="0" y="90"/>
                  </a:lnTo>
                  <a:lnTo>
                    <a:pt x="14" y="62"/>
                  </a:lnTo>
                  <a:lnTo>
                    <a:pt x="5" y="36"/>
                  </a:lnTo>
                  <a:lnTo>
                    <a:pt x="29" y="12"/>
                  </a:lnTo>
                  <a:lnTo>
                    <a:pt x="40" y="0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6" name="Freeform 154"/>
            <p:cNvSpPr>
              <a:spLocks/>
            </p:cNvSpPr>
            <p:nvPr/>
          </p:nvSpPr>
          <p:spPr bwMode="auto">
            <a:xfrm>
              <a:off x="3724865" y="1453150"/>
              <a:ext cx="294853" cy="197705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3" h="116">
                  <a:moveTo>
                    <a:pt x="159" y="2"/>
                  </a:moveTo>
                  <a:lnTo>
                    <a:pt x="159" y="2"/>
                  </a:lnTo>
                  <a:lnTo>
                    <a:pt x="157" y="29"/>
                  </a:lnTo>
                  <a:lnTo>
                    <a:pt x="173" y="55"/>
                  </a:lnTo>
                  <a:lnTo>
                    <a:pt x="152" y="83"/>
                  </a:lnTo>
                  <a:lnTo>
                    <a:pt x="107" y="109"/>
                  </a:lnTo>
                  <a:lnTo>
                    <a:pt x="93" y="116"/>
                  </a:lnTo>
                  <a:lnTo>
                    <a:pt x="71" y="109"/>
                  </a:lnTo>
                  <a:lnTo>
                    <a:pt x="26" y="100"/>
                  </a:lnTo>
                  <a:lnTo>
                    <a:pt x="41" y="83"/>
                  </a:lnTo>
                  <a:lnTo>
                    <a:pt x="8" y="64"/>
                  </a:lnTo>
                  <a:lnTo>
                    <a:pt x="36" y="57"/>
                  </a:lnTo>
                  <a:lnTo>
                    <a:pt x="36" y="45"/>
                  </a:lnTo>
                  <a:lnTo>
                    <a:pt x="0" y="36"/>
                  </a:lnTo>
                  <a:lnTo>
                    <a:pt x="12" y="12"/>
                  </a:lnTo>
                  <a:lnTo>
                    <a:pt x="36" y="5"/>
                  </a:lnTo>
                  <a:lnTo>
                    <a:pt x="62" y="33"/>
                  </a:lnTo>
                  <a:lnTo>
                    <a:pt x="86" y="10"/>
                  </a:lnTo>
                  <a:lnTo>
                    <a:pt x="107" y="21"/>
                  </a:lnTo>
                  <a:lnTo>
                    <a:pt x="133" y="0"/>
                  </a:lnTo>
                  <a:lnTo>
                    <a:pt x="159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7" name="Freeform 156"/>
            <p:cNvSpPr>
              <a:spLocks/>
            </p:cNvSpPr>
            <p:nvPr/>
          </p:nvSpPr>
          <p:spPr bwMode="auto">
            <a:xfrm>
              <a:off x="5342290" y="2954680"/>
              <a:ext cx="44313" cy="115896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8" name="Freeform 158"/>
            <p:cNvSpPr>
              <a:spLocks noEditPoints="1"/>
            </p:cNvSpPr>
            <p:nvPr/>
          </p:nvSpPr>
          <p:spPr bwMode="auto">
            <a:xfrm>
              <a:off x="4583855" y="2453602"/>
              <a:ext cx="322122" cy="386888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79" name="Freeform 160"/>
            <p:cNvSpPr>
              <a:spLocks/>
            </p:cNvSpPr>
            <p:nvPr/>
          </p:nvSpPr>
          <p:spPr bwMode="auto">
            <a:xfrm>
              <a:off x="2233559" y="3401220"/>
              <a:ext cx="61357" cy="25566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4" y="12"/>
                  </a:moveTo>
                  <a:lnTo>
                    <a:pt x="24" y="12"/>
                  </a:lnTo>
                  <a:lnTo>
                    <a:pt x="19" y="15"/>
                  </a:lnTo>
                  <a:lnTo>
                    <a:pt x="10" y="12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8304446" y="2134889"/>
              <a:ext cx="85217" cy="363027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1" name="Freeform 165"/>
            <p:cNvSpPr>
              <a:spLocks noEditPoints="1"/>
            </p:cNvSpPr>
            <p:nvPr/>
          </p:nvSpPr>
          <p:spPr bwMode="auto">
            <a:xfrm>
              <a:off x="7966985" y="2514959"/>
              <a:ext cx="446539" cy="507896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7220481" y="3515412"/>
              <a:ext cx="144870" cy="115896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3" name="Freeform 174"/>
            <p:cNvSpPr>
              <a:spLocks/>
            </p:cNvSpPr>
            <p:nvPr/>
          </p:nvSpPr>
          <p:spPr bwMode="auto">
            <a:xfrm>
              <a:off x="7876573" y="2761602"/>
              <a:ext cx="92035" cy="141461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4" name="Freeform 176"/>
            <p:cNvSpPr>
              <a:spLocks/>
            </p:cNvSpPr>
            <p:nvPr/>
          </p:nvSpPr>
          <p:spPr bwMode="auto">
            <a:xfrm>
              <a:off x="4950290" y="2603585"/>
              <a:ext cx="44313" cy="51131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5681455" y="3055238"/>
              <a:ext cx="51131" cy="47722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186" name="Freeform 184"/>
            <p:cNvSpPr>
              <a:spLocks/>
            </p:cNvSpPr>
            <p:nvPr/>
          </p:nvSpPr>
          <p:spPr bwMode="auto">
            <a:xfrm>
              <a:off x="4081073" y="3684141"/>
              <a:ext cx="107375" cy="117601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69">
                  <a:moveTo>
                    <a:pt x="37" y="19"/>
                  </a:moveTo>
                  <a:lnTo>
                    <a:pt x="37" y="19"/>
                  </a:lnTo>
                  <a:lnTo>
                    <a:pt x="42" y="19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47" y="19"/>
                  </a:lnTo>
                  <a:lnTo>
                    <a:pt x="49" y="26"/>
                  </a:lnTo>
                  <a:lnTo>
                    <a:pt x="47" y="33"/>
                  </a:lnTo>
                  <a:lnTo>
                    <a:pt x="52" y="38"/>
                  </a:lnTo>
                  <a:lnTo>
                    <a:pt x="56" y="38"/>
                  </a:lnTo>
                  <a:lnTo>
                    <a:pt x="63" y="45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66"/>
                  </a:lnTo>
                  <a:lnTo>
                    <a:pt x="56" y="69"/>
                  </a:lnTo>
                  <a:lnTo>
                    <a:pt x="40" y="62"/>
                  </a:lnTo>
                  <a:lnTo>
                    <a:pt x="26" y="47"/>
                  </a:lnTo>
                  <a:lnTo>
                    <a:pt x="11" y="3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19"/>
                  </a:lnTo>
                  <a:lnTo>
                    <a:pt x="11" y="10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5" y="10"/>
                  </a:lnTo>
                  <a:lnTo>
                    <a:pt x="33" y="17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652030" y="2958089"/>
              <a:ext cx="436313" cy="415861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8" name="Freeform 188"/>
            <p:cNvSpPr>
              <a:spLocks/>
            </p:cNvSpPr>
            <p:nvPr/>
          </p:nvSpPr>
          <p:spPr bwMode="auto">
            <a:xfrm>
              <a:off x="6596690" y="3648351"/>
              <a:ext cx="56244" cy="109079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64">
                  <a:moveTo>
                    <a:pt x="23" y="59"/>
                  </a:moveTo>
                  <a:lnTo>
                    <a:pt x="23" y="59"/>
                  </a:lnTo>
                  <a:lnTo>
                    <a:pt x="9" y="64"/>
                  </a:lnTo>
                  <a:lnTo>
                    <a:pt x="2" y="49"/>
                  </a:lnTo>
                  <a:lnTo>
                    <a:pt x="0" y="26"/>
                  </a:lnTo>
                  <a:lnTo>
                    <a:pt x="7" y="0"/>
                  </a:lnTo>
                  <a:lnTo>
                    <a:pt x="18" y="9"/>
                  </a:lnTo>
                  <a:lnTo>
                    <a:pt x="26" y="21"/>
                  </a:lnTo>
                  <a:lnTo>
                    <a:pt x="33" y="38"/>
                  </a:lnTo>
                  <a:lnTo>
                    <a:pt x="30" y="54"/>
                  </a:lnTo>
                  <a:lnTo>
                    <a:pt x="23" y="5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89" name="Freeform 193"/>
            <p:cNvSpPr>
              <a:spLocks/>
            </p:cNvSpPr>
            <p:nvPr/>
          </p:nvSpPr>
          <p:spPr bwMode="auto">
            <a:xfrm>
              <a:off x="4551473" y="2329185"/>
              <a:ext cx="17044" cy="27269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0" name="Freeform 195"/>
            <p:cNvSpPr>
              <a:spLocks/>
            </p:cNvSpPr>
            <p:nvPr/>
          </p:nvSpPr>
          <p:spPr bwMode="auto">
            <a:xfrm>
              <a:off x="4979265" y="1961046"/>
              <a:ext cx="197705" cy="117601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1" name="Freeform 200"/>
            <p:cNvSpPr>
              <a:spLocks/>
            </p:cNvSpPr>
            <p:nvPr/>
          </p:nvSpPr>
          <p:spPr bwMode="auto">
            <a:xfrm>
              <a:off x="5596238" y="4250698"/>
              <a:ext cx="201113" cy="390296"/>
            </a:xfrm>
            <a:custGeom>
              <a:avLst/>
              <a:gdLst>
                <a:gd name="T0" fmla="*/ 111 w 118"/>
                <a:gd name="T1" fmla="*/ 23 h 229"/>
                <a:gd name="T2" fmla="*/ 111 w 118"/>
                <a:gd name="T3" fmla="*/ 23 h 229"/>
                <a:gd name="T4" fmla="*/ 114 w 118"/>
                <a:gd name="T5" fmla="*/ 45 h 229"/>
                <a:gd name="T6" fmla="*/ 118 w 118"/>
                <a:gd name="T7" fmla="*/ 52 h 229"/>
                <a:gd name="T8" fmla="*/ 116 w 118"/>
                <a:gd name="T9" fmla="*/ 59 h 229"/>
                <a:gd name="T10" fmla="*/ 114 w 118"/>
                <a:gd name="T11" fmla="*/ 66 h 229"/>
                <a:gd name="T12" fmla="*/ 109 w 118"/>
                <a:gd name="T13" fmla="*/ 54 h 229"/>
                <a:gd name="T14" fmla="*/ 104 w 118"/>
                <a:gd name="T15" fmla="*/ 59 h 229"/>
                <a:gd name="T16" fmla="*/ 109 w 118"/>
                <a:gd name="T17" fmla="*/ 73 h 229"/>
                <a:gd name="T18" fmla="*/ 107 w 118"/>
                <a:gd name="T19" fmla="*/ 80 h 229"/>
                <a:gd name="T20" fmla="*/ 102 w 118"/>
                <a:gd name="T21" fmla="*/ 83 h 229"/>
                <a:gd name="T22" fmla="*/ 102 w 118"/>
                <a:gd name="T23" fmla="*/ 97 h 229"/>
                <a:gd name="T24" fmla="*/ 95 w 118"/>
                <a:gd name="T25" fmla="*/ 118 h 229"/>
                <a:gd name="T26" fmla="*/ 88 w 118"/>
                <a:gd name="T27" fmla="*/ 142 h 229"/>
                <a:gd name="T28" fmla="*/ 78 w 118"/>
                <a:gd name="T29" fmla="*/ 173 h 229"/>
                <a:gd name="T30" fmla="*/ 71 w 118"/>
                <a:gd name="T31" fmla="*/ 199 h 229"/>
                <a:gd name="T32" fmla="*/ 64 w 118"/>
                <a:gd name="T33" fmla="*/ 218 h 229"/>
                <a:gd name="T34" fmla="*/ 50 w 118"/>
                <a:gd name="T35" fmla="*/ 222 h 229"/>
                <a:gd name="T36" fmla="*/ 36 w 118"/>
                <a:gd name="T37" fmla="*/ 229 h 229"/>
                <a:gd name="T38" fmla="*/ 26 w 118"/>
                <a:gd name="T39" fmla="*/ 225 h 229"/>
                <a:gd name="T40" fmla="*/ 14 w 118"/>
                <a:gd name="T41" fmla="*/ 220 h 229"/>
                <a:gd name="T42" fmla="*/ 10 w 118"/>
                <a:gd name="T43" fmla="*/ 208 h 229"/>
                <a:gd name="T44" fmla="*/ 10 w 118"/>
                <a:gd name="T45" fmla="*/ 194 h 229"/>
                <a:gd name="T46" fmla="*/ 3 w 118"/>
                <a:gd name="T47" fmla="*/ 180 h 229"/>
                <a:gd name="T48" fmla="*/ 0 w 118"/>
                <a:gd name="T49" fmla="*/ 168 h 229"/>
                <a:gd name="T50" fmla="*/ 5 w 118"/>
                <a:gd name="T51" fmla="*/ 156 h 229"/>
                <a:gd name="T52" fmla="*/ 12 w 118"/>
                <a:gd name="T53" fmla="*/ 151 h 229"/>
                <a:gd name="T54" fmla="*/ 12 w 118"/>
                <a:gd name="T55" fmla="*/ 147 h 229"/>
                <a:gd name="T56" fmla="*/ 19 w 118"/>
                <a:gd name="T57" fmla="*/ 132 h 229"/>
                <a:gd name="T58" fmla="*/ 21 w 118"/>
                <a:gd name="T59" fmla="*/ 123 h 229"/>
                <a:gd name="T60" fmla="*/ 17 w 118"/>
                <a:gd name="T61" fmla="*/ 113 h 229"/>
                <a:gd name="T62" fmla="*/ 14 w 118"/>
                <a:gd name="T63" fmla="*/ 104 h 229"/>
                <a:gd name="T64" fmla="*/ 12 w 118"/>
                <a:gd name="T65" fmla="*/ 87 h 229"/>
                <a:gd name="T66" fmla="*/ 19 w 118"/>
                <a:gd name="T67" fmla="*/ 80 h 229"/>
                <a:gd name="T68" fmla="*/ 21 w 118"/>
                <a:gd name="T69" fmla="*/ 68 h 229"/>
                <a:gd name="T70" fmla="*/ 29 w 118"/>
                <a:gd name="T71" fmla="*/ 68 h 229"/>
                <a:gd name="T72" fmla="*/ 38 w 118"/>
                <a:gd name="T73" fmla="*/ 64 h 229"/>
                <a:gd name="T74" fmla="*/ 43 w 118"/>
                <a:gd name="T75" fmla="*/ 61 h 229"/>
                <a:gd name="T76" fmla="*/ 50 w 118"/>
                <a:gd name="T77" fmla="*/ 61 h 229"/>
                <a:gd name="T78" fmla="*/ 62 w 118"/>
                <a:gd name="T79" fmla="*/ 52 h 229"/>
                <a:gd name="T80" fmla="*/ 74 w 118"/>
                <a:gd name="T81" fmla="*/ 42 h 229"/>
                <a:gd name="T82" fmla="*/ 78 w 118"/>
                <a:gd name="T83" fmla="*/ 33 h 229"/>
                <a:gd name="T84" fmla="*/ 76 w 118"/>
                <a:gd name="T85" fmla="*/ 26 h 229"/>
                <a:gd name="T86" fmla="*/ 83 w 118"/>
                <a:gd name="T87" fmla="*/ 28 h 229"/>
                <a:gd name="T88" fmla="*/ 92 w 118"/>
                <a:gd name="T89" fmla="*/ 16 h 229"/>
                <a:gd name="T90" fmla="*/ 92 w 118"/>
                <a:gd name="T91" fmla="*/ 7 h 229"/>
                <a:gd name="T92" fmla="*/ 97 w 118"/>
                <a:gd name="T93" fmla="*/ 0 h 229"/>
                <a:gd name="T94" fmla="*/ 104 w 118"/>
                <a:gd name="T95" fmla="*/ 7 h 229"/>
                <a:gd name="T96" fmla="*/ 107 w 118"/>
                <a:gd name="T97" fmla="*/ 14 h 229"/>
                <a:gd name="T98" fmla="*/ 111 w 118"/>
                <a:gd name="T9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8" h="229">
                  <a:moveTo>
                    <a:pt x="111" y="23"/>
                  </a:moveTo>
                  <a:lnTo>
                    <a:pt x="111" y="23"/>
                  </a:lnTo>
                  <a:lnTo>
                    <a:pt x="114" y="45"/>
                  </a:lnTo>
                  <a:lnTo>
                    <a:pt x="118" y="52"/>
                  </a:lnTo>
                  <a:lnTo>
                    <a:pt x="116" y="59"/>
                  </a:lnTo>
                  <a:lnTo>
                    <a:pt x="114" y="66"/>
                  </a:lnTo>
                  <a:lnTo>
                    <a:pt x="109" y="54"/>
                  </a:lnTo>
                  <a:lnTo>
                    <a:pt x="104" y="59"/>
                  </a:lnTo>
                  <a:lnTo>
                    <a:pt x="109" y="73"/>
                  </a:lnTo>
                  <a:lnTo>
                    <a:pt x="107" y="80"/>
                  </a:lnTo>
                  <a:lnTo>
                    <a:pt x="102" y="83"/>
                  </a:lnTo>
                  <a:lnTo>
                    <a:pt x="102" y="97"/>
                  </a:lnTo>
                  <a:lnTo>
                    <a:pt x="95" y="118"/>
                  </a:lnTo>
                  <a:lnTo>
                    <a:pt x="88" y="142"/>
                  </a:lnTo>
                  <a:lnTo>
                    <a:pt x="78" y="173"/>
                  </a:lnTo>
                  <a:lnTo>
                    <a:pt x="71" y="199"/>
                  </a:lnTo>
                  <a:lnTo>
                    <a:pt x="64" y="218"/>
                  </a:lnTo>
                  <a:lnTo>
                    <a:pt x="50" y="222"/>
                  </a:lnTo>
                  <a:lnTo>
                    <a:pt x="36" y="229"/>
                  </a:lnTo>
                  <a:lnTo>
                    <a:pt x="26" y="225"/>
                  </a:lnTo>
                  <a:lnTo>
                    <a:pt x="14" y="220"/>
                  </a:lnTo>
                  <a:lnTo>
                    <a:pt x="10" y="208"/>
                  </a:lnTo>
                  <a:lnTo>
                    <a:pt x="10" y="194"/>
                  </a:lnTo>
                  <a:lnTo>
                    <a:pt x="3" y="180"/>
                  </a:lnTo>
                  <a:lnTo>
                    <a:pt x="0" y="168"/>
                  </a:lnTo>
                  <a:lnTo>
                    <a:pt x="5" y="156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9" y="132"/>
                  </a:lnTo>
                  <a:lnTo>
                    <a:pt x="21" y="123"/>
                  </a:lnTo>
                  <a:lnTo>
                    <a:pt x="17" y="113"/>
                  </a:lnTo>
                  <a:lnTo>
                    <a:pt x="14" y="104"/>
                  </a:lnTo>
                  <a:lnTo>
                    <a:pt x="12" y="87"/>
                  </a:lnTo>
                  <a:lnTo>
                    <a:pt x="19" y="80"/>
                  </a:lnTo>
                  <a:lnTo>
                    <a:pt x="21" y="68"/>
                  </a:lnTo>
                  <a:lnTo>
                    <a:pt x="29" y="68"/>
                  </a:lnTo>
                  <a:lnTo>
                    <a:pt x="38" y="64"/>
                  </a:lnTo>
                  <a:lnTo>
                    <a:pt x="43" y="61"/>
                  </a:lnTo>
                  <a:lnTo>
                    <a:pt x="50" y="61"/>
                  </a:lnTo>
                  <a:lnTo>
                    <a:pt x="62" y="52"/>
                  </a:lnTo>
                  <a:lnTo>
                    <a:pt x="74" y="42"/>
                  </a:lnTo>
                  <a:lnTo>
                    <a:pt x="78" y="33"/>
                  </a:lnTo>
                  <a:lnTo>
                    <a:pt x="76" y="26"/>
                  </a:lnTo>
                  <a:lnTo>
                    <a:pt x="83" y="28"/>
                  </a:lnTo>
                  <a:lnTo>
                    <a:pt x="92" y="16"/>
                  </a:lnTo>
                  <a:lnTo>
                    <a:pt x="92" y="7"/>
                  </a:lnTo>
                  <a:lnTo>
                    <a:pt x="97" y="0"/>
                  </a:lnTo>
                  <a:lnTo>
                    <a:pt x="104" y="7"/>
                  </a:lnTo>
                  <a:lnTo>
                    <a:pt x="107" y="14"/>
                  </a:lnTo>
                  <a:lnTo>
                    <a:pt x="111" y="2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2" name="Freeform 202"/>
            <p:cNvSpPr>
              <a:spLocks/>
            </p:cNvSpPr>
            <p:nvPr/>
          </p:nvSpPr>
          <p:spPr bwMode="auto">
            <a:xfrm>
              <a:off x="1164935" y="2970020"/>
              <a:ext cx="835130" cy="545391"/>
            </a:xfrm>
            <a:custGeom>
              <a:avLst/>
              <a:gdLst>
                <a:gd name="T0" fmla="*/ 97 w 490"/>
                <a:gd name="T1" fmla="*/ 26 h 320"/>
                <a:gd name="T2" fmla="*/ 142 w 490"/>
                <a:gd name="T3" fmla="*/ 19 h 320"/>
                <a:gd name="T4" fmla="*/ 185 w 490"/>
                <a:gd name="T5" fmla="*/ 31 h 320"/>
                <a:gd name="T6" fmla="*/ 204 w 490"/>
                <a:gd name="T7" fmla="*/ 59 h 320"/>
                <a:gd name="T8" fmla="*/ 237 w 490"/>
                <a:gd name="T9" fmla="*/ 57 h 320"/>
                <a:gd name="T10" fmla="*/ 270 w 490"/>
                <a:gd name="T11" fmla="*/ 76 h 320"/>
                <a:gd name="T12" fmla="*/ 289 w 490"/>
                <a:gd name="T13" fmla="*/ 109 h 320"/>
                <a:gd name="T14" fmla="*/ 317 w 490"/>
                <a:gd name="T15" fmla="*/ 128 h 320"/>
                <a:gd name="T16" fmla="*/ 315 w 490"/>
                <a:gd name="T17" fmla="*/ 154 h 320"/>
                <a:gd name="T18" fmla="*/ 315 w 490"/>
                <a:gd name="T19" fmla="*/ 197 h 320"/>
                <a:gd name="T20" fmla="*/ 334 w 490"/>
                <a:gd name="T21" fmla="*/ 230 h 320"/>
                <a:gd name="T22" fmla="*/ 360 w 490"/>
                <a:gd name="T23" fmla="*/ 253 h 320"/>
                <a:gd name="T24" fmla="*/ 393 w 490"/>
                <a:gd name="T25" fmla="*/ 253 h 320"/>
                <a:gd name="T26" fmla="*/ 426 w 490"/>
                <a:gd name="T27" fmla="*/ 242 h 320"/>
                <a:gd name="T28" fmla="*/ 436 w 490"/>
                <a:gd name="T29" fmla="*/ 211 h 320"/>
                <a:gd name="T30" fmla="*/ 478 w 490"/>
                <a:gd name="T31" fmla="*/ 204 h 320"/>
                <a:gd name="T32" fmla="*/ 490 w 490"/>
                <a:gd name="T33" fmla="*/ 213 h 320"/>
                <a:gd name="T34" fmla="*/ 481 w 490"/>
                <a:gd name="T35" fmla="*/ 239 h 320"/>
                <a:gd name="T36" fmla="*/ 471 w 490"/>
                <a:gd name="T37" fmla="*/ 253 h 320"/>
                <a:gd name="T38" fmla="*/ 457 w 490"/>
                <a:gd name="T39" fmla="*/ 265 h 320"/>
                <a:gd name="T40" fmla="*/ 452 w 490"/>
                <a:gd name="T41" fmla="*/ 265 h 320"/>
                <a:gd name="T42" fmla="*/ 421 w 490"/>
                <a:gd name="T43" fmla="*/ 275 h 320"/>
                <a:gd name="T44" fmla="*/ 426 w 490"/>
                <a:gd name="T45" fmla="*/ 284 h 320"/>
                <a:gd name="T46" fmla="*/ 431 w 490"/>
                <a:gd name="T47" fmla="*/ 296 h 320"/>
                <a:gd name="T48" fmla="*/ 405 w 490"/>
                <a:gd name="T49" fmla="*/ 313 h 320"/>
                <a:gd name="T50" fmla="*/ 384 w 490"/>
                <a:gd name="T51" fmla="*/ 303 h 320"/>
                <a:gd name="T52" fmla="*/ 355 w 490"/>
                <a:gd name="T53" fmla="*/ 294 h 320"/>
                <a:gd name="T54" fmla="*/ 322 w 490"/>
                <a:gd name="T55" fmla="*/ 298 h 320"/>
                <a:gd name="T56" fmla="*/ 282 w 490"/>
                <a:gd name="T57" fmla="*/ 284 h 320"/>
                <a:gd name="T58" fmla="*/ 246 w 490"/>
                <a:gd name="T59" fmla="*/ 265 h 320"/>
                <a:gd name="T60" fmla="*/ 213 w 490"/>
                <a:gd name="T61" fmla="*/ 251 h 320"/>
                <a:gd name="T62" fmla="*/ 185 w 490"/>
                <a:gd name="T63" fmla="*/ 223 h 320"/>
                <a:gd name="T64" fmla="*/ 192 w 490"/>
                <a:gd name="T65" fmla="*/ 211 h 320"/>
                <a:gd name="T66" fmla="*/ 185 w 490"/>
                <a:gd name="T67" fmla="*/ 189 h 320"/>
                <a:gd name="T68" fmla="*/ 149 w 490"/>
                <a:gd name="T69" fmla="*/ 149 h 320"/>
                <a:gd name="T70" fmla="*/ 123 w 490"/>
                <a:gd name="T71" fmla="*/ 128 h 320"/>
                <a:gd name="T72" fmla="*/ 109 w 490"/>
                <a:gd name="T73" fmla="*/ 104 h 320"/>
                <a:gd name="T74" fmla="*/ 86 w 490"/>
                <a:gd name="T75" fmla="*/ 81 h 320"/>
                <a:gd name="T76" fmla="*/ 69 w 490"/>
                <a:gd name="T77" fmla="*/ 50 h 320"/>
                <a:gd name="T78" fmla="*/ 52 w 490"/>
                <a:gd name="T79" fmla="*/ 21 h 320"/>
                <a:gd name="T80" fmla="*/ 34 w 490"/>
                <a:gd name="T81" fmla="*/ 26 h 320"/>
                <a:gd name="T82" fmla="*/ 45 w 490"/>
                <a:gd name="T83" fmla="*/ 57 h 320"/>
                <a:gd name="T84" fmla="*/ 62 w 490"/>
                <a:gd name="T85" fmla="*/ 73 h 320"/>
                <a:gd name="T86" fmla="*/ 69 w 490"/>
                <a:gd name="T87" fmla="*/ 92 h 320"/>
                <a:gd name="T88" fmla="*/ 88 w 490"/>
                <a:gd name="T89" fmla="*/ 111 h 320"/>
                <a:gd name="T90" fmla="*/ 105 w 490"/>
                <a:gd name="T91" fmla="*/ 144 h 320"/>
                <a:gd name="T92" fmla="*/ 119 w 490"/>
                <a:gd name="T93" fmla="*/ 163 h 320"/>
                <a:gd name="T94" fmla="*/ 116 w 490"/>
                <a:gd name="T95" fmla="*/ 180 h 320"/>
                <a:gd name="T96" fmla="*/ 100 w 490"/>
                <a:gd name="T97" fmla="*/ 159 h 320"/>
                <a:gd name="T98" fmla="*/ 81 w 490"/>
                <a:gd name="T99" fmla="*/ 133 h 320"/>
                <a:gd name="T100" fmla="*/ 60 w 490"/>
                <a:gd name="T101" fmla="*/ 109 h 320"/>
                <a:gd name="T102" fmla="*/ 43 w 490"/>
                <a:gd name="T103" fmla="*/ 104 h 320"/>
                <a:gd name="T104" fmla="*/ 41 w 490"/>
                <a:gd name="T105" fmla="*/ 92 h 320"/>
                <a:gd name="T106" fmla="*/ 34 w 490"/>
                <a:gd name="T107" fmla="*/ 64 h 320"/>
                <a:gd name="T108" fmla="*/ 15 w 490"/>
                <a:gd name="T109" fmla="*/ 36 h 320"/>
                <a:gd name="T110" fmla="*/ 17 w 490"/>
                <a:gd name="T111" fmla="*/ 2 h 320"/>
                <a:gd name="T112" fmla="*/ 62 w 490"/>
                <a:gd name="T113" fmla="*/ 12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0" h="320">
                  <a:moveTo>
                    <a:pt x="62" y="12"/>
                  </a:moveTo>
                  <a:lnTo>
                    <a:pt x="62" y="12"/>
                  </a:lnTo>
                  <a:lnTo>
                    <a:pt x="97" y="26"/>
                  </a:lnTo>
                  <a:lnTo>
                    <a:pt x="131" y="26"/>
                  </a:lnTo>
                  <a:lnTo>
                    <a:pt x="142" y="26"/>
                  </a:lnTo>
                  <a:lnTo>
                    <a:pt x="142" y="19"/>
                  </a:lnTo>
                  <a:lnTo>
                    <a:pt x="171" y="19"/>
                  </a:lnTo>
                  <a:lnTo>
                    <a:pt x="178" y="26"/>
                  </a:lnTo>
                  <a:lnTo>
                    <a:pt x="185" y="31"/>
                  </a:lnTo>
                  <a:lnTo>
                    <a:pt x="197" y="40"/>
                  </a:lnTo>
                  <a:lnTo>
                    <a:pt x="201" y="50"/>
                  </a:lnTo>
                  <a:lnTo>
                    <a:pt x="204" y="59"/>
                  </a:lnTo>
                  <a:lnTo>
                    <a:pt x="213" y="64"/>
                  </a:lnTo>
                  <a:lnTo>
                    <a:pt x="225" y="71"/>
                  </a:lnTo>
                  <a:lnTo>
                    <a:pt x="237" y="57"/>
                  </a:lnTo>
                  <a:lnTo>
                    <a:pt x="251" y="55"/>
                  </a:lnTo>
                  <a:lnTo>
                    <a:pt x="261" y="64"/>
                  </a:lnTo>
                  <a:lnTo>
                    <a:pt x="270" y="76"/>
                  </a:lnTo>
                  <a:lnTo>
                    <a:pt x="275" y="88"/>
                  </a:lnTo>
                  <a:lnTo>
                    <a:pt x="284" y="97"/>
                  </a:lnTo>
                  <a:lnTo>
                    <a:pt x="289" y="109"/>
                  </a:lnTo>
                  <a:lnTo>
                    <a:pt x="291" y="118"/>
                  </a:lnTo>
                  <a:lnTo>
                    <a:pt x="306" y="123"/>
                  </a:lnTo>
                  <a:lnTo>
                    <a:pt x="317" y="128"/>
                  </a:lnTo>
                  <a:lnTo>
                    <a:pt x="324" y="126"/>
                  </a:lnTo>
                  <a:lnTo>
                    <a:pt x="317" y="142"/>
                  </a:lnTo>
                  <a:lnTo>
                    <a:pt x="315" y="154"/>
                  </a:lnTo>
                  <a:lnTo>
                    <a:pt x="313" y="178"/>
                  </a:lnTo>
                  <a:lnTo>
                    <a:pt x="310" y="187"/>
                  </a:lnTo>
                  <a:lnTo>
                    <a:pt x="315" y="197"/>
                  </a:lnTo>
                  <a:lnTo>
                    <a:pt x="320" y="206"/>
                  </a:lnTo>
                  <a:lnTo>
                    <a:pt x="322" y="218"/>
                  </a:lnTo>
                  <a:lnTo>
                    <a:pt x="334" y="230"/>
                  </a:lnTo>
                  <a:lnTo>
                    <a:pt x="336" y="239"/>
                  </a:lnTo>
                  <a:lnTo>
                    <a:pt x="343" y="249"/>
                  </a:lnTo>
                  <a:lnTo>
                    <a:pt x="360" y="253"/>
                  </a:lnTo>
                  <a:lnTo>
                    <a:pt x="367" y="260"/>
                  </a:lnTo>
                  <a:lnTo>
                    <a:pt x="381" y="256"/>
                  </a:lnTo>
                  <a:lnTo>
                    <a:pt x="393" y="253"/>
                  </a:lnTo>
                  <a:lnTo>
                    <a:pt x="405" y="251"/>
                  </a:lnTo>
                  <a:lnTo>
                    <a:pt x="417" y="249"/>
                  </a:lnTo>
                  <a:lnTo>
                    <a:pt x="426" y="242"/>
                  </a:lnTo>
                  <a:lnTo>
                    <a:pt x="431" y="230"/>
                  </a:lnTo>
                  <a:lnTo>
                    <a:pt x="431" y="215"/>
                  </a:lnTo>
                  <a:lnTo>
                    <a:pt x="436" y="211"/>
                  </a:lnTo>
                  <a:lnTo>
                    <a:pt x="445" y="206"/>
                  </a:lnTo>
                  <a:lnTo>
                    <a:pt x="462" y="204"/>
                  </a:lnTo>
                  <a:lnTo>
                    <a:pt x="478" y="204"/>
                  </a:lnTo>
                  <a:lnTo>
                    <a:pt x="488" y="201"/>
                  </a:lnTo>
                  <a:lnTo>
                    <a:pt x="490" y="206"/>
                  </a:lnTo>
                  <a:lnTo>
                    <a:pt x="490" y="213"/>
                  </a:lnTo>
                  <a:lnTo>
                    <a:pt x="481" y="225"/>
                  </a:lnTo>
                  <a:lnTo>
                    <a:pt x="478" y="234"/>
                  </a:lnTo>
                  <a:lnTo>
                    <a:pt x="481" y="239"/>
                  </a:lnTo>
                  <a:lnTo>
                    <a:pt x="478" y="246"/>
                  </a:lnTo>
                  <a:lnTo>
                    <a:pt x="474" y="258"/>
                  </a:lnTo>
                  <a:lnTo>
                    <a:pt x="471" y="253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57" y="265"/>
                  </a:lnTo>
                  <a:lnTo>
                    <a:pt x="455" y="263"/>
                  </a:lnTo>
                  <a:lnTo>
                    <a:pt x="452" y="263"/>
                  </a:lnTo>
                  <a:lnTo>
                    <a:pt x="452" y="265"/>
                  </a:lnTo>
                  <a:lnTo>
                    <a:pt x="438" y="265"/>
                  </a:lnTo>
                  <a:lnTo>
                    <a:pt x="421" y="265"/>
                  </a:lnTo>
                  <a:lnTo>
                    <a:pt x="421" y="275"/>
                  </a:lnTo>
                  <a:lnTo>
                    <a:pt x="417" y="275"/>
                  </a:lnTo>
                  <a:lnTo>
                    <a:pt x="421" y="282"/>
                  </a:lnTo>
                  <a:lnTo>
                    <a:pt x="426" y="284"/>
                  </a:lnTo>
                  <a:lnTo>
                    <a:pt x="429" y="289"/>
                  </a:lnTo>
                  <a:lnTo>
                    <a:pt x="431" y="289"/>
                  </a:lnTo>
                  <a:lnTo>
                    <a:pt x="431" y="296"/>
                  </a:lnTo>
                  <a:lnTo>
                    <a:pt x="410" y="296"/>
                  </a:lnTo>
                  <a:lnTo>
                    <a:pt x="403" y="308"/>
                  </a:lnTo>
                  <a:lnTo>
                    <a:pt x="405" y="313"/>
                  </a:lnTo>
                  <a:lnTo>
                    <a:pt x="403" y="315"/>
                  </a:lnTo>
                  <a:lnTo>
                    <a:pt x="403" y="320"/>
                  </a:lnTo>
                  <a:lnTo>
                    <a:pt x="384" y="303"/>
                  </a:lnTo>
                  <a:lnTo>
                    <a:pt x="377" y="298"/>
                  </a:lnTo>
                  <a:lnTo>
                    <a:pt x="362" y="294"/>
                  </a:lnTo>
                  <a:lnTo>
                    <a:pt x="355" y="294"/>
                  </a:lnTo>
                  <a:lnTo>
                    <a:pt x="341" y="301"/>
                  </a:lnTo>
                  <a:lnTo>
                    <a:pt x="334" y="303"/>
                  </a:lnTo>
                  <a:lnTo>
                    <a:pt x="322" y="298"/>
                  </a:lnTo>
                  <a:lnTo>
                    <a:pt x="308" y="294"/>
                  </a:lnTo>
                  <a:lnTo>
                    <a:pt x="294" y="287"/>
                  </a:lnTo>
                  <a:lnTo>
                    <a:pt x="282" y="284"/>
                  </a:lnTo>
                  <a:lnTo>
                    <a:pt x="263" y="277"/>
                  </a:lnTo>
                  <a:lnTo>
                    <a:pt x="251" y="268"/>
                  </a:lnTo>
                  <a:lnTo>
                    <a:pt x="246" y="265"/>
                  </a:lnTo>
                  <a:lnTo>
                    <a:pt x="237" y="263"/>
                  </a:lnTo>
                  <a:lnTo>
                    <a:pt x="220" y="258"/>
                  </a:lnTo>
                  <a:lnTo>
                    <a:pt x="213" y="251"/>
                  </a:lnTo>
                  <a:lnTo>
                    <a:pt x="197" y="239"/>
                  </a:lnTo>
                  <a:lnTo>
                    <a:pt x="187" y="230"/>
                  </a:lnTo>
                  <a:lnTo>
                    <a:pt x="185" y="223"/>
                  </a:lnTo>
                  <a:lnTo>
                    <a:pt x="190" y="220"/>
                  </a:lnTo>
                  <a:lnTo>
                    <a:pt x="187" y="215"/>
                  </a:lnTo>
                  <a:lnTo>
                    <a:pt x="192" y="211"/>
                  </a:lnTo>
                  <a:lnTo>
                    <a:pt x="192" y="204"/>
                  </a:lnTo>
                  <a:lnTo>
                    <a:pt x="187" y="197"/>
                  </a:lnTo>
                  <a:lnTo>
                    <a:pt x="185" y="189"/>
                  </a:lnTo>
                  <a:lnTo>
                    <a:pt x="178" y="180"/>
                  </a:lnTo>
                  <a:lnTo>
                    <a:pt x="166" y="163"/>
                  </a:lnTo>
                  <a:lnTo>
                    <a:pt x="149" y="149"/>
                  </a:lnTo>
                  <a:lnTo>
                    <a:pt x="140" y="140"/>
                  </a:lnTo>
                  <a:lnTo>
                    <a:pt x="128" y="133"/>
                  </a:lnTo>
                  <a:lnTo>
                    <a:pt x="123" y="128"/>
                  </a:lnTo>
                  <a:lnTo>
                    <a:pt x="126" y="116"/>
                  </a:lnTo>
                  <a:lnTo>
                    <a:pt x="119" y="111"/>
                  </a:lnTo>
                  <a:lnTo>
                    <a:pt x="109" y="104"/>
                  </a:lnTo>
                  <a:lnTo>
                    <a:pt x="105" y="90"/>
                  </a:lnTo>
                  <a:lnTo>
                    <a:pt x="95" y="90"/>
                  </a:lnTo>
                  <a:lnTo>
                    <a:pt x="86" y="81"/>
                  </a:lnTo>
                  <a:lnTo>
                    <a:pt x="79" y="71"/>
                  </a:lnTo>
                  <a:lnTo>
                    <a:pt x="79" y="64"/>
                  </a:lnTo>
                  <a:lnTo>
                    <a:pt x="69" y="50"/>
                  </a:lnTo>
                  <a:lnTo>
                    <a:pt x="64" y="36"/>
                  </a:lnTo>
                  <a:lnTo>
                    <a:pt x="64" y="31"/>
                  </a:lnTo>
                  <a:lnTo>
                    <a:pt x="52" y="21"/>
                  </a:lnTo>
                  <a:lnTo>
                    <a:pt x="48" y="24"/>
                  </a:lnTo>
                  <a:lnTo>
                    <a:pt x="38" y="17"/>
                  </a:lnTo>
                  <a:lnTo>
                    <a:pt x="34" y="26"/>
                  </a:lnTo>
                  <a:lnTo>
                    <a:pt x="38" y="33"/>
                  </a:lnTo>
                  <a:lnTo>
                    <a:pt x="38" y="47"/>
                  </a:lnTo>
                  <a:lnTo>
                    <a:pt x="45" y="57"/>
                  </a:lnTo>
                  <a:lnTo>
                    <a:pt x="57" y="69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9" y="92"/>
                  </a:lnTo>
                  <a:lnTo>
                    <a:pt x="76" y="97"/>
                  </a:lnTo>
                  <a:lnTo>
                    <a:pt x="79" y="104"/>
                  </a:lnTo>
                  <a:lnTo>
                    <a:pt x="88" y="111"/>
                  </a:lnTo>
                  <a:lnTo>
                    <a:pt x="95" y="128"/>
                  </a:lnTo>
                  <a:lnTo>
                    <a:pt x="100" y="137"/>
                  </a:lnTo>
                  <a:lnTo>
                    <a:pt x="105" y="144"/>
                  </a:lnTo>
                  <a:lnTo>
                    <a:pt x="105" y="154"/>
                  </a:lnTo>
                  <a:lnTo>
                    <a:pt x="112" y="154"/>
                  </a:lnTo>
                  <a:lnTo>
                    <a:pt x="119" y="163"/>
                  </a:lnTo>
                  <a:lnTo>
                    <a:pt x="123" y="171"/>
                  </a:lnTo>
                  <a:lnTo>
                    <a:pt x="123" y="173"/>
                  </a:lnTo>
                  <a:lnTo>
                    <a:pt x="116" y="180"/>
                  </a:lnTo>
                  <a:lnTo>
                    <a:pt x="114" y="180"/>
                  </a:lnTo>
                  <a:lnTo>
                    <a:pt x="112" y="168"/>
                  </a:lnTo>
                  <a:lnTo>
                    <a:pt x="100" y="159"/>
                  </a:lnTo>
                  <a:lnTo>
                    <a:pt x="88" y="152"/>
                  </a:lnTo>
                  <a:lnTo>
                    <a:pt x="81" y="147"/>
                  </a:lnTo>
                  <a:lnTo>
                    <a:pt x="81" y="133"/>
                  </a:lnTo>
                  <a:lnTo>
                    <a:pt x="79" y="123"/>
                  </a:lnTo>
                  <a:lnTo>
                    <a:pt x="69" y="118"/>
                  </a:lnTo>
                  <a:lnTo>
                    <a:pt x="60" y="109"/>
                  </a:lnTo>
                  <a:lnTo>
                    <a:pt x="57" y="114"/>
                  </a:lnTo>
                  <a:lnTo>
                    <a:pt x="52" y="109"/>
                  </a:lnTo>
                  <a:lnTo>
                    <a:pt x="43" y="10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41" y="92"/>
                  </a:lnTo>
                  <a:lnTo>
                    <a:pt x="48" y="85"/>
                  </a:lnTo>
                  <a:lnTo>
                    <a:pt x="48" y="78"/>
                  </a:lnTo>
                  <a:lnTo>
                    <a:pt x="34" y="64"/>
                  </a:lnTo>
                  <a:lnTo>
                    <a:pt x="26" y="59"/>
                  </a:lnTo>
                  <a:lnTo>
                    <a:pt x="19" y="47"/>
                  </a:lnTo>
                  <a:lnTo>
                    <a:pt x="15" y="36"/>
                  </a:lnTo>
                  <a:lnTo>
                    <a:pt x="5" y="21"/>
                  </a:lnTo>
                  <a:lnTo>
                    <a:pt x="0" y="5"/>
                  </a:lnTo>
                  <a:lnTo>
                    <a:pt x="17" y="2"/>
                  </a:lnTo>
                  <a:lnTo>
                    <a:pt x="38" y="0"/>
                  </a:lnTo>
                  <a:lnTo>
                    <a:pt x="36" y="5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3" name="Freeform 203"/>
            <p:cNvSpPr>
              <a:spLocks/>
            </p:cNvSpPr>
            <p:nvPr/>
          </p:nvSpPr>
          <p:spPr bwMode="auto">
            <a:xfrm>
              <a:off x="4963925" y="2639376"/>
              <a:ext cx="68174" cy="52835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4" name="Freeform 208"/>
            <p:cNvSpPr>
              <a:spLocks/>
            </p:cNvSpPr>
            <p:nvPr/>
          </p:nvSpPr>
          <p:spPr bwMode="auto">
            <a:xfrm>
              <a:off x="6942672" y="3108072"/>
              <a:ext cx="245426" cy="535166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" h="314">
                  <a:moveTo>
                    <a:pt x="104" y="16"/>
                  </a:moveTo>
                  <a:lnTo>
                    <a:pt x="104" y="16"/>
                  </a:lnTo>
                  <a:lnTo>
                    <a:pt x="104" y="30"/>
                  </a:lnTo>
                  <a:lnTo>
                    <a:pt x="104" y="45"/>
                  </a:lnTo>
                  <a:lnTo>
                    <a:pt x="90" y="59"/>
                  </a:lnTo>
                  <a:lnTo>
                    <a:pt x="87" y="80"/>
                  </a:lnTo>
                  <a:lnTo>
                    <a:pt x="104" y="78"/>
                  </a:lnTo>
                  <a:lnTo>
                    <a:pt x="109" y="94"/>
                  </a:lnTo>
                  <a:lnTo>
                    <a:pt x="118" y="97"/>
                  </a:lnTo>
                  <a:lnTo>
                    <a:pt x="113" y="111"/>
                  </a:lnTo>
                  <a:lnTo>
                    <a:pt x="125" y="118"/>
                  </a:lnTo>
                  <a:lnTo>
                    <a:pt x="132" y="120"/>
                  </a:lnTo>
                  <a:lnTo>
                    <a:pt x="144" y="116"/>
                  </a:lnTo>
                  <a:lnTo>
                    <a:pt x="144" y="123"/>
                  </a:lnTo>
                  <a:lnTo>
                    <a:pt x="130" y="134"/>
                  </a:lnTo>
                  <a:lnTo>
                    <a:pt x="128" y="142"/>
                  </a:lnTo>
                  <a:lnTo>
                    <a:pt x="118" y="144"/>
                  </a:lnTo>
                  <a:lnTo>
                    <a:pt x="109" y="151"/>
                  </a:lnTo>
                  <a:lnTo>
                    <a:pt x="97" y="153"/>
                  </a:lnTo>
                  <a:lnTo>
                    <a:pt x="90" y="170"/>
                  </a:lnTo>
                  <a:lnTo>
                    <a:pt x="83" y="175"/>
                  </a:lnTo>
                  <a:lnTo>
                    <a:pt x="92" y="189"/>
                  </a:lnTo>
                  <a:lnTo>
                    <a:pt x="102" y="201"/>
                  </a:lnTo>
                  <a:lnTo>
                    <a:pt x="109" y="213"/>
                  </a:lnTo>
                  <a:lnTo>
                    <a:pt x="102" y="227"/>
                  </a:lnTo>
                  <a:lnTo>
                    <a:pt x="97" y="229"/>
                  </a:lnTo>
                  <a:lnTo>
                    <a:pt x="99" y="239"/>
                  </a:lnTo>
                  <a:lnTo>
                    <a:pt x="111" y="250"/>
                  </a:lnTo>
                  <a:lnTo>
                    <a:pt x="113" y="260"/>
                  </a:lnTo>
                  <a:lnTo>
                    <a:pt x="113" y="267"/>
                  </a:lnTo>
                  <a:lnTo>
                    <a:pt x="118" y="284"/>
                  </a:lnTo>
                  <a:lnTo>
                    <a:pt x="111" y="298"/>
                  </a:lnTo>
                  <a:lnTo>
                    <a:pt x="102" y="314"/>
                  </a:lnTo>
                  <a:lnTo>
                    <a:pt x="99" y="303"/>
                  </a:lnTo>
                  <a:lnTo>
                    <a:pt x="106" y="291"/>
                  </a:lnTo>
                  <a:lnTo>
                    <a:pt x="99" y="281"/>
                  </a:lnTo>
                  <a:lnTo>
                    <a:pt x="102" y="262"/>
                  </a:lnTo>
                  <a:lnTo>
                    <a:pt x="95" y="255"/>
                  </a:lnTo>
                  <a:lnTo>
                    <a:pt x="90" y="234"/>
                  </a:lnTo>
                  <a:lnTo>
                    <a:pt x="87" y="213"/>
                  </a:lnTo>
                  <a:lnTo>
                    <a:pt x="80" y="201"/>
                  </a:lnTo>
                  <a:lnTo>
                    <a:pt x="69" y="208"/>
                  </a:lnTo>
                  <a:lnTo>
                    <a:pt x="50" y="220"/>
                  </a:lnTo>
                  <a:lnTo>
                    <a:pt x="43" y="220"/>
                  </a:lnTo>
                  <a:lnTo>
                    <a:pt x="33" y="215"/>
                  </a:lnTo>
                  <a:lnTo>
                    <a:pt x="38" y="194"/>
                  </a:lnTo>
                  <a:lnTo>
                    <a:pt x="33" y="177"/>
                  </a:lnTo>
                  <a:lnTo>
                    <a:pt x="21" y="158"/>
                  </a:lnTo>
                  <a:lnTo>
                    <a:pt x="24" y="153"/>
                  </a:lnTo>
                  <a:lnTo>
                    <a:pt x="12" y="151"/>
                  </a:lnTo>
                  <a:lnTo>
                    <a:pt x="2" y="137"/>
                  </a:lnTo>
                  <a:lnTo>
                    <a:pt x="0" y="123"/>
                  </a:lnTo>
                  <a:lnTo>
                    <a:pt x="7" y="125"/>
                  </a:lnTo>
                  <a:lnTo>
                    <a:pt x="7" y="113"/>
                  </a:lnTo>
                  <a:lnTo>
                    <a:pt x="14" y="108"/>
                  </a:lnTo>
                  <a:lnTo>
                    <a:pt x="12" y="101"/>
                  </a:lnTo>
                  <a:lnTo>
                    <a:pt x="16" y="94"/>
                  </a:lnTo>
                  <a:lnTo>
                    <a:pt x="16" y="78"/>
                  </a:lnTo>
                  <a:lnTo>
                    <a:pt x="31" y="80"/>
                  </a:lnTo>
                  <a:lnTo>
                    <a:pt x="38" y="66"/>
                  </a:lnTo>
                  <a:lnTo>
                    <a:pt x="38" y="59"/>
                  </a:lnTo>
                  <a:lnTo>
                    <a:pt x="47" y="42"/>
                  </a:lnTo>
                  <a:lnTo>
                    <a:pt x="47" y="33"/>
                  </a:lnTo>
                  <a:lnTo>
                    <a:pt x="66" y="19"/>
                  </a:lnTo>
                  <a:lnTo>
                    <a:pt x="80" y="23"/>
                  </a:lnTo>
                  <a:lnTo>
                    <a:pt x="78" y="11"/>
                  </a:lnTo>
                  <a:lnTo>
                    <a:pt x="83" y="9"/>
                  </a:lnTo>
                  <a:lnTo>
                    <a:pt x="83" y="2"/>
                  </a:lnTo>
                  <a:lnTo>
                    <a:pt x="92" y="0"/>
                  </a:lnTo>
                  <a:lnTo>
                    <a:pt x="97" y="11"/>
                  </a:lnTo>
                  <a:lnTo>
                    <a:pt x="104" y="1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5" name="Freeform 216"/>
            <p:cNvSpPr>
              <a:spLocks/>
            </p:cNvSpPr>
            <p:nvPr/>
          </p:nvSpPr>
          <p:spPr bwMode="auto">
            <a:xfrm>
              <a:off x="3922568" y="3140454"/>
              <a:ext cx="339166" cy="374957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20">
                  <a:moveTo>
                    <a:pt x="138" y="0"/>
                  </a:moveTo>
                  <a:lnTo>
                    <a:pt x="138" y="0"/>
                  </a:lnTo>
                  <a:lnTo>
                    <a:pt x="199" y="42"/>
                  </a:lnTo>
                  <a:lnTo>
                    <a:pt x="173" y="42"/>
                  </a:lnTo>
                  <a:lnTo>
                    <a:pt x="180" y="118"/>
                  </a:lnTo>
                  <a:lnTo>
                    <a:pt x="190" y="191"/>
                  </a:lnTo>
                  <a:lnTo>
                    <a:pt x="192" y="194"/>
                  </a:lnTo>
                  <a:lnTo>
                    <a:pt x="190" y="205"/>
                  </a:lnTo>
                  <a:lnTo>
                    <a:pt x="123" y="205"/>
                  </a:lnTo>
                  <a:lnTo>
                    <a:pt x="121" y="208"/>
                  </a:lnTo>
                  <a:lnTo>
                    <a:pt x="114" y="208"/>
                  </a:lnTo>
                  <a:lnTo>
                    <a:pt x="104" y="210"/>
                  </a:lnTo>
                  <a:lnTo>
                    <a:pt x="95" y="205"/>
                  </a:lnTo>
                  <a:lnTo>
                    <a:pt x="88" y="208"/>
                  </a:lnTo>
                  <a:lnTo>
                    <a:pt x="85" y="217"/>
                  </a:lnTo>
                  <a:lnTo>
                    <a:pt x="81" y="220"/>
                  </a:lnTo>
                  <a:lnTo>
                    <a:pt x="69" y="208"/>
                  </a:lnTo>
                  <a:lnTo>
                    <a:pt x="59" y="196"/>
                  </a:lnTo>
                  <a:lnTo>
                    <a:pt x="50" y="191"/>
                  </a:lnTo>
                  <a:lnTo>
                    <a:pt x="43" y="187"/>
                  </a:lnTo>
                  <a:lnTo>
                    <a:pt x="31" y="187"/>
                  </a:lnTo>
                  <a:lnTo>
                    <a:pt x="24" y="191"/>
                  </a:lnTo>
                  <a:lnTo>
                    <a:pt x="17" y="189"/>
                  </a:lnTo>
                  <a:lnTo>
                    <a:pt x="12" y="194"/>
                  </a:lnTo>
                  <a:lnTo>
                    <a:pt x="10" y="187"/>
                  </a:lnTo>
                  <a:lnTo>
                    <a:pt x="15" y="177"/>
                  </a:lnTo>
                  <a:lnTo>
                    <a:pt x="17" y="160"/>
                  </a:lnTo>
                  <a:lnTo>
                    <a:pt x="15" y="144"/>
                  </a:lnTo>
                  <a:lnTo>
                    <a:pt x="12" y="137"/>
                  </a:lnTo>
                  <a:lnTo>
                    <a:pt x="15" y="127"/>
                  </a:lnTo>
                  <a:lnTo>
                    <a:pt x="10" y="120"/>
                  </a:lnTo>
                  <a:lnTo>
                    <a:pt x="0" y="113"/>
                  </a:lnTo>
                  <a:lnTo>
                    <a:pt x="5" y="106"/>
                  </a:lnTo>
                  <a:lnTo>
                    <a:pt x="69" y="106"/>
                  </a:lnTo>
                  <a:lnTo>
                    <a:pt x="64" y="80"/>
                  </a:lnTo>
                  <a:lnTo>
                    <a:pt x="69" y="73"/>
                  </a:lnTo>
                  <a:lnTo>
                    <a:pt x="83" y="71"/>
                  </a:lnTo>
                  <a:lnTo>
                    <a:pt x="83" y="26"/>
                  </a:lnTo>
                  <a:lnTo>
                    <a:pt x="138" y="26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6" name="Freeform 219"/>
            <p:cNvSpPr>
              <a:spLocks noEditPoints="1"/>
            </p:cNvSpPr>
            <p:nvPr/>
          </p:nvSpPr>
          <p:spPr bwMode="auto">
            <a:xfrm>
              <a:off x="7160829" y="3728454"/>
              <a:ext cx="528348" cy="16873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8926533" y="4483480"/>
              <a:ext cx="80105" cy="6817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8" name="Freeform 230"/>
            <p:cNvSpPr>
              <a:spLocks/>
            </p:cNvSpPr>
            <p:nvPr/>
          </p:nvSpPr>
          <p:spPr bwMode="auto">
            <a:xfrm>
              <a:off x="1976204" y="3503481"/>
              <a:ext cx="124418" cy="121010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199" name="Freeform 234"/>
            <p:cNvSpPr>
              <a:spLocks/>
            </p:cNvSpPr>
            <p:nvPr/>
          </p:nvSpPr>
          <p:spPr bwMode="auto">
            <a:xfrm>
              <a:off x="4536134" y="1106313"/>
              <a:ext cx="726052" cy="855583"/>
            </a:xfrm>
            <a:custGeom>
              <a:avLst/>
              <a:gdLst>
                <a:gd name="T0" fmla="*/ 374 w 426"/>
                <a:gd name="T1" fmla="*/ 0 h 502"/>
                <a:gd name="T2" fmla="*/ 374 w 426"/>
                <a:gd name="T3" fmla="*/ 0 h 502"/>
                <a:gd name="T4" fmla="*/ 426 w 426"/>
                <a:gd name="T5" fmla="*/ 35 h 502"/>
                <a:gd name="T6" fmla="*/ 404 w 426"/>
                <a:gd name="T7" fmla="*/ 47 h 502"/>
                <a:gd name="T8" fmla="*/ 421 w 426"/>
                <a:gd name="T9" fmla="*/ 78 h 502"/>
                <a:gd name="T10" fmla="*/ 395 w 426"/>
                <a:gd name="T11" fmla="*/ 97 h 502"/>
                <a:gd name="T12" fmla="*/ 381 w 426"/>
                <a:gd name="T13" fmla="*/ 99 h 502"/>
                <a:gd name="T14" fmla="*/ 388 w 426"/>
                <a:gd name="T15" fmla="*/ 68 h 502"/>
                <a:gd name="T16" fmla="*/ 366 w 426"/>
                <a:gd name="T17" fmla="*/ 50 h 502"/>
                <a:gd name="T18" fmla="*/ 343 w 426"/>
                <a:gd name="T19" fmla="*/ 64 h 502"/>
                <a:gd name="T20" fmla="*/ 333 w 426"/>
                <a:gd name="T21" fmla="*/ 99 h 502"/>
                <a:gd name="T22" fmla="*/ 319 w 426"/>
                <a:gd name="T23" fmla="*/ 118 h 502"/>
                <a:gd name="T24" fmla="*/ 303 w 426"/>
                <a:gd name="T25" fmla="*/ 106 h 502"/>
                <a:gd name="T26" fmla="*/ 279 w 426"/>
                <a:gd name="T27" fmla="*/ 109 h 502"/>
                <a:gd name="T28" fmla="*/ 262 w 426"/>
                <a:gd name="T29" fmla="*/ 85 h 502"/>
                <a:gd name="T30" fmla="*/ 253 w 426"/>
                <a:gd name="T31" fmla="*/ 99 h 502"/>
                <a:gd name="T32" fmla="*/ 243 w 426"/>
                <a:gd name="T33" fmla="*/ 99 h 502"/>
                <a:gd name="T34" fmla="*/ 241 w 426"/>
                <a:gd name="T35" fmla="*/ 128 h 502"/>
                <a:gd name="T36" fmla="*/ 210 w 426"/>
                <a:gd name="T37" fmla="*/ 121 h 502"/>
                <a:gd name="T38" fmla="*/ 206 w 426"/>
                <a:gd name="T39" fmla="*/ 147 h 502"/>
                <a:gd name="T40" fmla="*/ 189 w 426"/>
                <a:gd name="T41" fmla="*/ 144 h 502"/>
                <a:gd name="T42" fmla="*/ 180 w 426"/>
                <a:gd name="T43" fmla="*/ 175 h 502"/>
                <a:gd name="T44" fmla="*/ 163 w 426"/>
                <a:gd name="T45" fmla="*/ 222 h 502"/>
                <a:gd name="T46" fmla="*/ 137 w 426"/>
                <a:gd name="T47" fmla="*/ 274 h 502"/>
                <a:gd name="T48" fmla="*/ 144 w 426"/>
                <a:gd name="T49" fmla="*/ 289 h 502"/>
                <a:gd name="T50" fmla="*/ 137 w 426"/>
                <a:gd name="T51" fmla="*/ 303 h 502"/>
                <a:gd name="T52" fmla="*/ 123 w 426"/>
                <a:gd name="T53" fmla="*/ 303 h 502"/>
                <a:gd name="T54" fmla="*/ 111 w 426"/>
                <a:gd name="T55" fmla="*/ 336 h 502"/>
                <a:gd name="T56" fmla="*/ 113 w 426"/>
                <a:gd name="T57" fmla="*/ 383 h 502"/>
                <a:gd name="T58" fmla="*/ 123 w 426"/>
                <a:gd name="T59" fmla="*/ 400 h 502"/>
                <a:gd name="T60" fmla="*/ 118 w 426"/>
                <a:gd name="T61" fmla="*/ 438 h 502"/>
                <a:gd name="T62" fmla="*/ 104 w 426"/>
                <a:gd name="T63" fmla="*/ 461 h 502"/>
                <a:gd name="T64" fmla="*/ 97 w 426"/>
                <a:gd name="T65" fmla="*/ 478 h 502"/>
                <a:gd name="T66" fmla="*/ 85 w 426"/>
                <a:gd name="T67" fmla="*/ 459 h 502"/>
                <a:gd name="T68" fmla="*/ 54 w 426"/>
                <a:gd name="T69" fmla="*/ 495 h 502"/>
                <a:gd name="T70" fmla="*/ 33 w 426"/>
                <a:gd name="T71" fmla="*/ 502 h 502"/>
                <a:gd name="T72" fmla="*/ 9 w 426"/>
                <a:gd name="T73" fmla="*/ 487 h 502"/>
                <a:gd name="T74" fmla="*/ 5 w 426"/>
                <a:gd name="T75" fmla="*/ 452 h 502"/>
                <a:gd name="T76" fmla="*/ 0 w 426"/>
                <a:gd name="T77" fmla="*/ 379 h 502"/>
                <a:gd name="T78" fmla="*/ 14 w 426"/>
                <a:gd name="T79" fmla="*/ 355 h 502"/>
                <a:gd name="T80" fmla="*/ 57 w 426"/>
                <a:gd name="T81" fmla="*/ 324 h 502"/>
                <a:gd name="T82" fmla="*/ 90 w 426"/>
                <a:gd name="T83" fmla="*/ 286 h 502"/>
                <a:gd name="T84" fmla="*/ 118 w 426"/>
                <a:gd name="T85" fmla="*/ 234 h 502"/>
                <a:gd name="T86" fmla="*/ 158 w 426"/>
                <a:gd name="T87" fmla="*/ 154 h 502"/>
                <a:gd name="T88" fmla="*/ 184 w 426"/>
                <a:gd name="T89" fmla="*/ 121 h 502"/>
                <a:gd name="T90" fmla="*/ 229 w 426"/>
                <a:gd name="T91" fmla="*/ 66 h 502"/>
                <a:gd name="T92" fmla="*/ 265 w 426"/>
                <a:gd name="T93" fmla="*/ 45 h 502"/>
                <a:gd name="T94" fmla="*/ 291 w 426"/>
                <a:gd name="T95" fmla="*/ 47 h 502"/>
                <a:gd name="T96" fmla="*/ 314 w 426"/>
                <a:gd name="T97" fmla="*/ 7 h 502"/>
                <a:gd name="T98" fmla="*/ 345 w 426"/>
                <a:gd name="T99" fmla="*/ 9 h 502"/>
                <a:gd name="T100" fmla="*/ 374 w 426"/>
                <a:gd name="T101" fmla="*/ 0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6" h="502">
                  <a:moveTo>
                    <a:pt x="374" y="0"/>
                  </a:moveTo>
                  <a:lnTo>
                    <a:pt x="374" y="0"/>
                  </a:lnTo>
                  <a:lnTo>
                    <a:pt x="426" y="35"/>
                  </a:lnTo>
                  <a:lnTo>
                    <a:pt x="404" y="47"/>
                  </a:lnTo>
                  <a:lnTo>
                    <a:pt x="421" y="78"/>
                  </a:lnTo>
                  <a:lnTo>
                    <a:pt x="395" y="97"/>
                  </a:lnTo>
                  <a:lnTo>
                    <a:pt x="381" y="99"/>
                  </a:lnTo>
                  <a:lnTo>
                    <a:pt x="388" y="68"/>
                  </a:lnTo>
                  <a:lnTo>
                    <a:pt x="366" y="50"/>
                  </a:lnTo>
                  <a:lnTo>
                    <a:pt x="343" y="64"/>
                  </a:lnTo>
                  <a:lnTo>
                    <a:pt x="333" y="99"/>
                  </a:lnTo>
                  <a:lnTo>
                    <a:pt x="319" y="118"/>
                  </a:lnTo>
                  <a:lnTo>
                    <a:pt x="303" y="106"/>
                  </a:lnTo>
                  <a:lnTo>
                    <a:pt x="279" y="109"/>
                  </a:lnTo>
                  <a:lnTo>
                    <a:pt x="262" y="85"/>
                  </a:lnTo>
                  <a:lnTo>
                    <a:pt x="253" y="99"/>
                  </a:lnTo>
                  <a:lnTo>
                    <a:pt x="243" y="99"/>
                  </a:lnTo>
                  <a:lnTo>
                    <a:pt x="241" y="128"/>
                  </a:lnTo>
                  <a:lnTo>
                    <a:pt x="210" y="121"/>
                  </a:lnTo>
                  <a:lnTo>
                    <a:pt x="206" y="147"/>
                  </a:lnTo>
                  <a:lnTo>
                    <a:pt x="189" y="144"/>
                  </a:lnTo>
                  <a:lnTo>
                    <a:pt x="180" y="175"/>
                  </a:lnTo>
                  <a:lnTo>
                    <a:pt x="163" y="222"/>
                  </a:lnTo>
                  <a:lnTo>
                    <a:pt x="137" y="274"/>
                  </a:lnTo>
                  <a:lnTo>
                    <a:pt x="144" y="289"/>
                  </a:lnTo>
                  <a:lnTo>
                    <a:pt x="137" y="303"/>
                  </a:lnTo>
                  <a:lnTo>
                    <a:pt x="123" y="303"/>
                  </a:lnTo>
                  <a:lnTo>
                    <a:pt x="111" y="336"/>
                  </a:lnTo>
                  <a:lnTo>
                    <a:pt x="113" y="383"/>
                  </a:lnTo>
                  <a:lnTo>
                    <a:pt x="123" y="400"/>
                  </a:lnTo>
                  <a:lnTo>
                    <a:pt x="118" y="438"/>
                  </a:lnTo>
                  <a:lnTo>
                    <a:pt x="104" y="461"/>
                  </a:lnTo>
                  <a:lnTo>
                    <a:pt x="97" y="478"/>
                  </a:lnTo>
                  <a:lnTo>
                    <a:pt x="85" y="459"/>
                  </a:lnTo>
                  <a:lnTo>
                    <a:pt x="54" y="495"/>
                  </a:lnTo>
                  <a:lnTo>
                    <a:pt x="33" y="502"/>
                  </a:lnTo>
                  <a:lnTo>
                    <a:pt x="9" y="487"/>
                  </a:lnTo>
                  <a:lnTo>
                    <a:pt x="5" y="452"/>
                  </a:lnTo>
                  <a:lnTo>
                    <a:pt x="0" y="379"/>
                  </a:lnTo>
                  <a:lnTo>
                    <a:pt x="14" y="355"/>
                  </a:lnTo>
                  <a:lnTo>
                    <a:pt x="57" y="324"/>
                  </a:lnTo>
                  <a:lnTo>
                    <a:pt x="90" y="286"/>
                  </a:lnTo>
                  <a:lnTo>
                    <a:pt x="118" y="234"/>
                  </a:lnTo>
                  <a:lnTo>
                    <a:pt x="158" y="154"/>
                  </a:lnTo>
                  <a:lnTo>
                    <a:pt x="184" y="121"/>
                  </a:lnTo>
                  <a:lnTo>
                    <a:pt x="229" y="66"/>
                  </a:lnTo>
                  <a:lnTo>
                    <a:pt x="265" y="45"/>
                  </a:lnTo>
                  <a:lnTo>
                    <a:pt x="291" y="47"/>
                  </a:lnTo>
                  <a:lnTo>
                    <a:pt x="314" y="7"/>
                  </a:lnTo>
                  <a:lnTo>
                    <a:pt x="345" y="9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0" name="Freeform 238"/>
            <p:cNvSpPr>
              <a:spLocks noEditPoints="1"/>
            </p:cNvSpPr>
            <p:nvPr/>
          </p:nvSpPr>
          <p:spPr bwMode="auto">
            <a:xfrm>
              <a:off x="8991298" y="4926611"/>
              <a:ext cx="328940" cy="439722"/>
            </a:xfrm>
            <a:custGeom>
              <a:avLst/>
              <a:gdLst>
                <a:gd name="T0" fmla="*/ 106 w 193"/>
                <a:gd name="T1" fmla="*/ 133 h 258"/>
                <a:gd name="T2" fmla="*/ 120 w 193"/>
                <a:gd name="T3" fmla="*/ 133 h 258"/>
                <a:gd name="T4" fmla="*/ 125 w 193"/>
                <a:gd name="T5" fmla="*/ 149 h 258"/>
                <a:gd name="T6" fmla="*/ 108 w 193"/>
                <a:gd name="T7" fmla="*/ 175 h 258"/>
                <a:gd name="T8" fmla="*/ 106 w 193"/>
                <a:gd name="T9" fmla="*/ 194 h 258"/>
                <a:gd name="T10" fmla="*/ 80 w 193"/>
                <a:gd name="T11" fmla="*/ 204 h 258"/>
                <a:gd name="T12" fmla="*/ 66 w 193"/>
                <a:gd name="T13" fmla="*/ 242 h 258"/>
                <a:gd name="T14" fmla="*/ 44 w 193"/>
                <a:gd name="T15" fmla="*/ 258 h 258"/>
                <a:gd name="T16" fmla="*/ 21 w 193"/>
                <a:gd name="T17" fmla="*/ 251 h 258"/>
                <a:gd name="T18" fmla="*/ 0 w 193"/>
                <a:gd name="T19" fmla="*/ 239 h 258"/>
                <a:gd name="T20" fmla="*/ 28 w 193"/>
                <a:gd name="T21" fmla="*/ 201 h 258"/>
                <a:gd name="T22" fmla="*/ 52 w 193"/>
                <a:gd name="T23" fmla="*/ 189 h 258"/>
                <a:gd name="T24" fmla="*/ 75 w 193"/>
                <a:gd name="T25" fmla="*/ 166 h 258"/>
                <a:gd name="T26" fmla="*/ 89 w 193"/>
                <a:gd name="T27" fmla="*/ 144 h 258"/>
                <a:gd name="T28" fmla="*/ 101 w 193"/>
                <a:gd name="T29" fmla="*/ 123 h 258"/>
                <a:gd name="T30" fmla="*/ 132 w 193"/>
                <a:gd name="T31" fmla="*/ 33 h 258"/>
                <a:gd name="T32" fmla="*/ 144 w 193"/>
                <a:gd name="T33" fmla="*/ 55 h 258"/>
                <a:gd name="T34" fmla="*/ 151 w 193"/>
                <a:gd name="T35" fmla="*/ 45 h 258"/>
                <a:gd name="T36" fmla="*/ 167 w 193"/>
                <a:gd name="T37" fmla="*/ 69 h 258"/>
                <a:gd name="T38" fmla="*/ 186 w 193"/>
                <a:gd name="T39" fmla="*/ 62 h 258"/>
                <a:gd name="T40" fmla="*/ 191 w 193"/>
                <a:gd name="T41" fmla="*/ 83 h 258"/>
                <a:gd name="T42" fmla="*/ 172 w 193"/>
                <a:gd name="T43" fmla="*/ 95 h 258"/>
                <a:gd name="T44" fmla="*/ 170 w 193"/>
                <a:gd name="T45" fmla="*/ 109 h 258"/>
                <a:gd name="T46" fmla="*/ 163 w 193"/>
                <a:gd name="T47" fmla="*/ 126 h 258"/>
                <a:gd name="T48" fmla="*/ 141 w 193"/>
                <a:gd name="T49" fmla="*/ 147 h 258"/>
                <a:gd name="T50" fmla="*/ 132 w 193"/>
                <a:gd name="T51" fmla="*/ 140 h 258"/>
                <a:gd name="T52" fmla="*/ 137 w 193"/>
                <a:gd name="T53" fmla="*/ 109 h 258"/>
                <a:gd name="T54" fmla="*/ 120 w 193"/>
                <a:gd name="T55" fmla="*/ 95 h 258"/>
                <a:gd name="T56" fmla="*/ 134 w 193"/>
                <a:gd name="T57" fmla="*/ 71 h 258"/>
                <a:gd name="T58" fmla="*/ 125 w 193"/>
                <a:gd name="T59" fmla="*/ 45 h 258"/>
                <a:gd name="T60" fmla="*/ 120 w 193"/>
                <a:gd name="T61" fmla="*/ 33 h 258"/>
                <a:gd name="T62" fmla="*/ 99 w 193"/>
                <a:gd name="T63" fmla="*/ 0 h 258"/>
                <a:gd name="T64" fmla="*/ 113 w 193"/>
                <a:gd name="T65" fmla="*/ 12 h 258"/>
                <a:gd name="T66" fmla="*/ 132 w 193"/>
                <a:gd name="T67" fmla="*/ 3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258">
                  <a:moveTo>
                    <a:pt x="106" y="133"/>
                  </a:moveTo>
                  <a:lnTo>
                    <a:pt x="106" y="133"/>
                  </a:lnTo>
                  <a:lnTo>
                    <a:pt x="108" y="140"/>
                  </a:lnTo>
                  <a:lnTo>
                    <a:pt x="120" y="133"/>
                  </a:lnTo>
                  <a:lnTo>
                    <a:pt x="125" y="140"/>
                  </a:lnTo>
                  <a:lnTo>
                    <a:pt x="125" y="149"/>
                  </a:lnTo>
                  <a:lnTo>
                    <a:pt x="120" y="159"/>
                  </a:lnTo>
                  <a:lnTo>
                    <a:pt x="108" y="175"/>
                  </a:lnTo>
                  <a:lnTo>
                    <a:pt x="101" y="185"/>
                  </a:lnTo>
                  <a:lnTo>
                    <a:pt x="106" y="194"/>
                  </a:lnTo>
                  <a:lnTo>
                    <a:pt x="94" y="194"/>
                  </a:lnTo>
                  <a:lnTo>
                    <a:pt x="80" y="204"/>
                  </a:lnTo>
                  <a:lnTo>
                    <a:pt x="75" y="218"/>
                  </a:lnTo>
                  <a:lnTo>
                    <a:pt x="66" y="242"/>
                  </a:lnTo>
                  <a:lnTo>
                    <a:pt x="54" y="253"/>
                  </a:lnTo>
                  <a:lnTo>
                    <a:pt x="44" y="258"/>
                  </a:lnTo>
                  <a:lnTo>
                    <a:pt x="30" y="258"/>
                  </a:lnTo>
                  <a:lnTo>
                    <a:pt x="21" y="251"/>
                  </a:lnTo>
                  <a:lnTo>
                    <a:pt x="2" y="249"/>
                  </a:lnTo>
                  <a:lnTo>
                    <a:pt x="0" y="239"/>
                  </a:lnTo>
                  <a:lnTo>
                    <a:pt x="9" y="223"/>
                  </a:lnTo>
                  <a:lnTo>
                    <a:pt x="28" y="201"/>
                  </a:lnTo>
                  <a:lnTo>
                    <a:pt x="40" y="197"/>
                  </a:lnTo>
                  <a:lnTo>
                    <a:pt x="52" y="189"/>
                  </a:lnTo>
                  <a:lnTo>
                    <a:pt x="66" y="175"/>
                  </a:lnTo>
                  <a:lnTo>
                    <a:pt x="75" y="166"/>
                  </a:lnTo>
                  <a:lnTo>
                    <a:pt x="82" y="149"/>
                  </a:lnTo>
                  <a:lnTo>
                    <a:pt x="89" y="144"/>
                  </a:lnTo>
                  <a:lnTo>
                    <a:pt x="92" y="133"/>
                  </a:lnTo>
                  <a:lnTo>
                    <a:pt x="101" y="123"/>
                  </a:lnTo>
                  <a:lnTo>
                    <a:pt x="106" y="133"/>
                  </a:lnTo>
                  <a:close/>
                  <a:moveTo>
                    <a:pt x="132" y="33"/>
                  </a:moveTo>
                  <a:lnTo>
                    <a:pt x="132" y="33"/>
                  </a:lnTo>
                  <a:lnTo>
                    <a:pt x="144" y="55"/>
                  </a:lnTo>
                  <a:lnTo>
                    <a:pt x="144" y="40"/>
                  </a:lnTo>
                  <a:lnTo>
                    <a:pt x="151" y="45"/>
                  </a:lnTo>
                  <a:lnTo>
                    <a:pt x="153" y="62"/>
                  </a:lnTo>
                  <a:lnTo>
                    <a:pt x="167" y="69"/>
                  </a:lnTo>
                  <a:lnTo>
                    <a:pt x="177" y="71"/>
                  </a:lnTo>
                  <a:lnTo>
                    <a:pt x="186" y="62"/>
                  </a:lnTo>
                  <a:lnTo>
                    <a:pt x="193" y="64"/>
                  </a:lnTo>
                  <a:lnTo>
                    <a:pt x="191" y="83"/>
                  </a:lnTo>
                  <a:lnTo>
                    <a:pt x="186" y="95"/>
                  </a:lnTo>
                  <a:lnTo>
                    <a:pt x="172" y="95"/>
                  </a:lnTo>
                  <a:lnTo>
                    <a:pt x="170" y="99"/>
                  </a:lnTo>
                  <a:lnTo>
                    <a:pt x="170" y="109"/>
                  </a:lnTo>
                  <a:lnTo>
                    <a:pt x="167" y="114"/>
                  </a:lnTo>
                  <a:lnTo>
                    <a:pt x="163" y="126"/>
                  </a:lnTo>
                  <a:lnTo>
                    <a:pt x="153" y="140"/>
                  </a:lnTo>
                  <a:lnTo>
                    <a:pt x="141" y="147"/>
                  </a:lnTo>
                  <a:lnTo>
                    <a:pt x="139" y="142"/>
                  </a:lnTo>
                  <a:lnTo>
                    <a:pt x="132" y="140"/>
                  </a:lnTo>
                  <a:lnTo>
                    <a:pt x="141" y="121"/>
                  </a:lnTo>
                  <a:lnTo>
                    <a:pt x="137" y="109"/>
                  </a:lnTo>
                  <a:lnTo>
                    <a:pt x="118" y="102"/>
                  </a:lnTo>
                  <a:lnTo>
                    <a:pt x="120" y="95"/>
                  </a:lnTo>
                  <a:lnTo>
                    <a:pt x="130" y="88"/>
                  </a:lnTo>
                  <a:lnTo>
                    <a:pt x="134" y="71"/>
                  </a:lnTo>
                  <a:lnTo>
                    <a:pt x="132" y="57"/>
                  </a:lnTo>
                  <a:lnTo>
                    <a:pt x="125" y="45"/>
                  </a:lnTo>
                  <a:lnTo>
                    <a:pt x="127" y="40"/>
                  </a:lnTo>
                  <a:lnTo>
                    <a:pt x="120" y="33"/>
                  </a:lnTo>
                  <a:lnTo>
                    <a:pt x="106" y="14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13" y="12"/>
                  </a:lnTo>
                  <a:lnTo>
                    <a:pt x="127" y="17"/>
                  </a:lnTo>
                  <a:lnTo>
                    <a:pt x="132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1" name="Freeform 242"/>
            <p:cNvSpPr>
              <a:spLocks/>
            </p:cNvSpPr>
            <p:nvPr/>
          </p:nvSpPr>
          <p:spPr bwMode="auto">
            <a:xfrm>
              <a:off x="6075159" y="2821741"/>
              <a:ext cx="468696" cy="42608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solidFill>
              <a:schemeClr val="accent4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02" name="Freeform 244"/>
            <p:cNvSpPr>
              <a:spLocks/>
            </p:cNvSpPr>
            <p:nvPr/>
          </p:nvSpPr>
          <p:spPr bwMode="auto">
            <a:xfrm>
              <a:off x="2105734" y="3655167"/>
              <a:ext cx="160209" cy="64766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38">
                  <a:moveTo>
                    <a:pt x="80" y="5"/>
                  </a:moveTo>
                  <a:lnTo>
                    <a:pt x="80" y="5"/>
                  </a:lnTo>
                  <a:lnTo>
                    <a:pt x="85" y="10"/>
                  </a:lnTo>
                  <a:lnTo>
                    <a:pt x="92" y="15"/>
                  </a:lnTo>
                  <a:lnTo>
                    <a:pt x="89" y="17"/>
                  </a:lnTo>
                  <a:lnTo>
                    <a:pt x="94" y="27"/>
                  </a:lnTo>
                  <a:lnTo>
                    <a:pt x="89" y="31"/>
                  </a:lnTo>
                  <a:lnTo>
                    <a:pt x="85" y="31"/>
                  </a:lnTo>
                  <a:lnTo>
                    <a:pt x="82" y="38"/>
                  </a:lnTo>
                  <a:lnTo>
                    <a:pt x="78" y="34"/>
                  </a:lnTo>
                  <a:lnTo>
                    <a:pt x="73" y="24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71" y="15"/>
                  </a:lnTo>
                  <a:lnTo>
                    <a:pt x="63" y="10"/>
                  </a:lnTo>
                  <a:lnTo>
                    <a:pt x="56" y="10"/>
                  </a:lnTo>
                  <a:lnTo>
                    <a:pt x="52" y="17"/>
                  </a:lnTo>
                  <a:lnTo>
                    <a:pt x="45" y="19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9" y="34"/>
                  </a:lnTo>
                  <a:lnTo>
                    <a:pt x="45" y="36"/>
                  </a:lnTo>
                  <a:lnTo>
                    <a:pt x="42" y="38"/>
                  </a:lnTo>
                  <a:lnTo>
                    <a:pt x="35" y="38"/>
                  </a:lnTo>
                  <a:lnTo>
                    <a:pt x="30" y="29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1" y="24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2" y="8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0" y="8"/>
                  </a:lnTo>
                  <a:lnTo>
                    <a:pt x="49" y="5"/>
                  </a:lnTo>
                  <a:lnTo>
                    <a:pt x="56" y="0"/>
                  </a:lnTo>
                  <a:lnTo>
                    <a:pt x="63" y="0"/>
                  </a:lnTo>
                  <a:lnTo>
                    <a:pt x="63" y="3"/>
                  </a:lnTo>
                  <a:lnTo>
                    <a:pt x="73" y="3"/>
                  </a:lnTo>
                  <a:lnTo>
                    <a:pt x="80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2150047" y="3922750"/>
              <a:ext cx="349392" cy="507896"/>
            </a:xfrm>
            <a:custGeom>
              <a:avLst/>
              <a:gdLst>
                <a:gd name="T0" fmla="*/ 134 w 205"/>
                <a:gd name="T1" fmla="*/ 35 h 298"/>
                <a:gd name="T2" fmla="*/ 156 w 205"/>
                <a:gd name="T3" fmla="*/ 33 h 298"/>
                <a:gd name="T4" fmla="*/ 172 w 205"/>
                <a:gd name="T5" fmla="*/ 33 h 298"/>
                <a:gd name="T6" fmla="*/ 172 w 205"/>
                <a:gd name="T7" fmla="*/ 59 h 298"/>
                <a:gd name="T8" fmla="*/ 186 w 205"/>
                <a:gd name="T9" fmla="*/ 66 h 298"/>
                <a:gd name="T10" fmla="*/ 170 w 205"/>
                <a:gd name="T11" fmla="*/ 68 h 298"/>
                <a:gd name="T12" fmla="*/ 137 w 205"/>
                <a:gd name="T13" fmla="*/ 83 h 298"/>
                <a:gd name="T14" fmla="*/ 132 w 205"/>
                <a:gd name="T15" fmla="*/ 97 h 298"/>
                <a:gd name="T16" fmla="*/ 125 w 205"/>
                <a:gd name="T17" fmla="*/ 109 h 298"/>
                <a:gd name="T18" fmla="*/ 120 w 205"/>
                <a:gd name="T19" fmla="*/ 120 h 298"/>
                <a:gd name="T20" fmla="*/ 134 w 205"/>
                <a:gd name="T21" fmla="*/ 144 h 298"/>
                <a:gd name="T22" fmla="*/ 144 w 205"/>
                <a:gd name="T23" fmla="*/ 151 h 298"/>
                <a:gd name="T24" fmla="*/ 163 w 205"/>
                <a:gd name="T25" fmla="*/ 161 h 298"/>
                <a:gd name="T26" fmla="*/ 177 w 205"/>
                <a:gd name="T27" fmla="*/ 175 h 298"/>
                <a:gd name="T28" fmla="*/ 191 w 205"/>
                <a:gd name="T29" fmla="*/ 175 h 298"/>
                <a:gd name="T30" fmla="*/ 203 w 205"/>
                <a:gd name="T31" fmla="*/ 208 h 298"/>
                <a:gd name="T32" fmla="*/ 201 w 205"/>
                <a:gd name="T33" fmla="*/ 232 h 298"/>
                <a:gd name="T34" fmla="*/ 198 w 205"/>
                <a:gd name="T35" fmla="*/ 246 h 298"/>
                <a:gd name="T36" fmla="*/ 201 w 205"/>
                <a:gd name="T37" fmla="*/ 267 h 298"/>
                <a:gd name="T38" fmla="*/ 186 w 205"/>
                <a:gd name="T39" fmla="*/ 293 h 298"/>
                <a:gd name="T40" fmla="*/ 163 w 205"/>
                <a:gd name="T41" fmla="*/ 288 h 298"/>
                <a:gd name="T42" fmla="*/ 130 w 205"/>
                <a:gd name="T43" fmla="*/ 265 h 298"/>
                <a:gd name="T44" fmla="*/ 87 w 205"/>
                <a:gd name="T45" fmla="*/ 236 h 298"/>
                <a:gd name="T46" fmla="*/ 85 w 205"/>
                <a:gd name="T47" fmla="*/ 217 h 298"/>
                <a:gd name="T48" fmla="*/ 54 w 205"/>
                <a:gd name="T49" fmla="*/ 165 h 298"/>
                <a:gd name="T50" fmla="*/ 33 w 205"/>
                <a:gd name="T51" fmla="*/ 125 h 298"/>
                <a:gd name="T52" fmla="*/ 14 w 205"/>
                <a:gd name="T53" fmla="*/ 104 h 298"/>
                <a:gd name="T54" fmla="*/ 9 w 205"/>
                <a:gd name="T55" fmla="*/ 90 h 298"/>
                <a:gd name="T56" fmla="*/ 7 w 205"/>
                <a:gd name="T57" fmla="*/ 64 h 298"/>
                <a:gd name="T58" fmla="*/ 21 w 205"/>
                <a:gd name="T59" fmla="*/ 59 h 298"/>
                <a:gd name="T60" fmla="*/ 16 w 205"/>
                <a:gd name="T61" fmla="*/ 68 h 298"/>
                <a:gd name="T62" fmla="*/ 30 w 205"/>
                <a:gd name="T63" fmla="*/ 68 h 298"/>
                <a:gd name="T64" fmla="*/ 45 w 205"/>
                <a:gd name="T65" fmla="*/ 71 h 298"/>
                <a:gd name="T66" fmla="*/ 59 w 205"/>
                <a:gd name="T67" fmla="*/ 45 h 298"/>
                <a:gd name="T68" fmla="*/ 94 w 205"/>
                <a:gd name="T69" fmla="*/ 23 h 298"/>
                <a:gd name="T70" fmla="*/ 99 w 205"/>
                <a:gd name="T71" fmla="*/ 0 h 298"/>
                <a:gd name="T72" fmla="*/ 113 w 205"/>
                <a:gd name="T73" fmla="*/ 7 h 298"/>
                <a:gd name="T74" fmla="*/ 125 w 205"/>
                <a:gd name="T75" fmla="*/ 19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5" h="298">
                  <a:moveTo>
                    <a:pt x="134" y="35"/>
                  </a:moveTo>
                  <a:lnTo>
                    <a:pt x="134" y="35"/>
                  </a:lnTo>
                  <a:lnTo>
                    <a:pt x="146" y="38"/>
                  </a:lnTo>
                  <a:lnTo>
                    <a:pt x="156" y="33"/>
                  </a:lnTo>
                  <a:lnTo>
                    <a:pt x="160" y="35"/>
                  </a:lnTo>
                  <a:lnTo>
                    <a:pt x="172" y="33"/>
                  </a:lnTo>
                  <a:lnTo>
                    <a:pt x="184" y="42"/>
                  </a:lnTo>
                  <a:lnTo>
                    <a:pt x="172" y="59"/>
                  </a:lnTo>
                  <a:lnTo>
                    <a:pt x="179" y="59"/>
                  </a:lnTo>
                  <a:lnTo>
                    <a:pt x="186" y="66"/>
                  </a:lnTo>
                  <a:lnTo>
                    <a:pt x="172" y="66"/>
                  </a:lnTo>
                  <a:lnTo>
                    <a:pt x="170" y="68"/>
                  </a:lnTo>
                  <a:lnTo>
                    <a:pt x="156" y="71"/>
                  </a:lnTo>
                  <a:lnTo>
                    <a:pt x="137" y="83"/>
                  </a:lnTo>
                  <a:lnTo>
                    <a:pt x="137" y="90"/>
                  </a:lnTo>
                  <a:lnTo>
                    <a:pt x="132" y="97"/>
                  </a:lnTo>
                  <a:lnTo>
                    <a:pt x="134" y="106"/>
                  </a:lnTo>
                  <a:lnTo>
                    <a:pt x="125" y="109"/>
                  </a:lnTo>
                  <a:lnTo>
                    <a:pt x="125" y="116"/>
                  </a:lnTo>
                  <a:lnTo>
                    <a:pt x="120" y="120"/>
                  </a:lnTo>
                  <a:lnTo>
                    <a:pt x="127" y="135"/>
                  </a:lnTo>
                  <a:lnTo>
                    <a:pt x="134" y="144"/>
                  </a:lnTo>
                  <a:lnTo>
                    <a:pt x="132" y="151"/>
                  </a:lnTo>
                  <a:lnTo>
                    <a:pt x="144" y="151"/>
                  </a:lnTo>
                  <a:lnTo>
                    <a:pt x="149" y="161"/>
                  </a:lnTo>
                  <a:lnTo>
                    <a:pt x="163" y="161"/>
                  </a:lnTo>
                  <a:lnTo>
                    <a:pt x="177" y="151"/>
                  </a:lnTo>
                  <a:lnTo>
                    <a:pt x="177" y="175"/>
                  </a:lnTo>
                  <a:lnTo>
                    <a:pt x="182" y="177"/>
                  </a:lnTo>
                  <a:lnTo>
                    <a:pt x="191" y="175"/>
                  </a:lnTo>
                  <a:lnTo>
                    <a:pt x="205" y="201"/>
                  </a:lnTo>
                  <a:lnTo>
                    <a:pt x="203" y="208"/>
                  </a:lnTo>
                  <a:lnTo>
                    <a:pt x="201" y="217"/>
                  </a:lnTo>
                  <a:lnTo>
                    <a:pt x="201" y="232"/>
                  </a:lnTo>
                  <a:lnTo>
                    <a:pt x="196" y="241"/>
                  </a:lnTo>
                  <a:lnTo>
                    <a:pt x="198" y="246"/>
                  </a:lnTo>
                  <a:lnTo>
                    <a:pt x="194" y="253"/>
                  </a:lnTo>
                  <a:lnTo>
                    <a:pt x="201" y="267"/>
                  </a:lnTo>
                  <a:lnTo>
                    <a:pt x="191" y="286"/>
                  </a:lnTo>
                  <a:lnTo>
                    <a:pt x="186" y="293"/>
                  </a:lnTo>
                  <a:lnTo>
                    <a:pt x="179" y="298"/>
                  </a:lnTo>
                  <a:lnTo>
                    <a:pt x="163" y="288"/>
                  </a:lnTo>
                  <a:lnTo>
                    <a:pt x="160" y="281"/>
                  </a:lnTo>
                  <a:lnTo>
                    <a:pt x="130" y="265"/>
                  </a:lnTo>
                  <a:lnTo>
                    <a:pt x="101" y="246"/>
                  </a:lnTo>
                  <a:lnTo>
                    <a:pt x="87" y="236"/>
                  </a:lnTo>
                  <a:lnTo>
                    <a:pt x="80" y="222"/>
                  </a:lnTo>
                  <a:lnTo>
                    <a:pt x="85" y="217"/>
                  </a:lnTo>
                  <a:lnTo>
                    <a:pt x="71" y="196"/>
                  </a:lnTo>
                  <a:lnTo>
                    <a:pt x="54" y="165"/>
                  </a:lnTo>
                  <a:lnTo>
                    <a:pt x="37" y="132"/>
                  </a:lnTo>
                  <a:lnTo>
                    <a:pt x="33" y="125"/>
                  </a:lnTo>
                  <a:lnTo>
                    <a:pt x="28" y="113"/>
                  </a:lnTo>
                  <a:lnTo>
                    <a:pt x="14" y="104"/>
                  </a:lnTo>
                  <a:lnTo>
                    <a:pt x="2" y="97"/>
                  </a:lnTo>
                  <a:lnTo>
                    <a:pt x="9" y="90"/>
                  </a:lnTo>
                  <a:lnTo>
                    <a:pt x="0" y="73"/>
                  </a:lnTo>
                  <a:lnTo>
                    <a:pt x="7" y="64"/>
                  </a:lnTo>
                  <a:lnTo>
                    <a:pt x="19" y="52"/>
                  </a:lnTo>
                  <a:lnTo>
                    <a:pt x="21" y="59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23" y="68"/>
                  </a:lnTo>
                  <a:lnTo>
                    <a:pt x="30" y="68"/>
                  </a:lnTo>
                  <a:lnTo>
                    <a:pt x="35" y="78"/>
                  </a:lnTo>
                  <a:lnTo>
                    <a:pt x="45" y="71"/>
                  </a:lnTo>
                  <a:lnTo>
                    <a:pt x="49" y="61"/>
                  </a:lnTo>
                  <a:lnTo>
                    <a:pt x="59" y="45"/>
                  </a:lnTo>
                  <a:lnTo>
                    <a:pt x="78" y="40"/>
                  </a:lnTo>
                  <a:lnTo>
                    <a:pt x="94" y="23"/>
                  </a:lnTo>
                  <a:lnTo>
                    <a:pt x="101" y="12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13" y="7"/>
                  </a:lnTo>
                  <a:lnTo>
                    <a:pt x="118" y="14"/>
                  </a:lnTo>
                  <a:lnTo>
                    <a:pt x="125" y="19"/>
                  </a:lnTo>
                  <a:lnTo>
                    <a:pt x="134" y="3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4" name="Freeform 248"/>
            <p:cNvSpPr>
              <a:spLocks noEditPoints="1"/>
            </p:cNvSpPr>
            <p:nvPr/>
          </p:nvSpPr>
          <p:spPr bwMode="auto">
            <a:xfrm>
              <a:off x="7631229" y="3401220"/>
              <a:ext cx="259061" cy="368139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5" name="Freeform 250"/>
            <p:cNvSpPr>
              <a:spLocks noEditPoints="1"/>
            </p:cNvSpPr>
            <p:nvPr/>
          </p:nvSpPr>
          <p:spPr bwMode="auto">
            <a:xfrm>
              <a:off x="8289107" y="3987516"/>
              <a:ext cx="415861" cy="228383"/>
            </a:xfrm>
            <a:custGeom>
              <a:avLst/>
              <a:gdLst>
                <a:gd name="T0" fmla="*/ 241 w 244"/>
                <a:gd name="T1" fmla="*/ 71 h 134"/>
                <a:gd name="T2" fmla="*/ 229 w 244"/>
                <a:gd name="T3" fmla="*/ 66 h 134"/>
                <a:gd name="T4" fmla="*/ 218 w 244"/>
                <a:gd name="T5" fmla="*/ 42 h 134"/>
                <a:gd name="T6" fmla="*/ 222 w 244"/>
                <a:gd name="T7" fmla="*/ 47 h 134"/>
                <a:gd name="T8" fmla="*/ 234 w 244"/>
                <a:gd name="T9" fmla="*/ 59 h 134"/>
                <a:gd name="T10" fmla="*/ 241 w 244"/>
                <a:gd name="T11" fmla="*/ 71 h 134"/>
                <a:gd name="T12" fmla="*/ 177 w 244"/>
                <a:gd name="T13" fmla="*/ 49 h 134"/>
                <a:gd name="T14" fmla="*/ 168 w 244"/>
                <a:gd name="T15" fmla="*/ 54 h 134"/>
                <a:gd name="T16" fmla="*/ 149 w 244"/>
                <a:gd name="T17" fmla="*/ 61 h 134"/>
                <a:gd name="T18" fmla="*/ 128 w 244"/>
                <a:gd name="T19" fmla="*/ 56 h 134"/>
                <a:gd name="T20" fmla="*/ 118 w 244"/>
                <a:gd name="T21" fmla="*/ 47 h 134"/>
                <a:gd name="T22" fmla="*/ 142 w 244"/>
                <a:gd name="T23" fmla="*/ 49 h 134"/>
                <a:gd name="T24" fmla="*/ 147 w 244"/>
                <a:gd name="T25" fmla="*/ 40 h 134"/>
                <a:gd name="T26" fmla="*/ 158 w 244"/>
                <a:gd name="T27" fmla="*/ 47 h 134"/>
                <a:gd name="T28" fmla="*/ 173 w 244"/>
                <a:gd name="T29" fmla="*/ 37 h 134"/>
                <a:gd name="T30" fmla="*/ 180 w 244"/>
                <a:gd name="T31" fmla="*/ 26 h 134"/>
                <a:gd name="T32" fmla="*/ 182 w 244"/>
                <a:gd name="T33" fmla="*/ 37 h 134"/>
                <a:gd name="T34" fmla="*/ 99 w 244"/>
                <a:gd name="T35" fmla="*/ 80 h 134"/>
                <a:gd name="T36" fmla="*/ 113 w 244"/>
                <a:gd name="T37" fmla="*/ 90 h 134"/>
                <a:gd name="T38" fmla="*/ 135 w 244"/>
                <a:gd name="T39" fmla="*/ 106 h 134"/>
                <a:gd name="T40" fmla="*/ 147 w 244"/>
                <a:gd name="T41" fmla="*/ 118 h 134"/>
                <a:gd name="T42" fmla="*/ 158 w 244"/>
                <a:gd name="T43" fmla="*/ 127 h 134"/>
                <a:gd name="T44" fmla="*/ 147 w 244"/>
                <a:gd name="T45" fmla="*/ 134 h 134"/>
                <a:gd name="T46" fmla="*/ 128 w 244"/>
                <a:gd name="T47" fmla="*/ 127 h 134"/>
                <a:gd name="T48" fmla="*/ 99 w 244"/>
                <a:gd name="T49" fmla="*/ 113 h 134"/>
                <a:gd name="T50" fmla="*/ 80 w 244"/>
                <a:gd name="T51" fmla="*/ 90 h 134"/>
                <a:gd name="T52" fmla="*/ 47 w 244"/>
                <a:gd name="T53" fmla="*/ 87 h 134"/>
                <a:gd name="T54" fmla="*/ 38 w 244"/>
                <a:gd name="T55" fmla="*/ 106 h 134"/>
                <a:gd name="T56" fmla="*/ 17 w 244"/>
                <a:gd name="T57" fmla="*/ 108 h 134"/>
                <a:gd name="T58" fmla="*/ 0 w 244"/>
                <a:gd name="T59" fmla="*/ 54 h 134"/>
                <a:gd name="T60" fmla="*/ 28 w 244"/>
                <a:gd name="T61" fmla="*/ 11 h 134"/>
                <a:gd name="T62" fmla="*/ 69 w 244"/>
                <a:gd name="T63" fmla="*/ 30 h 134"/>
                <a:gd name="T64" fmla="*/ 80 w 244"/>
                <a:gd name="T65" fmla="*/ 49 h 134"/>
                <a:gd name="T66" fmla="*/ 111 w 244"/>
                <a:gd name="T67" fmla="*/ 66 h 134"/>
                <a:gd name="T68" fmla="*/ 99 w 244"/>
                <a:gd name="T69" fmla="*/ 80 h 134"/>
                <a:gd name="T70" fmla="*/ 196 w 244"/>
                <a:gd name="T71" fmla="*/ 33 h 134"/>
                <a:gd name="T72" fmla="*/ 187 w 244"/>
                <a:gd name="T73" fmla="*/ 28 h 134"/>
                <a:gd name="T74" fmla="*/ 177 w 244"/>
                <a:gd name="T75" fmla="*/ 16 h 134"/>
                <a:gd name="T76" fmla="*/ 156 w 244"/>
                <a:gd name="T77" fmla="*/ 4 h 134"/>
                <a:gd name="T78" fmla="*/ 168 w 244"/>
                <a:gd name="T79" fmla="*/ 4 h 134"/>
                <a:gd name="T80" fmla="*/ 182 w 244"/>
                <a:gd name="T81" fmla="*/ 11 h 134"/>
                <a:gd name="T82" fmla="*/ 194 w 244"/>
                <a:gd name="T83" fmla="*/ 2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134">
                  <a:moveTo>
                    <a:pt x="241" y="71"/>
                  </a:moveTo>
                  <a:lnTo>
                    <a:pt x="241" y="71"/>
                  </a:lnTo>
                  <a:lnTo>
                    <a:pt x="236" y="73"/>
                  </a:lnTo>
                  <a:lnTo>
                    <a:pt x="229" y="66"/>
                  </a:lnTo>
                  <a:lnTo>
                    <a:pt x="222" y="54"/>
                  </a:lnTo>
                  <a:lnTo>
                    <a:pt x="218" y="42"/>
                  </a:lnTo>
                  <a:lnTo>
                    <a:pt x="220" y="40"/>
                  </a:lnTo>
                  <a:lnTo>
                    <a:pt x="222" y="47"/>
                  </a:lnTo>
                  <a:lnTo>
                    <a:pt x="227" y="49"/>
                  </a:lnTo>
                  <a:lnTo>
                    <a:pt x="234" y="59"/>
                  </a:lnTo>
                  <a:lnTo>
                    <a:pt x="244" y="66"/>
                  </a:lnTo>
                  <a:lnTo>
                    <a:pt x="241" y="71"/>
                  </a:lnTo>
                  <a:close/>
                  <a:moveTo>
                    <a:pt x="177" y="49"/>
                  </a:moveTo>
                  <a:lnTo>
                    <a:pt x="177" y="49"/>
                  </a:lnTo>
                  <a:lnTo>
                    <a:pt x="168" y="49"/>
                  </a:lnTo>
                  <a:lnTo>
                    <a:pt x="168" y="54"/>
                  </a:lnTo>
                  <a:lnTo>
                    <a:pt x="158" y="59"/>
                  </a:lnTo>
                  <a:lnTo>
                    <a:pt x="149" y="61"/>
                  </a:lnTo>
                  <a:lnTo>
                    <a:pt x="139" y="61"/>
                  </a:lnTo>
                  <a:lnTo>
                    <a:pt x="128" y="56"/>
                  </a:lnTo>
                  <a:lnTo>
                    <a:pt x="118" y="54"/>
                  </a:lnTo>
                  <a:lnTo>
                    <a:pt x="118" y="47"/>
                  </a:lnTo>
                  <a:lnTo>
                    <a:pt x="135" y="49"/>
                  </a:lnTo>
                  <a:lnTo>
                    <a:pt x="142" y="49"/>
                  </a:lnTo>
                  <a:lnTo>
                    <a:pt x="144" y="40"/>
                  </a:lnTo>
                  <a:lnTo>
                    <a:pt x="147" y="40"/>
                  </a:lnTo>
                  <a:lnTo>
                    <a:pt x="149" y="49"/>
                  </a:lnTo>
                  <a:lnTo>
                    <a:pt x="158" y="47"/>
                  </a:lnTo>
                  <a:lnTo>
                    <a:pt x="163" y="42"/>
                  </a:lnTo>
                  <a:lnTo>
                    <a:pt x="173" y="37"/>
                  </a:lnTo>
                  <a:lnTo>
                    <a:pt x="170" y="28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2" y="37"/>
                  </a:lnTo>
                  <a:lnTo>
                    <a:pt x="177" y="49"/>
                  </a:lnTo>
                  <a:close/>
                  <a:moveTo>
                    <a:pt x="99" y="80"/>
                  </a:moveTo>
                  <a:lnTo>
                    <a:pt x="99" y="80"/>
                  </a:lnTo>
                  <a:lnTo>
                    <a:pt x="113" y="90"/>
                  </a:lnTo>
                  <a:lnTo>
                    <a:pt x="125" y="106"/>
                  </a:lnTo>
                  <a:lnTo>
                    <a:pt x="135" y="106"/>
                  </a:lnTo>
                  <a:lnTo>
                    <a:pt x="135" y="113"/>
                  </a:lnTo>
                  <a:lnTo>
                    <a:pt x="147" y="118"/>
                  </a:lnTo>
                  <a:lnTo>
                    <a:pt x="139" y="120"/>
                  </a:lnTo>
                  <a:lnTo>
                    <a:pt x="158" y="127"/>
                  </a:lnTo>
                  <a:lnTo>
                    <a:pt x="156" y="132"/>
                  </a:lnTo>
                  <a:lnTo>
                    <a:pt x="147" y="134"/>
                  </a:lnTo>
                  <a:lnTo>
                    <a:pt x="142" y="130"/>
                  </a:lnTo>
                  <a:lnTo>
                    <a:pt x="128" y="127"/>
                  </a:lnTo>
                  <a:lnTo>
                    <a:pt x="111" y="125"/>
                  </a:lnTo>
                  <a:lnTo>
                    <a:pt x="99" y="113"/>
                  </a:lnTo>
                  <a:lnTo>
                    <a:pt x="90" y="106"/>
                  </a:lnTo>
                  <a:lnTo>
                    <a:pt x="80" y="90"/>
                  </a:lnTo>
                  <a:lnTo>
                    <a:pt x="59" y="82"/>
                  </a:lnTo>
                  <a:lnTo>
                    <a:pt x="47" y="87"/>
                  </a:lnTo>
                  <a:lnTo>
                    <a:pt x="35" y="94"/>
                  </a:lnTo>
                  <a:lnTo>
                    <a:pt x="38" y="106"/>
                  </a:lnTo>
                  <a:lnTo>
                    <a:pt x="26" y="111"/>
                  </a:lnTo>
                  <a:lnTo>
                    <a:pt x="17" y="108"/>
                  </a:lnTo>
                  <a:lnTo>
                    <a:pt x="0" y="106"/>
                  </a:lnTo>
                  <a:lnTo>
                    <a:pt x="0" y="54"/>
                  </a:lnTo>
                  <a:lnTo>
                    <a:pt x="0" y="2"/>
                  </a:lnTo>
                  <a:lnTo>
                    <a:pt x="28" y="11"/>
                  </a:lnTo>
                  <a:lnTo>
                    <a:pt x="57" y="23"/>
                  </a:lnTo>
                  <a:lnTo>
                    <a:pt x="69" y="30"/>
                  </a:lnTo>
                  <a:lnTo>
                    <a:pt x="78" y="37"/>
                  </a:lnTo>
                  <a:lnTo>
                    <a:pt x="80" y="49"/>
                  </a:lnTo>
                  <a:lnTo>
                    <a:pt x="106" y="59"/>
                  </a:lnTo>
                  <a:lnTo>
                    <a:pt x="111" y="66"/>
                  </a:lnTo>
                  <a:lnTo>
                    <a:pt x="97" y="68"/>
                  </a:lnTo>
                  <a:lnTo>
                    <a:pt x="99" y="80"/>
                  </a:lnTo>
                  <a:close/>
                  <a:moveTo>
                    <a:pt x="196" y="33"/>
                  </a:moveTo>
                  <a:lnTo>
                    <a:pt x="196" y="33"/>
                  </a:lnTo>
                  <a:lnTo>
                    <a:pt x="192" y="37"/>
                  </a:lnTo>
                  <a:lnTo>
                    <a:pt x="187" y="28"/>
                  </a:lnTo>
                  <a:lnTo>
                    <a:pt x="184" y="21"/>
                  </a:lnTo>
                  <a:lnTo>
                    <a:pt x="177" y="16"/>
                  </a:lnTo>
                  <a:lnTo>
                    <a:pt x="168" y="9"/>
                  </a:lnTo>
                  <a:lnTo>
                    <a:pt x="156" y="4"/>
                  </a:lnTo>
                  <a:lnTo>
                    <a:pt x="161" y="0"/>
                  </a:lnTo>
                  <a:lnTo>
                    <a:pt x="168" y="4"/>
                  </a:lnTo>
                  <a:lnTo>
                    <a:pt x="175" y="7"/>
                  </a:lnTo>
                  <a:lnTo>
                    <a:pt x="182" y="11"/>
                  </a:lnTo>
                  <a:lnTo>
                    <a:pt x="187" y="19"/>
                  </a:lnTo>
                  <a:lnTo>
                    <a:pt x="194" y="23"/>
                  </a:lnTo>
                  <a:lnTo>
                    <a:pt x="196" y="33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6" name="Freeform 254"/>
            <p:cNvSpPr>
              <a:spLocks/>
            </p:cNvSpPr>
            <p:nvPr/>
          </p:nvSpPr>
          <p:spPr bwMode="auto">
            <a:xfrm>
              <a:off x="2540342" y="3401220"/>
              <a:ext cx="44313" cy="17044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7" name="Freeform 256"/>
            <p:cNvSpPr>
              <a:spLocks/>
            </p:cNvSpPr>
            <p:nvPr/>
          </p:nvSpPr>
          <p:spPr bwMode="auto">
            <a:xfrm>
              <a:off x="7825524" y="2610157"/>
              <a:ext cx="180661" cy="189183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8" name="Freeform 258"/>
            <p:cNvSpPr>
              <a:spLocks/>
            </p:cNvSpPr>
            <p:nvPr/>
          </p:nvSpPr>
          <p:spPr bwMode="auto">
            <a:xfrm>
              <a:off x="4132203" y="2639376"/>
              <a:ext cx="88626" cy="194296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114">
                  <a:moveTo>
                    <a:pt x="22" y="0"/>
                  </a:moveTo>
                  <a:lnTo>
                    <a:pt x="22" y="0"/>
                  </a:lnTo>
                  <a:lnTo>
                    <a:pt x="2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48" y="7"/>
                  </a:lnTo>
                  <a:lnTo>
                    <a:pt x="52" y="19"/>
                  </a:lnTo>
                  <a:lnTo>
                    <a:pt x="43" y="24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41" y="54"/>
                  </a:lnTo>
                  <a:lnTo>
                    <a:pt x="33" y="57"/>
                  </a:lnTo>
                  <a:lnTo>
                    <a:pt x="41" y="69"/>
                  </a:lnTo>
                  <a:lnTo>
                    <a:pt x="36" y="83"/>
                  </a:lnTo>
                  <a:lnTo>
                    <a:pt x="41" y="88"/>
                  </a:lnTo>
                  <a:lnTo>
                    <a:pt x="38" y="95"/>
                  </a:lnTo>
                  <a:lnTo>
                    <a:pt x="33" y="102"/>
                  </a:lnTo>
                  <a:lnTo>
                    <a:pt x="33" y="109"/>
                  </a:lnTo>
                  <a:lnTo>
                    <a:pt x="29" y="114"/>
                  </a:lnTo>
                  <a:lnTo>
                    <a:pt x="19" y="111"/>
                  </a:lnTo>
                  <a:lnTo>
                    <a:pt x="10" y="111"/>
                  </a:lnTo>
                  <a:lnTo>
                    <a:pt x="15" y="97"/>
                  </a:lnTo>
                  <a:lnTo>
                    <a:pt x="12" y="85"/>
                  </a:lnTo>
                  <a:lnTo>
                    <a:pt x="5" y="83"/>
                  </a:lnTo>
                  <a:lnTo>
                    <a:pt x="0" y="76"/>
                  </a:lnTo>
                  <a:lnTo>
                    <a:pt x="3" y="62"/>
                  </a:lnTo>
                  <a:lnTo>
                    <a:pt x="10" y="54"/>
                  </a:lnTo>
                  <a:lnTo>
                    <a:pt x="10" y="45"/>
                  </a:lnTo>
                  <a:lnTo>
                    <a:pt x="12" y="33"/>
                  </a:lnTo>
                  <a:lnTo>
                    <a:pt x="12" y="24"/>
                  </a:lnTo>
                  <a:lnTo>
                    <a:pt x="10" y="17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09" name="Freeform 264"/>
            <p:cNvSpPr>
              <a:spLocks/>
            </p:cNvSpPr>
            <p:nvPr/>
          </p:nvSpPr>
          <p:spPr bwMode="auto">
            <a:xfrm>
              <a:off x="5797351" y="3179655"/>
              <a:ext cx="23861" cy="4431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0" name="Freeform 270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1" name="Freeform 271"/>
            <p:cNvSpPr>
              <a:spLocks/>
            </p:cNvSpPr>
            <p:nvPr/>
          </p:nvSpPr>
          <p:spPr bwMode="auto">
            <a:xfrm>
              <a:off x="3922568" y="3131933"/>
              <a:ext cx="238609" cy="201113"/>
            </a:xfrm>
            <a:custGeom>
              <a:avLst/>
              <a:gdLst>
                <a:gd name="T0" fmla="*/ 138 w 140"/>
                <a:gd name="T1" fmla="*/ 5 h 118"/>
                <a:gd name="T2" fmla="*/ 138 w 140"/>
                <a:gd name="T3" fmla="*/ 5 h 118"/>
                <a:gd name="T4" fmla="*/ 138 w 140"/>
                <a:gd name="T5" fmla="*/ 31 h 118"/>
                <a:gd name="T6" fmla="*/ 83 w 140"/>
                <a:gd name="T7" fmla="*/ 31 h 118"/>
                <a:gd name="T8" fmla="*/ 85 w 140"/>
                <a:gd name="T9" fmla="*/ 76 h 118"/>
                <a:gd name="T10" fmla="*/ 71 w 140"/>
                <a:gd name="T11" fmla="*/ 78 h 118"/>
                <a:gd name="T12" fmla="*/ 67 w 140"/>
                <a:gd name="T13" fmla="*/ 85 h 118"/>
                <a:gd name="T14" fmla="*/ 69 w 140"/>
                <a:gd name="T15" fmla="*/ 111 h 118"/>
                <a:gd name="T16" fmla="*/ 5 w 140"/>
                <a:gd name="T17" fmla="*/ 111 h 118"/>
                <a:gd name="T18" fmla="*/ 0 w 140"/>
                <a:gd name="T19" fmla="*/ 118 h 118"/>
                <a:gd name="T20" fmla="*/ 3 w 140"/>
                <a:gd name="T21" fmla="*/ 109 h 118"/>
                <a:gd name="T22" fmla="*/ 3 w 140"/>
                <a:gd name="T23" fmla="*/ 109 h 118"/>
                <a:gd name="T24" fmla="*/ 38 w 140"/>
                <a:gd name="T25" fmla="*/ 109 h 118"/>
                <a:gd name="T26" fmla="*/ 41 w 140"/>
                <a:gd name="T27" fmla="*/ 104 h 118"/>
                <a:gd name="T28" fmla="*/ 48 w 140"/>
                <a:gd name="T29" fmla="*/ 94 h 118"/>
                <a:gd name="T30" fmla="*/ 52 w 140"/>
                <a:gd name="T31" fmla="*/ 71 h 118"/>
                <a:gd name="T32" fmla="*/ 76 w 140"/>
                <a:gd name="T33" fmla="*/ 52 h 118"/>
                <a:gd name="T34" fmla="*/ 83 w 140"/>
                <a:gd name="T35" fmla="*/ 28 h 118"/>
                <a:gd name="T36" fmla="*/ 88 w 140"/>
                <a:gd name="T37" fmla="*/ 28 h 118"/>
                <a:gd name="T38" fmla="*/ 95 w 140"/>
                <a:gd name="T39" fmla="*/ 14 h 118"/>
                <a:gd name="T40" fmla="*/ 107 w 140"/>
                <a:gd name="T41" fmla="*/ 12 h 118"/>
                <a:gd name="T42" fmla="*/ 114 w 140"/>
                <a:gd name="T43" fmla="*/ 14 h 118"/>
                <a:gd name="T44" fmla="*/ 121 w 140"/>
                <a:gd name="T45" fmla="*/ 14 h 118"/>
                <a:gd name="T46" fmla="*/ 126 w 140"/>
                <a:gd name="T47" fmla="*/ 9 h 118"/>
                <a:gd name="T48" fmla="*/ 138 w 140"/>
                <a:gd name="T49" fmla="*/ 9 h 118"/>
                <a:gd name="T50" fmla="*/ 135 w 140"/>
                <a:gd name="T51" fmla="*/ 0 h 118"/>
                <a:gd name="T52" fmla="*/ 140 w 140"/>
                <a:gd name="T53" fmla="*/ 0 h 118"/>
                <a:gd name="T54" fmla="*/ 140 w 140"/>
                <a:gd name="T55" fmla="*/ 0 h 118"/>
                <a:gd name="T56" fmla="*/ 138 w 140"/>
                <a:gd name="T5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118">
                  <a:moveTo>
                    <a:pt x="138" y="5"/>
                  </a:moveTo>
                  <a:lnTo>
                    <a:pt x="138" y="5"/>
                  </a:lnTo>
                  <a:lnTo>
                    <a:pt x="138" y="31"/>
                  </a:lnTo>
                  <a:lnTo>
                    <a:pt x="83" y="31"/>
                  </a:lnTo>
                  <a:lnTo>
                    <a:pt x="85" y="76"/>
                  </a:lnTo>
                  <a:lnTo>
                    <a:pt x="71" y="78"/>
                  </a:lnTo>
                  <a:lnTo>
                    <a:pt x="67" y="85"/>
                  </a:lnTo>
                  <a:lnTo>
                    <a:pt x="69" y="111"/>
                  </a:lnTo>
                  <a:lnTo>
                    <a:pt x="5" y="111"/>
                  </a:lnTo>
                  <a:lnTo>
                    <a:pt x="0" y="118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38" y="109"/>
                  </a:lnTo>
                  <a:lnTo>
                    <a:pt x="41" y="104"/>
                  </a:lnTo>
                  <a:lnTo>
                    <a:pt x="48" y="94"/>
                  </a:lnTo>
                  <a:lnTo>
                    <a:pt x="52" y="71"/>
                  </a:lnTo>
                  <a:lnTo>
                    <a:pt x="76" y="52"/>
                  </a:lnTo>
                  <a:lnTo>
                    <a:pt x="83" y="28"/>
                  </a:lnTo>
                  <a:lnTo>
                    <a:pt x="88" y="28"/>
                  </a:lnTo>
                  <a:lnTo>
                    <a:pt x="95" y="14"/>
                  </a:lnTo>
                  <a:lnTo>
                    <a:pt x="107" y="12"/>
                  </a:lnTo>
                  <a:lnTo>
                    <a:pt x="114" y="14"/>
                  </a:lnTo>
                  <a:lnTo>
                    <a:pt x="121" y="14"/>
                  </a:lnTo>
                  <a:lnTo>
                    <a:pt x="126" y="9"/>
                  </a:lnTo>
                  <a:lnTo>
                    <a:pt x="138" y="9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2" name="Freeform 276"/>
            <p:cNvSpPr>
              <a:spLocks/>
            </p:cNvSpPr>
            <p:nvPr/>
          </p:nvSpPr>
          <p:spPr bwMode="auto">
            <a:xfrm>
              <a:off x="3910637" y="3459168"/>
              <a:ext cx="170435" cy="121010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71">
                  <a:moveTo>
                    <a:pt x="50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9" y="9"/>
                  </a:lnTo>
                  <a:lnTo>
                    <a:pt x="76" y="21"/>
                  </a:lnTo>
                  <a:lnTo>
                    <a:pt x="88" y="33"/>
                  </a:lnTo>
                  <a:lnTo>
                    <a:pt x="90" y="42"/>
                  </a:lnTo>
                  <a:lnTo>
                    <a:pt x="92" y="52"/>
                  </a:lnTo>
                  <a:lnTo>
                    <a:pt x="97" y="59"/>
                  </a:lnTo>
                  <a:lnTo>
                    <a:pt x="100" y="63"/>
                  </a:lnTo>
                  <a:lnTo>
                    <a:pt x="100" y="68"/>
                  </a:lnTo>
                  <a:lnTo>
                    <a:pt x="97" y="71"/>
                  </a:lnTo>
                  <a:lnTo>
                    <a:pt x="88" y="68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71" y="66"/>
                  </a:lnTo>
                  <a:lnTo>
                    <a:pt x="64" y="66"/>
                  </a:lnTo>
                  <a:lnTo>
                    <a:pt x="33" y="66"/>
                  </a:lnTo>
                  <a:lnTo>
                    <a:pt x="29" y="68"/>
                  </a:lnTo>
                  <a:lnTo>
                    <a:pt x="24" y="66"/>
                  </a:lnTo>
                  <a:lnTo>
                    <a:pt x="14" y="71"/>
                  </a:lnTo>
                  <a:lnTo>
                    <a:pt x="12" y="56"/>
                  </a:lnTo>
                  <a:lnTo>
                    <a:pt x="26" y="59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40" y="52"/>
                  </a:lnTo>
                  <a:lnTo>
                    <a:pt x="48" y="54"/>
                  </a:lnTo>
                  <a:lnTo>
                    <a:pt x="55" y="56"/>
                  </a:lnTo>
                  <a:lnTo>
                    <a:pt x="62" y="52"/>
                  </a:lnTo>
                  <a:lnTo>
                    <a:pt x="57" y="47"/>
                  </a:lnTo>
                  <a:lnTo>
                    <a:pt x="52" y="49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1" y="49"/>
                  </a:lnTo>
                  <a:lnTo>
                    <a:pt x="14" y="49"/>
                  </a:lnTo>
                  <a:lnTo>
                    <a:pt x="7" y="37"/>
                  </a:lnTo>
                  <a:lnTo>
                    <a:pt x="0" y="30"/>
                  </a:lnTo>
                  <a:lnTo>
                    <a:pt x="7" y="28"/>
                  </a:lnTo>
                  <a:lnTo>
                    <a:pt x="14" y="16"/>
                  </a:lnTo>
                  <a:lnTo>
                    <a:pt x="19" y="7"/>
                  </a:lnTo>
                  <a:lnTo>
                    <a:pt x="24" y="2"/>
                  </a:lnTo>
                  <a:lnTo>
                    <a:pt x="31" y="2"/>
                  </a:lnTo>
                  <a:lnTo>
                    <a:pt x="4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684412" y="-116555"/>
              <a:ext cx="4959651" cy="2796836"/>
              <a:chOff x="6245882" y="-155406"/>
              <a:chExt cx="6612868" cy="3729114"/>
            </a:xfrm>
            <a:grpFill/>
          </p:grpSpPr>
          <p:sp>
            <p:nvSpPr>
              <p:cNvPr id="234" name="Freeform 233"/>
              <p:cNvSpPr>
                <a:spLocks/>
              </p:cNvSpPr>
              <p:nvPr/>
            </p:nvSpPr>
            <p:spPr bwMode="auto">
              <a:xfrm>
                <a:off x="6852085" y="567238"/>
                <a:ext cx="6006665" cy="3006470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</a:cxnLst>
                <a:rect l="l" t="t" r="r" b="b"/>
                <a:pathLst>
                  <a:path w="6006665" h="3006470">
                    <a:moveTo>
                      <a:pt x="1791129" y="817622"/>
                    </a:moveTo>
                    <a:lnTo>
                      <a:pt x="1782156" y="881716"/>
                    </a:lnTo>
                    <a:lnTo>
                      <a:pt x="1809554" y="895415"/>
                    </a:lnTo>
                    <a:close/>
                    <a:moveTo>
                      <a:pt x="2838307" y="0"/>
                    </a:moveTo>
                    <a:lnTo>
                      <a:pt x="2844246" y="4711"/>
                    </a:lnTo>
                    <a:lnTo>
                      <a:pt x="2850213" y="0"/>
                    </a:lnTo>
                    <a:lnTo>
                      <a:pt x="2916115" y="52267"/>
                    </a:lnTo>
                    <a:lnTo>
                      <a:pt x="2861576" y="90899"/>
                    </a:ln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2991106" y="161345"/>
                    </a:lnTo>
                    <a:lnTo>
                      <a:pt x="3086005" y="161345"/>
                    </a:lnTo>
                    <a:lnTo>
                      <a:pt x="3097912" y="161345"/>
                    </a:lnTo>
                    <a:lnTo>
                      <a:pt x="3179721" y="236336"/>
                    </a:lnTo>
                    <a:lnTo>
                      <a:pt x="3211535" y="295420"/>
                    </a:lnTo>
                    <a:lnTo>
                      <a:pt x="3200173" y="370412"/>
                    </a:lnTo>
                    <a:lnTo>
                      <a:pt x="3161541" y="413589"/>
                    </a:lnTo>
                    <a:lnTo>
                      <a:pt x="3066097" y="488580"/>
                    </a:lnTo>
                    <a:lnTo>
                      <a:pt x="3034283" y="531757"/>
                    </a:lnTo>
                    <a:lnTo>
                      <a:pt x="3082005" y="547664"/>
                    </a:lnTo>
                    <a:lnTo>
                      <a:pt x="3129459" y="575345"/>
                    </a:ln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168359" y="552209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lnTo>
                      <a:pt x="3251895" y="586296"/>
                    </a:lnTo>
                    <a:lnTo>
                      <a:pt x="3259833" y="587670"/>
                    </a:lnTo>
                    <a:lnTo>
                      <a:pt x="3263802" y="586296"/>
                    </a:lnTo>
                    <a:lnTo>
                      <a:pt x="3381970" y="606748"/>
                    </a:lnTo>
                    <a:lnTo>
                      <a:pt x="3388787" y="665832"/>
                    </a:lnTo>
                    <a:lnTo>
                      <a:pt x="3531529" y="686823"/>
                    </a:ln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lnTo>
                      <a:pt x="3625123" y="611293"/>
                    </a:lnTo>
                    <a:lnTo>
                      <a:pt x="3672301" y="611293"/>
                    </a:lnTo>
                    <a:lnTo>
                      <a:pt x="3684207" y="611293"/>
                    </a:lnTo>
                    <a:lnTo>
                      <a:pt x="3743291" y="677194"/>
                    </a:lnTo>
                    <a:lnTo>
                      <a:pt x="3759199" y="756731"/>
                    </a:lnTo>
                    <a:lnTo>
                      <a:pt x="3738747" y="806725"/>
                    </a:lnTo>
                    <a:lnTo>
                      <a:pt x="3786469" y="897623"/>
                    </a:lnTo>
                    <a:lnTo>
                      <a:pt x="3835603" y="933529"/>
                    </a:lnTo>
                    <a:lnTo>
                      <a:pt x="3865460" y="822632"/>
                    </a:lnTo>
                    <a:lnTo>
                      <a:pt x="3875077" y="831139"/>
                    </a:lnTo>
                    <a:lnTo>
                      <a:pt x="3877367" y="822632"/>
                    </a:lnTo>
                    <a:lnTo>
                      <a:pt x="3932151" y="871095"/>
                    </a:ln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0" y="843084"/>
                    </a:ln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lnTo>
                      <a:pt x="4117703" y="752186"/>
                    </a:lnTo>
                    <a:lnTo>
                      <a:pt x="4165425" y="697647"/>
                    </a:lnTo>
                    <a:lnTo>
                      <a:pt x="4175231" y="700048"/>
                    </a:lnTo>
                    <a:lnTo>
                      <a:pt x="4177332" y="697647"/>
                    </a:lnTo>
                    <a:lnTo>
                      <a:pt x="4511384" y="779455"/>
                    </a:lnTo>
                    <a:lnTo>
                      <a:pt x="4543199" y="849902"/>
                    </a:lnTo>
                    <a:lnTo>
                      <a:pt x="4639242" y="932544"/>
                    </a:ln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lnTo>
                      <a:pt x="5279477" y="1015792"/>
                    </a:lnTo>
                    <a:lnTo>
                      <a:pt x="5395510" y="1047031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lnTo>
                      <a:pt x="5581715" y="1090783"/>
                    </a:lnTo>
                    <a:lnTo>
                      <a:pt x="5633981" y="1133960"/>
                    </a:lnTo>
                    <a:lnTo>
                      <a:pt x="5720335" y="1213496"/>
                    </a:ln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lnTo>
                      <a:pt x="5833958" y="1322574"/>
                    </a:lnTo>
                    <a:lnTo>
                      <a:pt x="5936219" y="1338481"/>
                    </a:lnTo>
                    <a:lnTo>
                      <a:pt x="6006665" y="1418018"/>
                    </a:lnTo>
                    <a:lnTo>
                      <a:pt x="5968033" y="1456650"/>
                    </a:lnTo>
                    <a:lnTo>
                      <a:pt x="5908949" y="1468012"/>
                    </a:ln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lnTo>
                      <a:pt x="5817506" y="1536186"/>
                    </a:ln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lnTo>
                      <a:pt x="5633981" y="1511189"/>
                    </a:ln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lnTo>
                      <a:pt x="5570352" y="1586180"/>
                    </a:ln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34271" y="1711358"/>
                    </a:lnTo>
                    <a:lnTo>
                      <a:pt x="5436277" y="1767977"/>
                    </a:lnTo>
                    <a:lnTo>
                      <a:pt x="5397645" y="1779340"/>
                    </a:lnTo>
                    <a:lnTo>
                      <a:pt x="5345378" y="1833879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1758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lnTo>
                      <a:pt x="4974967" y="2027038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lnTo>
                      <a:pt x="4909065" y="2286099"/>
                    </a:lnTo>
                    <a:lnTo>
                      <a:pt x="4897703" y="2354273"/>
                    </a:lnTo>
                    <a:lnTo>
                      <a:pt x="4845437" y="2370180"/>
                    </a:lnTo>
                    <a:lnTo>
                      <a:pt x="4834074" y="2429264"/>
                    </a:ln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lnTo>
                      <a:pt x="4742631" y="2361090"/>
                    </a:lnTo>
                    <a:lnTo>
                      <a:pt x="4715361" y="2220198"/>
                    </a:ln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lnTo>
                      <a:pt x="4861835" y="1771159"/>
                    </a:lnTo>
                    <a:lnTo>
                      <a:pt x="4779535" y="1795247"/>
                    </a:lnTo>
                    <a:lnTo>
                      <a:pt x="4684091" y="1920232"/>
                    </a:lnTo>
                    <a:lnTo>
                      <a:pt x="4715906" y="1967954"/>
                    </a:lnTo>
                    <a:lnTo>
                      <a:pt x="4636369" y="1983861"/>
                    </a:lnTo>
                    <a:lnTo>
                      <a:pt x="4577285" y="1988406"/>
                    </a:lnTo>
                    <a:lnTo>
                      <a:pt x="4577373" y="1987484"/>
                    </a:ln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lnTo>
                      <a:pt x="4357637" y="1952698"/>
                    </a:lnTo>
                    <a:lnTo>
                      <a:pt x="4243233" y="1972499"/>
                    </a:lnTo>
                    <a:lnTo>
                      <a:pt x="4125065" y="2106574"/>
                    </a:lnTo>
                    <a:lnTo>
                      <a:pt x="3984173" y="2263374"/>
                    </a:ln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177332" y="2542887"/>
                    </a:lnTo>
                    <a:lnTo>
                      <a:pt x="4161425" y="2629241"/>
                    </a:lnTo>
                    <a:lnTo>
                      <a:pt x="4109158" y="2708777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lnTo>
                      <a:pt x="1711926" y="2336850"/>
                    </a:ln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lnTo>
                      <a:pt x="1629300" y="2297351"/>
                    </a:ln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lnTo>
                      <a:pt x="1258945" y="2499711"/>
                    </a:ln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70447" y="1902053"/>
                    </a:lnTo>
                    <a:lnTo>
                      <a:pt x="27270" y="1865693"/>
                    </a:lnTo>
                    <a:lnTo>
                      <a:pt x="109078" y="1767977"/>
                    </a:lnTo>
                    <a:lnTo>
                      <a:pt x="145438" y="1724800"/>
                    </a:lnTo>
                    <a:lnTo>
                      <a:pt x="156800" y="1681624"/>
                    </a:ln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lnTo>
                      <a:pt x="255061" y="1102145"/>
                    </a:lnTo>
                    <a:lnTo>
                      <a:pt x="350504" y="1122597"/>
                    </a:lnTo>
                    <a:lnTo>
                      <a:pt x="491397" y="1236221"/>
                    </a:lnTo>
                    <a:lnTo>
                      <a:pt x="523211" y="1283942"/>
                    </a:ln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lnTo>
                      <a:pt x="252950" y="1352062"/>
                    </a:lnTo>
                    <a:lnTo>
                      <a:pt x="232336" y="1358934"/>
                    </a:lnTo>
                    <a:lnTo>
                      <a:pt x="291420" y="1429380"/>
                    </a:lnTo>
                    <a:lnTo>
                      <a:pt x="291420" y="1468012"/>
                    </a:ln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lnTo>
                      <a:pt x="461933" y="1543673"/>
                    </a:lnTo>
                    <a:lnTo>
                      <a:pt x="484035" y="1527096"/>
                    </a:lnTo>
                    <a:lnTo>
                      <a:pt x="463583" y="1461194"/>
                    </a:ln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lnTo>
                      <a:pt x="770365" y="1279397"/>
                    </a:lnTo>
                    <a:lnTo>
                      <a:pt x="845357" y="1231676"/>
                    </a:lnTo>
                    <a:lnTo>
                      <a:pt x="972614" y="1145322"/>
                    </a:lnTo>
                    <a:lnTo>
                      <a:pt x="982566" y="1146649"/>
                    </a:lnTo>
                    <a:lnTo>
                      <a:pt x="984521" y="1145322"/>
                    </a:lnTo>
                    <a:lnTo>
                      <a:pt x="1018608" y="1149867"/>
                    </a:ln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73136" y="1145322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39037" y="1043061"/>
                    </a:lnTo>
                    <a:lnTo>
                      <a:pt x="1345843" y="1074876"/>
                    </a:lnTo>
                    <a:lnTo>
                      <a:pt x="1400382" y="1106690"/>
                    </a:lnTo>
                    <a:lnTo>
                      <a:pt x="1519756" y="1213274"/>
                    </a:lnTo>
                    <a:lnTo>
                      <a:pt x="1543003" y="1172592"/>
                    </a:ln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lnTo>
                      <a:pt x="1452104" y="949890"/>
                    </a:lnTo>
                    <a:lnTo>
                      <a:pt x="1452104" y="913531"/>
                    </a:lnTo>
                    <a:lnTo>
                      <a:pt x="1522551" y="811270"/>
                    </a:ln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582179" y="677194"/>
                    </a:lnTo>
                    <a:lnTo>
                      <a:pt x="1684440" y="709009"/>
                    </a:lnTo>
                    <a:lnTo>
                      <a:pt x="1688985" y="779455"/>
                    </a:ln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lnTo>
                      <a:pt x="1636718" y="1393021"/>
                    </a:lnTo>
                    <a:lnTo>
                      <a:pt x="1662494" y="1399465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36162" y="1197589"/>
                    </a:lnTo>
                    <a:lnTo>
                      <a:pt x="1758887" y="1133960"/>
                    </a:lnTo>
                    <a:lnTo>
                      <a:pt x="1715710" y="1122597"/>
                    </a:lnTo>
                    <a:lnTo>
                      <a:pt x="1704347" y="1070331"/>
                    </a:lnTo>
                    <a:lnTo>
                      <a:pt x="1736162" y="961252"/>
                    </a:lnTo>
                    <a:lnTo>
                      <a:pt x="1688440" y="865809"/>
                    </a:lnTo>
                    <a:lnTo>
                      <a:pt x="1752069" y="788545"/>
                    </a:ln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3501" y="763548"/>
                    </a:lnTo>
                    <a:lnTo>
                      <a:pt x="1988608" y="811877"/>
                    </a:lnTo>
                    <a:lnTo>
                      <a:pt x="1963408" y="736278"/>
                    </a:ln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lnTo>
                      <a:pt x="2115414" y="578958"/>
                    </a:lnTo>
                    <a:lnTo>
                      <a:pt x="2192927" y="559026"/>
                    </a:lnTo>
                    <a:lnTo>
                      <a:pt x="2167930" y="493125"/>
                    </a:lnTo>
                    <a:lnTo>
                      <a:pt x="2204289" y="402226"/>
                    </a:lnTo>
                    <a:lnTo>
                      <a:pt x="2247466" y="397681"/>
                    </a:lnTo>
                    <a:lnTo>
                      <a:pt x="2317913" y="322690"/>
                    </a:lnTo>
                    <a:lnTo>
                      <a:pt x="2420173" y="304510"/>
                    </a:lnTo>
                    <a:lnTo>
                      <a:pt x="2429263" y="263606"/>
                    </a:ln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lnTo>
                      <a:pt x="2715593" y="134075"/>
                    </a:lnTo>
                    <a:lnTo>
                      <a:pt x="2751953" y="681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800"/>
              </a:p>
            </p:txBody>
          </p:sp>
          <p:sp>
            <p:nvSpPr>
              <p:cNvPr id="235" name="Freeform 278"/>
              <p:cNvSpPr>
                <a:spLocks/>
              </p:cNvSpPr>
              <p:nvPr/>
            </p:nvSpPr>
            <p:spPr bwMode="auto">
              <a:xfrm>
                <a:off x="10902160" y="812664"/>
                <a:ext cx="299965" cy="227246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00">
                    <a:moveTo>
                      <a:pt x="59" y="83"/>
                    </a:moveTo>
                    <a:lnTo>
                      <a:pt x="120" y="86"/>
                    </a:lnTo>
                    <a:lnTo>
                      <a:pt x="132" y="38"/>
                    </a:lnTo>
                    <a:lnTo>
                      <a:pt x="73" y="5"/>
                    </a:lnTo>
                    <a:lnTo>
                      <a:pt x="30" y="0"/>
                    </a:lnTo>
                    <a:lnTo>
                      <a:pt x="9" y="15"/>
                    </a:lnTo>
                    <a:lnTo>
                      <a:pt x="0" y="57"/>
                    </a:lnTo>
                    <a:lnTo>
                      <a:pt x="33" y="100"/>
                    </a:lnTo>
                    <a:lnTo>
                      <a:pt x="59" y="83"/>
                    </a:lnTo>
                    <a:lnTo>
                      <a:pt x="59" y="83"/>
                    </a:lnTo>
                    <a:lnTo>
                      <a:pt x="59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6" name="Freeform 279"/>
              <p:cNvSpPr>
                <a:spLocks/>
              </p:cNvSpPr>
              <p:nvPr/>
            </p:nvSpPr>
            <p:spPr bwMode="auto">
              <a:xfrm>
                <a:off x="11008965" y="1142170"/>
                <a:ext cx="140893" cy="79537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35">
                    <a:moveTo>
                      <a:pt x="17" y="5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36" y="35"/>
                    </a:lnTo>
                    <a:lnTo>
                      <a:pt x="62" y="35"/>
                    </a:lnTo>
                    <a:lnTo>
                      <a:pt x="59" y="21"/>
                    </a:lnTo>
                    <a:lnTo>
                      <a:pt x="36" y="0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7" name="Freeform 280"/>
              <p:cNvSpPr>
                <a:spLocks/>
              </p:cNvSpPr>
              <p:nvPr/>
            </p:nvSpPr>
            <p:spPr bwMode="auto">
              <a:xfrm>
                <a:off x="9520502" y="264999"/>
                <a:ext cx="220430" cy="259061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114">
                    <a:moveTo>
                      <a:pt x="92" y="85"/>
                    </a:moveTo>
                    <a:lnTo>
                      <a:pt x="97" y="52"/>
                    </a:lnTo>
                    <a:lnTo>
                      <a:pt x="57" y="5"/>
                    </a:lnTo>
                    <a:lnTo>
                      <a:pt x="42" y="0"/>
                    </a:lnTo>
                    <a:lnTo>
                      <a:pt x="31" y="7"/>
                    </a:lnTo>
                    <a:lnTo>
                      <a:pt x="0" y="114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8" name="Freeform 281"/>
              <p:cNvSpPr>
                <a:spLocks/>
              </p:cNvSpPr>
              <p:nvPr/>
            </p:nvSpPr>
            <p:spPr bwMode="auto">
              <a:xfrm>
                <a:off x="11233940" y="910379"/>
                <a:ext cx="172707" cy="118168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52">
                    <a:moveTo>
                      <a:pt x="57" y="52"/>
                    </a:moveTo>
                    <a:lnTo>
                      <a:pt x="76" y="26"/>
                    </a:lnTo>
                    <a:lnTo>
                      <a:pt x="36" y="9"/>
                    </a:lnTo>
                    <a:lnTo>
                      <a:pt x="5" y="0"/>
                    </a:lnTo>
                    <a:lnTo>
                      <a:pt x="0" y="21"/>
                    </a:lnTo>
                    <a:lnTo>
                      <a:pt x="31" y="45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57" y="5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9" name="Freeform 282"/>
              <p:cNvSpPr>
                <a:spLocks/>
              </p:cNvSpPr>
              <p:nvPr/>
            </p:nvSpPr>
            <p:spPr bwMode="auto">
              <a:xfrm>
                <a:off x="12438345" y="1421684"/>
                <a:ext cx="134076" cy="86354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0" name="Freeform 283"/>
              <p:cNvSpPr>
                <a:spLocks/>
              </p:cNvSpPr>
              <p:nvPr/>
            </p:nvSpPr>
            <p:spPr bwMode="auto">
              <a:xfrm>
                <a:off x="9218264" y="-155406"/>
                <a:ext cx="334053" cy="53403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235">
                    <a:moveTo>
                      <a:pt x="33" y="178"/>
                    </a:moveTo>
                    <a:lnTo>
                      <a:pt x="62" y="209"/>
                    </a:lnTo>
                    <a:lnTo>
                      <a:pt x="107" y="235"/>
                    </a:lnTo>
                    <a:lnTo>
                      <a:pt x="142" y="223"/>
                    </a:lnTo>
                    <a:lnTo>
                      <a:pt x="147" y="145"/>
                    </a:lnTo>
                    <a:lnTo>
                      <a:pt x="109" y="52"/>
                    </a:lnTo>
                    <a:lnTo>
                      <a:pt x="76" y="0"/>
                    </a:lnTo>
                    <a:lnTo>
                      <a:pt x="43" y="24"/>
                    </a:lnTo>
                    <a:lnTo>
                      <a:pt x="0" y="93"/>
                    </a:lnTo>
                    <a:lnTo>
                      <a:pt x="22" y="112"/>
                    </a:lnTo>
                    <a:lnTo>
                      <a:pt x="33" y="178"/>
                    </a:lnTo>
                    <a:lnTo>
                      <a:pt x="33" y="178"/>
                    </a:lnTo>
                    <a:lnTo>
                      <a:pt x="33" y="1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1" name="Freeform 285"/>
              <p:cNvSpPr>
                <a:spLocks/>
              </p:cNvSpPr>
              <p:nvPr/>
            </p:nvSpPr>
            <p:spPr bwMode="auto">
              <a:xfrm>
                <a:off x="7757071" y="689951"/>
                <a:ext cx="638563" cy="838540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1" h="369">
                    <a:moveTo>
                      <a:pt x="17" y="289"/>
                    </a:moveTo>
                    <a:lnTo>
                      <a:pt x="0" y="298"/>
                    </a:lnTo>
                    <a:lnTo>
                      <a:pt x="2" y="327"/>
                    </a:lnTo>
                    <a:lnTo>
                      <a:pt x="31" y="338"/>
                    </a:lnTo>
                    <a:lnTo>
                      <a:pt x="35" y="362"/>
                    </a:lnTo>
                    <a:lnTo>
                      <a:pt x="88" y="369"/>
                    </a:lnTo>
                    <a:lnTo>
                      <a:pt x="97" y="364"/>
                    </a:lnTo>
                    <a:lnTo>
                      <a:pt x="66" y="322"/>
                    </a:lnTo>
                    <a:lnTo>
                      <a:pt x="64" y="279"/>
                    </a:lnTo>
                    <a:lnTo>
                      <a:pt x="90" y="227"/>
                    </a:lnTo>
                    <a:lnTo>
                      <a:pt x="114" y="170"/>
                    </a:lnTo>
                    <a:lnTo>
                      <a:pt x="163" y="114"/>
                    </a:lnTo>
                    <a:lnTo>
                      <a:pt x="213" y="83"/>
                    </a:lnTo>
                    <a:lnTo>
                      <a:pt x="270" y="50"/>
                    </a:lnTo>
                    <a:lnTo>
                      <a:pt x="281" y="28"/>
                    </a:lnTo>
                    <a:lnTo>
                      <a:pt x="270" y="0"/>
                    </a:lnTo>
                    <a:lnTo>
                      <a:pt x="239" y="9"/>
                    </a:lnTo>
                    <a:lnTo>
                      <a:pt x="211" y="35"/>
                    </a:lnTo>
                    <a:lnTo>
                      <a:pt x="158" y="47"/>
                    </a:lnTo>
                    <a:lnTo>
                      <a:pt x="104" y="90"/>
                    </a:lnTo>
                    <a:lnTo>
                      <a:pt x="66" y="125"/>
                    </a:lnTo>
                    <a:lnTo>
                      <a:pt x="71" y="151"/>
                    </a:lnTo>
                    <a:lnTo>
                      <a:pt x="33" y="204"/>
                    </a:lnTo>
                    <a:lnTo>
                      <a:pt x="47" y="211"/>
                    </a:lnTo>
                    <a:lnTo>
                      <a:pt x="17" y="258"/>
                    </a:lnTo>
                    <a:lnTo>
                      <a:pt x="17" y="289"/>
                    </a:lnTo>
                    <a:lnTo>
                      <a:pt x="17" y="289"/>
                    </a:lnTo>
                    <a:lnTo>
                      <a:pt x="17" y="2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2" name="Freeform 286"/>
              <p:cNvSpPr>
                <a:spLocks/>
              </p:cNvSpPr>
              <p:nvPr/>
            </p:nvSpPr>
            <p:spPr bwMode="auto">
              <a:xfrm>
                <a:off x="7516190" y="-73597"/>
                <a:ext cx="240881" cy="197705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3" name="Freeform 287"/>
              <p:cNvSpPr>
                <a:spLocks noEditPoints="1"/>
              </p:cNvSpPr>
              <p:nvPr/>
            </p:nvSpPr>
            <p:spPr bwMode="auto">
              <a:xfrm>
                <a:off x="6245882" y="-14513"/>
                <a:ext cx="624928" cy="731733"/>
              </a:xfrm>
              <a:custGeom>
                <a:avLst/>
                <a:gdLst>
                  <a:gd name="T0" fmla="*/ 232 w 275"/>
                  <a:gd name="T1" fmla="*/ 244 h 322"/>
                  <a:gd name="T2" fmla="*/ 232 w 275"/>
                  <a:gd name="T3" fmla="*/ 244 h 322"/>
                  <a:gd name="T4" fmla="*/ 197 w 275"/>
                  <a:gd name="T5" fmla="*/ 272 h 322"/>
                  <a:gd name="T6" fmla="*/ 168 w 275"/>
                  <a:gd name="T7" fmla="*/ 256 h 322"/>
                  <a:gd name="T8" fmla="*/ 178 w 275"/>
                  <a:gd name="T9" fmla="*/ 237 h 322"/>
                  <a:gd name="T10" fmla="*/ 168 w 275"/>
                  <a:gd name="T11" fmla="*/ 211 h 322"/>
                  <a:gd name="T12" fmla="*/ 201 w 275"/>
                  <a:gd name="T13" fmla="*/ 196 h 322"/>
                  <a:gd name="T14" fmla="*/ 209 w 275"/>
                  <a:gd name="T15" fmla="*/ 225 h 322"/>
                  <a:gd name="T16" fmla="*/ 232 w 275"/>
                  <a:gd name="T17" fmla="*/ 244 h 322"/>
                  <a:gd name="T18" fmla="*/ 126 w 275"/>
                  <a:gd name="T19" fmla="*/ 90 h 322"/>
                  <a:gd name="T20" fmla="*/ 126 w 275"/>
                  <a:gd name="T21" fmla="*/ 90 h 322"/>
                  <a:gd name="T22" fmla="*/ 180 w 275"/>
                  <a:gd name="T23" fmla="*/ 154 h 322"/>
                  <a:gd name="T24" fmla="*/ 140 w 275"/>
                  <a:gd name="T25" fmla="*/ 187 h 322"/>
                  <a:gd name="T26" fmla="*/ 130 w 275"/>
                  <a:gd name="T27" fmla="*/ 244 h 322"/>
                  <a:gd name="T28" fmla="*/ 116 w 275"/>
                  <a:gd name="T29" fmla="*/ 258 h 322"/>
                  <a:gd name="T30" fmla="*/ 109 w 275"/>
                  <a:gd name="T31" fmla="*/ 319 h 322"/>
                  <a:gd name="T32" fmla="*/ 88 w 275"/>
                  <a:gd name="T33" fmla="*/ 322 h 322"/>
                  <a:gd name="T34" fmla="*/ 55 w 275"/>
                  <a:gd name="T35" fmla="*/ 277 h 322"/>
                  <a:gd name="T36" fmla="*/ 69 w 275"/>
                  <a:gd name="T37" fmla="*/ 251 h 322"/>
                  <a:gd name="T38" fmla="*/ 45 w 275"/>
                  <a:gd name="T39" fmla="*/ 230 h 322"/>
                  <a:gd name="T40" fmla="*/ 12 w 275"/>
                  <a:gd name="T41" fmla="*/ 161 h 322"/>
                  <a:gd name="T42" fmla="*/ 0 w 275"/>
                  <a:gd name="T43" fmla="*/ 95 h 322"/>
                  <a:gd name="T44" fmla="*/ 45 w 275"/>
                  <a:gd name="T45" fmla="*/ 61 h 322"/>
                  <a:gd name="T46" fmla="*/ 52 w 275"/>
                  <a:gd name="T47" fmla="*/ 95 h 322"/>
                  <a:gd name="T48" fmla="*/ 76 w 275"/>
                  <a:gd name="T49" fmla="*/ 92 h 322"/>
                  <a:gd name="T50" fmla="*/ 83 w 275"/>
                  <a:gd name="T51" fmla="*/ 61 h 322"/>
                  <a:gd name="T52" fmla="*/ 107 w 275"/>
                  <a:gd name="T53" fmla="*/ 57 h 322"/>
                  <a:gd name="T54" fmla="*/ 126 w 275"/>
                  <a:gd name="T55" fmla="*/ 90 h 322"/>
                  <a:gd name="T56" fmla="*/ 244 w 275"/>
                  <a:gd name="T57" fmla="*/ 24 h 322"/>
                  <a:gd name="T58" fmla="*/ 244 w 275"/>
                  <a:gd name="T59" fmla="*/ 24 h 322"/>
                  <a:gd name="T60" fmla="*/ 275 w 275"/>
                  <a:gd name="T61" fmla="*/ 57 h 322"/>
                  <a:gd name="T62" fmla="*/ 251 w 275"/>
                  <a:gd name="T63" fmla="*/ 106 h 322"/>
                  <a:gd name="T64" fmla="*/ 204 w 275"/>
                  <a:gd name="T65" fmla="*/ 116 h 322"/>
                  <a:gd name="T66" fmla="*/ 156 w 275"/>
                  <a:gd name="T67" fmla="*/ 102 h 322"/>
                  <a:gd name="T68" fmla="*/ 154 w 275"/>
                  <a:gd name="T69" fmla="*/ 76 h 322"/>
                  <a:gd name="T70" fmla="*/ 130 w 275"/>
                  <a:gd name="T71" fmla="*/ 73 h 322"/>
                  <a:gd name="T72" fmla="*/ 112 w 275"/>
                  <a:gd name="T73" fmla="*/ 31 h 322"/>
                  <a:gd name="T74" fmla="*/ 164 w 275"/>
                  <a:gd name="T75" fmla="*/ 5 h 322"/>
                  <a:gd name="T76" fmla="*/ 187 w 275"/>
                  <a:gd name="T77" fmla="*/ 28 h 322"/>
                  <a:gd name="T78" fmla="*/ 201 w 275"/>
                  <a:gd name="T79" fmla="*/ 0 h 322"/>
                  <a:gd name="T80" fmla="*/ 244 w 275"/>
                  <a:gd name="T81" fmla="*/ 24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322">
                    <a:moveTo>
                      <a:pt x="232" y="244"/>
                    </a:moveTo>
                    <a:lnTo>
                      <a:pt x="232" y="244"/>
                    </a:lnTo>
                    <a:lnTo>
                      <a:pt x="197" y="272"/>
                    </a:lnTo>
                    <a:lnTo>
                      <a:pt x="168" y="256"/>
                    </a:lnTo>
                    <a:lnTo>
                      <a:pt x="178" y="237"/>
                    </a:lnTo>
                    <a:lnTo>
                      <a:pt x="168" y="211"/>
                    </a:lnTo>
                    <a:lnTo>
                      <a:pt x="201" y="196"/>
                    </a:lnTo>
                    <a:lnTo>
                      <a:pt x="209" y="225"/>
                    </a:lnTo>
                    <a:lnTo>
                      <a:pt x="232" y="244"/>
                    </a:lnTo>
                    <a:close/>
                    <a:moveTo>
                      <a:pt x="126" y="90"/>
                    </a:moveTo>
                    <a:lnTo>
                      <a:pt x="126" y="90"/>
                    </a:lnTo>
                    <a:lnTo>
                      <a:pt x="180" y="154"/>
                    </a:lnTo>
                    <a:lnTo>
                      <a:pt x="140" y="187"/>
                    </a:lnTo>
                    <a:lnTo>
                      <a:pt x="130" y="244"/>
                    </a:lnTo>
                    <a:lnTo>
                      <a:pt x="116" y="258"/>
                    </a:lnTo>
                    <a:lnTo>
                      <a:pt x="109" y="319"/>
                    </a:lnTo>
                    <a:lnTo>
                      <a:pt x="88" y="322"/>
                    </a:lnTo>
                    <a:lnTo>
                      <a:pt x="55" y="277"/>
                    </a:lnTo>
                    <a:lnTo>
                      <a:pt x="69" y="251"/>
                    </a:lnTo>
                    <a:lnTo>
                      <a:pt x="45" y="230"/>
                    </a:lnTo>
                    <a:lnTo>
                      <a:pt x="12" y="161"/>
                    </a:lnTo>
                    <a:lnTo>
                      <a:pt x="0" y="95"/>
                    </a:lnTo>
                    <a:lnTo>
                      <a:pt x="45" y="61"/>
                    </a:lnTo>
                    <a:lnTo>
                      <a:pt x="52" y="95"/>
                    </a:lnTo>
                    <a:lnTo>
                      <a:pt x="76" y="92"/>
                    </a:lnTo>
                    <a:lnTo>
                      <a:pt x="83" y="61"/>
                    </a:lnTo>
                    <a:lnTo>
                      <a:pt x="107" y="57"/>
                    </a:lnTo>
                    <a:lnTo>
                      <a:pt x="126" y="90"/>
                    </a:lnTo>
                    <a:close/>
                    <a:moveTo>
                      <a:pt x="244" y="24"/>
                    </a:moveTo>
                    <a:lnTo>
                      <a:pt x="244" y="24"/>
                    </a:lnTo>
                    <a:lnTo>
                      <a:pt x="275" y="57"/>
                    </a:lnTo>
                    <a:lnTo>
                      <a:pt x="251" y="106"/>
                    </a:lnTo>
                    <a:lnTo>
                      <a:pt x="204" y="116"/>
                    </a:lnTo>
                    <a:lnTo>
                      <a:pt x="156" y="102"/>
                    </a:lnTo>
                    <a:lnTo>
                      <a:pt x="154" y="76"/>
                    </a:lnTo>
                    <a:lnTo>
                      <a:pt x="130" y="73"/>
                    </a:lnTo>
                    <a:lnTo>
                      <a:pt x="112" y="31"/>
                    </a:lnTo>
                    <a:lnTo>
                      <a:pt x="164" y="5"/>
                    </a:lnTo>
                    <a:lnTo>
                      <a:pt x="187" y="28"/>
                    </a:lnTo>
                    <a:lnTo>
                      <a:pt x="201" y="0"/>
                    </a:lnTo>
                    <a:lnTo>
                      <a:pt x="244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214" name="Freeform 289"/>
            <p:cNvSpPr>
              <a:spLocks noEditPoints="1"/>
            </p:cNvSpPr>
            <p:nvPr/>
          </p:nvSpPr>
          <p:spPr bwMode="auto">
            <a:xfrm>
              <a:off x="8716898" y="4100002"/>
              <a:ext cx="160209" cy="115896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5" name="Freeform 293"/>
            <p:cNvSpPr>
              <a:spLocks/>
            </p:cNvSpPr>
            <p:nvPr/>
          </p:nvSpPr>
          <p:spPr bwMode="auto">
            <a:xfrm>
              <a:off x="1911439" y="3518819"/>
              <a:ext cx="64766" cy="35792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6" name="Freeform 298"/>
            <p:cNvSpPr>
              <a:spLocks/>
            </p:cNvSpPr>
            <p:nvPr/>
          </p:nvSpPr>
          <p:spPr bwMode="auto">
            <a:xfrm>
              <a:off x="5520920" y="3586993"/>
              <a:ext cx="281218" cy="380070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223">
                  <a:moveTo>
                    <a:pt x="12" y="218"/>
                  </a:moveTo>
                  <a:lnTo>
                    <a:pt x="12" y="218"/>
                  </a:lnTo>
                  <a:lnTo>
                    <a:pt x="9" y="223"/>
                  </a:lnTo>
                  <a:lnTo>
                    <a:pt x="0" y="209"/>
                  </a:lnTo>
                  <a:lnTo>
                    <a:pt x="0" y="149"/>
                  </a:lnTo>
                  <a:lnTo>
                    <a:pt x="14" y="133"/>
                  </a:lnTo>
                  <a:lnTo>
                    <a:pt x="19" y="126"/>
                  </a:lnTo>
                  <a:lnTo>
                    <a:pt x="28" y="126"/>
                  </a:lnTo>
                  <a:lnTo>
                    <a:pt x="42" y="116"/>
                  </a:lnTo>
                  <a:lnTo>
                    <a:pt x="64" y="114"/>
                  </a:lnTo>
                  <a:lnTo>
                    <a:pt x="111" y="67"/>
                  </a:lnTo>
                  <a:lnTo>
                    <a:pt x="120" y="52"/>
                  </a:lnTo>
                  <a:lnTo>
                    <a:pt x="130" y="43"/>
                  </a:lnTo>
                  <a:lnTo>
                    <a:pt x="130" y="33"/>
                  </a:lnTo>
                  <a:lnTo>
                    <a:pt x="130" y="17"/>
                  </a:lnTo>
                  <a:lnTo>
                    <a:pt x="130" y="10"/>
                  </a:lnTo>
                  <a:lnTo>
                    <a:pt x="130" y="10"/>
                  </a:lnTo>
                  <a:lnTo>
                    <a:pt x="135" y="10"/>
                  </a:lnTo>
                  <a:lnTo>
                    <a:pt x="142" y="7"/>
                  </a:lnTo>
                  <a:lnTo>
                    <a:pt x="149" y="5"/>
                  </a:lnTo>
                  <a:lnTo>
                    <a:pt x="158" y="0"/>
                  </a:lnTo>
                  <a:lnTo>
                    <a:pt x="165" y="0"/>
                  </a:lnTo>
                  <a:lnTo>
                    <a:pt x="165" y="5"/>
                  </a:lnTo>
                  <a:lnTo>
                    <a:pt x="163" y="14"/>
                  </a:lnTo>
                  <a:lnTo>
                    <a:pt x="163" y="24"/>
                  </a:lnTo>
                  <a:lnTo>
                    <a:pt x="161" y="29"/>
                  </a:lnTo>
                  <a:lnTo>
                    <a:pt x="156" y="45"/>
                  </a:lnTo>
                  <a:lnTo>
                    <a:pt x="146" y="64"/>
                  </a:lnTo>
                  <a:lnTo>
                    <a:pt x="137" y="85"/>
                  </a:lnTo>
                  <a:lnTo>
                    <a:pt x="123" y="109"/>
                  </a:lnTo>
                  <a:lnTo>
                    <a:pt x="109" y="128"/>
                  </a:lnTo>
                  <a:lnTo>
                    <a:pt x="90" y="149"/>
                  </a:lnTo>
                  <a:lnTo>
                    <a:pt x="73" y="164"/>
                  </a:lnTo>
                  <a:lnTo>
                    <a:pt x="49" y="178"/>
                  </a:lnTo>
                  <a:lnTo>
                    <a:pt x="35" y="192"/>
                  </a:lnTo>
                  <a:lnTo>
                    <a:pt x="16" y="211"/>
                  </a:lnTo>
                  <a:lnTo>
                    <a:pt x="12" y="218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7" name="Freeform 301"/>
            <p:cNvSpPr>
              <a:spLocks/>
            </p:cNvSpPr>
            <p:nvPr/>
          </p:nvSpPr>
          <p:spPr bwMode="auto">
            <a:xfrm>
              <a:off x="2794291" y="3752316"/>
              <a:ext cx="112487" cy="117601"/>
            </a:xfrm>
            <a:custGeom>
              <a:avLst/>
              <a:gdLst>
                <a:gd name="T0" fmla="*/ 50 w 66"/>
                <a:gd name="T1" fmla="*/ 0 h 69"/>
                <a:gd name="T2" fmla="*/ 50 w 66"/>
                <a:gd name="T3" fmla="*/ 0 h 69"/>
                <a:gd name="T4" fmla="*/ 66 w 66"/>
                <a:gd name="T5" fmla="*/ 5 h 69"/>
                <a:gd name="T6" fmla="*/ 57 w 66"/>
                <a:gd name="T7" fmla="*/ 19 h 69"/>
                <a:gd name="T8" fmla="*/ 59 w 66"/>
                <a:gd name="T9" fmla="*/ 31 h 69"/>
                <a:gd name="T10" fmla="*/ 66 w 66"/>
                <a:gd name="T11" fmla="*/ 38 h 69"/>
                <a:gd name="T12" fmla="*/ 64 w 66"/>
                <a:gd name="T13" fmla="*/ 48 h 69"/>
                <a:gd name="T14" fmla="*/ 62 w 66"/>
                <a:gd name="T15" fmla="*/ 55 h 69"/>
                <a:gd name="T16" fmla="*/ 57 w 66"/>
                <a:gd name="T17" fmla="*/ 59 h 69"/>
                <a:gd name="T18" fmla="*/ 47 w 66"/>
                <a:gd name="T19" fmla="*/ 57 h 69"/>
                <a:gd name="T20" fmla="*/ 40 w 66"/>
                <a:gd name="T21" fmla="*/ 59 h 69"/>
                <a:gd name="T22" fmla="*/ 33 w 66"/>
                <a:gd name="T23" fmla="*/ 57 h 69"/>
                <a:gd name="T24" fmla="*/ 31 w 66"/>
                <a:gd name="T25" fmla="*/ 62 h 69"/>
                <a:gd name="T26" fmla="*/ 36 w 66"/>
                <a:gd name="T27" fmla="*/ 64 h 69"/>
                <a:gd name="T28" fmla="*/ 33 w 66"/>
                <a:gd name="T29" fmla="*/ 69 h 69"/>
                <a:gd name="T30" fmla="*/ 26 w 66"/>
                <a:gd name="T31" fmla="*/ 67 h 69"/>
                <a:gd name="T32" fmla="*/ 14 w 66"/>
                <a:gd name="T33" fmla="*/ 55 h 69"/>
                <a:gd name="T34" fmla="*/ 12 w 66"/>
                <a:gd name="T35" fmla="*/ 43 h 69"/>
                <a:gd name="T36" fmla="*/ 7 w 66"/>
                <a:gd name="T37" fmla="*/ 43 h 69"/>
                <a:gd name="T38" fmla="*/ 0 w 66"/>
                <a:gd name="T39" fmla="*/ 33 h 69"/>
                <a:gd name="T40" fmla="*/ 2 w 66"/>
                <a:gd name="T41" fmla="*/ 24 h 69"/>
                <a:gd name="T42" fmla="*/ 2 w 66"/>
                <a:gd name="T43" fmla="*/ 22 h 69"/>
                <a:gd name="T44" fmla="*/ 12 w 66"/>
                <a:gd name="T45" fmla="*/ 17 h 69"/>
                <a:gd name="T46" fmla="*/ 14 w 66"/>
                <a:gd name="T47" fmla="*/ 3 h 69"/>
                <a:gd name="T48" fmla="*/ 33 w 66"/>
                <a:gd name="T49" fmla="*/ 5 h 69"/>
                <a:gd name="T50" fmla="*/ 36 w 66"/>
                <a:gd name="T51" fmla="*/ 3 h 69"/>
                <a:gd name="T52" fmla="*/ 50 w 66"/>
                <a:gd name="T5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69">
                  <a:moveTo>
                    <a:pt x="50" y="0"/>
                  </a:moveTo>
                  <a:lnTo>
                    <a:pt x="50" y="0"/>
                  </a:lnTo>
                  <a:lnTo>
                    <a:pt x="66" y="5"/>
                  </a:lnTo>
                  <a:lnTo>
                    <a:pt x="57" y="19"/>
                  </a:lnTo>
                  <a:lnTo>
                    <a:pt x="59" y="31"/>
                  </a:lnTo>
                  <a:lnTo>
                    <a:pt x="66" y="38"/>
                  </a:lnTo>
                  <a:lnTo>
                    <a:pt x="64" y="48"/>
                  </a:lnTo>
                  <a:lnTo>
                    <a:pt x="62" y="55"/>
                  </a:lnTo>
                  <a:lnTo>
                    <a:pt x="57" y="59"/>
                  </a:lnTo>
                  <a:lnTo>
                    <a:pt x="47" y="57"/>
                  </a:lnTo>
                  <a:lnTo>
                    <a:pt x="40" y="59"/>
                  </a:lnTo>
                  <a:lnTo>
                    <a:pt x="33" y="57"/>
                  </a:lnTo>
                  <a:lnTo>
                    <a:pt x="31" y="62"/>
                  </a:lnTo>
                  <a:lnTo>
                    <a:pt x="36" y="64"/>
                  </a:lnTo>
                  <a:lnTo>
                    <a:pt x="33" y="69"/>
                  </a:lnTo>
                  <a:lnTo>
                    <a:pt x="26" y="67"/>
                  </a:lnTo>
                  <a:lnTo>
                    <a:pt x="14" y="55"/>
                  </a:lnTo>
                  <a:lnTo>
                    <a:pt x="12" y="43"/>
                  </a:lnTo>
                  <a:lnTo>
                    <a:pt x="7" y="43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2" y="17"/>
                  </a:lnTo>
                  <a:lnTo>
                    <a:pt x="14" y="3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8" name="Freeform 303"/>
            <p:cNvSpPr>
              <a:spLocks/>
            </p:cNvSpPr>
            <p:nvPr/>
          </p:nvSpPr>
          <p:spPr bwMode="auto">
            <a:xfrm>
              <a:off x="4861664" y="2353045"/>
              <a:ext cx="158505" cy="73288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9" name="Freeform 305"/>
            <p:cNvSpPr>
              <a:spLocks/>
            </p:cNvSpPr>
            <p:nvPr/>
          </p:nvSpPr>
          <p:spPr bwMode="auto">
            <a:xfrm>
              <a:off x="4773038" y="2462123"/>
              <a:ext cx="81809" cy="5624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0" name="Freeform 307"/>
            <p:cNvSpPr>
              <a:spLocks/>
            </p:cNvSpPr>
            <p:nvPr/>
          </p:nvSpPr>
          <p:spPr bwMode="auto">
            <a:xfrm>
              <a:off x="4701455" y="1263967"/>
              <a:ext cx="354504" cy="826610"/>
            </a:xfrm>
            <a:custGeom>
              <a:avLst/>
              <a:gdLst>
                <a:gd name="T0" fmla="*/ 177 w 208"/>
                <a:gd name="T1" fmla="*/ 21 h 485"/>
                <a:gd name="T2" fmla="*/ 177 w 208"/>
                <a:gd name="T3" fmla="*/ 21 h 485"/>
                <a:gd name="T4" fmla="*/ 203 w 208"/>
                <a:gd name="T5" fmla="*/ 52 h 485"/>
                <a:gd name="T6" fmla="*/ 203 w 208"/>
                <a:gd name="T7" fmla="*/ 116 h 485"/>
                <a:gd name="T8" fmla="*/ 208 w 208"/>
                <a:gd name="T9" fmla="*/ 130 h 485"/>
                <a:gd name="T10" fmla="*/ 182 w 208"/>
                <a:gd name="T11" fmla="*/ 142 h 485"/>
                <a:gd name="T12" fmla="*/ 165 w 208"/>
                <a:gd name="T13" fmla="*/ 170 h 485"/>
                <a:gd name="T14" fmla="*/ 168 w 208"/>
                <a:gd name="T15" fmla="*/ 192 h 485"/>
                <a:gd name="T16" fmla="*/ 142 w 208"/>
                <a:gd name="T17" fmla="*/ 222 h 485"/>
                <a:gd name="T18" fmla="*/ 111 w 208"/>
                <a:gd name="T19" fmla="*/ 253 h 485"/>
                <a:gd name="T20" fmla="*/ 99 w 208"/>
                <a:gd name="T21" fmla="*/ 300 h 485"/>
                <a:gd name="T22" fmla="*/ 111 w 208"/>
                <a:gd name="T23" fmla="*/ 324 h 485"/>
                <a:gd name="T24" fmla="*/ 125 w 208"/>
                <a:gd name="T25" fmla="*/ 343 h 485"/>
                <a:gd name="T26" fmla="*/ 111 w 208"/>
                <a:gd name="T27" fmla="*/ 379 h 485"/>
                <a:gd name="T28" fmla="*/ 94 w 208"/>
                <a:gd name="T29" fmla="*/ 386 h 485"/>
                <a:gd name="T30" fmla="*/ 87 w 208"/>
                <a:gd name="T31" fmla="*/ 435 h 485"/>
                <a:gd name="T32" fmla="*/ 78 w 208"/>
                <a:gd name="T33" fmla="*/ 464 h 485"/>
                <a:gd name="T34" fmla="*/ 59 w 208"/>
                <a:gd name="T35" fmla="*/ 461 h 485"/>
                <a:gd name="T36" fmla="*/ 49 w 208"/>
                <a:gd name="T37" fmla="*/ 483 h 485"/>
                <a:gd name="T38" fmla="*/ 31 w 208"/>
                <a:gd name="T39" fmla="*/ 485 h 485"/>
                <a:gd name="T40" fmla="*/ 26 w 208"/>
                <a:gd name="T41" fmla="*/ 457 h 485"/>
                <a:gd name="T42" fmla="*/ 12 w 208"/>
                <a:gd name="T43" fmla="*/ 424 h 485"/>
                <a:gd name="T44" fmla="*/ 0 w 208"/>
                <a:gd name="T45" fmla="*/ 381 h 485"/>
                <a:gd name="T46" fmla="*/ 7 w 208"/>
                <a:gd name="T47" fmla="*/ 362 h 485"/>
                <a:gd name="T48" fmla="*/ 19 w 208"/>
                <a:gd name="T49" fmla="*/ 341 h 485"/>
                <a:gd name="T50" fmla="*/ 26 w 208"/>
                <a:gd name="T51" fmla="*/ 303 h 485"/>
                <a:gd name="T52" fmla="*/ 14 w 208"/>
                <a:gd name="T53" fmla="*/ 286 h 485"/>
                <a:gd name="T54" fmla="*/ 14 w 208"/>
                <a:gd name="T55" fmla="*/ 239 h 485"/>
                <a:gd name="T56" fmla="*/ 26 w 208"/>
                <a:gd name="T57" fmla="*/ 206 h 485"/>
                <a:gd name="T58" fmla="*/ 40 w 208"/>
                <a:gd name="T59" fmla="*/ 206 h 485"/>
                <a:gd name="T60" fmla="*/ 45 w 208"/>
                <a:gd name="T61" fmla="*/ 192 h 485"/>
                <a:gd name="T62" fmla="*/ 40 w 208"/>
                <a:gd name="T63" fmla="*/ 177 h 485"/>
                <a:gd name="T64" fmla="*/ 66 w 208"/>
                <a:gd name="T65" fmla="*/ 125 h 485"/>
                <a:gd name="T66" fmla="*/ 83 w 208"/>
                <a:gd name="T67" fmla="*/ 78 h 485"/>
                <a:gd name="T68" fmla="*/ 92 w 208"/>
                <a:gd name="T69" fmla="*/ 47 h 485"/>
                <a:gd name="T70" fmla="*/ 109 w 208"/>
                <a:gd name="T71" fmla="*/ 50 h 485"/>
                <a:gd name="T72" fmla="*/ 113 w 208"/>
                <a:gd name="T73" fmla="*/ 24 h 485"/>
                <a:gd name="T74" fmla="*/ 144 w 208"/>
                <a:gd name="T75" fmla="*/ 31 h 485"/>
                <a:gd name="T76" fmla="*/ 146 w 208"/>
                <a:gd name="T77" fmla="*/ 2 h 485"/>
                <a:gd name="T78" fmla="*/ 156 w 208"/>
                <a:gd name="T79" fmla="*/ 0 h 485"/>
                <a:gd name="T80" fmla="*/ 177 w 208"/>
                <a:gd name="T81" fmla="*/ 2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8" h="485">
                  <a:moveTo>
                    <a:pt x="177" y="21"/>
                  </a:moveTo>
                  <a:lnTo>
                    <a:pt x="177" y="21"/>
                  </a:lnTo>
                  <a:lnTo>
                    <a:pt x="203" y="52"/>
                  </a:lnTo>
                  <a:lnTo>
                    <a:pt x="203" y="116"/>
                  </a:lnTo>
                  <a:lnTo>
                    <a:pt x="208" y="130"/>
                  </a:lnTo>
                  <a:lnTo>
                    <a:pt x="182" y="142"/>
                  </a:lnTo>
                  <a:lnTo>
                    <a:pt x="165" y="170"/>
                  </a:lnTo>
                  <a:lnTo>
                    <a:pt x="168" y="192"/>
                  </a:lnTo>
                  <a:lnTo>
                    <a:pt x="142" y="222"/>
                  </a:lnTo>
                  <a:lnTo>
                    <a:pt x="111" y="253"/>
                  </a:lnTo>
                  <a:lnTo>
                    <a:pt x="99" y="300"/>
                  </a:lnTo>
                  <a:lnTo>
                    <a:pt x="111" y="324"/>
                  </a:lnTo>
                  <a:lnTo>
                    <a:pt x="125" y="343"/>
                  </a:lnTo>
                  <a:lnTo>
                    <a:pt x="111" y="379"/>
                  </a:lnTo>
                  <a:lnTo>
                    <a:pt x="94" y="386"/>
                  </a:lnTo>
                  <a:lnTo>
                    <a:pt x="87" y="435"/>
                  </a:lnTo>
                  <a:lnTo>
                    <a:pt x="78" y="464"/>
                  </a:lnTo>
                  <a:lnTo>
                    <a:pt x="59" y="461"/>
                  </a:lnTo>
                  <a:lnTo>
                    <a:pt x="49" y="483"/>
                  </a:lnTo>
                  <a:lnTo>
                    <a:pt x="31" y="485"/>
                  </a:lnTo>
                  <a:lnTo>
                    <a:pt x="26" y="457"/>
                  </a:lnTo>
                  <a:lnTo>
                    <a:pt x="12" y="424"/>
                  </a:lnTo>
                  <a:lnTo>
                    <a:pt x="0" y="381"/>
                  </a:lnTo>
                  <a:lnTo>
                    <a:pt x="7" y="362"/>
                  </a:lnTo>
                  <a:lnTo>
                    <a:pt x="19" y="341"/>
                  </a:lnTo>
                  <a:lnTo>
                    <a:pt x="26" y="303"/>
                  </a:lnTo>
                  <a:lnTo>
                    <a:pt x="14" y="286"/>
                  </a:lnTo>
                  <a:lnTo>
                    <a:pt x="14" y="239"/>
                  </a:lnTo>
                  <a:lnTo>
                    <a:pt x="26" y="206"/>
                  </a:lnTo>
                  <a:lnTo>
                    <a:pt x="40" y="206"/>
                  </a:lnTo>
                  <a:lnTo>
                    <a:pt x="45" y="192"/>
                  </a:lnTo>
                  <a:lnTo>
                    <a:pt x="40" y="177"/>
                  </a:lnTo>
                  <a:lnTo>
                    <a:pt x="66" y="125"/>
                  </a:lnTo>
                  <a:lnTo>
                    <a:pt x="83" y="78"/>
                  </a:lnTo>
                  <a:lnTo>
                    <a:pt x="92" y="47"/>
                  </a:lnTo>
                  <a:lnTo>
                    <a:pt x="109" y="50"/>
                  </a:lnTo>
                  <a:lnTo>
                    <a:pt x="113" y="24"/>
                  </a:lnTo>
                  <a:lnTo>
                    <a:pt x="144" y="31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77" y="2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5241733" y="4648802"/>
              <a:ext cx="40986" cy="53079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4769629" y="3261463"/>
              <a:ext cx="286331" cy="455062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3" name="Freeform 323"/>
            <p:cNvSpPr>
              <a:spLocks/>
            </p:cNvSpPr>
            <p:nvPr/>
          </p:nvSpPr>
          <p:spPr bwMode="auto">
            <a:xfrm>
              <a:off x="7845977" y="4147724"/>
              <a:ext cx="64766" cy="28975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4" name="Freeform 325"/>
            <p:cNvSpPr>
              <a:spLocks/>
            </p:cNvSpPr>
            <p:nvPr/>
          </p:nvSpPr>
          <p:spPr bwMode="auto">
            <a:xfrm>
              <a:off x="4604308" y="2813219"/>
              <a:ext cx="109079" cy="233496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5" name="Freeform 327"/>
            <p:cNvSpPr>
              <a:spLocks noEditPoints="1"/>
            </p:cNvSpPr>
            <p:nvPr/>
          </p:nvSpPr>
          <p:spPr bwMode="auto">
            <a:xfrm>
              <a:off x="5115612" y="2642784"/>
              <a:ext cx="516418" cy="223270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6" name="Freeform 329"/>
            <p:cNvSpPr>
              <a:spLocks/>
            </p:cNvSpPr>
            <p:nvPr/>
          </p:nvSpPr>
          <p:spPr bwMode="auto">
            <a:xfrm>
              <a:off x="7713038" y="3200106"/>
              <a:ext cx="47722" cy="10055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7" name="Freeform 335"/>
            <p:cNvSpPr>
              <a:spLocks/>
            </p:cNvSpPr>
            <p:nvPr/>
          </p:nvSpPr>
          <p:spPr bwMode="auto">
            <a:xfrm>
              <a:off x="5008238" y="2232037"/>
              <a:ext cx="495966" cy="330644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8" name="Freeform 337"/>
            <p:cNvSpPr>
              <a:spLocks/>
            </p:cNvSpPr>
            <p:nvPr/>
          </p:nvSpPr>
          <p:spPr bwMode="auto">
            <a:xfrm>
              <a:off x="2785769" y="4785150"/>
              <a:ext cx="141461" cy="158505"/>
            </a:xfrm>
            <a:custGeom>
              <a:avLst/>
              <a:gdLst>
                <a:gd name="T0" fmla="*/ 22 w 83"/>
                <a:gd name="T1" fmla="*/ 0 h 93"/>
                <a:gd name="T2" fmla="*/ 22 w 83"/>
                <a:gd name="T3" fmla="*/ 0 h 93"/>
                <a:gd name="T4" fmla="*/ 41 w 83"/>
                <a:gd name="T5" fmla="*/ 14 h 93"/>
                <a:gd name="T6" fmla="*/ 45 w 83"/>
                <a:gd name="T7" fmla="*/ 14 h 93"/>
                <a:gd name="T8" fmla="*/ 62 w 83"/>
                <a:gd name="T9" fmla="*/ 26 h 93"/>
                <a:gd name="T10" fmla="*/ 74 w 83"/>
                <a:gd name="T11" fmla="*/ 36 h 93"/>
                <a:gd name="T12" fmla="*/ 83 w 83"/>
                <a:gd name="T13" fmla="*/ 50 h 93"/>
                <a:gd name="T14" fmla="*/ 76 w 83"/>
                <a:gd name="T15" fmla="*/ 59 h 93"/>
                <a:gd name="T16" fmla="*/ 81 w 83"/>
                <a:gd name="T17" fmla="*/ 69 h 93"/>
                <a:gd name="T18" fmla="*/ 74 w 83"/>
                <a:gd name="T19" fmla="*/ 81 h 93"/>
                <a:gd name="T20" fmla="*/ 57 w 83"/>
                <a:gd name="T21" fmla="*/ 93 h 93"/>
                <a:gd name="T22" fmla="*/ 43 w 83"/>
                <a:gd name="T23" fmla="*/ 88 h 93"/>
                <a:gd name="T24" fmla="*/ 36 w 83"/>
                <a:gd name="T25" fmla="*/ 90 h 93"/>
                <a:gd name="T26" fmla="*/ 19 w 83"/>
                <a:gd name="T27" fmla="*/ 83 h 93"/>
                <a:gd name="T28" fmla="*/ 10 w 83"/>
                <a:gd name="T29" fmla="*/ 83 h 93"/>
                <a:gd name="T30" fmla="*/ 0 w 83"/>
                <a:gd name="T31" fmla="*/ 74 h 93"/>
                <a:gd name="T32" fmla="*/ 0 w 83"/>
                <a:gd name="T33" fmla="*/ 59 h 93"/>
                <a:gd name="T34" fmla="*/ 5 w 83"/>
                <a:gd name="T35" fmla="*/ 55 h 93"/>
                <a:gd name="T36" fmla="*/ 5 w 83"/>
                <a:gd name="T37" fmla="*/ 36 h 93"/>
                <a:gd name="T38" fmla="*/ 10 w 83"/>
                <a:gd name="T39" fmla="*/ 17 h 93"/>
                <a:gd name="T40" fmla="*/ 12 w 83"/>
                <a:gd name="T41" fmla="*/ 3 h 93"/>
                <a:gd name="T42" fmla="*/ 22 w 8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3">
                  <a:moveTo>
                    <a:pt x="22" y="0"/>
                  </a:moveTo>
                  <a:lnTo>
                    <a:pt x="22" y="0"/>
                  </a:lnTo>
                  <a:lnTo>
                    <a:pt x="41" y="14"/>
                  </a:lnTo>
                  <a:lnTo>
                    <a:pt x="45" y="14"/>
                  </a:lnTo>
                  <a:lnTo>
                    <a:pt x="62" y="26"/>
                  </a:lnTo>
                  <a:lnTo>
                    <a:pt x="74" y="36"/>
                  </a:lnTo>
                  <a:lnTo>
                    <a:pt x="83" y="50"/>
                  </a:lnTo>
                  <a:lnTo>
                    <a:pt x="76" y="59"/>
                  </a:lnTo>
                  <a:lnTo>
                    <a:pt x="81" y="69"/>
                  </a:lnTo>
                  <a:lnTo>
                    <a:pt x="74" y="81"/>
                  </a:lnTo>
                  <a:lnTo>
                    <a:pt x="57" y="93"/>
                  </a:lnTo>
                  <a:lnTo>
                    <a:pt x="43" y="88"/>
                  </a:lnTo>
                  <a:lnTo>
                    <a:pt x="36" y="90"/>
                  </a:lnTo>
                  <a:lnTo>
                    <a:pt x="19" y="83"/>
                  </a:lnTo>
                  <a:lnTo>
                    <a:pt x="10" y="83"/>
                  </a:lnTo>
                  <a:lnTo>
                    <a:pt x="0" y="74"/>
                  </a:lnTo>
                  <a:lnTo>
                    <a:pt x="0" y="59"/>
                  </a:lnTo>
                  <a:lnTo>
                    <a:pt x="5" y="55"/>
                  </a:lnTo>
                  <a:lnTo>
                    <a:pt x="5" y="36"/>
                  </a:lnTo>
                  <a:lnTo>
                    <a:pt x="10" y="17"/>
                  </a:lnTo>
                  <a:lnTo>
                    <a:pt x="12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9" name="Freeform 339"/>
            <p:cNvSpPr>
              <a:spLocks noEditPoints="1"/>
            </p:cNvSpPr>
            <p:nvPr/>
          </p:nvSpPr>
          <p:spPr bwMode="auto">
            <a:xfrm>
              <a:off x="-341709" y="1081601"/>
              <a:ext cx="2890574" cy="2312801"/>
            </a:xfrm>
            <a:custGeom>
              <a:avLst/>
              <a:gdLst>
                <a:gd name="T0" fmla="*/ 258 w 1696"/>
                <a:gd name="T1" fmla="*/ 1338 h 1357"/>
                <a:gd name="T2" fmla="*/ 274 w 1696"/>
                <a:gd name="T3" fmla="*/ 1347 h 1357"/>
                <a:gd name="T4" fmla="*/ 246 w 1696"/>
                <a:gd name="T5" fmla="*/ 1323 h 1357"/>
                <a:gd name="T6" fmla="*/ 253 w 1696"/>
                <a:gd name="T7" fmla="*/ 1326 h 1357"/>
                <a:gd name="T8" fmla="*/ 241 w 1696"/>
                <a:gd name="T9" fmla="*/ 1316 h 1357"/>
                <a:gd name="T10" fmla="*/ 222 w 1696"/>
                <a:gd name="T11" fmla="*/ 1307 h 1357"/>
                <a:gd name="T12" fmla="*/ 194 w 1696"/>
                <a:gd name="T13" fmla="*/ 1300 h 1357"/>
                <a:gd name="T14" fmla="*/ 1244 w 1696"/>
                <a:gd name="T15" fmla="*/ 748 h 1357"/>
                <a:gd name="T16" fmla="*/ 1336 w 1696"/>
                <a:gd name="T17" fmla="*/ 784 h 1357"/>
                <a:gd name="T18" fmla="*/ 1410 w 1696"/>
                <a:gd name="T19" fmla="*/ 819 h 1357"/>
                <a:gd name="T20" fmla="*/ 1445 w 1696"/>
                <a:gd name="T21" fmla="*/ 845 h 1357"/>
                <a:gd name="T22" fmla="*/ 1443 w 1696"/>
                <a:gd name="T23" fmla="*/ 926 h 1357"/>
                <a:gd name="T24" fmla="*/ 1507 w 1696"/>
                <a:gd name="T25" fmla="*/ 883 h 1357"/>
                <a:gd name="T26" fmla="*/ 1622 w 1696"/>
                <a:gd name="T27" fmla="*/ 852 h 1357"/>
                <a:gd name="T28" fmla="*/ 1677 w 1696"/>
                <a:gd name="T29" fmla="*/ 798 h 1357"/>
                <a:gd name="T30" fmla="*/ 1637 w 1696"/>
                <a:gd name="T31" fmla="*/ 895 h 1357"/>
                <a:gd name="T32" fmla="*/ 1637 w 1696"/>
                <a:gd name="T33" fmla="*/ 931 h 1357"/>
                <a:gd name="T34" fmla="*/ 1594 w 1696"/>
                <a:gd name="T35" fmla="*/ 950 h 1357"/>
                <a:gd name="T36" fmla="*/ 1563 w 1696"/>
                <a:gd name="T37" fmla="*/ 978 h 1357"/>
                <a:gd name="T38" fmla="*/ 1554 w 1696"/>
                <a:gd name="T39" fmla="*/ 1004 h 1357"/>
                <a:gd name="T40" fmla="*/ 1551 w 1696"/>
                <a:gd name="T41" fmla="*/ 1025 h 1357"/>
                <a:gd name="T42" fmla="*/ 1499 w 1696"/>
                <a:gd name="T43" fmla="*/ 1099 h 1357"/>
                <a:gd name="T44" fmla="*/ 1476 w 1696"/>
                <a:gd name="T45" fmla="*/ 1196 h 1357"/>
                <a:gd name="T46" fmla="*/ 1457 w 1696"/>
                <a:gd name="T47" fmla="*/ 1234 h 1357"/>
                <a:gd name="T48" fmla="*/ 1402 w 1696"/>
                <a:gd name="T49" fmla="*/ 1167 h 1357"/>
                <a:gd name="T50" fmla="*/ 1334 w 1696"/>
                <a:gd name="T51" fmla="*/ 1160 h 1357"/>
                <a:gd name="T52" fmla="*/ 1282 w 1696"/>
                <a:gd name="T53" fmla="*/ 1167 h 1357"/>
                <a:gd name="T54" fmla="*/ 1204 w 1696"/>
                <a:gd name="T55" fmla="*/ 1219 h 1357"/>
                <a:gd name="T56" fmla="*/ 1159 w 1696"/>
                <a:gd name="T57" fmla="*/ 1193 h 1357"/>
                <a:gd name="T58" fmla="*/ 1085 w 1696"/>
                <a:gd name="T59" fmla="*/ 1158 h 1357"/>
                <a:gd name="T60" fmla="*/ 984 w 1696"/>
                <a:gd name="T61" fmla="*/ 1134 h 1357"/>
                <a:gd name="T62" fmla="*/ 863 w 1696"/>
                <a:gd name="T63" fmla="*/ 1087 h 1357"/>
                <a:gd name="T64" fmla="*/ 797 w 1696"/>
                <a:gd name="T65" fmla="*/ 1013 h 1357"/>
                <a:gd name="T66" fmla="*/ 764 w 1696"/>
                <a:gd name="T67" fmla="*/ 902 h 1357"/>
                <a:gd name="T68" fmla="*/ 787 w 1696"/>
                <a:gd name="T69" fmla="*/ 781 h 1357"/>
                <a:gd name="T70" fmla="*/ 951 w 1696"/>
                <a:gd name="T71" fmla="*/ 758 h 1357"/>
                <a:gd name="T72" fmla="*/ 1244 w 1696"/>
                <a:gd name="T73" fmla="*/ 748 h 1357"/>
                <a:gd name="T74" fmla="*/ 291 w 1696"/>
                <a:gd name="T75" fmla="*/ 521 h 1357"/>
                <a:gd name="T76" fmla="*/ 99 w 1696"/>
                <a:gd name="T77" fmla="*/ 455 h 1357"/>
                <a:gd name="T78" fmla="*/ 99 w 1696"/>
                <a:gd name="T79" fmla="*/ 455 h 1357"/>
                <a:gd name="T80" fmla="*/ 35 w 1696"/>
                <a:gd name="T81" fmla="*/ 351 h 1357"/>
                <a:gd name="T82" fmla="*/ 269 w 1696"/>
                <a:gd name="T83" fmla="*/ 12 h 1357"/>
                <a:gd name="T84" fmla="*/ 390 w 1696"/>
                <a:gd name="T85" fmla="*/ 57 h 1357"/>
                <a:gd name="T86" fmla="*/ 497 w 1696"/>
                <a:gd name="T87" fmla="*/ 443 h 1357"/>
                <a:gd name="T88" fmla="*/ 605 w 1696"/>
                <a:gd name="T89" fmla="*/ 488 h 1357"/>
                <a:gd name="T90" fmla="*/ 643 w 1696"/>
                <a:gd name="T91" fmla="*/ 587 h 1357"/>
                <a:gd name="T92" fmla="*/ 499 w 1696"/>
                <a:gd name="T93" fmla="*/ 462 h 1357"/>
                <a:gd name="T94" fmla="*/ 357 w 1696"/>
                <a:gd name="T95" fmla="*/ 462 h 1357"/>
                <a:gd name="T96" fmla="*/ 310 w 1696"/>
                <a:gd name="T97" fmla="*/ 450 h 1357"/>
                <a:gd name="T98" fmla="*/ 215 w 1696"/>
                <a:gd name="T99" fmla="*/ 573 h 1357"/>
                <a:gd name="T100" fmla="*/ 128 w 1696"/>
                <a:gd name="T101" fmla="*/ 602 h 1357"/>
                <a:gd name="T102" fmla="*/ 229 w 1696"/>
                <a:gd name="T103" fmla="*/ 505 h 1357"/>
                <a:gd name="T104" fmla="*/ 168 w 1696"/>
                <a:gd name="T105" fmla="*/ 495 h 1357"/>
                <a:gd name="T106" fmla="*/ 104 w 1696"/>
                <a:gd name="T107" fmla="*/ 417 h 1357"/>
                <a:gd name="T108" fmla="*/ 165 w 1696"/>
                <a:gd name="T109" fmla="*/ 334 h 1357"/>
                <a:gd name="T110" fmla="*/ 132 w 1696"/>
                <a:gd name="T111" fmla="*/ 294 h 1357"/>
                <a:gd name="T112" fmla="*/ 128 w 1696"/>
                <a:gd name="T113" fmla="*/ 235 h 1357"/>
                <a:gd name="T114" fmla="*/ 118 w 1696"/>
                <a:gd name="T115" fmla="*/ 116 h 1357"/>
                <a:gd name="T116" fmla="*/ 269 w 1696"/>
                <a:gd name="T117" fmla="*/ 1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6" h="1357">
                  <a:moveTo>
                    <a:pt x="262" y="1352"/>
                  </a:moveTo>
                  <a:lnTo>
                    <a:pt x="262" y="1352"/>
                  </a:lnTo>
                  <a:lnTo>
                    <a:pt x="260" y="1357"/>
                  </a:lnTo>
                  <a:lnTo>
                    <a:pt x="255" y="1352"/>
                  </a:lnTo>
                  <a:lnTo>
                    <a:pt x="255" y="1347"/>
                  </a:lnTo>
                  <a:lnTo>
                    <a:pt x="253" y="1342"/>
                  </a:lnTo>
                  <a:lnTo>
                    <a:pt x="253" y="1340"/>
                  </a:lnTo>
                  <a:lnTo>
                    <a:pt x="258" y="1338"/>
                  </a:lnTo>
                  <a:lnTo>
                    <a:pt x="255" y="1335"/>
                  </a:lnTo>
                  <a:lnTo>
                    <a:pt x="255" y="1333"/>
                  </a:lnTo>
                  <a:lnTo>
                    <a:pt x="258" y="1333"/>
                  </a:lnTo>
                  <a:lnTo>
                    <a:pt x="265" y="1335"/>
                  </a:lnTo>
                  <a:lnTo>
                    <a:pt x="267" y="1335"/>
                  </a:lnTo>
                  <a:lnTo>
                    <a:pt x="269" y="1340"/>
                  </a:lnTo>
                  <a:lnTo>
                    <a:pt x="274" y="1345"/>
                  </a:lnTo>
                  <a:lnTo>
                    <a:pt x="274" y="1347"/>
                  </a:lnTo>
                  <a:lnTo>
                    <a:pt x="267" y="1350"/>
                  </a:lnTo>
                  <a:lnTo>
                    <a:pt x="262" y="1352"/>
                  </a:lnTo>
                  <a:lnTo>
                    <a:pt x="262" y="1352"/>
                  </a:lnTo>
                  <a:lnTo>
                    <a:pt x="262" y="1352"/>
                  </a:lnTo>
                  <a:close/>
                  <a:moveTo>
                    <a:pt x="253" y="1326"/>
                  </a:moveTo>
                  <a:lnTo>
                    <a:pt x="253" y="1326"/>
                  </a:lnTo>
                  <a:lnTo>
                    <a:pt x="248" y="1328"/>
                  </a:lnTo>
                  <a:lnTo>
                    <a:pt x="246" y="1323"/>
                  </a:lnTo>
                  <a:lnTo>
                    <a:pt x="243" y="1321"/>
                  </a:lnTo>
                  <a:lnTo>
                    <a:pt x="243" y="1321"/>
                  </a:lnTo>
                  <a:lnTo>
                    <a:pt x="243" y="1319"/>
                  </a:lnTo>
                  <a:lnTo>
                    <a:pt x="251" y="1321"/>
                  </a:lnTo>
                  <a:lnTo>
                    <a:pt x="253" y="1323"/>
                  </a:lnTo>
                  <a:lnTo>
                    <a:pt x="253" y="1326"/>
                  </a:lnTo>
                  <a:lnTo>
                    <a:pt x="253" y="1326"/>
                  </a:lnTo>
                  <a:lnTo>
                    <a:pt x="253" y="1326"/>
                  </a:lnTo>
                  <a:close/>
                  <a:moveTo>
                    <a:pt x="241" y="1316"/>
                  </a:moveTo>
                  <a:lnTo>
                    <a:pt x="241" y="1316"/>
                  </a:lnTo>
                  <a:lnTo>
                    <a:pt x="241" y="1319"/>
                  </a:lnTo>
                  <a:lnTo>
                    <a:pt x="234" y="1316"/>
                  </a:lnTo>
                  <a:lnTo>
                    <a:pt x="234" y="1316"/>
                  </a:lnTo>
                  <a:lnTo>
                    <a:pt x="241" y="1316"/>
                  </a:lnTo>
                  <a:lnTo>
                    <a:pt x="241" y="1316"/>
                  </a:lnTo>
                  <a:lnTo>
                    <a:pt x="241" y="1316"/>
                  </a:lnTo>
                  <a:close/>
                  <a:moveTo>
                    <a:pt x="227" y="1314"/>
                  </a:moveTo>
                  <a:lnTo>
                    <a:pt x="227" y="1314"/>
                  </a:lnTo>
                  <a:lnTo>
                    <a:pt x="227" y="1314"/>
                  </a:lnTo>
                  <a:lnTo>
                    <a:pt x="225" y="1314"/>
                  </a:lnTo>
                  <a:lnTo>
                    <a:pt x="220" y="1314"/>
                  </a:lnTo>
                  <a:lnTo>
                    <a:pt x="217" y="1312"/>
                  </a:lnTo>
                  <a:lnTo>
                    <a:pt x="217" y="1309"/>
                  </a:lnTo>
                  <a:lnTo>
                    <a:pt x="222" y="1307"/>
                  </a:lnTo>
                  <a:lnTo>
                    <a:pt x="225" y="1309"/>
                  </a:lnTo>
                  <a:lnTo>
                    <a:pt x="227" y="1314"/>
                  </a:lnTo>
                  <a:lnTo>
                    <a:pt x="227" y="1314"/>
                  </a:lnTo>
                  <a:lnTo>
                    <a:pt x="227" y="1314"/>
                  </a:lnTo>
                  <a:close/>
                  <a:moveTo>
                    <a:pt x="201" y="1302"/>
                  </a:moveTo>
                  <a:lnTo>
                    <a:pt x="201" y="1302"/>
                  </a:lnTo>
                  <a:lnTo>
                    <a:pt x="199" y="1305"/>
                  </a:lnTo>
                  <a:lnTo>
                    <a:pt x="194" y="1300"/>
                  </a:lnTo>
                  <a:lnTo>
                    <a:pt x="194" y="1300"/>
                  </a:lnTo>
                  <a:lnTo>
                    <a:pt x="196" y="1297"/>
                  </a:lnTo>
                  <a:lnTo>
                    <a:pt x="201" y="1297"/>
                  </a:lnTo>
                  <a:lnTo>
                    <a:pt x="201" y="1302"/>
                  </a:lnTo>
                  <a:lnTo>
                    <a:pt x="201" y="1302"/>
                  </a:lnTo>
                  <a:lnTo>
                    <a:pt x="201" y="1302"/>
                  </a:lnTo>
                  <a:close/>
                  <a:moveTo>
                    <a:pt x="1244" y="748"/>
                  </a:moveTo>
                  <a:lnTo>
                    <a:pt x="1244" y="748"/>
                  </a:lnTo>
                  <a:lnTo>
                    <a:pt x="1249" y="763"/>
                  </a:lnTo>
                  <a:lnTo>
                    <a:pt x="1253" y="767"/>
                  </a:lnTo>
                  <a:lnTo>
                    <a:pt x="1265" y="767"/>
                  </a:lnTo>
                  <a:lnTo>
                    <a:pt x="1282" y="772"/>
                  </a:lnTo>
                  <a:lnTo>
                    <a:pt x="1296" y="779"/>
                  </a:lnTo>
                  <a:lnTo>
                    <a:pt x="1310" y="777"/>
                  </a:lnTo>
                  <a:lnTo>
                    <a:pt x="1329" y="784"/>
                  </a:lnTo>
                  <a:lnTo>
                    <a:pt x="1336" y="784"/>
                  </a:lnTo>
                  <a:lnTo>
                    <a:pt x="1350" y="777"/>
                  </a:lnTo>
                  <a:lnTo>
                    <a:pt x="1365" y="784"/>
                  </a:lnTo>
                  <a:lnTo>
                    <a:pt x="1381" y="793"/>
                  </a:lnTo>
                  <a:lnTo>
                    <a:pt x="1393" y="803"/>
                  </a:lnTo>
                  <a:lnTo>
                    <a:pt x="1405" y="810"/>
                  </a:lnTo>
                  <a:lnTo>
                    <a:pt x="1407" y="815"/>
                  </a:lnTo>
                  <a:lnTo>
                    <a:pt x="1412" y="817"/>
                  </a:lnTo>
                  <a:lnTo>
                    <a:pt x="1410" y="819"/>
                  </a:lnTo>
                  <a:lnTo>
                    <a:pt x="1414" y="822"/>
                  </a:lnTo>
                  <a:lnTo>
                    <a:pt x="1419" y="819"/>
                  </a:lnTo>
                  <a:lnTo>
                    <a:pt x="1419" y="824"/>
                  </a:lnTo>
                  <a:lnTo>
                    <a:pt x="1424" y="829"/>
                  </a:lnTo>
                  <a:lnTo>
                    <a:pt x="1426" y="829"/>
                  </a:lnTo>
                  <a:lnTo>
                    <a:pt x="1428" y="831"/>
                  </a:lnTo>
                  <a:lnTo>
                    <a:pt x="1426" y="834"/>
                  </a:lnTo>
                  <a:lnTo>
                    <a:pt x="1445" y="845"/>
                  </a:lnTo>
                  <a:lnTo>
                    <a:pt x="1447" y="867"/>
                  </a:lnTo>
                  <a:lnTo>
                    <a:pt x="1452" y="886"/>
                  </a:lnTo>
                  <a:lnTo>
                    <a:pt x="1445" y="897"/>
                  </a:lnTo>
                  <a:lnTo>
                    <a:pt x="1438" y="912"/>
                  </a:lnTo>
                  <a:lnTo>
                    <a:pt x="1436" y="919"/>
                  </a:lnTo>
                  <a:lnTo>
                    <a:pt x="1436" y="919"/>
                  </a:lnTo>
                  <a:lnTo>
                    <a:pt x="1436" y="923"/>
                  </a:lnTo>
                  <a:lnTo>
                    <a:pt x="1443" y="926"/>
                  </a:lnTo>
                  <a:lnTo>
                    <a:pt x="1445" y="926"/>
                  </a:lnTo>
                  <a:lnTo>
                    <a:pt x="1464" y="914"/>
                  </a:lnTo>
                  <a:lnTo>
                    <a:pt x="1481" y="912"/>
                  </a:lnTo>
                  <a:lnTo>
                    <a:pt x="1502" y="902"/>
                  </a:lnTo>
                  <a:lnTo>
                    <a:pt x="1504" y="900"/>
                  </a:lnTo>
                  <a:lnTo>
                    <a:pt x="1502" y="893"/>
                  </a:lnTo>
                  <a:lnTo>
                    <a:pt x="1499" y="888"/>
                  </a:lnTo>
                  <a:lnTo>
                    <a:pt x="1507" y="883"/>
                  </a:lnTo>
                  <a:lnTo>
                    <a:pt x="1521" y="883"/>
                  </a:lnTo>
                  <a:lnTo>
                    <a:pt x="1537" y="883"/>
                  </a:lnTo>
                  <a:lnTo>
                    <a:pt x="1542" y="874"/>
                  </a:lnTo>
                  <a:lnTo>
                    <a:pt x="1544" y="874"/>
                  </a:lnTo>
                  <a:lnTo>
                    <a:pt x="1561" y="857"/>
                  </a:lnTo>
                  <a:lnTo>
                    <a:pt x="1568" y="852"/>
                  </a:lnTo>
                  <a:lnTo>
                    <a:pt x="1592" y="852"/>
                  </a:lnTo>
                  <a:lnTo>
                    <a:pt x="1622" y="852"/>
                  </a:lnTo>
                  <a:lnTo>
                    <a:pt x="1625" y="848"/>
                  </a:lnTo>
                  <a:lnTo>
                    <a:pt x="1630" y="845"/>
                  </a:lnTo>
                  <a:lnTo>
                    <a:pt x="1637" y="843"/>
                  </a:lnTo>
                  <a:lnTo>
                    <a:pt x="1644" y="831"/>
                  </a:lnTo>
                  <a:lnTo>
                    <a:pt x="1646" y="815"/>
                  </a:lnTo>
                  <a:lnTo>
                    <a:pt x="1660" y="796"/>
                  </a:lnTo>
                  <a:lnTo>
                    <a:pt x="1665" y="803"/>
                  </a:lnTo>
                  <a:lnTo>
                    <a:pt x="1677" y="798"/>
                  </a:lnTo>
                  <a:lnTo>
                    <a:pt x="1682" y="805"/>
                  </a:lnTo>
                  <a:lnTo>
                    <a:pt x="1682" y="838"/>
                  </a:lnTo>
                  <a:lnTo>
                    <a:pt x="1693" y="850"/>
                  </a:lnTo>
                  <a:lnTo>
                    <a:pt x="1696" y="857"/>
                  </a:lnTo>
                  <a:lnTo>
                    <a:pt x="1679" y="869"/>
                  </a:lnTo>
                  <a:lnTo>
                    <a:pt x="1663" y="876"/>
                  </a:lnTo>
                  <a:lnTo>
                    <a:pt x="1646" y="883"/>
                  </a:lnTo>
                  <a:lnTo>
                    <a:pt x="1637" y="895"/>
                  </a:lnTo>
                  <a:lnTo>
                    <a:pt x="1634" y="900"/>
                  </a:lnTo>
                  <a:lnTo>
                    <a:pt x="1634" y="912"/>
                  </a:lnTo>
                  <a:lnTo>
                    <a:pt x="1639" y="923"/>
                  </a:lnTo>
                  <a:lnTo>
                    <a:pt x="1646" y="923"/>
                  </a:lnTo>
                  <a:lnTo>
                    <a:pt x="1644" y="916"/>
                  </a:lnTo>
                  <a:lnTo>
                    <a:pt x="1648" y="921"/>
                  </a:lnTo>
                  <a:lnTo>
                    <a:pt x="1648" y="928"/>
                  </a:lnTo>
                  <a:lnTo>
                    <a:pt x="1637" y="931"/>
                  </a:lnTo>
                  <a:lnTo>
                    <a:pt x="1630" y="931"/>
                  </a:lnTo>
                  <a:lnTo>
                    <a:pt x="1618" y="935"/>
                  </a:lnTo>
                  <a:lnTo>
                    <a:pt x="1611" y="935"/>
                  </a:lnTo>
                  <a:lnTo>
                    <a:pt x="1601" y="935"/>
                  </a:lnTo>
                  <a:lnTo>
                    <a:pt x="1587" y="942"/>
                  </a:lnTo>
                  <a:lnTo>
                    <a:pt x="1611" y="938"/>
                  </a:lnTo>
                  <a:lnTo>
                    <a:pt x="1615" y="942"/>
                  </a:lnTo>
                  <a:lnTo>
                    <a:pt x="1594" y="950"/>
                  </a:lnTo>
                  <a:lnTo>
                    <a:pt x="1582" y="950"/>
                  </a:lnTo>
                  <a:lnTo>
                    <a:pt x="1585" y="947"/>
                  </a:lnTo>
                  <a:lnTo>
                    <a:pt x="1577" y="952"/>
                  </a:lnTo>
                  <a:lnTo>
                    <a:pt x="1585" y="954"/>
                  </a:lnTo>
                  <a:lnTo>
                    <a:pt x="1580" y="968"/>
                  </a:lnTo>
                  <a:lnTo>
                    <a:pt x="1568" y="985"/>
                  </a:lnTo>
                  <a:lnTo>
                    <a:pt x="1566" y="978"/>
                  </a:lnTo>
                  <a:lnTo>
                    <a:pt x="1563" y="978"/>
                  </a:lnTo>
                  <a:lnTo>
                    <a:pt x="1559" y="973"/>
                  </a:lnTo>
                  <a:lnTo>
                    <a:pt x="1561" y="983"/>
                  </a:lnTo>
                  <a:lnTo>
                    <a:pt x="1566" y="987"/>
                  </a:lnTo>
                  <a:lnTo>
                    <a:pt x="1566" y="997"/>
                  </a:lnTo>
                  <a:lnTo>
                    <a:pt x="1561" y="1004"/>
                  </a:lnTo>
                  <a:lnTo>
                    <a:pt x="1551" y="1021"/>
                  </a:lnTo>
                  <a:lnTo>
                    <a:pt x="1549" y="1018"/>
                  </a:lnTo>
                  <a:lnTo>
                    <a:pt x="1554" y="1004"/>
                  </a:lnTo>
                  <a:lnTo>
                    <a:pt x="1547" y="997"/>
                  </a:lnTo>
                  <a:lnTo>
                    <a:pt x="1544" y="980"/>
                  </a:lnTo>
                  <a:lnTo>
                    <a:pt x="1542" y="990"/>
                  </a:lnTo>
                  <a:lnTo>
                    <a:pt x="1544" y="1002"/>
                  </a:lnTo>
                  <a:lnTo>
                    <a:pt x="1533" y="999"/>
                  </a:lnTo>
                  <a:lnTo>
                    <a:pt x="1544" y="1006"/>
                  </a:lnTo>
                  <a:lnTo>
                    <a:pt x="1547" y="1025"/>
                  </a:lnTo>
                  <a:lnTo>
                    <a:pt x="1551" y="1025"/>
                  </a:lnTo>
                  <a:lnTo>
                    <a:pt x="1551" y="1032"/>
                  </a:lnTo>
                  <a:lnTo>
                    <a:pt x="1554" y="1054"/>
                  </a:lnTo>
                  <a:lnTo>
                    <a:pt x="1544" y="1068"/>
                  </a:lnTo>
                  <a:lnTo>
                    <a:pt x="1528" y="1073"/>
                  </a:lnTo>
                  <a:lnTo>
                    <a:pt x="1516" y="1084"/>
                  </a:lnTo>
                  <a:lnTo>
                    <a:pt x="1509" y="1084"/>
                  </a:lnTo>
                  <a:lnTo>
                    <a:pt x="1502" y="1094"/>
                  </a:lnTo>
                  <a:lnTo>
                    <a:pt x="1499" y="1099"/>
                  </a:lnTo>
                  <a:lnTo>
                    <a:pt x="1481" y="1113"/>
                  </a:lnTo>
                  <a:lnTo>
                    <a:pt x="1471" y="1120"/>
                  </a:lnTo>
                  <a:lnTo>
                    <a:pt x="1464" y="1132"/>
                  </a:lnTo>
                  <a:lnTo>
                    <a:pt x="1462" y="1146"/>
                  </a:lnTo>
                  <a:lnTo>
                    <a:pt x="1464" y="1158"/>
                  </a:lnTo>
                  <a:lnTo>
                    <a:pt x="1469" y="1174"/>
                  </a:lnTo>
                  <a:lnTo>
                    <a:pt x="1476" y="1189"/>
                  </a:lnTo>
                  <a:lnTo>
                    <a:pt x="1476" y="1196"/>
                  </a:lnTo>
                  <a:lnTo>
                    <a:pt x="1485" y="1217"/>
                  </a:lnTo>
                  <a:lnTo>
                    <a:pt x="1483" y="1229"/>
                  </a:lnTo>
                  <a:lnTo>
                    <a:pt x="1483" y="1236"/>
                  </a:lnTo>
                  <a:lnTo>
                    <a:pt x="1478" y="1245"/>
                  </a:lnTo>
                  <a:lnTo>
                    <a:pt x="1473" y="1248"/>
                  </a:lnTo>
                  <a:lnTo>
                    <a:pt x="1466" y="1245"/>
                  </a:lnTo>
                  <a:lnTo>
                    <a:pt x="1464" y="1238"/>
                  </a:lnTo>
                  <a:lnTo>
                    <a:pt x="1457" y="1234"/>
                  </a:lnTo>
                  <a:lnTo>
                    <a:pt x="1450" y="1219"/>
                  </a:lnTo>
                  <a:lnTo>
                    <a:pt x="1440" y="1205"/>
                  </a:lnTo>
                  <a:lnTo>
                    <a:pt x="1438" y="1198"/>
                  </a:lnTo>
                  <a:lnTo>
                    <a:pt x="1443" y="1186"/>
                  </a:lnTo>
                  <a:lnTo>
                    <a:pt x="1438" y="1177"/>
                  </a:lnTo>
                  <a:lnTo>
                    <a:pt x="1424" y="1160"/>
                  </a:lnTo>
                  <a:lnTo>
                    <a:pt x="1419" y="1158"/>
                  </a:lnTo>
                  <a:lnTo>
                    <a:pt x="1402" y="1167"/>
                  </a:lnTo>
                  <a:lnTo>
                    <a:pt x="1400" y="1165"/>
                  </a:lnTo>
                  <a:lnTo>
                    <a:pt x="1393" y="1155"/>
                  </a:lnTo>
                  <a:lnTo>
                    <a:pt x="1381" y="1151"/>
                  </a:lnTo>
                  <a:lnTo>
                    <a:pt x="1362" y="1153"/>
                  </a:lnTo>
                  <a:lnTo>
                    <a:pt x="1348" y="1151"/>
                  </a:lnTo>
                  <a:lnTo>
                    <a:pt x="1336" y="1153"/>
                  </a:lnTo>
                  <a:lnTo>
                    <a:pt x="1329" y="1155"/>
                  </a:lnTo>
                  <a:lnTo>
                    <a:pt x="1334" y="1160"/>
                  </a:lnTo>
                  <a:lnTo>
                    <a:pt x="1331" y="1167"/>
                  </a:lnTo>
                  <a:lnTo>
                    <a:pt x="1336" y="1172"/>
                  </a:lnTo>
                  <a:lnTo>
                    <a:pt x="1334" y="1174"/>
                  </a:lnTo>
                  <a:lnTo>
                    <a:pt x="1327" y="1172"/>
                  </a:lnTo>
                  <a:lnTo>
                    <a:pt x="1320" y="1174"/>
                  </a:lnTo>
                  <a:lnTo>
                    <a:pt x="1310" y="1174"/>
                  </a:lnTo>
                  <a:lnTo>
                    <a:pt x="1296" y="1165"/>
                  </a:lnTo>
                  <a:lnTo>
                    <a:pt x="1282" y="1167"/>
                  </a:lnTo>
                  <a:lnTo>
                    <a:pt x="1270" y="1163"/>
                  </a:lnTo>
                  <a:lnTo>
                    <a:pt x="1261" y="1165"/>
                  </a:lnTo>
                  <a:lnTo>
                    <a:pt x="1246" y="1167"/>
                  </a:lnTo>
                  <a:lnTo>
                    <a:pt x="1232" y="1181"/>
                  </a:lnTo>
                  <a:lnTo>
                    <a:pt x="1216" y="1191"/>
                  </a:lnTo>
                  <a:lnTo>
                    <a:pt x="1208" y="1198"/>
                  </a:lnTo>
                  <a:lnTo>
                    <a:pt x="1204" y="1208"/>
                  </a:lnTo>
                  <a:lnTo>
                    <a:pt x="1204" y="1219"/>
                  </a:lnTo>
                  <a:lnTo>
                    <a:pt x="1204" y="1229"/>
                  </a:lnTo>
                  <a:lnTo>
                    <a:pt x="1208" y="1234"/>
                  </a:lnTo>
                  <a:lnTo>
                    <a:pt x="1201" y="1234"/>
                  </a:lnTo>
                  <a:lnTo>
                    <a:pt x="1190" y="1231"/>
                  </a:lnTo>
                  <a:lnTo>
                    <a:pt x="1178" y="1226"/>
                  </a:lnTo>
                  <a:lnTo>
                    <a:pt x="1173" y="1217"/>
                  </a:lnTo>
                  <a:lnTo>
                    <a:pt x="1168" y="1205"/>
                  </a:lnTo>
                  <a:lnTo>
                    <a:pt x="1159" y="1193"/>
                  </a:lnTo>
                  <a:lnTo>
                    <a:pt x="1154" y="1184"/>
                  </a:lnTo>
                  <a:lnTo>
                    <a:pt x="1147" y="1170"/>
                  </a:lnTo>
                  <a:lnTo>
                    <a:pt x="1135" y="1163"/>
                  </a:lnTo>
                  <a:lnTo>
                    <a:pt x="1121" y="1165"/>
                  </a:lnTo>
                  <a:lnTo>
                    <a:pt x="1112" y="1179"/>
                  </a:lnTo>
                  <a:lnTo>
                    <a:pt x="1097" y="1172"/>
                  </a:lnTo>
                  <a:lnTo>
                    <a:pt x="1090" y="1167"/>
                  </a:lnTo>
                  <a:lnTo>
                    <a:pt x="1085" y="1158"/>
                  </a:lnTo>
                  <a:lnTo>
                    <a:pt x="1081" y="1146"/>
                  </a:lnTo>
                  <a:lnTo>
                    <a:pt x="1069" y="1139"/>
                  </a:lnTo>
                  <a:lnTo>
                    <a:pt x="1062" y="1132"/>
                  </a:lnTo>
                  <a:lnTo>
                    <a:pt x="1055" y="1127"/>
                  </a:lnTo>
                  <a:lnTo>
                    <a:pt x="1029" y="1127"/>
                  </a:lnTo>
                  <a:lnTo>
                    <a:pt x="1029" y="1134"/>
                  </a:lnTo>
                  <a:lnTo>
                    <a:pt x="1015" y="1134"/>
                  </a:lnTo>
                  <a:lnTo>
                    <a:pt x="984" y="1134"/>
                  </a:lnTo>
                  <a:lnTo>
                    <a:pt x="946" y="1120"/>
                  </a:lnTo>
                  <a:lnTo>
                    <a:pt x="922" y="1110"/>
                  </a:lnTo>
                  <a:lnTo>
                    <a:pt x="922" y="1108"/>
                  </a:lnTo>
                  <a:lnTo>
                    <a:pt x="903" y="1110"/>
                  </a:lnTo>
                  <a:lnTo>
                    <a:pt x="884" y="1110"/>
                  </a:lnTo>
                  <a:lnTo>
                    <a:pt x="882" y="1101"/>
                  </a:lnTo>
                  <a:lnTo>
                    <a:pt x="870" y="1089"/>
                  </a:lnTo>
                  <a:lnTo>
                    <a:pt x="863" y="1087"/>
                  </a:lnTo>
                  <a:lnTo>
                    <a:pt x="861" y="1082"/>
                  </a:lnTo>
                  <a:lnTo>
                    <a:pt x="851" y="1082"/>
                  </a:lnTo>
                  <a:lnTo>
                    <a:pt x="847" y="1077"/>
                  </a:lnTo>
                  <a:lnTo>
                    <a:pt x="832" y="1075"/>
                  </a:lnTo>
                  <a:lnTo>
                    <a:pt x="828" y="1073"/>
                  </a:lnTo>
                  <a:lnTo>
                    <a:pt x="825" y="1061"/>
                  </a:lnTo>
                  <a:lnTo>
                    <a:pt x="809" y="1042"/>
                  </a:lnTo>
                  <a:lnTo>
                    <a:pt x="797" y="1013"/>
                  </a:lnTo>
                  <a:lnTo>
                    <a:pt x="797" y="1009"/>
                  </a:lnTo>
                  <a:lnTo>
                    <a:pt x="790" y="1002"/>
                  </a:lnTo>
                  <a:lnTo>
                    <a:pt x="776" y="985"/>
                  </a:lnTo>
                  <a:lnTo>
                    <a:pt x="773" y="966"/>
                  </a:lnTo>
                  <a:lnTo>
                    <a:pt x="766" y="957"/>
                  </a:lnTo>
                  <a:lnTo>
                    <a:pt x="769" y="938"/>
                  </a:lnTo>
                  <a:lnTo>
                    <a:pt x="769" y="919"/>
                  </a:lnTo>
                  <a:lnTo>
                    <a:pt x="764" y="902"/>
                  </a:lnTo>
                  <a:lnTo>
                    <a:pt x="771" y="883"/>
                  </a:lnTo>
                  <a:lnTo>
                    <a:pt x="771" y="862"/>
                  </a:lnTo>
                  <a:lnTo>
                    <a:pt x="773" y="841"/>
                  </a:lnTo>
                  <a:lnTo>
                    <a:pt x="771" y="810"/>
                  </a:lnTo>
                  <a:lnTo>
                    <a:pt x="766" y="789"/>
                  </a:lnTo>
                  <a:lnTo>
                    <a:pt x="761" y="779"/>
                  </a:lnTo>
                  <a:lnTo>
                    <a:pt x="764" y="774"/>
                  </a:lnTo>
                  <a:lnTo>
                    <a:pt x="787" y="781"/>
                  </a:lnTo>
                  <a:lnTo>
                    <a:pt x="795" y="805"/>
                  </a:lnTo>
                  <a:lnTo>
                    <a:pt x="799" y="798"/>
                  </a:lnTo>
                  <a:lnTo>
                    <a:pt x="797" y="779"/>
                  </a:lnTo>
                  <a:lnTo>
                    <a:pt x="792" y="758"/>
                  </a:lnTo>
                  <a:lnTo>
                    <a:pt x="837" y="758"/>
                  </a:lnTo>
                  <a:lnTo>
                    <a:pt x="884" y="758"/>
                  </a:lnTo>
                  <a:lnTo>
                    <a:pt x="901" y="758"/>
                  </a:lnTo>
                  <a:lnTo>
                    <a:pt x="951" y="758"/>
                  </a:lnTo>
                  <a:lnTo>
                    <a:pt x="998" y="758"/>
                  </a:lnTo>
                  <a:lnTo>
                    <a:pt x="1048" y="758"/>
                  </a:lnTo>
                  <a:lnTo>
                    <a:pt x="1097" y="758"/>
                  </a:lnTo>
                  <a:lnTo>
                    <a:pt x="1152" y="758"/>
                  </a:lnTo>
                  <a:lnTo>
                    <a:pt x="1206" y="758"/>
                  </a:lnTo>
                  <a:lnTo>
                    <a:pt x="1239" y="758"/>
                  </a:lnTo>
                  <a:lnTo>
                    <a:pt x="1239" y="748"/>
                  </a:lnTo>
                  <a:lnTo>
                    <a:pt x="1244" y="748"/>
                  </a:lnTo>
                  <a:lnTo>
                    <a:pt x="1244" y="748"/>
                  </a:lnTo>
                  <a:lnTo>
                    <a:pt x="1244" y="748"/>
                  </a:lnTo>
                  <a:close/>
                  <a:moveTo>
                    <a:pt x="303" y="540"/>
                  </a:moveTo>
                  <a:lnTo>
                    <a:pt x="303" y="540"/>
                  </a:lnTo>
                  <a:lnTo>
                    <a:pt x="286" y="552"/>
                  </a:lnTo>
                  <a:lnTo>
                    <a:pt x="279" y="545"/>
                  </a:lnTo>
                  <a:lnTo>
                    <a:pt x="277" y="531"/>
                  </a:lnTo>
                  <a:lnTo>
                    <a:pt x="291" y="521"/>
                  </a:lnTo>
                  <a:lnTo>
                    <a:pt x="300" y="516"/>
                  </a:lnTo>
                  <a:lnTo>
                    <a:pt x="310" y="516"/>
                  </a:lnTo>
                  <a:lnTo>
                    <a:pt x="317" y="526"/>
                  </a:lnTo>
                  <a:lnTo>
                    <a:pt x="303" y="540"/>
                  </a:lnTo>
                  <a:lnTo>
                    <a:pt x="303" y="540"/>
                  </a:lnTo>
                  <a:lnTo>
                    <a:pt x="303" y="540"/>
                  </a:lnTo>
                  <a:close/>
                  <a:moveTo>
                    <a:pt x="99" y="455"/>
                  </a:moveTo>
                  <a:lnTo>
                    <a:pt x="99" y="455"/>
                  </a:lnTo>
                  <a:lnTo>
                    <a:pt x="90" y="460"/>
                  </a:lnTo>
                  <a:lnTo>
                    <a:pt x="78" y="455"/>
                  </a:lnTo>
                  <a:lnTo>
                    <a:pt x="68" y="445"/>
                  </a:lnTo>
                  <a:lnTo>
                    <a:pt x="85" y="441"/>
                  </a:lnTo>
                  <a:lnTo>
                    <a:pt x="97" y="443"/>
                  </a:lnTo>
                  <a:lnTo>
                    <a:pt x="99" y="455"/>
                  </a:lnTo>
                  <a:lnTo>
                    <a:pt x="99" y="455"/>
                  </a:lnTo>
                  <a:lnTo>
                    <a:pt x="99" y="455"/>
                  </a:lnTo>
                  <a:close/>
                  <a:moveTo>
                    <a:pt x="0" y="322"/>
                  </a:moveTo>
                  <a:lnTo>
                    <a:pt x="0" y="322"/>
                  </a:lnTo>
                  <a:lnTo>
                    <a:pt x="9" y="329"/>
                  </a:lnTo>
                  <a:lnTo>
                    <a:pt x="19" y="327"/>
                  </a:lnTo>
                  <a:lnTo>
                    <a:pt x="33" y="336"/>
                  </a:lnTo>
                  <a:lnTo>
                    <a:pt x="49" y="341"/>
                  </a:lnTo>
                  <a:lnTo>
                    <a:pt x="47" y="344"/>
                  </a:lnTo>
                  <a:lnTo>
                    <a:pt x="35" y="351"/>
                  </a:lnTo>
                  <a:lnTo>
                    <a:pt x="23" y="344"/>
                  </a:lnTo>
                  <a:lnTo>
                    <a:pt x="16" y="339"/>
                  </a:lnTo>
                  <a:lnTo>
                    <a:pt x="2" y="341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0" y="322"/>
                  </a:lnTo>
                  <a:close/>
                  <a:moveTo>
                    <a:pt x="269" y="12"/>
                  </a:moveTo>
                  <a:lnTo>
                    <a:pt x="269" y="12"/>
                  </a:lnTo>
                  <a:lnTo>
                    <a:pt x="281" y="33"/>
                  </a:lnTo>
                  <a:lnTo>
                    <a:pt x="288" y="24"/>
                  </a:lnTo>
                  <a:lnTo>
                    <a:pt x="317" y="26"/>
                  </a:lnTo>
                  <a:lnTo>
                    <a:pt x="314" y="38"/>
                  </a:lnTo>
                  <a:lnTo>
                    <a:pt x="340" y="48"/>
                  </a:lnTo>
                  <a:lnTo>
                    <a:pt x="357" y="41"/>
                  </a:lnTo>
                  <a:lnTo>
                    <a:pt x="390" y="57"/>
                  </a:lnTo>
                  <a:lnTo>
                    <a:pt x="421" y="62"/>
                  </a:lnTo>
                  <a:lnTo>
                    <a:pt x="433" y="67"/>
                  </a:lnTo>
                  <a:lnTo>
                    <a:pt x="456" y="60"/>
                  </a:lnTo>
                  <a:lnTo>
                    <a:pt x="480" y="74"/>
                  </a:lnTo>
                  <a:lnTo>
                    <a:pt x="497" y="81"/>
                  </a:lnTo>
                  <a:lnTo>
                    <a:pt x="497" y="81"/>
                  </a:lnTo>
                  <a:lnTo>
                    <a:pt x="497" y="239"/>
                  </a:lnTo>
                  <a:lnTo>
                    <a:pt x="497" y="443"/>
                  </a:lnTo>
                  <a:lnTo>
                    <a:pt x="513" y="443"/>
                  </a:lnTo>
                  <a:lnTo>
                    <a:pt x="530" y="452"/>
                  </a:lnTo>
                  <a:lnTo>
                    <a:pt x="541" y="467"/>
                  </a:lnTo>
                  <a:lnTo>
                    <a:pt x="556" y="488"/>
                  </a:lnTo>
                  <a:lnTo>
                    <a:pt x="570" y="469"/>
                  </a:lnTo>
                  <a:lnTo>
                    <a:pt x="586" y="460"/>
                  </a:lnTo>
                  <a:lnTo>
                    <a:pt x="596" y="474"/>
                  </a:lnTo>
                  <a:lnTo>
                    <a:pt x="605" y="488"/>
                  </a:lnTo>
                  <a:lnTo>
                    <a:pt x="622" y="502"/>
                  </a:lnTo>
                  <a:lnTo>
                    <a:pt x="631" y="523"/>
                  </a:lnTo>
                  <a:lnTo>
                    <a:pt x="648" y="559"/>
                  </a:lnTo>
                  <a:lnTo>
                    <a:pt x="676" y="576"/>
                  </a:lnTo>
                  <a:lnTo>
                    <a:pt x="676" y="594"/>
                  </a:lnTo>
                  <a:lnTo>
                    <a:pt x="667" y="606"/>
                  </a:lnTo>
                  <a:lnTo>
                    <a:pt x="657" y="597"/>
                  </a:lnTo>
                  <a:lnTo>
                    <a:pt x="643" y="587"/>
                  </a:lnTo>
                  <a:lnTo>
                    <a:pt x="638" y="564"/>
                  </a:lnTo>
                  <a:lnTo>
                    <a:pt x="617" y="538"/>
                  </a:lnTo>
                  <a:lnTo>
                    <a:pt x="608" y="512"/>
                  </a:lnTo>
                  <a:lnTo>
                    <a:pt x="594" y="509"/>
                  </a:lnTo>
                  <a:lnTo>
                    <a:pt x="567" y="509"/>
                  </a:lnTo>
                  <a:lnTo>
                    <a:pt x="549" y="500"/>
                  </a:lnTo>
                  <a:lnTo>
                    <a:pt x="515" y="467"/>
                  </a:lnTo>
                  <a:lnTo>
                    <a:pt x="499" y="462"/>
                  </a:lnTo>
                  <a:lnTo>
                    <a:pt x="471" y="450"/>
                  </a:lnTo>
                  <a:lnTo>
                    <a:pt x="449" y="452"/>
                  </a:lnTo>
                  <a:lnTo>
                    <a:pt x="416" y="438"/>
                  </a:lnTo>
                  <a:lnTo>
                    <a:pt x="400" y="424"/>
                  </a:lnTo>
                  <a:lnTo>
                    <a:pt x="381" y="431"/>
                  </a:lnTo>
                  <a:lnTo>
                    <a:pt x="385" y="452"/>
                  </a:lnTo>
                  <a:lnTo>
                    <a:pt x="374" y="455"/>
                  </a:lnTo>
                  <a:lnTo>
                    <a:pt x="357" y="462"/>
                  </a:lnTo>
                  <a:lnTo>
                    <a:pt x="340" y="474"/>
                  </a:lnTo>
                  <a:lnTo>
                    <a:pt x="324" y="478"/>
                  </a:lnTo>
                  <a:lnTo>
                    <a:pt x="322" y="460"/>
                  </a:lnTo>
                  <a:lnTo>
                    <a:pt x="329" y="429"/>
                  </a:lnTo>
                  <a:lnTo>
                    <a:pt x="345" y="417"/>
                  </a:lnTo>
                  <a:lnTo>
                    <a:pt x="340" y="410"/>
                  </a:lnTo>
                  <a:lnTo>
                    <a:pt x="322" y="429"/>
                  </a:lnTo>
                  <a:lnTo>
                    <a:pt x="310" y="450"/>
                  </a:lnTo>
                  <a:lnTo>
                    <a:pt x="286" y="474"/>
                  </a:lnTo>
                  <a:lnTo>
                    <a:pt x="298" y="488"/>
                  </a:lnTo>
                  <a:lnTo>
                    <a:pt x="284" y="509"/>
                  </a:lnTo>
                  <a:lnTo>
                    <a:pt x="265" y="523"/>
                  </a:lnTo>
                  <a:lnTo>
                    <a:pt x="251" y="533"/>
                  </a:lnTo>
                  <a:lnTo>
                    <a:pt x="246" y="545"/>
                  </a:lnTo>
                  <a:lnTo>
                    <a:pt x="220" y="559"/>
                  </a:lnTo>
                  <a:lnTo>
                    <a:pt x="215" y="573"/>
                  </a:lnTo>
                  <a:lnTo>
                    <a:pt x="196" y="585"/>
                  </a:lnTo>
                  <a:lnTo>
                    <a:pt x="184" y="583"/>
                  </a:lnTo>
                  <a:lnTo>
                    <a:pt x="170" y="592"/>
                  </a:lnTo>
                  <a:lnTo>
                    <a:pt x="154" y="602"/>
                  </a:lnTo>
                  <a:lnTo>
                    <a:pt x="139" y="611"/>
                  </a:lnTo>
                  <a:lnTo>
                    <a:pt x="113" y="618"/>
                  </a:lnTo>
                  <a:lnTo>
                    <a:pt x="109" y="613"/>
                  </a:lnTo>
                  <a:lnTo>
                    <a:pt x="128" y="602"/>
                  </a:lnTo>
                  <a:lnTo>
                    <a:pt x="142" y="592"/>
                  </a:lnTo>
                  <a:lnTo>
                    <a:pt x="161" y="578"/>
                  </a:lnTo>
                  <a:lnTo>
                    <a:pt x="180" y="573"/>
                  </a:lnTo>
                  <a:lnTo>
                    <a:pt x="189" y="561"/>
                  </a:lnTo>
                  <a:lnTo>
                    <a:pt x="210" y="545"/>
                  </a:lnTo>
                  <a:lnTo>
                    <a:pt x="215" y="538"/>
                  </a:lnTo>
                  <a:lnTo>
                    <a:pt x="227" y="528"/>
                  </a:lnTo>
                  <a:lnTo>
                    <a:pt x="229" y="505"/>
                  </a:lnTo>
                  <a:lnTo>
                    <a:pt x="236" y="486"/>
                  </a:lnTo>
                  <a:lnTo>
                    <a:pt x="220" y="495"/>
                  </a:lnTo>
                  <a:lnTo>
                    <a:pt x="213" y="490"/>
                  </a:lnTo>
                  <a:lnTo>
                    <a:pt x="206" y="502"/>
                  </a:lnTo>
                  <a:lnTo>
                    <a:pt x="194" y="486"/>
                  </a:lnTo>
                  <a:lnTo>
                    <a:pt x="189" y="497"/>
                  </a:lnTo>
                  <a:lnTo>
                    <a:pt x="184" y="481"/>
                  </a:lnTo>
                  <a:lnTo>
                    <a:pt x="168" y="495"/>
                  </a:lnTo>
                  <a:lnTo>
                    <a:pt x="158" y="495"/>
                  </a:lnTo>
                  <a:lnTo>
                    <a:pt x="156" y="474"/>
                  </a:lnTo>
                  <a:lnTo>
                    <a:pt x="158" y="464"/>
                  </a:lnTo>
                  <a:lnTo>
                    <a:pt x="149" y="452"/>
                  </a:lnTo>
                  <a:lnTo>
                    <a:pt x="128" y="460"/>
                  </a:lnTo>
                  <a:lnTo>
                    <a:pt x="113" y="443"/>
                  </a:lnTo>
                  <a:lnTo>
                    <a:pt x="104" y="436"/>
                  </a:lnTo>
                  <a:lnTo>
                    <a:pt x="104" y="417"/>
                  </a:lnTo>
                  <a:lnTo>
                    <a:pt x="90" y="403"/>
                  </a:lnTo>
                  <a:lnTo>
                    <a:pt x="97" y="384"/>
                  </a:lnTo>
                  <a:lnTo>
                    <a:pt x="111" y="365"/>
                  </a:lnTo>
                  <a:lnTo>
                    <a:pt x="116" y="346"/>
                  </a:lnTo>
                  <a:lnTo>
                    <a:pt x="130" y="344"/>
                  </a:lnTo>
                  <a:lnTo>
                    <a:pt x="139" y="348"/>
                  </a:lnTo>
                  <a:lnTo>
                    <a:pt x="154" y="332"/>
                  </a:lnTo>
                  <a:lnTo>
                    <a:pt x="165" y="334"/>
                  </a:lnTo>
                  <a:lnTo>
                    <a:pt x="177" y="325"/>
                  </a:lnTo>
                  <a:lnTo>
                    <a:pt x="175" y="306"/>
                  </a:lnTo>
                  <a:lnTo>
                    <a:pt x="165" y="301"/>
                  </a:lnTo>
                  <a:lnTo>
                    <a:pt x="177" y="284"/>
                  </a:lnTo>
                  <a:lnTo>
                    <a:pt x="168" y="287"/>
                  </a:lnTo>
                  <a:lnTo>
                    <a:pt x="149" y="294"/>
                  </a:lnTo>
                  <a:lnTo>
                    <a:pt x="144" y="303"/>
                  </a:lnTo>
                  <a:lnTo>
                    <a:pt x="132" y="294"/>
                  </a:lnTo>
                  <a:lnTo>
                    <a:pt x="109" y="299"/>
                  </a:lnTo>
                  <a:lnTo>
                    <a:pt x="85" y="289"/>
                  </a:lnTo>
                  <a:lnTo>
                    <a:pt x="78" y="275"/>
                  </a:lnTo>
                  <a:lnTo>
                    <a:pt x="59" y="251"/>
                  </a:lnTo>
                  <a:lnTo>
                    <a:pt x="80" y="235"/>
                  </a:lnTo>
                  <a:lnTo>
                    <a:pt x="118" y="216"/>
                  </a:lnTo>
                  <a:lnTo>
                    <a:pt x="130" y="216"/>
                  </a:lnTo>
                  <a:lnTo>
                    <a:pt x="128" y="235"/>
                  </a:lnTo>
                  <a:lnTo>
                    <a:pt x="163" y="235"/>
                  </a:lnTo>
                  <a:lnTo>
                    <a:pt x="149" y="209"/>
                  </a:lnTo>
                  <a:lnTo>
                    <a:pt x="130" y="194"/>
                  </a:lnTo>
                  <a:lnTo>
                    <a:pt x="118" y="173"/>
                  </a:lnTo>
                  <a:lnTo>
                    <a:pt x="102" y="154"/>
                  </a:lnTo>
                  <a:lnTo>
                    <a:pt x="80" y="140"/>
                  </a:lnTo>
                  <a:lnTo>
                    <a:pt x="87" y="119"/>
                  </a:lnTo>
                  <a:lnTo>
                    <a:pt x="118" y="116"/>
                  </a:lnTo>
                  <a:lnTo>
                    <a:pt x="139" y="95"/>
                  </a:lnTo>
                  <a:lnTo>
                    <a:pt x="142" y="74"/>
                  </a:lnTo>
                  <a:lnTo>
                    <a:pt x="158" y="52"/>
                  </a:lnTo>
                  <a:lnTo>
                    <a:pt x="175" y="45"/>
                  </a:lnTo>
                  <a:lnTo>
                    <a:pt x="206" y="24"/>
                  </a:lnTo>
                  <a:lnTo>
                    <a:pt x="220" y="26"/>
                  </a:lnTo>
                  <a:lnTo>
                    <a:pt x="246" y="0"/>
                  </a:lnTo>
                  <a:lnTo>
                    <a:pt x="269" y="12"/>
                  </a:lnTo>
                  <a:lnTo>
                    <a:pt x="269" y="12"/>
                  </a:lnTo>
                  <a:lnTo>
                    <a:pt x="269" y="12"/>
                  </a:lnTo>
                  <a:close/>
                </a:path>
              </a:pathLst>
            </a:custGeom>
            <a:solidFill>
              <a:schemeClr val="accent5"/>
            </a:solidFill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0" name="Freeform 342"/>
            <p:cNvSpPr>
              <a:spLocks/>
            </p:cNvSpPr>
            <p:nvPr/>
          </p:nvSpPr>
          <p:spPr bwMode="auto">
            <a:xfrm>
              <a:off x="2375021" y="3583584"/>
              <a:ext cx="371548" cy="318713"/>
            </a:xfrm>
            <a:custGeom>
              <a:avLst/>
              <a:gdLst>
                <a:gd name="T0" fmla="*/ 83 w 218"/>
                <a:gd name="T1" fmla="*/ 26 h 187"/>
                <a:gd name="T2" fmla="*/ 114 w 218"/>
                <a:gd name="T3" fmla="*/ 26 h 187"/>
                <a:gd name="T4" fmla="*/ 135 w 218"/>
                <a:gd name="T5" fmla="*/ 35 h 187"/>
                <a:gd name="T6" fmla="*/ 144 w 218"/>
                <a:gd name="T7" fmla="*/ 26 h 187"/>
                <a:gd name="T8" fmla="*/ 185 w 218"/>
                <a:gd name="T9" fmla="*/ 24 h 187"/>
                <a:gd name="T10" fmla="*/ 175 w 218"/>
                <a:gd name="T11" fmla="*/ 35 h 187"/>
                <a:gd name="T12" fmla="*/ 201 w 218"/>
                <a:gd name="T13" fmla="*/ 45 h 187"/>
                <a:gd name="T14" fmla="*/ 213 w 218"/>
                <a:gd name="T15" fmla="*/ 59 h 187"/>
                <a:gd name="T16" fmla="*/ 206 w 218"/>
                <a:gd name="T17" fmla="*/ 71 h 187"/>
                <a:gd name="T18" fmla="*/ 211 w 218"/>
                <a:gd name="T19" fmla="*/ 83 h 187"/>
                <a:gd name="T20" fmla="*/ 196 w 218"/>
                <a:gd name="T21" fmla="*/ 90 h 187"/>
                <a:gd name="T22" fmla="*/ 192 w 218"/>
                <a:gd name="T23" fmla="*/ 102 h 187"/>
                <a:gd name="T24" fmla="*/ 206 w 218"/>
                <a:gd name="T25" fmla="*/ 118 h 187"/>
                <a:gd name="T26" fmla="*/ 182 w 218"/>
                <a:gd name="T27" fmla="*/ 130 h 187"/>
                <a:gd name="T28" fmla="*/ 166 w 218"/>
                <a:gd name="T29" fmla="*/ 137 h 187"/>
                <a:gd name="T30" fmla="*/ 140 w 218"/>
                <a:gd name="T31" fmla="*/ 130 h 187"/>
                <a:gd name="T32" fmla="*/ 144 w 218"/>
                <a:gd name="T33" fmla="*/ 137 h 187"/>
                <a:gd name="T34" fmla="*/ 144 w 218"/>
                <a:gd name="T35" fmla="*/ 156 h 187"/>
                <a:gd name="T36" fmla="*/ 161 w 218"/>
                <a:gd name="T37" fmla="*/ 161 h 187"/>
                <a:gd name="T38" fmla="*/ 147 w 218"/>
                <a:gd name="T39" fmla="*/ 175 h 187"/>
                <a:gd name="T40" fmla="*/ 128 w 218"/>
                <a:gd name="T41" fmla="*/ 180 h 187"/>
                <a:gd name="T42" fmla="*/ 114 w 218"/>
                <a:gd name="T43" fmla="*/ 187 h 187"/>
                <a:gd name="T44" fmla="*/ 99 w 218"/>
                <a:gd name="T45" fmla="*/ 161 h 187"/>
                <a:gd name="T46" fmla="*/ 88 w 218"/>
                <a:gd name="T47" fmla="*/ 151 h 187"/>
                <a:gd name="T48" fmla="*/ 97 w 218"/>
                <a:gd name="T49" fmla="*/ 140 h 187"/>
                <a:gd name="T50" fmla="*/ 88 w 218"/>
                <a:gd name="T51" fmla="*/ 125 h 187"/>
                <a:gd name="T52" fmla="*/ 92 w 218"/>
                <a:gd name="T53" fmla="*/ 109 h 187"/>
                <a:gd name="T54" fmla="*/ 90 w 218"/>
                <a:gd name="T55" fmla="*/ 97 h 187"/>
                <a:gd name="T56" fmla="*/ 69 w 218"/>
                <a:gd name="T57" fmla="*/ 97 h 187"/>
                <a:gd name="T58" fmla="*/ 52 w 218"/>
                <a:gd name="T59" fmla="*/ 85 h 187"/>
                <a:gd name="T60" fmla="*/ 21 w 218"/>
                <a:gd name="T61" fmla="*/ 85 h 187"/>
                <a:gd name="T62" fmla="*/ 14 w 218"/>
                <a:gd name="T63" fmla="*/ 78 h 187"/>
                <a:gd name="T64" fmla="*/ 14 w 218"/>
                <a:gd name="T65" fmla="*/ 69 h 187"/>
                <a:gd name="T66" fmla="*/ 10 w 218"/>
                <a:gd name="T67" fmla="*/ 59 h 187"/>
                <a:gd name="T68" fmla="*/ 0 w 218"/>
                <a:gd name="T69" fmla="*/ 50 h 187"/>
                <a:gd name="T70" fmla="*/ 7 w 218"/>
                <a:gd name="T71" fmla="*/ 28 h 187"/>
                <a:gd name="T72" fmla="*/ 17 w 218"/>
                <a:gd name="T73" fmla="*/ 16 h 187"/>
                <a:gd name="T74" fmla="*/ 31 w 218"/>
                <a:gd name="T75" fmla="*/ 7 h 187"/>
                <a:gd name="T76" fmla="*/ 21 w 218"/>
                <a:gd name="T77" fmla="*/ 12 h 187"/>
                <a:gd name="T78" fmla="*/ 26 w 218"/>
                <a:gd name="T79" fmla="*/ 28 h 187"/>
                <a:gd name="T80" fmla="*/ 26 w 218"/>
                <a:gd name="T81" fmla="*/ 50 h 187"/>
                <a:gd name="T82" fmla="*/ 36 w 218"/>
                <a:gd name="T83" fmla="*/ 38 h 187"/>
                <a:gd name="T84" fmla="*/ 31 w 218"/>
                <a:gd name="T85" fmla="*/ 19 h 187"/>
                <a:gd name="T86" fmla="*/ 47 w 218"/>
                <a:gd name="T87" fmla="*/ 5 h 187"/>
                <a:gd name="T88" fmla="*/ 59 w 218"/>
                <a:gd name="T89" fmla="*/ 12 h 187"/>
                <a:gd name="T90" fmla="*/ 83 w 218"/>
                <a:gd name="T91" fmla="*/ 21 h 187"/>
                <a:gd name="T92" fmla="*/ 83 w 218"/>
                <a:gd name="T93" fmla="*/ 2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8" h="187">
                  <a:moveTo>
                    <a:pt x="83" y="26"/>
                  </a:moveTo>
                  <a:lnTo>
                    <a:pt x="83" y="26"/>
                  </a:lnTo>
                  <a:lnTo>
                    <a:pt x="97" y="26"/>
                  </a:lnTo>
                  <a:lnTo>
                    <a:pt x="114" y="26"/>
                  </a:lnTo>
                  <a:lnTo>
                    <a:pt x="123" y="33"/>
                  </a:lnTo>
                  <a:lnTo>
                    <a:pt x="135" y="35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66" y="24"/>
                  </a:lnTo>
                  <a:lnTo>
                    <a:pt x="185" y="24"/>
                  </a:lnTo>
                  <a:lnTo>
                    <a:pt x="170" y="28"/>
                  </a:lnTo>
                  <a:lnTo>
                    <a:pt x="175" y="35"/>
                  </a:lnTo>
                  <a:lnTo>
                    <a:pt x="189" y="38"/>
                  </a:lnTo>
                  <a:lnTo>
                    <a:pt x="201" y="45"/>
                  </a:lnTo>
                  <a:lnTo>
                    <a:pt x="203" y="59"/>
                  </a:lnTo>
                  <a:lnTo>
                    <a:pt x="213" y="59"/>
                  </a:lnTo>
                  <a:lnTo>
                    <a:pt x="218" y="61"/>
                  </a:lnTo>
                  <a:lnTo>
                    <a:pt x="206" y="71"/>
                  </a:lnTo>
                  <a:lnTo>
                    <a:pt x="203" y="78"/>
                  </a:lnTo>
                  <a:lnTo>
                    <a:pt x="211" y="83"/>
                  </a:lnTo>
                  <a:lnTo>
                    <a:pt x="206" y="87"/>
                  </a:lnTo>
                  <a:lnTo>
                    <a:pt x="196" y="90"/>
                  </a:lnTo>
                  <a:lnTo>
                    <a:pt x="196" y="97"/>
                  </a:lnTo>
                  <a:lnTo>
                    <a:pt x="192" y="102"/>
                  </a:lnTo>
                  <a:lnTo>
                    <a:pt x="203" y="113"/>
                  </a:lnTo>
                  <a:lnTo>
                    <a:pt x="206" y="118"/>
                  </a:lnTo>
                  <a:lnTo>
                    <a:pt x="199" y="125"/>
                  </a:lnTo>
                  <a:lnTo>
                    <a:pt x="182" y="130"/>
                  </a:lnTo>
                  <a:lnTo>
                    <a:pt x="168" y="132"/>
                  </a:lnTo>
                  <a:lnTo>
                    <a:pt x="166" y="137"/>
                  </a:lnTo>
                  <a:lnTo>
                    <a:pt x="151" y="132"/>
                  </a:lnTo>
                  <a:lnTo>
                    <a:pt x="140" y="130"/>
                  </a:lnTo>
                  <a:lnTo>
                    <a:pt x="137" y="132"/>
                  </a:lnTo>
                  <a:lnTo>
                    <a:pt x="144" y="137"/>
                  </a:lnTo>
                  <a:lnTo>
                    <a:pt x="142" y="147"/>
                  </a:lnTo>
                  <a:lnTo>
                    <a:pt x="144" y="156"/>
                  </a:lnTo>
                  <a:lnTo>
                    <a:pt x="159" y="158"/>
                  </a:lnTo>
                  <a:lnTo>
                    <a:pt x="161" y="161"/>
                  </a:lnTo>
                  <a:lnTo>
                    <a:pt x="149" y="166"/>
                  </a:lnTo>
                  <a:lnTo>
                    <a:pt x="147" y="175"/>
                  </a:lnTo>
                  <a:lnTo>
                    <a:pt x="140" y="175"/>
                  </a:lnTo>
                  <a:lnTo>
                    <a:pt x="128" y="180"/>
                  </a:lnTo>
                  <a:lnTo>
                    <a:pt x="125" y="184"/>
                  </a:lnTo>
                  <a:lnTo>
                    <a:pt x="114" y="187"/>
                  </a:lnTo>
                  <a:lnTo>
                    <a:pt x="104" y="177"/>
                  </a:lnTo>
                  <a:lnTo>
                    <a:pt x="99" y="161"/>
                  </a:lnTo>
                  <a:lnTo>
                    <a:pt x="95" y="156"/>
                  </a:lnTo>
                  <a:lnTo>
                    <a:pt x="88" y="151"/>
                  </a:lnTo>
                  <a:lnTo>
                    <a:pt x="97" y="144"/>
                  </a:lnTo>
                  <a:lnTo>
                    <a:pt x="97" y="140"/>
                  </a:lnTo>
                  <a:lnTo>
                    <a:pt x="90" y="135"/>
                  </a:lnTo>
                  <a:lnTo>
                    <a:pt x="88" y="125"/>
                  </a:lnTo>
                  <a:lnTo>
                    <a:pt x="90" y="113"/>
                  </a:lnTo>
                  <a:lnTo>
                    <a:pt x="92" y="109"/>
                  </a:lnTo>
                  <a:lnTo>
                    <a:pt x="95" y="99"/>
                  </a:lnTo>
                  <a:lnTo>
                    <a:pt x="90" y="97"/>
                  </a:lnTo>
                  <a:lnTo>
                    <a:pt x="80" y="97"/>
                  </a:lnTo>
                  <a:lnTo>
                    <a:pt x="69" y="97"/>
                  </a:lnTo>
                  <a:lnTo>
                    <a:pt x="62" y="99"/>
                  </a:lnTo>
                  <a:lnTo>
                    <a:pt x="52" y="85"/>
                  </a:lnTo>
                  <a:lnTo>
                    <a:pt x="43" y="83"/>
                  </a:lnTo>
                  <a:lnTo>
                    <a:pt x="21" y="85"/>
                  </a:lnTo>
                  <a:lnTo>
                    <a:pt x="17" y="80"/>
                  </a:lnTo>
                  <a:lnTo>
                    <a:pt x="14" y="78"/>
                  </a:lnTo>
                  <a:lnTo>
                    <a:pt x="12" y="73"/>
                  </a:lnTo>
                  <a:lnTo>
                    <a:pt x="14" y="69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7" y="50"/>
                  </a:lnTo>
                  <a:lnTo>
                    <a:pt x="0" y="50"/>
                  </a:lnTo>
                  <a:lnTo>
                    <a:pt x="5" y="40"/>
                  </a:lnTo>
                  <a:lnTo>
                    <a:pt x="7" y="28"/>
                  </a:lnTo>
                  <a:lnTo>
                    <a:pt x="12" y="21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21" y="1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9" y="38"/>
                  </a:lnTo>
                  <a:lnTo>
                    <a:pt x="26" y="50"/>
                  </a:lnTo>
                  <a:lnTo>
                    <a:pt x="33" y="50"/>
                  </a:lnTo>
                  <a:lnTo>
                    <a:pt x="36" y="38"/>
                  </a:lnTo>
                  <a:lnTo>
                    <a:pt x="31" y="33"/>
                  </a:lnTo>
                  <a:lnTo>
                    <a:pt x="31" y="19"/>
                  </a:lnTo>
                  <a:lnTo>
                    <a:pt x="50" y="14"/>
                  </a:lnTo>
                  <a:lnTo>
                    <a:pt x="47" y="5"/>
                  </a:lnTo>
                  <a:lnTo>
                    <a:pt x="54" y="0"/>
                  </a:lnTo>
                  <a:lnTo>
                    <a:pt x="59" y="12"/>
                  </a:lnTo>
                  <a:lnTo>
                    <a:pt x="71" y="12"/>
                  </a:lnTo>
                  <a:lnTo>
                    <a:pt x="83" y="21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1" name="Freeform 346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2" name="Freeform 347"/>
            <p:cNvSpPr>
              <a:spLocks noEditPoints="1"/>
            </p:cNvSpPr>
            <p:nvPr/>
          </p:nvSpPr>
          <p:spPr bwMode="auto">
            <a:xfrm>
              <a:off x="8994707" y="4324976"/>
              <a:ext cx="35792" cy="57948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5139804" y="4740837"/>
              <a:ext cx="68006" cy="68500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3175" cap="rnd">
              <a:solidFill>
                <a:schemeClr val="bg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800"/>
            </a:p>
          </p:txBody>
        </p:sp>
      </p:grpSp>
      <p:sp>
        <p:nvSpPr>
          <p:cNvPr id="244" name="TextBox 243"/>
          <p:cNvSpPr txBox="1"/>
          <p:nvPr/>
        </p:nvSpPr>
        <p:spPr>
          <a:xfrm>
            <a:off x="11815805" y="5315491"/>
            <a:ext cx="3740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World Map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1815806" y="6150596"/>
            <a:ext cx="370369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total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6" name="Straight Connector 245"/>
          <p:cNvCxnSpPr/>
          <p:nvPr/>
        </p:nvCxnSpPr>
        <p:spPr>
          <a:xfrm>
            <a:off x="11915552" y="73514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Rectangle 246"/>
          <p:cNvSpPr/>
          <p:nvPr/>
        </p:nvSpPr>
        <p:spPr>
          <a:xfrm>
            <a:off x="11785680" y="8091404"/>
            <a:ext cx="650232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56" name="Rectangle 255"/>
          <p:cNvSpPr/>
          <p:nvPr/>
        </p:nvSpPr>
        <p:spPr>
          <a:xfrm>
            <a:off x="1877093" y="8606774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4567730" y="8606774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7258367" y="8606774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9" name="Rectangle 258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0" name="Rectangle 259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3" name="Rectangle 262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4" name="Rectangle 263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7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 animBg="1"/>
      <p:bldP spid="261" grpId="0"/>
      <p:bldP spid="264" grpId="0" animBg="1"/>
      <p:bldP spid="26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389445" y="8241029"/>
            <a:ext cx="1133791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1614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68484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020828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773172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525516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6277860" y="7089478"/>
            <a:ext cx="13227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Member Name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12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7022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Rectangle 2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828800" y="7315200"/>
            <a:ext cx="3657600" cy="690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630400" y="7315200"/>
            <a:ext cx="3657600" cy="690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096000" y="7315200"/>
            <a:ext cx="3657600" cy="6901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363200" y="7315200"/>
            <a:ext cx="3657600" cy="6901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6600955" y="1640569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119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0" name="Rectangle 9"/>
          <p:cNvSpPr/>
          <p:nvPr/>
        </p:nvSpPr>
        <p:spPr>
          <a:xfrm>
            <a:off x="61791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George Cloony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4463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Sara Howel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4713527" y="7776545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Elizabeth Taylor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112736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9" grpId="0"/>
      <p:bldP spid="10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4630399" y="5028707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4630399" y="5028707"/>
            <a:ext cx="237744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830800" y="460329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530648" y="460329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4630400" y="384591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4630400" y="3845919"/>
            <a:ext cx="32004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830800" y="3409865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4533468" y="342050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4530648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 Antony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4635184" y="908628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5184" y="9086283"/>
            <a:ext cx="23774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835585" y="8660869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4535433" y="8660869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635185" y="7903495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4635185" y="7903495"/>
            <a:ext cx="32004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7835585" y="7467441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4538253" y="7478081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4535433" y="5653502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Taylor Corey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1837374" y="909828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17534" y="9098281"/>
            <a:ext cx="23774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310012" y="8672867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37623" y="867286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837375" y="7915493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294575" y="7915493"/>
            <a:ext cx="320040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348484" y="747943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40443" y="7490079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058110" y="5666668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57" name="Rectangle 56"/>
          <p:cNvSpPr/>
          <p:nvPr/>
        </p:nvSpPr>
        <p:spPr>
          <a:xfrm>
            <a:off x="1860009" y="5027539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3140169" y="5027539"/>
            <a:ext cx="237744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332647" y="4602125"/>
            <a:ext cx="12394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Skill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760258" y="4602125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860010" y="3844751"/>
            <a:ext cx="36576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2317210" y="3844751"/>
            <a:ext cx="32004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371119" y="3408697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763078" y="3419337"/>
            <a:ext cx="51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080745" y="159592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Marcus Shulz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14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88838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37" grpId="0" animBg="1"/>
      <p:bldP spid="41" grpId="0" animBg="1"/>
      <p:bldP spid="47" grpId="0" animBg="1"/>
      <p:bldP spid="51" grpId="0" animBg="1"/>
      <p:bldP spid="58" grpId="0" animBg="1"/>
      <p:bldP spid="6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Rectangle 4"/>
          <p:cNvSpPr/>
          <p:nvPr/>
        </p:nvSpPr>
        <p:spPr>
          <a:xfrm>
            <a:off x="0" y="0"/>
            <a:ext cx="6400800" cy="10972800"/>
          </a:xfrm>
          <a:prstGeom prst="rect">
            <a:avLst/>
          </a:prstGeom>
          <a:solidFill>
            <a:schemeClr val="tx2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2089266" y="2505746"/>
            <a:ext cx="349134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Sean Anderson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490133" y="4270593"/>
            <a:ext cx="1989636" cy="295734"/>
            <a:chOff x="5052927" y="893575"/>
            <a:chExt cx="1989636" cy="295734"/>
          </a:xfrm>
        </p:grpSpPr>
        <p:sp>
          <p:nvSpPr>
            <p:cNvPr id="11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1831571" y="621313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2654531" y="6213139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382868" y="637275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45082" y="5787725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831571" y="7429487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4209011" y="7429487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945656" y="758909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45082" y="7004073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831571" y="8645835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2105891" y="8645835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867481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245082" y="8220421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Shape 2498"/>
          <p:cNvSpPr/>
          <p:nvPr/>
        </p:nvSpPr>
        <p:spPr>
          <a:xfrm>
            <a:off x="12801600" y="3713422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9" name="Shape 2532"/>
          <p:cNvSpPr/>
          <p:nvPr/>
        </p:nvSpPr>
        <p:spPr>
          <a:xfrm>
            <a:off x="12801456" y="4910345"/>
            <a:ext cx="466721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0" name="Shape 2597"/>
          <p:cNvSpPr/>
          <p:nvPr/>
        </p:nvSpPr>
        <p:spPr>
          <a:xfrm>
            <a:off x="12822670" y="6192120"/>
            <a:ext cx="424293" cy="4666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801456" y="7473895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01600" y="8670817"/>
            <a:ext cx="466432" cy="4667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52038" y="3538085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52038" y="4788043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52038" y="8537917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652038" y="6038001"/>
            <a:ext cx="463596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3652038" y="7287959"/>
            <a:ext cx="4635962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12673310" y="1583308"/>
            <a:ext cx="561469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Work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15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90868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 p14:presetBounceEnd="40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2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2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20" grpId="0" animBg="1"/>
          <p:bldP spid="24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  <p:bldP spid="36" grpId="0"/>
          <p:bldP spid="37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499842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Sean Anderson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94355" y="4703194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16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30436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1869023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Dwayne Tomas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047554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Melissa Loretta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022608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Fill Curner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4404615" y="7244163"/>
            <a:ext cx="3843159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Tomas Anderson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star bg 4"/>
          <p:cNvSpPr/>
          <p:nvPr/>
        </p:nvSpPr>
        <p:spPr>
          <a:xfrm>
            <a:off x="1527463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Green Loader"/>
          <p:cNvSpPr/>
          <p:nvPr/>
        </p:nvSpPr>
        <p:spPr>
          <a:xfrm>
            <a:off x="14040194" y="8810024"/>
            <a:ext cx="2286000" cy="36576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green bg"/>
          <p:cNvSpPr/>
          <p:nvPr/>
        </p:nvSpPr>
        <p:spPr>
          <a:xfrm>
            <a:off x="0" y="8283868"/>
            <a:ext cx="15145787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tar bg 4"/>
          <p:cNvSpPr/>
          <p:nvPr/>
        </p:nvSpPr>
        <p:spPr>
          <a:xfrm>
            <a:off x="11096104" y="8830397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Emerald Loader"/>
          <p:cNvSpPr/>
          <p:nvPr/>
        </p:nvSpPr>
        <p:spPr>
          <a:xfrm>
            <a:off x="10058400" y="8799429"/>
            <a:ext cx="2286000" cy="36576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emer bg"/>
          <p:cNvSpPr/>
          <p:nvPr/>
        </p:nvSpPr>
        <p:spPr>
          <a:xfrm>
            <a:off x="1" y="8283867"/>
            <a:ext cx="10991070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star bg 4"/>
          <p:cNvSpPr/>
          <p:nvPr/>
        </p:nvSpPr>
        <p:spPr>
          <a:xfrm>
            <a:off x="6917573" y="8819749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Yellow Loader"/>
          <p:cNvSpPr/>
          <p:nvPr/>
        </p:nvSpPr>
        <p:spPr>
          <a:xfrm>
            <a:off x="5752406" y="8805459"/>
            <a:ext cx="292608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yell bg"/>
          <p:cNvSpPr/>
          <p:nvPr/>
        </p:nvSpPr>
        <p:spPr>
          <a:xfrm>
            <a:off x="0" y="8283868"/>
            <a:ext cx="678872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star bg 4"/>
          <p:cNvSpPr/>
          <p:nvPr/>
        </p:nvSpPr>
        <p:spPr>
          <a:xfrm>
            <a:off x="2750584" y="8810024"/>
            <a:ext cx="2103120" cy="36576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d Loader"/>
          <p:cNvSpPr/>
          <p:nvPr/>
        </p:nvSpPr>
        <p:spPr>
          <a:xfrm>
            <a:off x="1828798" y="8810024"/>
            <a:ext cx="265176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d bg"/>
          <p:cNvSpPr/>
          <p:nvPr/>
        </p:nvSpPr>
        <p:spPr>
          <a:xfrm>
            <a:off x="0" y="8283868"/>
            <a:ext cx="2610195" cy="185765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star 4"/>
          <p:cNvSpPr/>
          <p:nvPr/>
        </p:nvSpPr>
        <p:spPr>
          <a:xfrm>
            <a:off x="1096725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star 5"/>
          <p:cNvSpPr/>
          <p:nvPr/>
        </p:nvSpPr>
        <p:spPr>
          <a:xfrm>
            <a:off x="15145787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star 3"/>
          <p:cNvSpPr/>
          <p:nvPr/>
        </p:nvSpPr>
        <p:spPr>
          <a:xfrm>
            <a:off x="6788726" y="8749553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star 1"/>
          <p:cNvSpPr/>
          <p:nvPr/>
        </p:nvSpPr>
        <p:spPr>
          <a:xfrm>
            <a:off x="2610195" y="8754118"/>
            <a:ext cx="2360814" cy="477572"/>
          </a:xfrm>
          <a:custGeom>
            <a:avLst/>
            <a:gdLst>
              <a:gd name="connsiteX0" fmla="*/ 1923621 w 2360814"/>
              <a:gd name="connsiteY0" fmla="*/ 91441 h 477572"/>
              <a:gd name="connsiteX1" fmla="*/ 1913861 w 2360814"/>
              <a:gd name="connsiteY1" fmla="*/ 99299 h 477572"/>
              <a:gd name="connsiteX2" fmla="*/ 1872867 w 2360814"/>
              <a:gd name="connsiteY2" fmla="*/ 183778 h 477572"/>
              <a:gd name="connsiteX3" fmla="*/ 1779167 w 2360814"/>
              <a:gd name="connsiteY3" fmla="*/ 197530 h 477572"/>
              <a:gd name="connsiteX4" fmla="*/ 1769406 w 2360814"/>
              <a:gd name="connsiteY4" fmla="*/ 205388 h 477572"/>
              <a:gd name="connsiteX5" fmla="*/ 1773310 w 2360814"/>
              <a:gd name="connsiteY5" fmla="*/ 215211 h 477572"/>
              <a:gd name="connsiteX6" fmla="*/ 1841634 w 2360814"/>
              <a:gd name="connsiteY6" fmla="*/ 280043 h 477572"/>
              <a:gd name="connsiteX7" fmla="*/ 1826017 w 2360814"/>
              <a:gd name="connsiteY7" fmla="*/ 374344 h 477572"/>
              <a:gd name="connsiteX8" fmla="*/ 1824065 w 2360814"/>
              <a:gd name="connsiteY8" fmla="*/ 378274 h 477572"/>
              <a:gd name="connsiteX9" fmla="*/ 1826017 w 2360814"/>
              <a:gd name="connsiteY9" fmla="*/ 384167 h 477572"/>
              <a:gd name="connsiteX10" fmla="*/ 1831873 w 2360814"/>
              <a:gd name="connsiteY10" fmla="*/ 386132 h 477572"/>
              <a:gd name="connsiteX11" fmla="*/ 1839681 w 2360814"/>
              <a:gd name="connsiteY11" fmla="*/ 384167 h 477572"/>
              <a:gd name="connsiteX12" fmla="*/ 1923621 w 2360814"/>
              <a:gd name="connsiteY12" fmla="*/ 340946 h 477572"/>
              <a:gd name="connsiteX13" fmla="*/ 2005609 w 2360814"/>
              <a:gd name="connsiteY13" fmla="*/ 384167 h 477572"/>
              <a:gd name="connsiteX14" fmla="*/ 2013417 w 2360814"/>
              <a:gd name="connsiteY14" fmla="*/ 386132 h 477572"/>
              <a:gd name="connsiteX15" fmla="*/ 2019274 w 2360814"/>
              <a:gd name="connsiteY15" fmla="*/ 384167 h 477572"/>
              <a:gd name="connsiteX16" fmla="*/ 2021226 w 2360814"/>
              <a:gd name="connsiteY16" fmla="*/ 378274 h 477572"/>
              <a:gd name="connsiteX17" fmla="*/ 2021226 w 2360814"/>
              <a:gd name="connsiteY17" fmla="*/ 374344 h 477572"/>
              <a:gd name="connsiteX18" fmla="*/ 2003657 w 2360814"/>
              <a:gd name="connsiteY18" fmla="*/ 280043 h 477572"/>
              <a:gd name="connsiteX19" fmla="*/ 2071980 w 2360814"/>
              <a:gd name="connsiteY19" fmla="*/ 215211 h 477572"/>
              <a:gd name="connsiteX20" fmla="*/ 2075884 w 2360814"/>
              <a:gd name="connsiteY20" fmla="*/ 205388 h 477572"/>
              <a:gd name="connsiteX21" fmla="*/ 2066124 w 2360814"/>
              <a:gd name="connsiteY21" fmla="*/ 197530 h 477572"/>
              <a:gd name="connsiteX22" fmla="*/ 1974376 w 2360814"/>
              <a:gd name="connsiteY22" fmla="*/ 183778 h 477572"/>
              <a:gd name="connsiteX23" fmla="*/ 1931430 w 2360814"/>
              <a:gd name="connsiteY23" fmla="*/ 99299 h 477572"/>
              <a:gd name="connsiteX24" fmla="*/ 1923621 w 2360814"/>
              <a:gd name="connsiteY24" fmla="*/ 91441 h 477572"/>
              <a:gd name="connsiteX25" fmla="*/ 1552502 w 2360814"/>
              <a:gd name="connsiteY25" fmla="*/ 91441 h 477572"/>
              <a:gd name="connsiteX26" fmla="*/ 1542741 w 2360814"/>
              <a:gd name="connsiteY26" fmla="*/ 99299 h 477572"/>
              <a:gd name="connsiteX27" fmla="*/ 1501748 w 2360814"/>
              <a:gd name="connsiteY27" fmla="*/ 183778 h 477572"/>
              <a:gd name="connsiteX28" fmla="*/ 1408047 w 2360814"/>
              <a:gd name="connsiteY28" fmla="*/ 197530 h 477572"/>
              <a:gd name="connsiteX29" fmla="*/ 1398287 w 2360814"/>
              <a:gd name="connsiteY29" fmla="*/ 205388 h 477572"/>
              <a:gd name="connsiteX30" fmla="*/ 1402191 w 2360814"/>
              <a:gd name="connsiteY30" fmla="*/ 215211 h 477572"/>
              <a:gd name="connsiteX31" fmla="*/ 1470514 w 2360814"/>
              <a:gd name="connsiteY31" fmla="*/ 280043 h 477572"/>
              <a:gd name="connsiteX32" fmla="*/ 1454897 w 2360814"/>
              <a:gd name="connsiteY32" fmla="*/ 374344 h 477572"/>
              <a:gd name="connsiteX33" fmla="*/ 1452945 w 2360814"/>
              <a:gd name="connsiteY33" fmla="*/ 378274 h 477572"/>
              <a:gd name="connsiteX34" fmla="*/ 1454897 w 2360814"/>
              <a:gd name="connsiteY34" fmla="*/ 384167 h 477572"/>
              <a:gd name="connsiteX35" fmla="*/ 1460754 w 2360814"/>
              <a:gd name="connsiteY35" fmla="*/ 386132 h 477572"/>
              <a:gd name="connsiteX36" fmla="*/ 1468562 w 2360814"/>
              <a:gd name="connsiteY36" fmla="*/ 384167 h 477572"/>
              <a:gd name="connsiteX37" fmla="*/ 1552502 w 2360814"/>
              <a:gd name="connsiteY37" fmla="*/ 340946 h 477572"/>
              <a:gd name="connsiteX38" fmla="*/ 1634490 w 2360814"/>
              <a:gd name="connsiteY38" fmla="*/ 384167 h 477572"/>
              <a:gd name="connsiteX39" fmla="*/ 1642298 w 2360814"/>
              <a:gd name="connsiteY39" fmla="*/ 386132 h 477572"/>
              <a:gd name="connsiteX40" fmla="*/ 1648154 w 2360814"/>
              <a:gd name="connsiteY40" fmla="*/ 384167 h 477572"/>
              <a:gd name="connsiteX41" fmla="*/ 1650106 w 2360814"/>
              <a:gd name="connsiteY41" fmla="*/ 378274 h 477572"/>
              <a:gd name="connsiteX42" fmla="*/ 1650106 w 2360814"/>
              <a:gd name="connsiteY42" fmla="*/ 374344 h 477572"/>
              <a:gd name="connsiteX43" fmla="*/ 1632538 w 2360814"/>
              <a:gd name="connsiteY43" fmla="*/ 280043 h 477572"/>
              <a:gd name="connsiteX44" fmla="*/ 1700861 w 2360814"/>
              <a:gd name="connsiteY44" fmla="*/ 215211 h 477572"/>
              <a:gd name="connsiteX45" fmla="*/ 1704765 w 2360814"/>
              <a:gd name="connsiteY45" fmla="*/ 205388 h 477572"/>
              <a:gd name="connsiteX46" fmla="*/ 1695004 w 2360814"/>
              <a:gd name="connsiteY46" fmla="*/ 197530 h 477572"/>
              <a:gd name="connsiteX47" fmla="*/ 1603256 w 2360814"/>
              <a:gd name="connsiteY47" fmla="*/ 183778 h 477572"/>
              <a:gd name="connsiteX48" fmla="*/ 1560310 w 2360814"/>
              <a:gd name="connsiteY48" fmla="*/ 99299 h 477572"/>
              <a:gd name="connsiteX49" fmla="*/ 1552502 w 2360814"/>
              <a:gd name="connsiteY49" fmla="*/ 91441 h 477572"/>
              <a:gd name="connsiteX50" fmla="*/ 1181383 w 2360814"/>
              <a:gd name="connsiteY50" fmla="*/ 91441 h 477572"/>
              <a:gd name="connsiteX51" fmla="*/ 1171622 w 2360814"/>
              <a:gd name="connsiteY51" fmla="*/ 99299 h 477572"/>
              <a:gd name="connsiteX52" fmla="*/ 1130629 w 2360814"/>
              <a:gd name="connsiteY52" fmla="*/ 183778 h 477572"/>
              <a:gd name="connsiteX53" fmla="*/ 1036928 w 2360814"/>
              <a:gd name="connsiteY53" fmla="*/ 197530 h 477572"/>
              <a:gd name="connsiteX54" fmla="*/ 1027168 w 2360814"/>
              <a:gd name="connsiteY54" fmla="*/ 205388 h 477572"/>
              <a:gd name="connsiteX55" fmla="*/ 1031072 w 2360814"/>
              <a:gd name="connsiteY55" fmla="*/ 215211 h 477572"/>
              <a:gd name="connsiteX56" fmla="*/ 1099395 w 2360814"/>
              <a:gd name="connsiteY56" fmla="*/ 280043 h 477572"/>
              <a:gd name="connsiteX57" fmla="*/ 1083778 w 2360814"/>
              <a:gd name="connsiteY57" fmla="*/ 374344 h 477572"/>
              <a:gd name="connsiteX58" fmla="*/ 1081826 w 2360814"/>
              <a:gd name="connsiteY58" fmla="*/ 378274 h 477572"/>
              <a:gd name="connsiteX59" fmla="*/ 1083778 w 2360814"/>
              <a:gd name="connsiteY59" fmla="*/ 384167 h 477572"/>
              <a:gd name="connsiteX60" fmla="*/ 1089635 w 2360814"/>
              <a:gd name="connsiteY60" fmla="*/ 386132 h 477572"/>
              <a:gd name="connsiteX61" fmla="*/ 1097443 w 2360814"/>
              <a:gd name="connsiteY61" fmla="*/ 384167 h 477572"/>
              <a:gd name="connsiteX62" fmla="*/ 1181383 w 2360814"/>
              <a:gd name="connsiteY62" fmla="*/ 340946 h 477572"/>
              <a:gd name="connsiteX63" fmla="*/ 1263371 w 2360814"/>
              <a:gd name="connsiteY63" fmla="*/ 384167 h 477572"/>
              <a:gd name="connsiteX64" fmla="*/ 1271179 w 2360814"/>
              <a:gd name="connsiteY64" fmla="*/ 386132 h 477572"/>
              <a:gd name="connsiteX65" fmla="*/ 1277035 w 2360814"/>
              <a:gd name="connsiteY65" fmla="*/ 384167 h 477572"/>
              <a:gd name="connsiteX66" fmla="*/ 1278987 w 2360814"/>
              <a:gd name="connsiteY66" fmla="*/ 378274 h 477572"/>
              <a:gd name="connsiteX67" fmla="*/ 1278987 w 2360814"/>
              <a:gd name="connsiteY67" fmla="*/ 374344 h 477572"/>
              <a:gd name="connsiteX68" fmla="*/ 1261419 w 2360814"/>
              <a:gd name="connsiteY68" fmla="*/ 280043 h 477572"/>
              <a:gd name="connsiteX69" fmla="*/ 1329742 w 2360814"/>
              <a:gd name="connsiteY69" fmla="*/ 215211 h 477572"/>
              <a:gd name="connsiteX70" fmla="*/ 1333646 w 2360814"/>
              <a:gd name="connsiteY70" fmla="*/ 205388 h 477572"/>
              <a:gd name="connsiteX71" fmla="*/ 1323885 w 2360814"/>
              <a:gd name="connsiteY71" fmla="*/ 197530 h 477572"/>
              <a:gd name="connsiteX72" fmla="*/ 1232137 w 2360814"/>
              <a:gd name="connsiteY72" fmla="*/ 183778 h 477572"/>
              <a:gd name="connsiteX73" fmla="*/ 1189191 w 2360814"/>
              <a:gd name="connsiteY73" fmla="*/ 99299 h 477572"/>
              <a:gd name="connsiteX74" fmla="*/ 1181383 w 2360814"/>
              <a:gd name="connsiteY74" fmla="*/ 91441 h 477572"/>
              <a:gd name="connsiteX75" fmla="*/ 810264 w 2360814"/>
              <a:gd name="connsiteY75" fmla="*/ 91441 h 477572"/>
              <a:gd name="connsiteX76" fmla="*/ 800503 w 2360814"/>
              <a:gd name="connsiteY76" fmla="*/ 99299 h 477572"/>
              <a:gd name="connsiteX77" fmla="*/ 759510 w 2360814"/>
              <a:gd name="connsiteY77" fmla="*/ 183778 h 477572"/>
              <a:gd name="connsiteX78" fmla="*/ 665809 w 2360814"/>
              <a:gd name="connsiteY78" fmla="*/ 197530 h 477572"/>
              <a:gd name="connsiteX79" fmla="*/ 656049 w 2360814"/>
              <a:gd name="connsiteY79" fmla="*/ 205388 h 477572"/>
              <a:gd name="connsiteX80" fmla="*/ 659953 w 2360814"/>
              <a:gd name="connsiteY80" fmla="*/ 215211 h 477572"/>
              <a:gd name="connsiteX81" fmla="*/ 728276 w 2360814"/>
              <a:gd name="connsiteY81" fmla="*/ 280043 h 477572"/>
              <a:gd name="connsiteX82" fmla="*/ 712659 w 2360814"/>
              <a:gd name="connsiteY82" fmla="*/ 374344 h 477572"/>
              <a:gd name="connsiteX83" fmla="*/ 710707 w 2360814"/>
              <a:gd name="connsiteY83" fmla="*/ 378274 h 477572"/>
              <a:gd name="connsiteX84" fmla="*/ 712659 w 2360814"/>
              <a:gd name="connsiteY84" fmla="*/ 384167 h 477572"/>
              <a:gd name="connsiteX85" fmla="*/ 718516 w 2360814"/>
              <a:gd name="connsiteY85" fmla="*/ 386132 h 477572"/>
              <a:gd name="connsiteX86" fmla="*/ 726324 w 2360814"/>
              <a:gd name="connsiteY86" fmla="*/ 384167 h 477572"/>
              <a:gd name="connsiteX87" fmla="*/ 810264 w 2360814"/>
              <a:gd name="connsiteY87" fmla="*/ 340946 h 477572"/>
              <a:gd name="connsiteX88" fmla="*/ 892252 w 2360814"/>
              <a:gd name="connsiteY88" fmla="*/ 384167 h 477572"/>
              <a:gd name="connsiteX89" fmla="*/ 900060 w 2360814"/>
              <a:gd name="connsiteY89" fmla="*/ 386132 h 477572"/>
              <a:gd name="connsiteX90" fmla="*/ 905916 w 2360814"/>
              <a:gd name="connsiteY90" fmla="*/ 384167 h 477572"/>
              <a:gd name="connsiteX91" fmla="*/ 907868 w 2360814"/>
              <a:gd name="connsiteY91" fmla="*/ 378274 h 477572"/>
              <a:gd name="connsiteX92" fmla="*/ 907868 w 2360814"/>
              <a:gd name="connsiteY92" fmla="*/ 374344 h 477572"/>
              <a:gd name="connsiteX93" fmla="*/ 890300 w 2360814"/>
              <a:gd name="connsiteY93" fmla="*/ 280043 h 477572"/>
              <a:gd name="connsiteX94" fmla="*/ 958623 w 2360814"/>
              <a:gd name="connsiteY94" fmla="*/ 215211 h 477572"/>
              <a:gd name="connsiteX95" fmla="*/ 962527 w 2360814"/>
              <a:gd name="connsiteY95" fmla="*/ 205388 h 477572"/>
              <a:gd name="connsiteX96" fmla="*/ 952766 w 2360814"/>
              <a:gd name="connsiteY96" fmla="*/ 197530 h 477572"/>
              <a:gd name="connsiteX97" fmla="*/ 861018 w 2360814"/>
              <a:gd name="connsiteY97" fmla="*/ 183778 h 477572"/>
              <a:gd name="connsiteX98" fmla="*/ 818072 w 2360814"/>
              <a:gd name="connsiteY98" fmla="*/ 99299 h 477572"/>
              <a:gd name="connsiteX99" fmla="*/ 810264 w 2360814"/>
              <a:gd name="connsiteY99" fmla="*/ 91441 h 477572"/>
              <a:gd name="connsiteX100" fmla="*/ 439145 w 2360814"/>
              <a:gd name="connsiteY100" fmla="*/ 91441 h 477572"/>
              <a:gd name="connsiteX101" fmla="*/ 429384 w 2360814"/>
              <a:gd name="connsiteY101" fmla="*/ 99299 h 477572"/>
              <a:gd name="connsiteX102" fmla="*/ 388391 w 2360814"/>
              <a:gd name="connsiteY102" fmla="*/ 183778 h 477572"/>
              <a:gd name="connsiteX103" fmla="*/ 294690 w 2360814"/>
              <a:gd name="connsiteY103" fmla="*/ 197530 h 477572"/>
              <a:gd name="connsiteX104" fmla="*/ 284930 w 2360814"/>
              <a:gd name="connsiteY104" fmla="*/ 205388 h 477572"/>
              <a:gd name="connsiteX105" fmla="*/ 288834 w 2360814"/>
              <a:gd name="connsiteY105" fmla="*/ 215211 h 477572"/>
              <a:gd name="connsiteX106" fmla="*/ 357157 w 2360814"/>
              <a:gd name="connsiteY106" fmla="*/ 280043 h 477572"/>
              <a:gd name="connsiteX107" fmla="*/ 341540 w 2360814"/>
              <a:gd name="connsiteY107" fmla="*/ 374344 h 477572"/>
              <a:gd name="connsiteX108" fmla="*/ 339588 w 2360814"/>
              <a:gd name="connsiteY108" fmla="*/ 378274 h 477572"/>
              <a:gd name="connsiteX109" fmla="*/ 341540 w 2360814"/>
              <a:gd name="connsiteY109" fmla="*/ 384167 h 477572"/>
              <a:gd name="connsiteX110" fmla="*/ 347397 w 2360814"/>
              <a:gd name="connsiteY110" fmla="*/ 386132 h 477572"/>
              <a:gd name="connsiteX111" fmla="*/ 355205 w 2360814"/>
              <a:gd name="connsiteY111" fmla="*/ 384167 h 477572"/>
              <a:gd name="connsiteX112" fmla="*/ 439145 w 2360814"/>
              <a:gd name="connsiteY112" fmla="*/ 340946 h 477572"/>
              <a:gd name="connsiteX113" fmla="*/ 521133 w 2360814"/>
              <a:gd name="connsiteY113" fmla="*/ 384167 h 477572"/>
              <a:gd name="connsiteX114" fmla="*/ 528941 w 2360814"/>
              <a:gd name="connsiteY114" fmla="*/ 386132 h 477572"/>
              <a:gd name="connsiteX115" fmla="*/ 534797 w 2360814"/>
              <a:gd name="connsiteY115" fmla="*/ 384167 h 477572"/>
              <a:gd name="connsiteX116" fmla="*/ 536749 w 2360814"/>
              <a:gd name="connsiteY116" fmla="*/ 378274 h 477572"/>
              <a:gd name="connsiteX117" fmla="*/ 536749 w 2360814"/>
              <a:gd name="connsiteY117" fmla="*/ 374344 h 477572"/>
              <a:gd name="connsiteX118" fmla="*/ 519181 w 2360814"/>
              <a:gd name="connsiteY118" fmla="*/ 280043 h 477572"/>
              <a:gd name="connsiteX119" fmla="*/ 587504 w 2360814"/>
              <a:gd name="connsiteY119" fmla="*/ 215211 h 477572"/>
              <a:gd name="connsiteX120" fmla="*/ 591408 w 2360814"/>
              <a:gd name="connsiteY120" fmla="*/ 205388 h 477572"/>
              <a:gd name="connsiteX121" fmla="*/ 581647 w 2360814"/>
              <a:gd name="connsiteY121" fmla="*/ 197530 h 477572"/>
              <a:gd name="connsiteX122" fmla="*/ 489899 w 2360814"/>
              <a:gd name="connsiteY122" fmla="*/ 183778 h 477572"/>
              <a:gd name="connsiteX123" fmla="*/ 446953 w 2360814"/>
              <a:gd name="connsiteY123" fmla="*/ 99299 h 477572"/>
              <a:gd name="connsiteX124" fmla="*/ 439145 w 2360814"/>
              <a:gd name="connsiteY124" fmla="*/ 91441 h 477572"/>
              <a:gd name="connsiteX125" fmla="*/ 0 w 2360814"/>
              <a:gd name="connsiteY125" fmla="*/ 0 h 477572"/>
              <a:gd name="connsiteX126" fmla="*/ 2360814 w 2360814"/>
              <a:gd name="connsiteY126" fmla="*/ 0 h 477572"/>
              <a:gd name="connsiteX127" fmla="*/ 2360814 w 2360814"/>
              <a:gd name="connsiteY127" fmla="*/ 477572 h 477572"/>
              <a:gd name="connsiteX128" fmla="*/ 0 w 2360814"/>
              <a:gd name="connsiteY128" fmla="*/ 477572 h 477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360814" h="477572">
                <a:moveTo>
                  <a:pt x="1923621" y="91441"/>
                </a:moveTo>
                <a:cubicBezTo>
                  <a:pt x="1919717" y="91441"/>
                  <a:pt x="1915813" y="95370"/>
                  <a:pt x="1913861" y="99299"/>
                </a:cubicBezTo>
                <a:cubicBezTo>
                  <a:pt x="1913861" y="99299"/>
                  <a:pt x="1913861" y="99299"/>
                  <a:pt x="1872867" y="183778"/>
                </a:cubicBezTo>
                <a:cubicBezTo>
                  <a:pt x="1872867" y="183778"/>
                  <a:pt x="1872867" y="183778"/>
                  <a:pt x="1779167" y="197530"/>
                </a:cubicBezTo>
                <a:cubicBezTo>
                  <a:pt x="1773310" y="199494"/>
                  <a:pt x="1769406" y="201459"/>
                  <a:pt x="1769406" y="205388"/>
                </a:cubicBezTo>
                <a:cubicBezTo>
                  <a:pt x="1769406" y="209317"/>
                  <a:pt x="1771358" y="211282"/>
                  <a:pt x="1773310" y="215211"/>
                </a:cubicBezTo>
                <a:cubicBezTo>
                  <a:pt x="1773310" y="215211"/>
                  <a:pt x="1773310" y="215211"/>
                  <a:pt x="1841634" y="280043"/>
                </a:cubicBezTo>
                <a:cubicBezTo>
                  <a:pt x="1841634" y="280043"/>
                  <a:pt x="1841634" y="280043"/>
                  <a:pt x="1826017" y="374344"/>
                </a:cubicBezTo>
                <a:cubicBezTo>
                  <a:pt x="1824065" y="376309"/>
                  <a:pt x="1824065" y="376309"/>
                  <a:pt x="1824065" y="378274"/>
                </a:cubicBezTo>
                <a:cubicBezTo>
                  <a:pt x="1824065" y="380238"/>
                  <a:pt x="1826017" y="382203"/>
                  <a:pt x="1826017" y="384167"/>
                </a:cubicBezTo>
                <a:cubicBezTo>
                  <a:pt x="1827969" y="386132"/>
                  <a:pt x="1829921" y="386132"/>
                  <a:pt x="1831873" y="386132"/>
                </a:cubicBezTo>
                <a:cubicBezTo>
                  <a:pt x="1835777" y="386132"/>
                  <a:pt x="1837729" y="386132"/>
                  <a:pt x="1839681" y="384167"/>
                </a:cubicBezTo>
                <a:cubicBezTo>
                  <a:pt x="1839681" y="384167"/>
                  <a:pt x="1839681" y="384167"/>
                  <a:pt x="1923621" y="340946"/>
                </a:cubicBezTo>
                <a:cubicBezTo>
                  <a:pt x="1923621" y="340946"/>
                  <a:pt x="1923621" y="340946"/>
                  <a:pt x="2005609" y="384167"/>
                </a:cubicBezTo>
                <a:cubicBezTo>
                  <a:pt x="2007561" y="386132"/>
                  <a:pt x="2011465" y="386132"/>
                  <a:pt x="2013417" y="386132"/>
                </a:cubicBezTo>
                <a:cubicBezTo>
                  <a:pt x="2015369" y="386132"/>
                  <a:pt x="2017322" y="386132"/>
                  <a:pt x="2019274" y="384167"/>
                </a:cubicBezTo>
                <a:cubicBezTo>
                  <a:pt x="2019274" y="382203"/>
                  <a:pt x="2021226" y="380238"/>
                  <a:pt x="2021226" y="378274"/>
                </a:cubicBezTo>
                <a:cubicBezTo>
                  <a:pt x="2021226" y="376309"/>
                  <a:pt x="2021226" y="374344"/>
                  <a:pt x="2021226" y="374344"/>
                </a:cubicBezTo>
                <a:cubicBezTo>
                  <a:pt x="2021226" y="374344"/>
                  <a:pt x="2021226" y="374344"/>
                  <a:pt x="2003657" y="280043"/>
                </a:cubicBezTo>
                <a:cubicBezTo>
                  <a:pt x="2003657" y="280043"/>
                  <a:pt x="2003657" y="280043"/>
                  <a:pt x="2071980" y="215211"/>
                </a:cubicBezTo>
                <a:cubicBezTo>
                  <a:pt x="2073932" y="211282"/>
                  <a:pt x="2075884" y="209317"/>
                  <a:pt x="2075884" y="205388"/>
                </a:cubicBezTo>
                <a:cubicBezTo>
                  <a:pt x="2075884" y="201459"/>
                  <a:pt x="2073932" y="199494"/>
                  <a:pt x="2066124" y="197530"/>
                </a:cubicBezTo>
                <a:cubicBezTo>
                  <a:pt x="2066124" y="197530"/>
                  <a:pt x="2066124" y="197530"/>
                  <a:pt x="1974376" y="183778"/>
                </a:cubicBezTo>
                <a:cubicBezTo>
                  <a:pt x="1974376" y="183778"/>
                  <a:pt x="1974376" y="183778"/>
                  <a:pt x="1931430" y="99299"/>
                </a:cubicBezTo>
                <a:cubicBezTo>
                  <a:pt x="1929478" y="95370"/>
                  <a:pt x="1927525" y="91441"/>
                  <a:pt x="1923621" y="91441"/>
                </a:cubicBezTo>
                <a:close/>
                <a:moveTo>
                  <a:pt x="1552502" y="91441"/>
                </a:moveTo>
                <a:cubicBezTo>
                  <a:pt x="1548598" y="91441"/>
                  <a:pt x="1544694" y="95370"/>
                  <a:pt x="1542741" y="99299"/>
                </a:cubicBezTo>
                <a:cubicBezTo>
                  <a:pt x="1542741" y="99299"/>
                  <a:pt x="1542741" y="99299"/>
                  <a:pt x="1501748" y="183778"/>
                </a:cubicBezTo>
                <a:cubicBezTo>
                  <a:pt x="1501748" y="183778"/>
                  <a:pt x="1501748" y="183778"/>
                  <a:pt x="1408047" y="197530"/>
                </a:cubicBezTo>
                <a:cubicBezTo>
                  <a:pt x="1402191" y="199494"/>
                  <a:pt x="1398287" y="201459"/>
                  <a:pt x="1398287" y="205388"/>
                </a:cubicBezTo>
                <a:cubicBezTo>
                  <a:pt x="1398287" y="209317"/>
                  <a:pt x="1400239" y="211282"/>
                  <a:pt x="1402191" y="215211"/>
                </a:cubicBezTo>
                <a:cubicBezTo>
                  <a:pt x="1402191" y="215211"/>
                  <a:pt x="1402191" y="215211"/>
                  <a:pt x="1470514" y="280043"/>
                </a:cubicBezTo>
                <a:cubicBezTo>
                  <a:pt x="1470514" y="280043"/>
                  <a:pt x="1470514" y="280043"/>
                  <a:pt x="1454897" y="374344"/>
                </a:cubicBezTo>
                <a:cubicBezTo>
                  <a:pt x="1452945" y="376309"/>
                  <a:pt x="1452945" y="376309"/>
                  <a:pt x="1452945" y="378274"/>
                </a:cubicBezTo>
                <a:cubicBezTo>
                  <a:pt x="1452945" y="380238"/>
                  <a:pt x="1454897" y="382203"/>
                  <a:pt x="1454897" y="384167"/>
                </a:cubicBezTo>
                <a:cubicBezTo>
                  <a:pt x="1456850" y="386132"/>
                  <a:pt x="1458802" y="386132"/>
                  <a:pt x="1460754" y="386132"/>
                </a:cubicBezTo>
                <a:cubicBezTo>
                  <a:pt x="1464658" y="386132"/>
                  <a:pt x="1466610" y="386132"/>
                  <a:pt x="1468562" y="384167"/>
                </a:cubicBezTo>
                <a:cubicBezTo>
                  <a:pt x="1468562" y="384167"/>
                  <a:pt x="1468562" y="384167"/>
                  <a:pt x="1552502" y="340946"/>
                </a:cubicBezTo>
                <a:cubicBezTo>
                  <a:pt x="1552502" y="340946"/>
                  <a:pt x="1552502" y="340946"/>
                  <a:pt x="1634490" y="384167"/>
                </a:cubicBezTo>
                <a:cubicBezTo>
                  <a:pt x="1636442" y="386132"/>
                  <a:pt x="1640346" y="386132"/>
                  <a:pt x="1642298" y="386132"/>
                </a:cubicBezTo>
                <a:cubicBezTo>
                  <a:pt x="1644250" y="386132"/>
                  <a:pt x="1646202" y="386132"/>
                  <a:pt x="1648154" y="384167"/>
                </a:cubicBezTo>
                <a:cubicBezTo>
                  <a:pt x="1648154" y="382203"/>
                  <a:pt x="1650106" y="380238"/>
                  <a:pt x="1650106" y="378274"/>
                </a:cubicBezTo>
                <a:cubicBezTo>
                  <a:pt x="1650106" y="376309"/>
                  <a:pt x="1650106" y="374344"/>
                  <a:pt x="1650106" y="374344"/>
                </a:cubicBezTo>
                <a:cubicBezTo>
                  <a:pt x="1650106" y="374344"/>
                  <a:pt x="1650106" y="374344"/>
                  <a:pt x="1632538" y="280043"/>
                </a:cubicBezTo>
                <a:cubicBezTo>
                  <a:pt x="1632538" y="280043"/>
                  <a:pt x="1632538" y="280043"/>
                  <a:pt x="1700861" y="215211"/>
                </a:cubicBezTo>
                <a:cubicBezTo>
                  <a:pt x="1702813" y="211282"/>
                  <a:pt x="1704765" y="209317"/>
                  <a:pt x="1704765" y="205388"/>
                </a:cubicBezTo>
                <a:cubicBezTo>
                  <a:pt x="1704765" y="201459"/>
                  <a:pt x="1702813" y="199494"/>
                  <a:pt x="1695004" y="197530"/>
                </a:cubicBezTo>
                <a:cubicBezTo>
                  <a:pt x="1695004" y="197530"/>
                  <a:pt x="1695004" y="197530"/>
                  <a:pt x="1603256" y="183778"/>
                </a:cubicBezTo>
                <a:cubicBezTo>
                  <a:pt x="1603256" y="183778"/>
                  <a:pt x="1603256" y="183778"/>
                  <a:pt x="1560310" y="99299"/>
                </a:cubicBezTo>
                <a:cubicBezTo>
                  <a:pt x="1558358" y="95370"/>
                  <a:pt x="1556406" y="91441"/>
                  <a:pt x="1552502" y="91441"/>
                </a:cubicBezTo>
                <a:close/>
                <a:moveTo>
                  <a:pt x="1181383" y="91441"/>
                </a:moveTo>
                <a:cubicBezTo>
                  <a:pt x="1177479" y="91441"/>
                  <a:pt x="1173575" y="95370"/>
                  <a:pt x="1171622" y="99299"/>
                </a:cubicBezTo>
                <a:cubicBezTo>
                  <a:pt x="1171622" y="99299"/>
                  <a:pt x="1171622" y="99299"/>
                  <a:pt x="1130629" y="183778"/>
                </a:cubicBezTo>
                <a:cubicBezTo>
                  <a:pt x="1130629" y="183778"/>
                  <a:pt x="1130629" y="183778"/>
                  <a:pt x="1036928" y="197530"/>
                </a:cubicBezTo>
                <a:cubicBezTo>
                  <a:pt x="1031072" y="199494"/>
                  <a:pt x="1027168" y="201459"/>
                  <a:pt x="1027168" y="205388"/>
                </a:cubicBezTo>
                <a:cubicBezTo>
                  <a:pt x="1027168" y="209317"/>
                  <a:pt x="1029120" y="211282"/>
                  <a:pt x="1031072" y="215211"/>
                </a:cubicBezTo>
                <a:cubicBezTo>
                  <a:pt x="1031072" y="215211"/>
                  <a:pt x="1031072" y="215211"/>
                  <a:pt x="1099395" y="280043"/>
                </a:cubicBezTo>
                <a:cubicBezTo>
                  <a:pt x="1099395" y="280043"/>
                  <a:pt x="1099395" y="280043"/>
                  <a:pt x="1083778" y="374344"/>
                </a:cubicBezTo>
                <a:cubicBezTo>
                  <a:pt x="1081826" y="376309"/>
                  <a:pt x="1081826" y="376309"/>
                  <a:pt x="1081826" y="378274"/>
                </a:cubicBezTo>
                <a:cubicBezTo>
                  <a:pt x="1081826" y="380238"/>
                  <a:pt x="1083778" y="382203"/>
                  <a:pt x="1083778" y="384167"/>
                </a:cubicBezTo>
                <a:cubicBezTo>
                  <a:pt x="1085731" y="386132"/>
                  <a:pt x="1087683" y="386132"/>
                  <a:pt x="1089635" y="386132"/>
                </a:cubicBezTo>
                <a:cubicBezTo>
                  <a:pt x="1093539" y="386132"/>
                  <a:pt x="1095491" y="386132"/>
                  <a:pt x="1097443" y="384167"/>
                </a:cubicBezTo>
                <a:cubicBezTo>
                  <a:pt x="1097443" y="384167"/>
                  <a:pt x="1097443" y="384167"/>
                  <a:pt x="1181383" y="340946"/>
                </a:cubicBezTo>
                <a:cubicBezTo>
                  <a:pt x="1181383" y="340946"/>
                  <a:pt x="1181383" y="340946"/>
                  <a:pt x="1263371" y="384167"/>
                </a:cubicBezTo>
                <a:cubicBezTo>
                  <a:pt x="1265323" y="386132"/>
                  <a:pt x="1269227" y="386132"/>
                  <a:pt x="1271179" y="386132"/>
                </a:cubicBezTo>
                <a:cubicBezTo>
                  <a:pt x="1273131" y="386132"/>
                  <a:pt x="1275083" y="386132"/>
                  <a:pt x="1277035" y="384167"/>
                </a:cubicBezTo>
                <a:cubicBezTo>
                  <a:pt x="1277035" y="382203"/>
                  <a:pt x="1278987" y="380238"/>
                  <a:pt x="1278987" y="378274"/>
                </a:cubicBezTo>
                <a:cubicBezTo>
                  <a:pt x="1278987" y="376309"/>
                  <a:pt x="1278987" y="374344"/>
                  <a:pt x="1278987" y="374344"/>
                </a:cubicBezTo>
                <a:cubicBezTo>
                  <a:pt x="1278987" y="374344"/>
                  <a:pt x="1278987" y="374344"/>
                  <a:pt x="1261419" y="280043"/>
                </a:cubicBezTo>
                <a:cubicBezTo>
                  <a:pt x="1261419" y="280043"/>
                  <a:pt x="1261419" y="280043"/>
                  <a:pt x="1329742" y="215211"/>
                </a:cubicBezTo>
                <a:cubicBezTo>
                  <a:pt x="1331694" y="211282"/>
                  <a:pt x="1333646" y="209317"/>
                  <a:pt x="1333646" y="205388"/>
                </a:cubicBezTo>
                <a:cubicBezTo>
                  <a:pt x="1333646" y="201459"/>
                  <a:pt x="1331694" y="199494"/>
                  <a:pt x="1323885" y="197530"/>
                </a:cubicBezTo>
                <a:cubicBezTo>
                  <a:pt x="1323885" y="197530"/>
                  <a:pt x="1323885" y="197530"/>
                  <a:pt x="1232137" y="183778"/>
                </a:cubicBezTo>
                <a:cubicBezTo>
                  <a:pt x="1232137" y="183778"/>
                  <a:pt x="1232137" y="183778"/>
                  <a:pt x="1189191" y="99299"/>
                </a:cubicBezTo>
                <a:cubicBezTo>
                  <a:pt x="1187239" y="95370"/>
                  <a:pt x="1185287" y="91441"/>
                  <a:pt x="1181383" y="91441"/>
                </a:cubicBezTo>
                <a:close/>
                <a:moveTo>
                  <a:pt x="810264" y="91441"/>
                </a:moveTo>
                <a:cubicBezTo>
                  <a:pt x="806360" y="91441"/>
                  <a:pt x="802456" y="95370"/>
                  <a:pt x="800503" y="99299"/>
                </a:cubicBezTo>
                <a:cubicBezTo>
                  <a:pt x="800503" y="99299"/>
                  <a:pt x="800503" y="99299"/>
                  <a:pt x="759510" y="183778"/>
                </a:cubicBezTo>
                <a:cubicBezTo>
                  <a:pt x="759510" y="183778"/>
                  <a:pt x="759510" y="183778"/>
                  <a:pt x="665809" y="197530"/>
                </a:cubicBezTo>
                <a:cubicBezTo>
                  <a:pt x="659953" y="199494"/>
                  <a:pt x="656049" y="201459"/>
                  <a:pt x="656049" y="205388"/>
                </a:cubicBezTo>
                <a:cubicBezTo>
                  <a:pt x="656049" y="209317"/>
                  <a:pt x="658001" y="211282"/>
                  <a:pt x="659953" y="215211"/>
                </a:cubicBezTo>
                <a:cubicBezTo>
                  <a:pt x="659953" y="215211"/>
                  <a:pt x="659953" y="215211"/>
                  <a:pt x="728276" y="280043"/>
                </a:cubicBezTo>
                <a:cubicBezTo>
                  <a:pt x="728276" y="280043"/>
                  <a:pt x="728276" y="280043"/>
                  <a:pt x="712659" y="374344"/>
                </a:cubicBezTo>
                <a:cubicBezTo>
                  <a:pt x="710707" y="376309"/>
                  <a:pt x="710707" y="376309"/>
                  <a:pt x="710707" y="378274"/>
                </a:cubicBezTo>
                <a:cubicBezTo>
                  <a:pt x="710707" y="380238"/>
                  <a:pt x="712659" y="382203"/>
                  <a:pt x="712659" y="384167"/>
                </a:cubicBezTo>
                <a:cubicBezTo>
                  <a:pt x="714612" y="386132"/>
                  <a:pt x="716564" y="386132"/>
                  <a:pt x="718516" y="386132"/>
                </a:cubicBezTo>
                <a:cubicBezTo>
                  <a:pt x="722420" y="386132"/>
                  <a:pt x="724372" y="386132"/>
                  <a:pt x="726324" y="384167"/>
                </a:cubicBezTo>
                <a:cubicBezTo>
                  <a:pt x="726324" y="384167"/>
                  <a:pt x="726324" y="384167"/>
                  <a:pt x="810264" y="340946"/>
                </a:cubicBezTo>
                <a:cubicBezTo>
                  <a:pt x="810264" y="340946"/>
                  <a:pt x="810264" y="340946"/>
                  <a:pt x="892252" y="384167"/>
                </a:cubicBezTo>
                <a:cubicBezTo>
                  <a:pt x="894204" y="386132"/>
                  <a:pt x="898108" y="386132"/>
                  <a:pt x="900060" y="386132"/>
                </a:cubicBezTo>
                <a:cubicBezTo>
                  <a:pt x="902012" y="386132"/>
                  <a:pt x="903964" y="386132"/>
                  <a:pt x="905916" y="384167"/>
                </a:cubicBezTo>
                <a:cubicBezTo>
                  <a:pt x="905916" y="382203"/>
                  <a:pt x="907868" y="380238"/>
                  <a:pt x="907868" y="378274"/>
                </a:cubicBezTo>
                <a:cubicBezTo>
                  <a:pt x="907868" y="376309"/>
                  <a:pt x="907868" y="374344"/>
                  <a:pt x="907868" y="374344"/>
                </a:cubicBezTo>
                <a:cubicBezTo>
                  <a:pt x="907868" y="374344"/>
                  <a:pt x="907868" y="374344"/>
                  <a:pt x="890300" y="280043"/>
                </a:cubicBezTo>
                <a:cubicBezTo>
                  <a:pt x="890300" y="280043"/>
                  <a:pt x="890300" y="280043"/>
                  <a:pt x="958623" y="215211"/>
                </a:cubicBezTo>
                <a:cubicBezTo>
                  <a:pt x="960575" y="211282"/>
                  <a:pt x="962527" y="209317"/>
                  <a:pt x="962527" y="205388"/>
                </a:cubicBezTo>
                <a:cubicBezTo>
                  <a:pt x="962527" y="201459"/>
                  <a:pt x="960575" y="199494"/>
                  <a:pt x="952766" y="197530"/>
                </a:cubicBezTo>
                <a:cubicBezTo>
                  <a:pt x="952766" y="197530"/>
                  <a:pt x="952766" y="197530"/>
                  <a:pt x="861018" y="183778"/>
                </a:cubicBezTo>
                <a:cubicBezTo>
                  <a:pt x="861018" y="183778"/>
                  <a:pt x="861018" y="183778"/>
                  <a:pt x="818072" y="99299"/>
                </a:cubicBezTo>
                <a:cubicBezTo>
                  <a:pt x="816120" y="95370"/>
                  <a:pt x="814168" y="91441"/>
                  <a:pt x="810264" y="91441"/>
                </a:cubicBezTo>
                <a:close/>
                <a:moveTo>
                  <a:pt x="439145" y="91441"/>
                </a:moveTo>
                <a:cubicBezTo>
                  <a:pt x="435241" y="91441"/>
                  <a:pt x="431337" y="95370"/>
                  <a:pt x="429384" y="99299"/>
                </a:cubicBezTo>
                <a:cubicBezTo>
                  <a:pt x="429384" y="99299"/>
                  <a:pt x="429384" y="99299"/>
                  <a:pt x="388391" y="183778"/>
                </a:cubicBezTo>
                <a:cubicBezTo>
                  <a:pt x="388391" y="183778"/>
                  <a:pt x="388391" y="183778"/>
                  <a:pt x="294690" y="197530"/>
                </a:cubicBezTo>
                <a:cubicBezTo>
                  <a:pt x="288834" y="199494"/>
                  <a:pt x="284930" y="201459"/>
                  <a:pt x="284930" y="205388"/>
                </a:cubicBezTo>
                <a:cubicBezTo>
                  <a:pt x="284930" y="209317"/>
                  <a:pt x="286882" y="211282"/>
                  <a:pt x="288834" y="215211"/>
                </a:cubicBezTo>
                <a:cubicBezTo>
                  <a:pt x="288834" y="215211"/>
                  <a:pt x="288834" y="215211"/>
                  <a:pt x="357157" y="280043"/>
                </a:cubicBezTo>
                <a:cubicBezTo>
                  <a:pt x="357157" y="280043"/>
                  <a:pt x="357157" y="280043"/>
                  <a:pt x="341540" y="374344"/>
                </a:cubicBezTo>
                <a:cubicBezTo>
                  <a:pt x="339588" y="376309"/>
                  <a:pt x="339588" y="376309"/>
                  <a:pt x="339588" y="378274"/>
                </a:cubicBezTo>
                <a:cubicBezTo>
                  <a:pt x="339588" y="380238"/>
                  <a:pt x="341540" y="382203"/>
                  <a:pt x="341540" y="384167"/>
                </a:cubicBezTo>
                <a:cubicBezTo>
                  <a:pt x="343493" y="386132"/>
                  <a:pt x="345445" y="386132"/>
                  <a:pt x="347397" y="386132"/>
                </a:cubicBezTo>
                <a:cubicBezTo>
                  <a:pt x="351301" y="386132"/>
                  <a:pt x="353253" y="386132"/>
                  <a:pt x="355205" y="384167"/>
                </a:cubicBezTo>
                <a:cubicBezTo>
                  <a:pt x="355205" y="384167"/>
                  <a:pt x="355205" y="384167"/>
                  <a:pt x="439145" y="340946"/>
                </a:cubicBezTo>
                <a:cubicBezTo>
                  <a:pt x="439145" y="340946"/>
                  <a:pt x="439145" y="340946"/>
                  <a:pt x="521133" y="384167"/>
                </a:cubicBezTo>
                <a:cubicBezTo>
                  <a:pt x="523085" y="386132"/>
                  <a:pt x="526989" y="386132"/>
                  <a:pt x="528941" y="386132"/>
                </a:cubicBezTo>
                <a:cubicBezTo>
                  <a:pt x="530893" y="386132"/>
                  <a:pt x="532845" y="386132"/>
                  <a:pt x="534797" y="384167"/>
                </a:cubicBezTo>
                <a:cubicBezTo>
                  <a:pt x="534797" y="382203"/>
                  <a:pt x="536749" y="380238"/>
                  <a:pt x="536749" y="378274"/>
                </a:cubicBezTo>
                <a:cubicBezTo>
                  <a:pt x="536749" y="376309"/>
                  <a:pt x="536749" y="374344"/>
                  <a:pt x="536749" y="374344"/>
                </a:cubicBezTo>
                <a:cubicBezTo>
                  <a:pt x="536749" y="374344"/>
                  <a:pt x="536749" y="374344"/>
                  <a:pt x="519181" y="280043"/>
                </a:cubicBezTo>
                <a:cubicBezTo>
                  <a:pt x="519181" y="280043"/>
                  <a:pt x="519181" y="280043"/>
                  <a:pt x="587504" y="215211"/>
                </a:cubicBezTo>
                <a:cubicBezTo>
                  <a:pt x="589456" y="211282"/>
                  <a:pt x="591408" y="209317"/>
                  <a:pt x="591408" y="205388"/>
                </a:cubicBezTo>
                <a:cubicBezTo>
                  <a:pt x="591408" y="201459"/>
                  <a:pt x="589456" y="199494"/>
                  <a:pt x="581647" y="197530"/>
                </a:cubicBezTo>
                <a:cubicBezTo>
                  <a:pt x="581647" y="197530"/>
                  <a:pt x="581647" y="197530"/>
                  <a:pt x="489899" y="183778"/>
                </a:cubicBezTo>
                <a:cubicBezTo>
                  <a:pt x="489899" y="183778"/>
                  <a:pt x="489899" y="183778"/>
                  <a:pt x="446953" y="99299"/>
                </a:cubicBezTo>
                <a:cubicBezTo>
                  <a:pt x="445001" y="95370"/>
                  <a:pt x="443049" y="91441"/>
                  <a:pt x="439145" y="91441"/>
                </a:cubicBezTo>
                <a:close/>
                <a:moveTo>
                  <a:pt x="0" y="0"/>
                </a:moveTo>
                <a:lnTo>
                  <a:pt x="2360814" y="0"/>
                </a:lnTo>
                <a:lnTo>
                  <a:pt x="2360814" y="477572"/>
                </a:lnTo>
                <a:lnTo>
                  <a:pt x="0" y="47757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75960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4.3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749107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4.4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1918100" y="8450417"/>
            <a:ext cx="453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3.0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164434" y="8450417"/>
            <a:ext cx="4523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2.6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600955" y="1141806"/>
            <a:ext cx="69149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Team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6808123" y="197691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17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86447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5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6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6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3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30" grpId="0" animBg="1"/>
          <p:bldP spid="33" grpId="0" animBg="1"/>
          <p:bldP spid="36" grpId="0" animBg="1"/>
          <p:bldP spid="42" grpId="0"/>
          <p:bldP spid="43" grpId="0"/>
          <p:bldP spid="44" grpId="0"/>
          <p:bldP spid="45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1780552" y="2571594"/>
            <a:ext cx="48147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Creative Team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0553" y="340669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1880299" y="4607596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1787445" y="5634219"/>
            <a:ext cx="65005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1880299" y="7512557"/>
            <a:ext cx="1989636" cy="295734"/>
            <a:chOff x="5052927" y="893575"/>
            <a:chExt cx="1989636" cy="295734"/>
          </a:xfrm>
        </p:grpSpPr>
        <p:sp>
          <p:nvSpPr>
            <p:cNvPr id="13" name="Shape 2715"/>
            <p:cNvSpPr/>
            <p:nvPr/>
          </p:nvSpPr>
          <p:spPr>
            <a:xfrm>
              <a:off x="5052927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5929" y="7018"/>
                  </a:moveTo>
                  <a:cubicBezTo>
                    <a:pt x="15540" y="7246"/>
                    <a:pt x="15108" y="7411"/>
                    <a:pt x="14650" y="7499"/>
                  </a:cubicBezTo>
                  <a:cubicBezTo>
                    <a:pt x="14282" y="7114"/>
                    <a:pt x="13759" y="6874"/>
                    <a:pt x="13180" y="6874"/>
                  </a:cubicBezTo>
                  <a:cubicBezTo>
                    <a:pt x="12067" y="6874"/>
                    <a:pt x="11165" y="7762"/>
                    <a:pt x="11165" y="8856"/>
                  </a:cubicBezTo>
                  <a:cubicBezTo>
                    <a:pt x="11165" y="9011"/>
                    <a:pt x="11183" y="9162"/>
                    <a:pt x="11217" y="9308"/>
                  </a:cubicBezTo>
                  <a:cubicBezTo>
                    <a:pt x="9543" y="9225"/>
                    <a:pt x="8059" y="8436"/>
                    <a:pt x="7066" y="7236"/>
                  </a:cubicBezTo>
                  <a:cubicBezTo>
                    <a:pt x="6892" y="7529"/>
                    <a:pt x="6793" y="7870"/>
                    <a:pt x="6793" y="8233"/>
                  </a:cubicBezTo>
                  <a:cubicBezTo>
                    <a:pt x="6793" y="8921"/>
                    <a:pt x="7148" y="9528"/>
                    <a:pt x="7689" y="9883"/>
                  </a:cubicBezTo>
                  <a:cubicBezTo>
                    <a:pt x="7359" y="9873"/>
                    <a:pt x="7048" y="9784"/>
                    <a:pt x="6777" y="9635"/>
                  </a:cubicBezTo>
                  <a:cubicBezTo>
                    <a:pt x="6776" y="9644"/>
                    <a:pt x="6776" y="9652"/>
                    <a:pt x="6776" y="9660"/>
                  </a:cubicBezTo>
                  <a:cubicBezTo>
                    <a:pt x="6776" y="10621"/>
                    <a:pt x="7471" y="11422"/>
                    <a:pt x="8392" y="11604"/>
                  </a:cubicBezTo>
                  <a:cubicBezTo>
                    <a:pt x="8223" y="11650"/>
                    <a:pt x="8045" y="11673"/>
                    <a:pt x="7861" y="11673"/>
                  </a:cubicBezTo>
                  <a:cubicBezTo>
                    <a:pt x="7732" y="11673"/>
                    <a:pt x="7606" y="11661"/>
                    <a:pt x="7483" y="11638"/>
                  </a:cubicBezTo>
                  <a:cubicBezTo>
                    <a:pt x="7739" y="12426"/>
                    <a:pt x="8482" y="12999"/>
                    <a:pt x="9364" y="13015"/>
                  </a:cubicBezTo>
                  <a:cubicBezTo>
                    <a:pt x="8674" y="13547"/>
                    <a:pt x="7806" y="13863"/>
                    <a:pt x="6862" y="13863"/>
                  </a:cubicBezTo>
                  <a:cubicBezTo>
                    <a:pt x="6699" y="13863"/>
                    <a:pt x="6539" y="13855"/>
                    <a:pt x="6382" y="13837"/>
                  </a:cubicBezTo>
                  <a:cubicBezTo>
                    <a:pt x="7273" y="14398"/>
                    <a:pt x="8332" y="14727"/>
                    <a:pt x="9470" y="14727"/>
                  </a:cubicBezTo>
                  <a:cubicBezTo>
                    <a:pt x="13174" y="14727"/>
                    <a:pt x="15200" y="11706"/>
                    <a:pt x="15200" y="9086"/>
                  </a:cubicBezTo>
                  <a:cubicBezTo>
                    <a:pt x="15200" y="9000"/>
                    <a:pt x="15199" y="8914"/>
                    <a:pt x="15195" y="8829"/>
                  </a:cubicBezTo>
                  <a:cubicBezTo>
                    <a:pt x="15588" y="8550"/>
                    <a:pt x="15930" y="8201"/>
                    <a:pt x="16200" y="7804"/>
                  </a:cubicBezTo>
                  <a:cubicBezTo>
                    <a:pt x="15839" y="7960"/>
                    <a:pt x="15451" y="8067"/>
                    <a:pt x="15043" y="8115"/>
                  </a:cubicBezTo>
                  <a:cubicBezTo>
                    <a:pt x="15459" y="7870"/>
                    <a:pt x="15778" y="7482"/>
                    <a:pt x="15929" y="701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Shape 2716"/>
            <p:cNvSpPr/>
            <p:nvPr/>
          </p:nvSpPr>
          <p:spPr>
            <a:xfrm>
              <a:off x="5617553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76" y="8468"/>
                  </a:moveTo>
                  <a:cubicBezTo>
                    <a:pt x="11776" y="8071"/>
                    <a:pt x="11817" y="7858"/>
                    <a:pt x="12428" y="7858"/>
                  </a:cubicBezTo>
                  <a:lnTo>
                    <a:pt x="13245" y="7858"/>
                  </a:lnTo>
                  <a:lnTo>
                    <a:pt x="13245" y="6381"/>
                  </a:lnTo>
                  <a:lnTo>
                    <a:pt x="11938" y="6381"/>
                  </a:lnTo>
                  <a:cubicBezTo>
                    <a:pt x="10368" y="6381"/>
                    <a:pt x="9816" y="7120"/>
                    <a:pt x="9816" y="8363"/>
                  </a:cubicBezTo>
                  <a:lnTo>
                    <a:pt x="9816" y="9322"/>
                  </a:lnTo>
                  <a:lnTo>
                    <a:pt x="8837" y="9322"/>
                  </a:lnTo>
                  <a:lnTo>
                    <a:pt x="8837" y="10800"/>
                  </a:lnTo>
                  <a:lnTo>
                    <a:pt x="9816" y="10800"/>
                  </a:lnTo>
                  <a:lnTo>
                    <a:pt x="9816" y="15219"/>
                  </a:lnTo>
                  <a:lnTo>
                    <a:pt x="11774" y="15219"/>
                  </a:lnTo>
                  <a:lnTo>
                    <a:pt x="11774" y="10800"/>
                  </a:lnTo>
                  <a:lnTo>
                    <a:pt x="13081" y="10800"/>
                  </a:lnTo>
                  <a:lnTo>
                    <a:pt x="13254" y="9322"/>
                  </a:lnTo>
                  <a:lnTo>
                    <a:pt x="11774" y="9322"/>
                  </a:lnTo>
                  <a:cubicBezTo>
                    <a:pt x="11774" y="9322"/>
                    <a:pt x="11776" y="8468"/>
                    <a:pt x="11776" y="8468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Shape 2719"/>
            <p:cNvSpPr/>
            <p:nvPr/>
          </p:nvSpPr>
          <p:spPr>
            <a:xfrm>
              <a:off x="6182179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81" y="6871"/>
                  </a:moveTo>
                  <a:cubicBezTo>
                    <a:pt x="12915" y="6830"/>
                    <a:pt x="11990" y="7537"/>
                    <a:pt x="11505" y="8992"/>
                  </a:cubicBezTo>
                  <a:cubicBezTo>
                    <a:pt x="11754" y="8897"/>
                    <a:pt x="11998" y="8849"/>
                    <a:pt x="12232" y="8849"/>
                  </a:cubicBezTo>
                  <a:cubicBezTo>
                    <a:pt x="12732" y="8849"/>
                    <a:pt x="12952" y="9108"/>
                    <a:pt x="12893" y="9624"/>
                  </a:cubicBezTo>
                  <a:cubicBezTo>
                    <a:pt x="12863" y="9937"/>
                    <a:pt x="12643" y="10393"/>
                    <a:pt x="12232" y="10991"/>
                  </a:cubicBezTo>
                  <a:cubicBezTo>
                    <a:pt x="11821" y="11589"/>
                    <a:pt x="11512" y="11888"/>
                    <a:pt x="11307" y="11888"/>
                  </a:cubicBezTo>
                  <a:cubicBezTo>
                    <a:pt x="11043" y="11888"/>
                    <a:pt x="10800" y="11426"/>
                    <a:pt x="10580" y="10502"/>
                  </a:cubicBezTo>
                  <a:cubicBezTo>
                    <a:pt x="10506" y="10230"/>
                    <a:pt x="10374" y="9536"/>
                    <a:pt x="10183" y="8421"/>
                  </a:cubicBezTo>
                  <a:cubicBezTo>
                    <a:pt x="10007" y="7388"/>
                    <a:pt x="9537" y="6904"/>
                    <a:pt x="8773" y="6972"/>
                  </a:cubicBezTo>
                  <a:cubicBezTo>
                    <a:pt x="8450" y="7000"/>
                    <a:pt x="7966" y="7272"/>
                    <a:pt x="7320" y="7788"/>
                  </a:cubicBezTo>
                  <a:cubicBezTo>
                    <a:pt x="6849" y="8183"/>
                    <a:pt x="6372" y="8577"/>
                    <a:pt x="5887" y="8972"/>
                  </a:cubicBezTo>
                  <a:lnTo>
                    <a:pt x="6350" y="9522"/>
                  </a:lnTo>
                  <a:cubicBezTo>
                    <a:pt x="6790" y="9237"/>
                    <a:pt x="7047" y="9094"/>
                    <a:pt x="7121" y="9094"/>
                  </a:cubicBezTo>
                  <a:cubicBezTo>
                    <a:pt x="7459" y="9094"/>
                    <a:pt x="7774" y="9583"/>
                    <a:pt x="8068" y="10563"/>
                  </a:cubicBezTo>
                  <a:cubicBezTo>
                    <a:pt x="8333" y="11461"/>
                    <a:pt x="8597" y="12358"/>
                    <a:pt x="8861" y="13255"/>
                  </a:cubicBezTo>
                  <a:cubicBezTo>
                    <a:pt x="9258" y="14234"/>
                    <a:pt x="9743" y="14723"/>
                    <a:pt x="10316" y="14723"/>
                  </a:cubicBezTo>
                  <a:cubicBezTo>
                    <a:pt x="11241" y="14723"/>
                    <a:pt x="12371" y="13921"/>
                    <a:pt x="13709" y="12317"/>
                  </a:cubicBezTo>
                  <a:cubicBezTo>
                    <a:pt x="15001" y="10780"/>
                    <a:pt x="15669" y="9570"/>
                    <a:pt x="15713" y="8686"/>
                  </a:cubicBezTo>
                  <a:cubicBezTo>
                    <a:pt x="15772" y="7503"/>
                    <a:pt x="15295" y="6899"/>
                    <a:pt x="14281" y="6871"/>
                  </a:cubicBezTo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Shape 2721"/>
            <p:cNvSpPr/>
            <p:nvPr/>
          </p:nvSpPr>
          <p:spPr>
            <a:xfrm>
              <a:off x="6746806" y="893575"/>
              <a:ext cx="295757" cy="295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430" y="9321"/>
                  </a:moveTo>
                  <a:cubicBezTo>
                    <a:pt x="11975" y="9321"/>
                    <a:pt x="11780" y="10196"/>
                    <a:pt x="11780" y="10196"/>
                  </a:cubicBezTo>
                  <a:lnTo>
                    <a:pt x="11782" y="9327"/>
                  </a:lnTo>
                  <a:lnTo>
                    <a:pt x="9818" y="9327"/>
                  </a:lnTo>
                  <a:lnTo>
                    <a:pt x="9818" y="14727"/>
                  </a:lnTo>
                  <a:lnTo>
                    <a:pt x="11782" y="14727"/>
                  </a:lnTo>
                  <a:lnTo>
                    <a:pt x="11782" y="11782"/>
                  </a:lnTo>
                  <a:cubicBezTo>
                    <a:pt x="11782" y="11782"/>
                    <a:pt x="11782" y="10793"/>
                    <a:pt x="12616" y="10793"/>
                  </a:cubicBezTo>
                  <a:cubicBezTo>
                    <a:pt x="13086" y="10793"/>
                    <a:pt x="13255" y="11232"/>
                    <a:pt x="13255" y="11782"/>
                  </a:cubicBezTo>
                  <a:lnTo>
                    <a:pt x="13255" y="14727"/>
                  </a:lnTo>
                  <a:lnTo>
                    <a:pt x="15218" y="14727"/>
                  </a:lnTo>
                  <a:lnTo>
                    <a:pt x="15218" y="11782"/>
                  </a:lnTo>
                  <a:cubicBezTo>
                    <a:pt x="15218" y="10245"/>
                    <a:pt x="14550" y="9321"/>
                    <a:pt x="13430" y="9321"/>
                  </a:cubicBezTo>
                  <a:moveTo>
                    <a:pt x="6873" y="14727"/>
                  </a:moveTo>
                  <a:lnTo>
                    <a:pt x="8829" y="14727"/>
                  </a:lnTo>
                  <a:lnTo>
                    <a:pt x="8829" y="9321"/>
                  </a:lnTo>
                  <a:lnTo>
                    <a:pt x="6873" y="9321"/>
                  </a:lnTo>
                  <a:cubicBezTo>
                    <a:pt x="6873" y="9321"/>
                    <a:pt x="6873" y="14727"/>
                    <a:pt x="6873" y="14727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9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1" y="6873"/>
                  </a:moveTo>
                  <a:cubicBezTo>
                    <a:pt x="7311" y="6873"/>
                    <a:pt x="6873" y="7313"/>
                    <a:pt x="6873" y="7856"/>
                  </a:cubicBezTo>
                  <a:cubicBezTo>
                    <a:pt x="6873" y="8399"/>
                    <a:pt x="7311" y="8839"/>
                    <a:pt x="7851" y="8839"/>
                  </a:cubicBezTo>
                  <a:cubicBezTo>
                    <a:pt x="8391" y="8839"/>
                    <a:pt x="8829" y="8399"/>
                    <a:pt x="8829" y="7856"/>
                  </a:cubicBezTo>
                  <a:cubicBezTo>
                    <a:pt x="8829" y="7313"/>
                    <a:pt x="8391" y="6873"/>
                    <a:pt x="7851" y="687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18</a:t>
            </a:fld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11604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19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95569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45675" y="1628238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1745675" y="5364829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845422" y="734394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 Are Creative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18930" y="1788307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1" name="Shape 2498"/>
          <p:cNvSpPr/>
          <p:nvPr/>
        </p:nvSpPr>
        <p:spPr>
          <a:xfrm>
            <a:off x="10982252" y="4693298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0982252" y="7496497"/>
            <a:ext cx="559752" cy="4579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0982599" y="1788307"/>
            <a:ext cx="559405" cy="559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818930" y="4682599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Plan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1818930" y="7576891"/>
            <a:ext cx="650232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Consulting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6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0972800" y="1828800"/>
            <a:ext cx="9144000" cy="7315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787445" y="3452746"/>
            <a:ext cx="62688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Exclusive Products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787446" y="4287851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1887192" y="5488748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1787445" y="6250509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20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11819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034688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4522123" y="4043287"/>
            <a:ext cx="1107255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21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01304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828800" y="5532120"/>
            <a:ext cx="4553712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735949" y="1828800"/>
            <a:ext cx="4553712" cy="7315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22</a:t>
            </a:fld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7096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828800"/>
            <a:ext cx="8183880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485590" y="5532120"/>
            <a:ext cx="7147281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0099133" y="1828800"/>
            <a:ext cx="3533738" cy="36118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23</a:t>
            </a:fld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4563896" y="4122452"/>
            <a:ext cx="2892832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4" name="Shape 2413"/>
          <p:cNvSpPr/>
          <p:nvPr/>
        </p:nvSpPr>
        <p:spPr>
          <a:xfrm>
            <a:off x="14630396" y="2986725"/>
            <a:ext cx="663131" cy="6480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590408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24</a:t>
            </a:fld>
            <a:endParaRPr lang="en-US"/>
          </a:p>
        </p:txBody>
      </p:sp>
      <p:sp>
        <p:nvSpPr>
          <p:cNvPr id="14" name="Shape 2498"/>
          <p:cNvSpPr/>
          <p:nvPr/>
        </p:nvSpPr>
        <p:spPr>
          <a:xfrm>
            <a:off x="2327562" y="7338060"/>
            <a:ext cx="466721" cy="381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27811" y="7849626"/>
            <a:ext cx="333008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29191355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1787462" y="1640569"/>
            <a:ext cx="60474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Simple 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891286" y="8640587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91286" y="8640587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391128" y="880544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91535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91287" y="7457799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91287" y="7457799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588153" y="762265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794355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25</a:t>
            </a:fld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4110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62300" y="1623944"/>
            <a:ext cx="43547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Right Images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2301" y="2459049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2300" y="538598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26</a:t>
            </a:fld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0807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284437" y="1623944"/>
            <a:ext cx="66624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New Unique Agency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84439" y="2459049"/>
            <a:ext cx="4718966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6384184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6337127" y="4495523"/>
            <a:ext cx="47189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</a:t>
            </a:r>
          </a:p>
        </p:txBody>
      </p:sp>
      <p:sp>
        <p:nvSpPr>
          <p:cNvPr id="7" name="Rectangle 6"/>
          <p:cNvSpPr/>
          <p:nvPr/>
        </p:nvSpPr>
        <p:spPr>
          <a:xfrm>
            <a:off x="6434059" y="634614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434059" y="634614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9911436" y="650575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337127" y="592072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34059" y="756248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434059" y="756248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365268" y="772209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337127" y="713707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434059" y="877883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434059" y="877883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493328" y="893844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337127" y="835342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18472" y="4325918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718472" y="8224405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718472" y="6924910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18472" y="5625414"/>
            <a:ext cx="556952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4" name="Slide Number Placeholder 2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27</a:t>
            </a:fld>
            <a:endParaRPr lang="en-US"/>
          </a:p>
        </p:txBody>
      </p:sp>
      <p:sp>
        <p:nvSpPr>
          <p:cNvPr id="23" name="Picture Placeholder 2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4886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4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9" grpId="0"/>
          <p:bldP spid="12" grpId="0" animBg="1"/>
          <p:bldP spid="13" grpId="0"/>
          <p:bldP spid="16" grpId="0" animBg="1"/>
          <p:bldP spid="17" grpId="0"/>
          <p:bldP spid="19" grpId="0"/>
          <p:bldP spid="20" grpId="0"/>
          <p:bldP spid="21" grpId="0"/>
          <p:bldP spid="22" grpId="0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Box 42"/>
          <p:cNvSpPr txBox="1"/>
          <p:nvPr/>
        </p:nvSpPr>
        <p:spPr>
          <a:xfrm>
            <a:off x="1762300" y="1623944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1762300" y="4500962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828799" y="8640587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828799" y="8640587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327839" y="8805446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729048" y="8215173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1828800" y="7457799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828800" y="7457799"/>
            <a:ext cx="40233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596312" y="7622658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731868" y="703238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7" name="Picture Placeholder 16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558044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9" grpId="0"/>
      <p:bldP spid="52" grpId="0" animBg="1"/>
      <p:bldP spid="5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1762300" y="4673961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762301" y="5509066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1862047" y="670996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/>
          <p:cNvSpPr/>
          <p:nvPr/>
        </p:nvSpPr>
        <p:spPr>
          <a:xfrm>
            <a:off x="1762300" y="7550979"/>
            <a:ext cx="5552900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767456" y="542294"/>
            <a:ext cx="6068288" cy="2543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1" name="Shape 2498"/>
          <p:cNvSpPr/>
          <p:nvPr/>
        </p:nvSpPr>
        <p:spPr>
          <a:xfrm>
            <a:off x="17736607" y="8692894"/>
            <a:ext cx="1102787" cy="9022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5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682193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45675" y="1628238"/>
            <a:ext cx="766433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We Are Creative &amp; </a:t>
            </a:r>
          </a:p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Professional Company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45676" y="3377739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45422" y="457863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5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8" name="Rectangle 7"/>
          <p:cNvSpPr/>
          <p:nvPr/>
        </p:nvSpPr>
        <p:spPr>
          <a:xfrm>
            <a:off x="6317674" y="5196525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Consultong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9" name="Rectangle 8"/>
          <p:cNvSpPr/>
          <p:nvPr/>
        </p:nvSpPr>
        <p:spPr>
          <a:xfrm>
            <a:off x="1712425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4424" y="7461696"/>
            <a:ext cx="3773976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Web Design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3314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62300" y="1623944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62301" y="2459049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62047" y="365994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762299" y="4500962"/>
            <a:ext cx="648392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862047" y="8414661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30</a:t>
            </a:fld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581840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729048" y="6195945"/>
            <a:ext cx="557678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29049" y="7031050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28795" y="823194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28485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1787449" y="5468112"/>
            <a:ext cx="6500551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4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Rectangle 5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32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5" name="Picture Placeholder 14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967560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11" grpId="0" animBg="1"/>
      <p:bldP spid="1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7204450" y="6212569"/>
            <a:ext cx="57295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Options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18929" y="7047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49166" y="8248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4532928" y="8448044"/>
            <a:ext cx="11072555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33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513425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7265318"/>
            <a:ext cx="4023360" cy="527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7265318"/>
            <a:ext cx="4023360" cy="527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7265318"/>
            <a:ext cx="4023360" cy="5275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7265318"/>
            <a:ext cx="4023360" cy="5275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201999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Rectangle 14"/>
          <p:cNvSpPr/>
          <p:nvPr/>
        </p:nvSpPr>
        <p:spPr>
          <a:xfrm>
            <a:off x="616527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31055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5835" y="8106698"/>
            <a:ext cx="3640970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Portfolio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34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3785342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4572000"/>
            <a:ext cx="4023360" cy="45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1426464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974080" y="4572000"/>
            <a:ext cx="4023360" cy="45720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19360" y="4572000"/>
            <a:ext cx="4023360" cy="457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207818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22346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36874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4514022" y="6011614"/>
            <a:ext cx="3524595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PRODUCT 04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651758" y="8108308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79288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0938161" y="8106092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083441" y="8106091"/>
            <a:ext cx="2385756" cy="636201"/>
          </a:xfrm>
          <a:prstGeom prst="rect">
            <a:avLst/>
          </a:prstGeom>
          <a:noFill/>
          <a:ln w="28575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35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9" name="Picture Placeholder 18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2986999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1762300" y="6220129"/>
            <a:ext cx="47488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Plan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62301" y="7055234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62047" y="825613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9975274" y="7852308"/>
            <a:ext cx="8312726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075025" y="6421005"/>
            <a:ext cx="2743203" cy="731520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Abelity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36</a:t>
            </a:fld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4132793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6763399" y="1640569"/>
            <a:ext cx="659000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Year Featured Work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80812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60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6097385" y="4268233"/>
            <a:ext cx="2540755" cy="541653"/>
          </a:xfrm>
          <a:prstGeom prst="rect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8788022" y="4268233"/>
            <a:ext cx="2540755" cy="541653"/>
          </a:xfrm>
          <a:prstGeom prst="rect">
            <a:avLst/>
          </a:prstGeom>
          <a:noFill/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Social Network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478659" y="4268233"/>
            <a:ext cx="2540755" cy="541653"/>
          </a:xfrm>
          <a:prstGeom prst="rect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37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1" name="Picture Placeholder 20"/>
          <p:cNvSpPr>
            <a:spLocks noGrp="1"/>
          </p:cNvSpPr>
          <p:nvPr>
            <p:ph type="pic" sz="quarter" idx="22"/>
          </p:nvPr>
        </p:nvSpPr>
        <p:spPr/>
      </p:sp>
      <p:sp>
        <p:nvSpPr>
          <p:cNvPr id="22" name="Picture Placeholder 21"/>
          <p:cNvSpPr>
            <a:spLocks noGrp="1"/>
          </p:cNvSpPr>
          <p:nvPr>
            <p:ph type="pic" sz="quarter" idx="24"/>
          </p:nvPr>
        </p:nvSpPr>
        <p:spPr/>
      </p:sp>
      <p:sp>
        <p:nvSpPr>
          <p:cNvPr id="23" name="Picture Placeholder 22"/>
          <p:cNvSpPr>
            <a:spLocks noGrp="1"/>
          </p:cNvSpPr>
          <p:nvPr>
            <p:ph type="pic" sz="quarter" idx="23"/>
          </p:nvPr>
        </p:nvSpPr>
        <p:spPr/>
      </p:sp>
    </p:spTree>
    <p:extLst>
      <p:ext uri="{BB962C8B-B14F-4D97-AF65-F5344CB8AC3E}">
        <p14:creationId xmlns:p14="http://schemas.microsoft.com/office/powerpoint/2010/main" val="3096195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38</a:t>
            </a:fld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0809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  <p:bldP spid="21" grpId="0" animBg="1"/>
      <p:bldP spid="2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9060873" y="5272478"/>
            <a:ext cx="71956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Exclusive Year Design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060874" y="6107583"/>
            <a:ext cx="555289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9160620" y="730848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060873" y="8091404"/>
            <a:ext cx="922712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39</a:t>
            </a:fld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91210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712423" y="6200237"/>
            <a:ext cx="583538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12424" y="70353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70" y="82362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2733331" y="6282500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2733330" y="8131196"/>
            <a:ext cx="555466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Shape 2413"/>
          <p:cNvSpPr/>
          <p:nvPr/>
        </p:nvSpPr>
        <p:spPr>
          <a:xfrm>
            <a:off x="11916866" y="8236239"/>
            <a:ext cx="522353" cy="5104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Shape 2456"/>
          <p:cNvSpPr/>
          <p:nvPr/>
        </p:nvSpPr>
        <p:spPr>
          <a:xfrm>
            <a:off x="11916867" y="6400746"/>
            <a:ext cx="522353" cy="5223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964"/>
                </a:moveTo>
                <a:lnTo>
                  <a:pt x="10800" y="1964"/>
                </a:lnTo>
                <a:cubicBezTo>
                  <a:pt x="8836" y="1964"/>
                  <a:pt x="8836" y="0"/>
                  <a:pt x="6873" y="0"/>
                </a:cubicBez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5709"/>
                </a:lnTo>
                <a:cubicBezTo>
                  <a:pt x="0" y="16794"/>
                  <a:pt x="879" y="17673"/>
                  <a:pt x="1964" y="17673"/>
                </a:cubicBezTo>
                <a:lnTo>
                  <a:pt x="6599" y="17673"/>
                </a:lnTo>
                <a:cubicBezTo>
                  <a:pt x="6257" y="17372"/>
                  <a:pt x="5941" y="17046"/>
                  <a:pt x="5656" y="16691"/>
                </a:cubicBezTo>
                <a:lnTo>
                  <a:pt x="1964" y="16691"/>
                </a:lnTo>
                <a:cubicBezTo>
                  <a:pt x="1422" y="16691"/>
                  <a:pt x="982" y="16252"/>
                  <a:pt x="982" y="15709"/>
                </a:cubicBezTo>
                <a:lnTo>
                  <a:pt x="982" y="5891"/>
                </a:lnTo>
                <a:lnTo>
                  <a:pt x="6599" y="5891"/>
                </a:lnTo>
                <a:cubicBezTo>
                  <a:pt x="7023" y="5517"/>
                  <a:pt x="7484" y="5185"/>
                  <a:pt x="7982" y="4909"/>
                </a:cubicBezTo>
                <a:lnTo>
                  <a:pt x="982" y="4909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6873" y="982"/>
                </a:lnTo>
                <a:cubicBezTo>
                  <a:pt x="8345" y="982"/>
                  <a:pt x="8345" y="2946"/>
                  <a:pt x="10800" y="2946"/>
                </a:cubicBezTo>
                <a:lnTo>
                  <a:pt x="19636" y="2946"/>
                </a:lnTo>
                <a:cubicBezTo>
                  <a:pt x="20178" y="2946"/>
                  <a:pt x="20618" y="3385"/>
                  <a:pt x="20618" y="3927"/>
                </a:cubicBezTo>
                <a:lnTo>
                  <a:pt x="20618" y="4909"/>
                </a:lnTo>
                <a:lnTo>
                  <a:pt x="15582" y="4909"/>
                </a:lnTo>
                <a:cubicBezTo>
                  <a:pt x="16080" y="5185"/>
                  <a:pt x="16541" y="5517"/>
                  <a:pt x="16965" y="5891"/>
                </a:cubicBezTo>
                <a:lnTo>
                  <a:pt x="20618" y="5891"/>
                </a:ln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8766" y="16691"/>
                </a:lnTo>
                <a:lnTo>
                  <a:pt x="19738" y="17663"/>
                </a:lnTo>
                <a:cubicBezTo>
                  <a:pt x="20774" y="17609"/>
                  <a:pt x="21600" y="16759"/>
                  <a:pt x="21600" y="15709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1782" y="17673"/>
                </a:moveTo>
                <a:cubicBezTo>
                  <a:pt x="8529" y="17673"/>
                  <a:pt x="5891" y="15036"/>
                  <a:pt x="5891" y="11782"/>
                </a:cubicBezTo>
                <a:cubicBezTo>
                  <a:pt x="5891" y="8529"/>
                  <a:pt x="8529" y="5891"/>
                  <a:pt x="11782" y="5891"/>
                </a:cubicBezTo>
                <a:cubicBezTo>
                  <a:pt x="15035" y="5891"/>
                  <a:pt x="17673" y="8529"/>
                  <a:pt x="17673" y="11782"/>
                </a:cubicBezTo>
                <a:cubicBezTo>
                  <a:pt x="17673" y="15036"/>
                  <a:pt x="15035" y="17673"/>
                  <a:pt x="11782" y="17673"/>
                </a:cubicBezTo>
                <a:moveTo>
                  <a:pt x="16972" y="16278"/>
                </a:moveTo>
                <a:cubicBezTo>
                  <a:pt x="18018" y="15072"/>
                  <a:pt x="18655" y="13503"/>
                  <a:pt x="18655" y="11782"/>
                </a:cubicBezTo>
                <a:cubicBezTo>
                  <a:pt x="18655" y="7987"/>
                  <a:pt x="15578" y="4910"/>
                  <a:pt x="11782" y="4910"/>
                </a:cubicBezTo>
                <a:cubicBezTo>
                  <a:pt x="7986" y="4910"/>
                  <a:pt x="4909" y="7987"/>
                  <a:pt x="4909" y="11782"/>
                </a:cubicBezTo>
                <a:cubicBezTo>
                  <a:pt x="4909" y="15578"/>
                  <a:pt x="7986" y="18655"/>
                  <a:pt x="11782" y="18655"/>
                </a:cubicBezTo>
                <a:cubicBezTo>
                  <a:pt x="13503" y="18655"/>
                  <a:pt x="15072" y="18017"/>
                  <a:pt x="16278" y="16972"/>
                </a:cubicBezTo>
                <a:lnTo>
                  <a:pt x="16972" y="17666"/>
                </a:lnTo>
                <a:cubicBezTo>
                  <a:pt x="16969" y="17668"/>
                  <a:pt x="16967" y="17671"/>
                  <a:pt x="16965" y="17673"/>
                </a:cubicBezTo>
                <a:lnTo>
                  <a:pt x="16979" y="17673"/>
                </a:lnTo>
                <a:lnTo>
                  <a:pt x="20762" y="21457"/>
                </a:lnTo>
                <a:cubicBezTo>
                  <a:pt x="20851" y="21546"/>
                  <a:pt x="20974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6972" y="16278"/>
                  <a:pt x="16972" y="16278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6741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02715" y="488729"/>
            <a:ext cx="13937047" cy="959580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62" y="16405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63" y="24756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209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62" y="44549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887209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60502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3795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07088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80380" y="8009361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2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1894" y="1995055"/>
            <a:ext cx="13871691" cy="781396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45675" y="1628238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63420" y="7131141"/>
            <a:ext cx="55517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45422" y="49346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845422" y="4934673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22799" y="5094284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48490" y="4509259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845422" y="615102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845422" y="6151021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75829" y="63106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48490" y="5725607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1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/>
      <p:bldP spid="12" grpId="0" animBg="1"/>
      <p:bldP spid="1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324" y="865561"/>
            <a:ext cx="7132398" cy="1017389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975275" y="4384895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9975276" y="5220000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0075022" y="6420897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9975275" y="7771317"/>
            <a:ext cx="8229600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1" name="Oval 10"/>
          <p:cNvSpPr/>
          <p:nvPr/>
        </p:nvSpPr>
        <p:spPr>
          <a:xfrm>
            <a:off x="10058400" y="2313893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2968897" y="2313893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28566" y="2313893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1998732" y="2313893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155272" y="1763616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24636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94802" y="176361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065768" y="1763616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779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3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1855" y="719051"/>
            <a:ext cx="8301642" cy="933934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766192" y="7114637"/>
            <a:ext cx="56145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Phone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66193" y="794974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65939" y="9150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0" name="Slide Number Placeholder 1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964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  <p:bldP spid="17" grpId="0" animBg="1"/>
      <p:bldP spid="1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951" y="1180407"/>
            <a:ext cx="8760346" cy="912737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1787445" y="4666269"/>
            <a:ext cx="559499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Tablet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0" name="Shape 2387"/>
          <p:cNvSpPr/>
          <p:nvPr/>
        </p:nvSpPr>
        <p:spPr>
          <a:xfrm>
            <a:off x="14282826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8255"/>
                </a:moveTo>
                <a:lnTo>
                  <a:pt x="12837" y="10800"/>
                </a:lnTo>
                <a:lnTo>
                  <a:pt x="8836" y="13345"/>
                </a:lnTo>
                <a:cubicBezTo>
                  <a:pt x="8836" y="13345"/>
                  <a:pt x="8836" y="8255"/>
                  <a:pt x="8836" y="8255"/>
                </a:cubicBezTo>
                <a:close/>
                <a:moveTo>
                  <a:pt x="8345" y="14727"/>
                </a:moveTo>
                <a:cubicBezTo>
                  <a:pt x="8461" y="14727"/>
                  <a:pt x="8564" y="14681"/>
                  <a:pt x="8647" y="14614"/>
                </a:cubicBezTo>
                <a:lnTo>
                  <a:pt x="8652" y="14620"/>
                </a:lnTo>
                <a:lnTo>
                  <a:pt x="14052" y="11184"/>
                </a:lnTo>
                <a:lnTo>
                  <a:pt x="14047" y="11178"/>
                </a:lnTo>
                <a:cubicBezTo>
                  <a:pt x="14160" y="11088"/>
                  <a:pt x="14236" y="10955"/>
                  <a:pt x="14236" y="10800"/>
                </a:cubicBezTo>
                <a:cubicBezTo>
                  <a:pt x="14236" y="10645"/>
                  <a:pt x="14160" y="10512"/>
                  <a:pt x="14047" y="10422"/>
                </a:cubicBezTo>
                <a:lnTo>
                  <a:pt x="14052" y="10417"/>
                </a:lnTo>
                <a:lnTo>
                  <a:pt x="8652" y="6980"/>
                </a:lnTo>
                <a:lnTo>
                  <a:pt x="8647" y="6986"/>
                </a:lnTo>
                <a:cubicBezTo>
                  <a:pt x="8564" y="6919"/>
                  <a:pt x="8461" y="6873"/>
                  <a:pt x="8345" y="6873"/>
                </a:cubicBezTo>
                <a:cubicBezTo>
                  <a:pt x="8074" y="6873"/>
                  <a:pt x="7855" y="7093"/>
                  <a:pt x="7855" y="7364"/>
                </a:cubicBezTo>
                <a:lnTo>
                  <a:pt x="7855" y="14236"/>
                </a:lnTo>
                <a:cubicBezTo>
                  <a:pt x="7855" y="14507"/>
                  <a:pt x="8074" y="14727"/>
                  <a:pt x="8345" y="14727"/>
                </a:cubicBezTo>
                <a:moveTo>
                  <a:pt x="19636" y="18655"/>
                </a:moveTo>
                <a:lnTo>
                  <a:pt x="18655" y="18655"/>
                </a:lnTo>
                <a:lnTo>
                  <a:pt x="18655" y="19636"/>
                </a:lnTo>
                <a:lnTo>
                  <a:pt x="19636" y="19636"/>
                </a:lnTo>
                <a:cubicBezTo>
                  <a:pt x="19636" y="19636"/>
                  <a:pt x="19636" y="18655"/>
                  <a:pt x="19636" y="18655"/>
                </a:cubicBezTo>
                <a:close/>
                <a:moveTo>
                  <a:pt x="19636" y="14727"/>
                </a:moveTo>
                <a:lnTo>
                  <a:pt x="18655" y="14727"/>
                </a:lnTo>
                <a:lnTo>
                  <a:pt x="18655" y="15709"/>
                </a:lnTo>
                <a:lnTo>
                  <a:pt x="19636" y="15709"/>
                </a:lnTo>
                <a:cubicBezTo>
                  <a:pt x="19636" y="15709"/>
                  <a:pt x="19636" y="14727"/>
                  <a:pt x="19636" y="14727"/>
                </a:cubicBezTo>
                <a:close/>
                <a:moveTo>
                  <a:pt x="19636" y="12764"/>
                </a:moveTo>
                <a:lnTo>
                  <a:pt x="18655" y="12764"/>
                </a:lnTo>
                <a:lnTo>
                  <a:pt x="18655" y="13745"/>
                </a:lnTo>
                <a:lnTo>
                  <a:pt x="19636" y="13745"/>
                </a:lnTo>
                <a:cubicBezTo>
                  <a:pt x="19636" y="13745"/>
                  <a:pt x="19636" y="12764"/>
                  <a:pt x="19636" y="12764"/>
                </a:cubicBezTo>
                <a:close/>
                <a:moveTo>
                  <a:pt x="19636" y="16691"/>
                </a:moveTo>
                <a:lnTo>
                  <a:pt x="18655" y="16691"/>
                </a:lnTo>
                <a:lnTo>
                  <a:pt x="18655" y="17673"/>
                </a:lnTo>
                <a:lnTo>
                  <a:pt x="19636" y="17673"/>
                </a:lnTo>
                <a:cubicBezTo>
                  <a:pt x="19636" y="17673"/>
                  <a:pt x="19636" y="16691"/>
                  <a:pt x="19636" y="16691"/>
                </a:cubicBezTo>
                <a:close/>
                <a:moveTo>
                  <a:pt x="18655" y="2945"/>
                </a:moveTo>
                <a:lnTo>
                  <a:pt x="19636" y="2945"/>
                </a:lnTo>
                <a:lnTo>
                  <a:pt x="19636" y="1964"/>
                </a:lnTo>
                <a:lnTo>
                  <a:pt x="18655" y="1964"/>
                </a:lnTo>
                <a:cubicBezTo>
                  <a:pt x="18655" y="1964"/>
                  <a:pt x="18655" y="2945"/>
                  <a:pt x="18655" y="2945"/>
                </a:cubicBezTo>
                <a:close/>
                <a:moveTo>
                  <a:pt x="20618" y="10309"/>
                </a:moveTo>
                <a:lnTo>
                  <a:pt x="17673" y="10309"/>
                </a:ln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1"/>
                  <a:pt x="20618" y="1964"/>
                </a:cubicBezTo>
                <a:cubicBezTo>
                  <a:pt x="20618" y="1964"/>
                  <a:pt x="20618" y="10309"/>
                  <a:pt x="20618" y="10309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lnTo>
                  <a:pt x="17673" y="11291"/>
                </a:lnTo>
                <a:lnTo>
                  <a:pt x="20618" y="11291"/>
                </a:lnTo>
                <a:cubicBezTo>
                  <a:pt x="20618" y="11291"/>
                  <a:pt x="20618" y="19636"/>
                  <a:pt x="20618" y="19636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982"/>
                </a:lnTo>
                <a:lnTo>
                  <a:pt x="16691" y="982"/>
                </a:lnTo>
                <a:cubicBezTo>
                  <a:pt x="16691" y="982"/>
                  <a:pt x="16691" y="20618"/>
                  <a:pt x="16691" y="20618"/>
                </a:cubicBezTo>
                <a:close/>
                <a:moveTo>
                  <a:pt x="3927" y="10309"/>
                </a:moveTo>
                <a:lnTo>
                  <a:pt x="982" y="10309"/>
                </a:ln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3927" y="982"/>
                </a:lnTo>
                <a:cubicBezTo>
                  <a:pt x="3927" y="982"/>
                  <a:pt x="3927" y="10309"/>
                  <a:pt x="3927" y="10309"/>
                </a:cubicBezTo>
                <a:close/>
                <a:moveTo>
                  <a:pt x="3927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1291"/>
                </a:lnTo>
                <a:lnTo>
                  <a:pt x="3927" y="11291"/>
                </a:lnTo>
                <a:cubicBezTo>
                  <a:pt x="3927" y="11291"/>
                  <a:pt x="3927" y="20618"/>
                  <a:pt x="3927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8655" y="8836"/>
                </a:moveTo>
                <a:lnTo>
                  <a:pt x="19636" y="8836"/>
                </a:lnTo>
                <a:lnTo>
                  <a:pt x="19636" y="7855"/>
                </a:lnTo>
                <a:lnTo>
                  <a:pt x="18655" y="7855"/>
                </a:lnTo>
                <a:cubicBezTo>
                  <a:pt x="18655" y="7855"/>
                  <a:pt x="18655" y="8836"/>
                  <a:pt x="18655" y="8836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1964" y="2945"/>
                </a:moveTo>
                <a:lnTo>
                  <a:pt x="2945" y="2945"/>
                </a:lnTo>
                <a:lnTo>
                  <a:pt x="2945" y="1964"/>
                </a:lnTo>
                <a:lnTo>
                  <a:pt x="1964" y="1964"/>
                </a:lnTo>
                <a:cubicBezTo>
                  <a:pt x="1964" y="1964"/>
                  <a:pt x="1964" y="2945"/>
                  <a:pt x="1964" y="2945"/>
                </a:cubicBezTo>
                <a:close/>
                <a:moveTo>
                  <a:pt x="1964" y="8836"/>
                </a:moveTo>
                <a:lnTo>
                  <a:pt x="2945" y="8836"/>
                </a:lnTo>
                <a:lnTo>
                  <a:pt x="2945" y="7855"/>
                </a:lnTo>
                <a:lnTo>
                  <a:pt x="1964" y="7855"/>
                </a:lnTo>
                <a:cubicBezTo>
                  <a:pt x="1964" y="7855"/>
                  <a:pt x="1964" y="8836"/>
                  <a:pt x="1964" y="8836"/>
                </a:cubicBezTo>
                <a:close/>
                <a:moveTo>
                  <a:pt x="2945" y="16691"/>
                </a:moveTo>
                <a:lnTo>
                  <a:pt x="1964" y="16691"/>
                </a:lnTo>
                <a:lnTo>
                  <a:pt x="1964" y="17673"/>
                </a:lnTo>
                <a:lnTo>
                  <a:pt x="2945" y="17673"/>
                </a:lnTo>
                <a:cubicBezTo>
                  <a:pt x="2945" y="17673"/>
                  <a:pt x="2945" y="16691"/>
                  <a:pt x="2945" y="16691"/>
                </a:cubicBezTo>
                <a:close/>
                <a:moveTo>
                  <a:pt x="2945" y="12764"/>
                </a:moveTo>
                <a:lnTo>
                  <a:pt x="1964" y="12764"/>
                </a:lnTo>
                <a:lnTo>
                  <a:pt x="1964" y="13745"/>
                </a:lnTo>
                <a:lnTo>
                  <a:pt x="2945" y="13745"/>
                </a:lnTo>
                <a:cubicBezTo>
                  <a:pt x="2945" y="13745"/>
                  <a:pt x="2945" y="12764"/>
                  <a:pt x="2945" y="12764"/>
                </a:cubicBezTo>
                <a:close/>
                <a:moveTo>
                  <a:pt x="2945" y="14727"/>
                </a:moveTo>
                <a:lnTo>
                  <a:pt x="1964" y="14727"/>
                </a:lnTo>
                <a:lnTo>
                  <a:pt x="1964" y="15709"/>
                </a:lnTo>
                <a:lnTo>
                  <a:pt x="2945" y="15709"/>
                </a:lnTo>
                <a:cubicBezTo>
                  <a:pt x="2945" y="15709"/>
                  <a:pt x="2945" y="14727"/>
                  <a:pt x="2945" y="14727"/>
                </a:cubicBezTo>
                <a:close/>
                <a:moveTo>
                  <a:pt x="2945" y="18655"/>
                </a:moveTo>
                <a:lnTo>
                  <a:pt x="1964" y="18655"/>
                </a:lnTo>
                <a:lnTo>
                  <a:pt x="1964" y="19636"/>
                </a:lnTo>
                <a:lnTo>
                  <a:pt x="2945" y="19636"/>
                </a:lnTo>
                <a:cubicBezTo>
                  <a:pt x="2945" y="19636"/>
                  <a:pt x="2945" y="18655"/>
                  <a:pt x="2945" y="18655"/>
                </a:cubicBezTo>
                <a:close/>
                <a:moveTo>
                  <a:pt x="1964" y="6873"/>
                </a:moveTo>
                <a:lnTo>
                  <a:pt x="2945" y="6873"/>
                </a:lnTo>
                <a:lnTo>
                  <a:pt x="2945" y="5891"/>
                </a:lnTo>
                <a:lnTo>
                  <a:pt x="1964" y="5891"/>
                </a:lnTo>
                <a:cubicBezTo>
                  <a:pt x="1964" y="5891"/>
                  <a:pt x="1964" y="6873"/>
                  <a:pt x="1964" y="6873"/>
                </a:cubicBezTo>
                <a:close/>
                <a:moveTo>
                  <a:pt x="1964" y="4909"/>
                </a:moveTo>
                <a:lnTo>
                  <a:pt x="2945" y="4909"/>
                </a:lnTo>
                <a:lnTo>
                  <a:pt x="2945" y="3927"/>
                </a:lnTo>
                <a:lnTo>
                  <a:pt x="1964" y="3927"/>
                </a:lnTo>
                <a:cubicBezTo>
                  <a:pt x="1964" y="3927"/>
                  <a:pt x="1964" y="4909"/>
                  <a:pt x="1964" y="4909"/>
                </a:cubicBez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406"/>
          <p:cNvSpPr/>
          <p:nvPr/>
        </p:nvSpPr>
        <p:spPr>
          <a:xfrm>
            <a:off x="13126572" y="3184713"/>
            <a:ext cx="469592" cy="4695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90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4354" y="17673"/>
                </a:moveTo>
                <a:lnTo>
                  <a:pt x="7369" y="13149"/>
                </a:lnTo>
                <a:lnTo>
                  <a:pt x="8875" y="15407"/>
                </a:lnTo>
                <a:cubicBezTo>
                  <a:pt x="8949" y="15584"/>
                  <a:pt x="9123" y="15709"/>
                  <a:pt x="9327" y="15709"/>
                </a:cubicBezTo>
                <a:cubicBezTo>
                  <a:pt x="9463" y="15709"/>
                  <a:pt x="9586" y="15655"/>
                  <a:pt x="9674" y="15565"/>
                </a:cubicBezTo>
                <a:lnTo>
                  <a:pt x="11198" y="14042"/>
                </a:lnTo>
                <a:lnTo>
                  <a:pt x="13376" y="17673"/>
                </a:lnTo>
                <a:cubicBezTo>
                  <a:pt x="13376" y="17673"/>
                  <a:pt x="4354" y="17673"/>
                  <a:pt x="4354" y="17673"/>
                </a:cubicBezTo>
                <a:close/>
                <a:moveTo>
                  <a:pt x="14692" y="17982"/>
                </a:moveTo>
                <a:lnTo>
                  <a:pt x="14690" y="17977"/>
                </a:lnTo>
                <a:cubicBezTo>
                  <a:pt x="14685" y="17967"/>
                  <a:pt x="14677" y="17959"/>
                  <a:pt x="14673" y="17949"/>
                </a:cubicBezTo>
                <a:lnTo>
                  <a:pt x="11747" y="13073"/>
                </a:lnTo>
                <a:lnTo>
                  <a:pt x="11745" y="13073"/>
                </a:lnTo>
                <a:cubicBezTo>
                  <a:pt x="11673" y="12892"/>
                  <a:pt x="11498" y="12764"/>
                  <a:pt x="11291" y="12764"/>
                </a:cubicBezTo>
                <a:cubicBezTo>
                  <a:pt x="11155" y="12764"/>
                  <a:pt x="11033" y="12819"/>
                  <a:pt x="10944" y="12908"/>
                </a:cubicBezTo>
                <a:lnTo>
                  <a:pt x="9397" y="14454"/>
                </a:lnTo>
                <a:lnTo>
                  <a:pt x="7816" y="12084"/>
                </a:lnTo>
                <a:cubicBezTo>
                  <a:pt x="7742" y="11907"/>
                  <a:pt x="7568" y="11782"/>
                  <a:pt x="7364" y="11782"/>
                </a:cubicBezTo>
                <a:cubicBezTo>
                  <a:pt x="7193" y="11782"/>
                  <a:pt x="7051" y="11874"/>
                  <a:pt x="6963" y="12006"/>
                </a:cubicBezTo>
                <a:lnTo>
                  <a:pt x="6955" y="12000"/>
                </a:lnTo>
                <a:lnTo>
                  <a:pt x="3028" y="17891"/>
                </a:lnTo>
                <a:lnTo>
                  <a:pt x="3036" y="17897"/>
                </a:lnTo>
                <a:cubicBezTo>
                  <a:pt x="2983" y="17974"/>
                  <a:pt x="2945" y="18063"/>
                  <a:pt x="2945" y="18164"/>
                </a:cubicBezTo>
                <a:cubicBezTo>
                  <a:pt x="2945" y="18435"/>
                  <a:pt x="3165" y="18655"/>
                  <a:pt x="3436" y="18655"/>
                </a:cubicBez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8099"/>
                  <a:pt x="14713" y="18039"/>
                  <a:pt x="14691" y="17983"/>
                </a:cubicBezTo>
                <a:cubicBezTo>
                  <a:pt x="14691" y="17983"/>
                  <a:pt x="14692" y="17982"/>
                  <a:pt x="14692" y="17982"/>
                </a:cubicBezTo>
                <a:close/>
                <a:moveTo>
                  <a:pt x="4909" y="7855"/>
                </a:moveTo>
                <a:cubicBezTo>
                  <a:pt x="5451" y="7855"/>
                  <a:pt x="5891" y="8295"/>
                  <a:pt x="5891" y="8836"/>
                </a:cubicBezTo>
                <a:cubicBezTo>
                  <a:pt x="5891" y="9379"/>
                  <a:pt x="5451" y="9818"/>
                  <a:pt x="4909" y="9818"/>
                </a:cubicBezTo>
                <a:cubicBezTo>
                  <a:pt x="4367" y="9818"/>
                  <a:pt x="3927" y="9379"/>
                  <a:pt x="3927" y="8836"/>
                </a:cubicBezTo>
                <a:cubicBezTo>
                  <a:pt x="3927" y="8295"/>
                  <a:pt x="4367" y="7855"/>
                  <a:pt x="4909" y="7855"/>
                </a:cubicBezTo>
                <a:moveTo>
                  <a:pt x="4909" y="10800"/>
                </a:moveTo>
                <a:cubicBezTo>
                  <a:pt x="5994" y="10800"/>
                  <a:pt x="6873" y="9921"/>
                  <a:pt x="6873" y="8836"/>
                </a:cubicBezTo>
                <a:cubicBezTo>
                  <a:pt x="6873" y="7752"/>
                  <a:pt x="5994" y="6873"/>
                  <a:pt x="4909" y="6873"/>
                </a:cubicBezTo>
                <a:cubicBezTo>
                  <a:pt x="3825" y="6873"/>
                  <a:pt x="2945" y="7752"/>
                  <a:pt x="2945" y="8836"/>
                </a:cubicBezTo>
                <a:cubicBezTo>
                  <a:pt x="2945" y="9921"/>
                  <a:pt x="3825" y="10800"/>
                  <a:pt x="4909" y="10800"/>
                </a:cubicBezTo>
                <a:moveTo>
                  <a:pt x="16691" y="19636"/>
                </a:moveTo>
                <a:cubicBezTo>
                  <a:pt x="16691" y="20179"/>
                  <a:pt x="16251" y="20619"/>
                  <a:pt x="15709" y="20619"/>
                </a:cubicBezTo>
                <a:lnTo>
                  <a:pt x="1964" y="20619"/>
                </a:lnTo>
                <a:cubicBezTo>
                  <a:pt x="1422" y="20619"/>
                  <a:pt x="982" y="20179"/>
                  <a:pt x="982" y="19636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413"/>
          <p:cNvSpPr/>
          <p:nvPr/>
        </p:nvSpPr>
        <p:spPr>
          <a:xfrm>
            <a:off x="11970317" y="3187633"/>
            <a:ext cx="469591" cy="45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460"/>
          <p:cNvSpPr/>
          <p:nvPr/>
        </p:nvSpPr>
        <p:spPr>
          <a:xfrm>
            <a:off x="15439081" y="3208058"/>
            <a:ext cx="469592" cy="3842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7" y="20400"/>
                </a:moveTo>
                <a:cubicBezTo>
                  <a:pt x="4686" y="18711"/>
                  <a:pt x="5897" y="18036"/>
                  <a:pt x="7134" y="17493"/>
                </a:cubicBezTo>
                <a:lnTo>
                  <a:pt x="7173" y="17477"/>
                </a:lnTo>
                <a:cubicBezTo>
                  <a:pt x="8055" y="17190"/>
                  <a:pt x="9626" y="16039"/>
                  <a:pt x="9626" y="13569"/>
                </a:cubicBezTo>
                <a:cubicBezTo>
                  <a:pt x="9626" y="11474"/>
                  <a:pt x="8932" y="10452"/>
                  <a:pt x="8558" y="9902"/>
                </a:cubicBezTo>
                <a:cubicBezTo>
                  <a:pt x="8484" y="9791"/>
                  <a:pt x="8394" y="9649"/>
                  <a:pt x="8414" y="9680"/>
                </a:cubicBezTo>
                <a:cubicBezTo>
                  <a:pt x="8384" y="9599"/>
                  <a:pt x="8237" y="9129"/>
                  <a:pt x="8449" y="8035"/>
                </a:cubicBezTo>
                <a:cubicBezTo>
                  <a:pt x="8549" y="7522"/>
                  <a:pt x="8380" y="7241"/>
                  <a:pt x="8380" y="7241"/>
                </a:cubicBezTo>
                <a:cubicBezTo>
                  <a:pt x="8112" y="6505"/>
                  <a:pt x="7614" y="5133"/>
                  <a:pt x="7988" y="4025"/>
                </a:cubicBezTo>
                <a:cubicBezTo>
                  <a:pt x="8490" y="2492"/>
                  <a:pt x="8935" y="2190"/>
                  <a:pt x="9741" y="1747"/>
                </a:cubicBezTo>
                <a:cubicBezTo>
                  <a:pt x="9788" y="1721"/>
                  <a:pt x="9834" y="1691"/>
                  <a:pt x="9877" y="1657"/>
                </a:cubicBezTo>
                <a:cubicBezTo>
                  <a:pt x="10029" y="1535"/>
                  <a:pt x="10674" y="1200"/>
                  <a:pt x="11403" y="1200"/>
                </a:cubicBezTo>
                <a:cubicBezTo>
                  <a:pt x="11768" y="1200"/>
                  <a:pt x="12075" y="1285"/>
                  <a:pt x="12318" y="1454"/>
                </a:cubicBezTo>
                <a:cubicBezTo>
                  <a:pt x="12610" y="1655"/>
                  <a:pt x="12890" y="2039"/>
                  <a:pt x="13313" y="3271"/>
                </a:cubicBezTo>
                <a:cubicBezTo>
                  <a:pt x="14101" y="5469"/>
                  <a:pt x="13602" y="6698"/>
                  <a:pt x="13350" y="7124"/>
                </a:cubicBezTo>
                <a:cubicBezTo>
                  <a:pt x="13183" y="7407"/>
                  <a:pt x="13126" y="7764"/>
                  <a:pt x="13191" y="8102"/>
                </a:cubicBezTo>
                <a:cubicBezTo>
                  <a:pt x="13386" y="9109"/>
                  <a:pt x="13260" y="9534"/>
                  <a:pt x="13227" y="9619"/>
                </a:cubicBezTo>
                <a:cubicBezTo>
                  <a:pt x="13219" y="9631"/>
                  <a:pt x="13101" y="9814"/>
                  <a:pt x="13041" y="9902"/>
                </a:cubicBezTo>
                <a:cubicBezTo>
                  <a:pt x="12668" y="10452"/>
                  <a:pt x="11973" y="11474"/>
                  <a:pt x="11973" y="13569"/>
                </a:cubicBezTo>
                <a:cubicBezTo>
                  <a:pt x="11973" y="16039"/>
                  <a:pt x="13545" y="17190"/>
                  <a:pt x="14427" y="17477"/>
                </a:cubicBezTo>
                <a:lnTo>
                  <a:pt x="14466" y="17493"/>
                </a:lnTo>
                <a:cubicBezTo>
                  <a:pt x="15703" y="18036"/>
                  <a:pt x="16914" y="18711"/>
                  <a:pt x="17143" y="20400"/>
                </a:cubicBezTo>
                <a:cubicBezTo>
                  <a:pt x="17143" y="20400"/>
                  <a:pt x="4457" y="20400"/>
                  <a:pt x="4457" y="20400"/>
                </a:cubicBezTo>
                <a:close/>
                <a:moveTo>
                  <a:pt x="14715" y="16328"/>
                </a:moveTo>
                <a:cubicBezTo>
                  <a:pt x="14715" y="16328"/>
                  <a:pt x="12955" y="15815"/>
                  <a:pt x="12955" y="13569"/>
                </a:cubicBezTo>
                <a:cubicBezTo>
                  <a:pt x="12955" y="11596"/>
                  <a:pt x="13678" y="10901"/>
                  <a:pt x="13957" y="10421"/>
                </a:cubicBezTo>
                <a:cubicBezTo>
                  <a:pt x="13957" y="10421"/>
                  <a:pt x="14531" y="9807"/>
                  <a:pt x="14146" y="7826"/>
                </a:cubicBezTo>
                <a:cubicBezTo>
                  <a:pt x="14787" y="6740"/>
                  <a:pt x="14995" y="4972"/>
                  <a:pt x="14211" y="2789"/>
                </a:cubicBezTo>
                <a:cubicBezTo>
                  <a:pt x="13774" y="1514"/>
                  <a:pt x="13389" y="815"/>
                  <a:pt x="12801" y="409"/>
                </a:cubicBezTo>
                <a:cubicBezTo>
                  <a:pt x="12370" y="110"/>
                  <a:pt x="11880" y="0"/>
                  <a:pt x="11403" y="0"/>
                </a:cubicBezTo>
                <a:cubicBezTo>
                  <a:pt x="10516" y="0"/>
                  <a:pt x="9675" y="384"/>
                  <a:pt x="9339" y="653"/>
                </a:cubicBezTo>
                <a:cubicBezTo>
                  <a:pt x="8357" y="1192"/>
                  <a:pt x="7697" y="1688"/>
                  <a:pt x="7077" y="3579"/>
                </a:cubicBezTo>
                <a:cubicBezTo>
                  <a:pt x="6540" y="5168"/>
                  <a:pt x="7179" y="6892"/>
                  <a:pt x="7494" y="7758"/>
                </a:cubicBezTo>
                <a:cubicBezTo>
                  <a:pt x="7110" y="9740"/>
                  <a:pt x="7642" y="10421"/>
                  <a:pt x="7642" y="10421"/>
                </a:cubicBezTo>
                <a:cubicBezTo>
                  <a:pt x="7922" y="10901"/>
                  <a:pt x="8644" y="11596"/>
                  <a:pt x="8644" y="13569"/>
                </a:cubicBezTo>
                <a:cubicBezTo>
                  <a:pt x="8644" y="15815"/>
                  <a:pt x="6885" y="16328"/>
                  <a:pt x="6885" y="16328"/>
                </a:cubicBezTo>
                <a:cubicBezTo>
                  <a:pt x="5768" y="16819"/>
                  <a:pt x="3436" y="17760"/>
                  <a:pt x="3436" y="21000"/>
                </a:cubicBezTo>
                <a:cubicBezTo>
                  <a:pt x="3436" y="21000"/>
                  <a:pt x="3436" y="21600"/>
                  <a:pt x="3927" y="21600"/>
                </a:cubicBezTo>
                <a:lnTo>
                  <a:pt x="17673" y="21600"/>
                </a:lnTo>
                <a:cubicBezTo>
                  <a:pt x="18164" y="21600"/>
                  <a:pt x="18164" y="21000"/>
                  <a:pt x="18164" y="21000"/>
                </a:cubicBezTo>
                <a:cubicBezTo>
                  <a:pt x="18164" y="17760"/>
                  <a:pt x="15832" y="16819"/>
                  <a:pt x="14715" y="16328"/>
                </a:cubicBezTo>
                <a:moveTo>
                  <a:pt x="19516" y="15006"/>
                </a:moveTo>
                <a:cubicBezTo>
                  <a:pt x="19516" y="15006"/>
                  <a:pt x="18416" y="14701"/>
                  <a:pt x="18416" y="12954"/>
                </a:cubicBezTo>
                <a:cubicBezTo>
                  <a:pt x="18416" y="11419"/>
                  <a:pt x="18794" y="10879"/>
                  <a:pt x="19017" y="10506"/>
                </a:cubicBezTo>
                <a:cubicBezTo>
                  <a:pt x="19017" y="10506"/>
                  <a:pt x="19443" y="9975"/>
                  <a:pt x="19136" y="8435"/>
                </a:cubicBezTo>
                <a:cubicBezTo>
                  <a:pt x="19388" y="7760"/>
                  <a:pt x="19900" y="6419"/>
                  <a:pt x="19470" y="5184"/>
                </a:cubicBezTo>
                <a:cubicBezTo>
                  <a:pt x="18974" y="3714"/>
                  <a:pt x="18645" y="3327"/>
                  <a:pt x="17860" y="2908"/>
                </a:cubicBezTo>
                <a:cubicBezTo>
                  <a:pt x="17591" y="2699"/>
                  <a:pt x="16918" y="2400"/>
                  <a:pt x="16208" y="2400"/>
                </a:cubicBezTo>
                <a:cubicBezTo>
                  <a:pt x="15873" y="2400"/>
                  <a:pt x="15531" y="2473"/>
                  <a:pt x="15218" y="2647"/>
                </a:cubicBezTo>
                <a:cubicBezTo>
                  <a:pt x="15343" y="3035"/>
                  <a:pt x="15449" y="3420"/>
                  <a:pt x="15525" y="3799"/>
                </a:cubicBezTo>
                <a:cubicBezTo>
                  <a:pt x="15537" y="3790"/>
                  <a:pt x="15550" y="3779"/>
                  <a:pt x="15563" y="3770"/>
                </a:cubicBezTo>
                <a:cubicBezTo>
                  <a:pt x="15730" y="3657"/>
                  <a:pt x="15948" y="3600"/>
                  <a:pt x="16208" y="3600"/>
                </a:cubicBezTo>
                <a:cubicBezTo>
                  <a:pt x="16716" y="3600"/>
                  <a:pt x="17211" y="3825"/>
                  <a:pt x="17332" y="3919"/>
                </a:cubicBezTo>
                <a:cubicBezTo>
                  <a:pt x="17375" y="3953"/>
                  <a:pt x="17421" y="3983"/>
                  <a:pt x="17467" y="4008"/>
                </a:cubicBezTo>
                <a:cubicBezTo>
                  <a:pt x="17950" y="4265"/>
                  <a:pt x="18131" y="4362"/>
                  <a:pt x="18562" y="5641"/>
                </a:cubicBezTo>
                <a:cubicBezTo>
                  <a:pt x="18822" y="6387"/>
                  <a:pt x="18452" y="7378"/>
                  <a:pt x="18253" y="7911"/>
                </a:cubicBezTo>
                <a:cubicBezTo>
                  <a:pt x="18161" y="8156"/>
                  <a:pt x="18130" y="8457"/>
                  <a:pt x="18182" y="8718"/>
                </a:cubicBezTo>
                <a:cubicBezTo>
                  <a:pt x="18316" y="9392"/>
                  <a:pt x="18254" y="9706"/>
                  <a:pt x="18232" y="9784"/>
                </a:cubicBezTo>
                <a:cubicBezTo>
                  <a:pt x="18230" y="9788"/>
                  <a:pt x="18227" y="9793"/>
                  <a:pt x="18224" y="9798"/>
                </a:cubicBezTo>
                <a:lnTo>
                  <a:pt x="18191" y="9853"/>
                </a:lnTo>
                <a:cubicBezTo>
                  <a:pt x="17926" y="10290"/>
                  <a:pt x="17434" y="11106"/>
                  <a:pt x="17434" y="12954"/>
                </a:cubicBezTo>
                <a:cubicBezTo>
                  <a:pt x="17434" y="15019"/>
                  <a:pt x="18570" y="15933"/>
                  <a:pt x="19229" y="16155"/>
                </a:cubicBezTo>
                <a:cubicBezTo>
                  <a:pt x="19856" y="16429"/>
                  <a:pt x="20435" y="16859"/>
                  <a:pt x="20582" y="17999"/>
                </a:cubicBezTo>
                <a:lnTo>
                  <a:pt x="18459" y="18000"/>
                </a:lnTo>
                <a:cubicBezTo>
                  <a:pt x="18647" y="18353"/>
                  <a:pt x="18802" y="18755"/>
                  <a:pt x="18920" y="19200"/>
                </a:cubicBezTo>
                <a:lnTo>
                  <a:pt x="21109" y="19199"/>
                </a:lnTo>
                <a:cubicBezTo>
                  <a:pt x="21600" y="19199"/>
                  <a:pt x="21600" y="18599"/>
                  <a:pt x="21600" y="18599"/>
                </a:cubicBezTo>
                <a:cubicBezTo>
                  <a:pt x="21600" y="16199"/>
                  <a:pt x="20410" y="15388"/>
                  <a:pt x="19516" y="15006"/>
                </a:cubicBezTo>
                <a:moveTo>
                  <a:pt x="2371" y="16155"/>
                </a:moveTo>
                <a:cubicBezTo>
                  <a:pt x="3030" y="15933"/>
                  <a:pt x="4166" y="15019"/>
                  <a:pt x="4166" y="12954"/>
                </a:cubicBezTo>
                <a:cubicBezTo>
                  <a:pt x="4166" y="11106"/>
                  <a:pt x="3673" y="10290"/>
                  <a:pt x="3409" y="9853"/>
                </a:cubicBezTo>
                <a:lnTo>
                  <a:pt x="3376" y="9798"/>
                </a:lnTo>
                <a:cubicBezTo>
                  <a:pt x="3373" y="9793"/>
                  <a:pt x="3370" y="9788"/>
                  <a:pt x="3367" y="9784"/>
                </a:cubicBezTo>
                <a:cubicBezTo>
                  <a:pt x="3346" y="9706"/>
                  <a:pt x="3283" y="9392"/>
                  <a:pt x="3418" y="8718"/>
                </a:cubicBezTo>
                <a:cubicBezTo>
                  <a:pt x="3470" y="8457"/>
                  <a:pt x="3439" y="8156"/>
                  <a:pt x="3347" y="7911"/>
                </a:cubicBezTo>
                <a:cubicBezTo>
                  <a:pt x="3148" y="7378"/>
                  <a:pt x="2778" y="6387"/>
                  <a:pt x="3038" y="5641"/>
                </a:cubicBezTo>
                <a:cubicBezTo>
                  <a:pt x="3469" y="4362"/>
                  <a:pt x="3649" y="4265"/>
                  <a:pt x="4133" y="4008"/>
                </a:cubicBezTo>
                <a:cubicBezTo>
                  <a:pt x="4180" y="3983"/>
                  <a:pt x="4225" y="3953"/>
                  <a:pt x="4268" y="3919"/>
                </a:cubicBezTo>
                <a:cubicBezTo>
                  <a:pt x="4389" y="3825"/>
                  <a:pt x="4884" y="3600"/>
                  <a:pt x="5392" y="3600"/>
                </a:cubicBezTo>
                <a:cubicBezTo>
                  <a:pt x="5636" y="3600"/>
                  <a:pt x="5839" y="3655"/>
                  <a:pt x="6002" y="3755"/>
                </a:cubicBezTo>
                <a:cubicBezTo>
                  <a:pt x="6045" y="3548"/>
                  <a:pt x="6096" y="3341"/>
                  <a:pt x="6165" y="3134"/>
                </a:cubicBezTo>
                <a:cubicBezTo>
                  <a:pt x="6225" y="2950"/>
                  <a:pt x="6289" y="2793"/>
                  <a:pt x="6351" y="2630"/>
                </a:cubicBezTo>
                <a:cubicBezTo>
                  <a:pt x="6046" y="2468"/>
                  <a:pt x="5716" y="2400"/>
                  <a:pt x="5392" y="2400"/>
                </a:cubicBezTo>
                <a:cubicBezTo>
                  <a:pt x="4682" y="2400"/>
                  <a:pt x="4009" y="2699"/>
                  <a:pt x="3740" y="2908"/>
                </a:cubicBezTo>
                <a:cubicBezTo>
                  <a:pt x="2955" y="3327"/>
                  <a:pt x="2625" y="3714"/>
                  <a:pt x="2130" y="5184"/>
                </a:cubicBezTo>
                <a:cubicBezTo>
                  <a:pt x="1700" y="6419"/>
                  <a:pt x="2212" y="7760"/>
                  <a:pt x="2464" y="8435"/>
                </a:cubicBezTo>
                <a:cubicBezTo>
                  <a:pt x="2156" y="9975"/>
                  <a:pt x="2583" y="10506"/>
                  <a:pt x="2583" y="10506"/>
                </a:cubicBezTo>
                <a:cubicBezTo>
                  <a:pt x="2806" y="10879"/>
                  <a:pt x="3185" y="11419"/>
                  <a:pt x="3185" y="12954"/>
                </a:cubicBezTo>
                <a:cubicBezTo>
                  <a:pt x="3185" y="14701"/>
                  <a:pt x="2084" y="15006"/>
                  <a:pt x="2084" y="15006"/>
                </a:cubicBezTo>
                <a:cubicBezTo>
                  <a:pt x="1191" y="15388"/>
                  <a:pt x="0" y="16199"/>
                  <a:pt x="0" y="18599"/>
                </a:cubicBezTo>
                <a:cubicBezTo>
                  <a:pt x="0" y="18599"/>
                  <a:pt x="0" y="19199"/>
                  <a:pt x="491" y="19199"/>
                </a:cubicBezTo>
                <a:lnTo>
                  <a:pt x="2680" y="19200"/>
                </a:lnTo>
                <a:cubicBezTo>
                  <a:pt x="2798" y="18755"/>
                  <a:pt x="2952" y="18353"/>
                  <a:pt x="3141" y="18000"/>
                </a:cubicBezTo>
                <a:lnTo>
                  <a:pt x="1018" y="17999"/>
                </a:lnTo>
                <a:cubicBezTo>
                  <a:pt x="1165" y="16859"/>
                  <a:pt x="1744" y="16429"/>
                  <a:pt x="2371" y="1615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176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692" y="1828800"/>
            <a:ext cx="10987258" cy="784721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616245" y="4383637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616246" y="5218742"/>
            <a:ext cx="46717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3715992" y="64196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3616245" y="7198028"/>
            <a:ext cx="4671755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398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27" y="1828800"/>
            <a:ext cx="5757124" cy="7840444"/>
          </a:xfrm>
          <a:prstGeom prst="rect">
            <a:avLst/>
          </a:prstGeom>
        </p:spPr>
      </p:pic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17160" y="1828800"/>
            <a:ext cx="5757124" cy="7840444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2712994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2712995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2812741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2712994" y="8144957"/>
            <a:ext cx="576705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2784974" y="3477661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2784974" y="3477661"/>
            <a:ext cx="47548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284014" y="36425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685223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84975" y="2294873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84975" y="2294873"/>
            <a:ext cx="393192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485984" y="2459732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688043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02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2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7968" y="2863560"/>
            <a:ext cx="5113033" cy="4686947"/>
          </a:xfrm>
          <a:prstGeom prst="rect">
            <a:avLst/>
          </a:prstGeom>
        </p:spPr>
      </p:pic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5067" y="2352155"/>
            <a:ext cx="6874626" cy="630174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763420" y="4371438"/>
            <a:ext cx="34000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763421" y="5206543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763420" y="7131141"/>
            <a:ext cx="4637380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4549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07232" y="1828800"/>
            <a:ext cx="15312293" cy="85668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787445" y="4666269"/>
            <a:ext cx="678878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787446" y="5501374"/>
            <a:ext cx="650055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1887192" y="67022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1787445" y="7480660"/>
            <a:ext cx="6500555" cy="16633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8" name="Rectangle 7"/>
          <p:cNvSpPr/>
          <p:nvPr/>
        </p:nvSpPr>
        <p:spPr>
          <a:xfrm>
            <a:off x="11887192" y="2173368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192" y="2173368"/>
            <a:ext cx="374904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364569" y="233297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0" y="174795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87192" y="3389716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87192" y="3389716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17599" y="3549327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790260" y="296430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135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3" grpId="0" animBg="1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7005" y="1828800"/>
            <a:ext cx="8425424" cy="4713802"/>
          </a:xfrm>
          <a:prstGeom prst="rect">
            <a:avLst/>
          </a:prstGeom>
        </p:spPr>
      </p:pic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2989" y="3754476"/>
            <a:ext cx="11169152" cy="624884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745675" y="1628238"/>
            <a:ext cx="653069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Macbook Mock Ups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745676" y="2463343"/>
            <a:ext cx="653069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ounded Rectangle 11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Shape 2627"/>
          <p:cNvSpPr/>
          <p:nvPr/>
        </p:nvSpPr>
        <p:spPr>
          <a:xfrm>
            <a:off x="1879303" y="6966063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628"/>
          <p:cNvSpPr/>
          <p:nvPr/>
        </p:nvSpPr>
        <p:spPr>
          <a:xfrm>
            <a:off x="1841814" y="8477332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651762" y="671351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2651762" y="8180007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78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8" grpId="0"/>
          <p:bldP spid="19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Rectangle 1"/>
          <p:cNvSpPr/>
          <p:nvPr/>
        </p:nvSpPr>
        <p:spPr>
          <a:xfrm>
            <a:off x="2635915" y="812100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828800" y="8240633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635915" y="6051311"/>
            <a:ext cx="6541336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828800" y="609548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994239" y="6192968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8" y="6051312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994239" y="8274292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8" y="8121001"/>
            <a:ext cx="6503271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0"/>
            <a:ext cx="20116800" cy="54864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877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828800" y="1828800"/>
            <a:ext cx="1828800" cy="7315200"/>
            <a:chOff x="1828800" y="1828800"/>
            <a:chExt cx="1828800" cy="7315200"/>
          </a:xfrm>
          <a:effectLst/>
        </p:grpSpPr>
        <p:sp>
          <p:nvSpPr>
            <p:cNvPr id="10" name="Rounded Rectangle 9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267200" y="3956858"/>
            <a:ext cx="1828800" cy="5187142"/>
            <a:chOff x="1828800" y="1828800"/>
            <a:chExt cx="1828800" cy="7315200"/>
          </a:xfrm>
          <a:effectLst/>
        </p:grpSpPr>
        <p:sp>
          <p:nvSpPr>
            <p:cNvPr id="13" name="Rounded Rectangle 12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2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05600" y="3075708"/>
            <a:ext cx="1828800" cy="6068291"/>
            <a:chOff x="1828800" y="1828800"/>
            <a:chExt cx="1828800" cy="7315200"/>
          </a:xfrm>
          <a:effectLst/>
        </p:grpSpPr>
        <p:sp>
          <p:nvSpPr>
            <p:cNvPr id="16" name="Rounded Rectangle 15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3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144000" y="5486400"/>
            <a:ext cx="1828800" cy="3657600"/>
            <a:chOff x="1828800" y="1828800"/>
            <a:chExt cx="1828800" cy="7315200"/>
          </a:xfrm>
          <a:effectLst/>
        </p:grpSpPr>
        <p:sp>
          <p:nvSpPr>
            <p:cNvPr id="19" name="Rounded Rectangle 18"/>
            <p:cNvSpPr/>
            <p:nvPr/>
          </p:nvSpPr>
          <p:spPr>
            <a:xfrm>
              <a:off x="1828800" y="1828800"/>
              <a:ext cx="1828800" cy="7315200"/>
            </a:xfrm>
            <a:prstGeom prst="roundRect">
              <a:avLst>
                <a:gd name="adj" fmla="val 11212"/>
              </a:avLst>
            </a:prstGeom>
            <a:gradFill flip="none" rotWithShape="1">
              <a:gsLst>
                <a:gs pos="0">
                  <a:schemeClr val="accent4">
                    <a:shade val="30000"/>
                    <a:satMod val="115000"/>
                  </a:schemeClr>
                </a:gs>
                <a:gs pos="50000">
                  <a:schemeClr val="accent4">
                    <a:shade val="67500"/>
                    <a:satMod val="115000"/>
                  </a:schemeClr>
                </a:gs>
                <a:gs pos="100000">
                  <a:schemeClr val="accent4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2743200" y="1828800"/>
              <a:ext cx="914400" cy="7315200"/>
            </a:xfrm>
            <a:custGeom>
              <a:avLst/>
              <a:gdLst>
                <a:gd name="connsiteX0" fmla="*/ 0 w 914400"/>
                <a:gd name="connsiteY0" fmla="*/ 0 h 6400800"/>
                <a:gd name="connsiteX1" fmla="*/ 185651 w 914400"/>
                <a:gd name="connsiteY1" fmla="*/ 0 h 6400800"/>
                <a:gd name="connsiteX2" fmla="*/ 216131 w 914400"/>
                <a:gd name="connsiteY2" fmla="*/ 0 h 6400800"/>
                <a:gd name="connsiteX3" fmla="*/ 728749 w 914400"/>
                <a:gd name="connsiteY3" fmla="*/ 0 h 6400800"/>
                <a:gd name="connsiteX4" fmla="*/ 914400 w 914400"/>
                <a:gd name="connsiteY4" fmla="*/ 185651 h 6400800"/>
                <a:gd name="connsiteX5" fmla="*/ 914400 w 914400"/>
                <a:gd name="connsiteY5" fmla="*/ 6215149 h 6400800"/>
                <a:gd name="connsiteX6" fmla="*/ 728749 w 914400"/>
                <a:gd name="connsiteY6" fmla="*/ 6400800 h 6400800"/>
                <a:gd name="connsiteX7" fmla="*/ 216131 w 914400"/>
                <a:gd name="connsiteY7" fmla="*/ 6400800 h 6400800"/>
                <a:gd name="connsiteX8" fmla="*/ 185651 w 914400"/>
                <a:gd name="connsiteY8" fmla="*/ 6400800 h 6400800"/>
                <a:gd name="connsiteX9" fmla="*/ 0 w 914400"/>
                <a:gd name="connsiteY9" fmla="*/ 6400800 h 6400800"/>
                <a:gd name="connsiteX10" fmla="*/ 0 w 914400"/>
                <a:gd name="connsiteY10" fmla="*/ 6215149 h 6400800"/>
                <a:gd name="connsiteX11" fmla="*/ 0 w 914400"/>
                <a:gd name="connsiteY11" fmla="*/ 185651 h 640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4400" h="6400800">
                  <a:moveTo>
                    <a:pt x="0" y="0"/>
                  </a:moveTo>
                  <a:lnTo>
                    <a:pt x="185651" y="0"/>
                  </a:lnTo>
                  <a:lnTo>
                    <a:pt x="216131" y="0"/>
                  </a:lnTo>
                  <a:lnTo>
                    <a:pt x="728749" y="0"/>
                  </a:lnTo>
                  <a:cubicBezTo>
                    <a:pt x="831281" y="0"/>
                    <a:pt x="914400" y="83119"/>
                    <a:pt x="914400" y="185651"/>
                  </a:cubicBezTo>
                  <a:lnTo>
                    <a:pt x="914400" y="6215149"/>
                  </a:lnTo>
                  <a:cubicBezTo>
                    <a:pt x="914400" y="6317681"/>
                    <a:pt x="831281" y="6400800"/>
                    <a:pt x="728749" y="6400800"/>
                  </a:cubicBezTo>
                  <a:lnTo>
                    <a:pt x="216131" y="6400800"/>
                  </a:lnTo>
                  <a:lnTo>
                    <a:pt x="185651" y="6400800"/>
                  </a:lnTo>
                  <a:lnTo>
                    <a:pt x="0" y="6400800"/>
                  </a:lnTo>
                  <a:lnTo>
                    <a:pt x="0" y="6215149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0" y="9809018"/>
            <a:ext cx="11887200" cy="116378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288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3" name="Freeform 22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855594" y="1995054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27" name="Freeform 26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 27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93994" y="41601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7056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1" name="Freeform 30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7732394" y="3245726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9144000" y="8229600"/>
            <a:ext cx="1828800" cy="1828800"/>
            <a:chOff x="6458989" y="6151418"/>
            <a:chExt cx="1828800" cy="1828800"/>
          </a:xfrm>
          <a:effectLst>
            <a:outerShdw blurRad="266700" dist="76200" dir="16200000" rotWithShape="0">
              <a:prstClr val="black">
                <a:alpha val="52000"/>
              </a:prstClr>
            </a:outerShdw>
          </a:effectLst>
        </p:grpSpPr>
        <p:sp>
          <p:nvSpPr>
            <p:cNvPr id="35" name="Freeform 34"/>
            <p:cNvSpPr/>
            <p:nvPr/>
          </p:nvSpPr>
          <p:spPr>
            <a:xfrm>
              <a:off x="6458989" y="6151418"/>
              <a:ext cx="1828800" cy="1828800"/>
            </a:xfrm>
            <a:custGeom>
              <a:avLst/>
              <a:gdLst>
                <a:gd name="connsiteX0" fmla="*/ 0 w 1828800"/>
                <a:gd name="connsiteY0" fmla="*/ 0 h 1828800"/>
                <a:gd name="connsiteX1" fmla="*/ 205045 w 1828800"/>
                <a:gd name="connsiteY1" fmla="*/ 0 h 1828800"/>
                <a:gd name="connsiteX2" fmla="*/ 1623755 w 1828800"/>
                <a:gd name="connsiteY2" fmla="*/ 0 h 1828800"/>
                <a:gd name="connsiteX3" fmla="*/ 1828800 w 1828800"/>
                <a:gd name="connsiteY3" fmla="*/ 0 h 1828800"/>
                <a:gd name="connsiteX4" fmla="*/ 1828800 w 1828800"/>
                <a:gd name="connsiteY4" fmla="*/ 205045 h 1828800"/>
                <a:gd name="connsiteX5" fmla="*/ 1828800 w 1828800"/>
                <a:gd name="connsiteY5" fmla="*/ 282634 h 1828800"/>
                <a:gd name="connsiteX6" fmla="*/ 1828800 w 1828800"/>
                <a:gd name="connsiteY6" fmla="*/ 1623755 h 1828800"/>
                <a:gd name="connsiteX7" fmla="*/ 1623755 w 1828800"/>
                <a:gd name="connsiteY7" fmla="*/ 1828800 h 1828800"/>
                <a:gd name="connsiteX8" fmla="*/ 205045 w 1828800"/>
                <a:gd name="connsiteY8" fmla="*/ 1828800 h 1828800"/>
                <a:gd name="connsiteX9" fmla="*/ 0 w 1828800"/>
                <a:gd name="connsiteY9" fmla="*/ 1623755 h 1828800"/>
                <a:gd name="connsiteX10" fmla="*/ 0 w 1828800"/>
                <a:gd name="connsiteY10" fmla="*/ 282634 h 1828800"/>
                <a:gd name="connsiteX11" fmla="*/ 0 w 1828800"/>
                <a:gd name="connsiteY11" fmla="*/ 205045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8800" h="1828800">
                  <a:moveTo>
                    <a:pt x="0" y="0"/>
                  </a:moveTo>
                  <a:lnTo>
                    <a:pt x="205045" y="0"/>
                  </a:lnTo>
                  <a:lnTo>
                    <a:pt x="1623755" y="0"/>
                  </a:lnTo>
                  <a:lnTo>
                    <a:pt x="1828800" y="0"/>
                  </a:lnTo>
                  <a:lnTo>
                    <a:pt x="1828800" y="205045"/>
                  </a:lnTo>
                  <a:lnTo>
                    <a:pt x="1828800" y="282634"/>
                  </a:lnTo>
                  <a:lnTo>
                    <a:pt x="1828800" y="1623755"/>
                  </a:lnTo>
                  <a:cubicBezTo>
                    <a:pt x="1828800" y="1736998"/>
                    <a:pt x="1736998" y="1828800"/>
                    <a:pt x="1623755" y="1828800"/>
                  </a:cubicBezTo>
                  <a:lnTo>
                    <a:pt x="205045" y="1828800"/>
                  </a:lnTo>
                  <a:cubicBezTo>
                    <a:pt x="91802" y="1828800"/>
                    <a:pt x="0" y="1736998"/>
                    <a:pt x="0" y="1623755"/>
                  </a:cubicBezTo>
                  <a:lnTo>
                    <a:pt x="0" y="282634"/>
                  </a:lnTo>
                  <a:lnTo>
                    <a:pt x="0" y="20504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2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7373389" y="6151418"/>
              <a:ext cx="914400" cy="1828800"/>
            </a:xfrm>
            <a:custGeom>
              <a:avLst/>
              <a:gdLst>
                <a:gd name="connsiteX0" fmla="*/ 0 w 914400"/>
                <a:gd name="connsiteY0" fmla="*/ 0 h 1828800"/>
                <a:gd name="connsiteX1" fmla="*/ 185651 w 914400"/>
                <a:gd name="connsiteY1" fmla="*/ 0 h 1828800"/>
                <a:gd name="connsiteX2" fmla="*/ 199505 w 914400"/>
                <a:gd name="connsiteY2" fmla="*/ 0 h 1828800"/>
                <a:gd name="connsiteX3" fmla="*/ 728749 w 914400"/>
                <a:gd name="connsiteY3" fmla="*/ 0 h 1828800"/>
                <a:gd name="connsiteX4" fmla="*/ 914400 w 914400"/>
                <a:gd name="connsiteY4" fmla="*/ 0 h 1828800"/>
                <a:gd name="connsiteX5" fmla="*/ 914400 w 914400"/>
                <a:gd name="connsiteY5" fmla="*/ 185651 h 1828800"/>
                <a:gd name="connsiteX6" fmla="*/ 914400 w 914400"/>
                <a:gd name="connsiteY6" fmla="*/ 565266 h 1828800"/>
                <a:gd name="connsiteX7" fmla="*/ 914400 w 914400"/>
                <a:gd name="connsiteY7" fmla="*/ 1643149 h 1828800"/>
                <a:gd name="connsiteX8" fmla="*/ 728749 w 914400"/>
                <a:gd name="connsiteY8" fmla="*/ 1828800 h 1828800"/>
                <a:gd name="connsiteX9" fmla="*/ 199505 w 914400"/>
                <a:gd name="connsiteY9" fmla="*/ 1828800 h 1828800"/>
                <a:gd name="connsiteX10" fmla="*/ 185651 w 914400"/>
                <a:gd name="connsiteY10" fmla="*/ 1828800 h 1828800"/>
                <a:gd name="connsiteX11" fmla="*/ 0 w 914400"/>
                <a:gd name="connsiteY11" fmla="*/ 1828800 h 1828800"/>
                <a:gd name="connsiteX12" fmla="*/ 0 w 914400"/>
                <a:gd name="connsiteY12" fmla="*/ 1643149 h 1828800"/>
                <a:gd name="connsiteX13" fmla="*/ 0 w 914400"/>
                <a:gd name="connsiteY13" fmla="*/ 565266 h 1828800"/>
                <a:gd name="connsiteX14" fmla="*/ 0 w 914400"/>
                <a:gd name="connsiteY14" fmla="*/ 185651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400" h="1828800">
                  <a:moveTo>
                    <a:pt x="0" y="0"/>
                  </a:moveTo>
                  <a:lnTo>
                    <a:pt x="185651" y="0"/>
                  </a:lnTo>
                  <a:lnTo>
                    <a:pt x="199505" y="0"/>
                  </a:lnTo>
                  <a:lnTo>
                    <a:pt x="728749" y="0"/>
                  </a:lnTo>
                  <a:lnTo>
                    <a:pt x="914400" y="0"/>
                  </a:lnTo>
                  <a:lnTo>
                    <a:pt x="914400" y="185651"/>
                  </a:lnTo>
                  <a:lnTo>
                    <a:pt x="914400" y="565266"/>
                  </a:lnTo>
                  <a:lnTo>
                    <a:pt x="914400" y="1643149"/>
                  </a:lnTo>
                  <a:cubicBezTo>
                    <a:pt x="914400" y="1745681"/>
                    <a:pt x="831281" y="1828800"/>
                    <a:pt x="728749" y="1828800"/>
                  </a:cubicBezTo>
                  <a:lnTo>
                    <a:pt x="199505" y="1828800"/>
                  </a:lnTo>
                  <a:lnTo>
                    <a:pt x="185651" y="1828800"/>
                  </a:lnTo>
                  <a:lnTo>
                    <a:pt x="0" y="1828800"/>
                  </a:lnTo>
                  <a:lnTo>
                    <a:pt x="0" y="1643149"/>
                  </a:lnTo>
                  <a:lnTo>
                    <a:pt x="0" y="565266"/>
                  </a:lnTo>
                  <a:lnTo>
                    <a:pt x="0" y="185651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0170794" y="5656418"/>
            <a:ext cx="6896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b="1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 b="1" dirty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Shape 2483"/>
          <p:cNvSpPr/>
          <p:nvPr/>
        </p:nvSpPr>
        <p:spPr>
          <a:xfrm>
            <a:off x="4857702" y="8937898"/>
            <a:ext cx="647797" cy="4122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39" name="Shape 2500"/>
          <p:cNvSpPr/>
          <p:nvPr/>
        </p:nvSpPr>
        <p:spPr>
          <a:xfrm>
            <a:off x="2417743" y="8894618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0" name="Shape 2532"/>
          <p:cNvSpPr/>
          <p:nvPr/>
        </p:nvSpPr>
        <p:spPr>
          <a:xfrm>
            <a:off x="7296101" y="8820125"/>
            <a:ext cx="647798" cy="6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1" name="Shape 2630"/>
          <p:cNvSpPr/>
          <p:nvPr/>
        </p:nvSpPr>
        <p:spPr>
          <a:xfrm>
            <a:off x="9734702" y="8820110"/>
            <a:ext cx="647396" cy="6477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 dirty="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dirty="0" err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12801597" y="6416695"/>
            <a:ext cx="683872" cy="68387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A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13663634" y="6416695"/>
            <a:ext cx="683872" cy="6838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14529534" y="6416695"/>
            <a:ext cx="683872" cy="6838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C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15395434" y="6416695"/>
            <a:ext cx="683872" cy="68387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12701848" y="7533604"/>
            <a:ext cx="5569525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701849" y="4238594"/>
            <a:ext cx="556952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Professional Segment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52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9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9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9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9000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9000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3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2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2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2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2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2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2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/>
          <p:bldP spid="29" grpId="0"/>
          <p:bldP spid="33" grpId="0"/>
          <p:bldP spid="37" grpId="0"/>
          <p:bldP spid="38" grpId="0" animBg="1"/>
          <p:bldP spid="39" grpId="0" animBg="1"/>
          <p:bldP spid="40" grpId="0" animBg="1"/>
          <p:bldP spid="41" grpId="0" animBg="1"/>
          <p:bldP spid="51" grpId="0" animBg="1"/>
          <p:bldP spid="52" grpId="0" animBg="1"/>
          <p:bldP spid="53" grpId="0" animBg="1"/>
          <p:bldP spid="54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4114800"/>
            <a:ext cx="1828800" cy="5943600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75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4060767" y="2643447"/>
            <a:ext cx="1828800" cy="7414953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90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6292734" y="3458094"/>
            <a:ext cx="1828800" cy="660030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80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8524701" y="5137264"/>
            <a:ext cx="1828800" cy="492113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60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10756669" y="6018414"/>
            <a:ext cx="1828800" cy="4039985"/>
          </a:xfrm>
          <a:prstGeom prst="roundRect">
            <a:avLst>
              <a:gd name="adj" fmla="val 9394"/>
            </a:avLst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200" smtClean="0">
              <a:solidFill>
                <a:schemeClr val="bg2"/>
              </a:solidFill>
              <a:latin typeface="Lora" panose="02000503000000020004" pitchFamily="2" charset="0"/>
            </a:endParaRPr>
          </a:p>
          <a:p>
            <a:pPr algn="ctr"/>
            <a:r>
              <a:rPr lang="en-US" sz="4400" smtClean="0">
                <a:solidFill>
                  <a:schemeClr val="bg2"/>
                </a:solidFill>
                <a:latin typeface="Lora" panose="02000503000000020004" pitchFamily="2" charset="0"/>
              </a:rPr>
              <a:t>50</a:t>
            </a:r>
            <a:r>
              <a:rPr lang="en-US" sz="1800" smtClean="0">
                <a:solidFill>
                  <a:schemeClr val="bg2"/>
                </a:solidFill>
                <a:latin typeface="Lora" panose="02000503000000020004" pitchFamily="2" charset="0"/>
              </a:rPr>
              <a:t>%</a:t>
            </a:r>
            <a:endParaRPr lang="en-US" sz="18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9792117"/>
            <a:ext cx="13134109" cy="118068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828800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2303015" y="8961120"/>
            <a:ext cx="8803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4060767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4496511" y="8961120"/>
            <a:ext cx="9573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6292734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6664359" y="8961120"/>
            <a:ext cx="10855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524701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8998115" y="8961120"/>
            <a:ext cx="88197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Branding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10756669" y="8229600"/>
            <a:ext cx="1828800" cy="1828800"/>
          </a:xfrm>
          <a:custGeom>
            <a:avLst/>
            <a:gdLst>
              <a:gd name="connsiteX0" fmla="*/ 0 w 1828800"/>
              <a:gd name="connsiteY0" fmla="*/ 0 h 1828800"/>
              <a:gd name="connsiteX1" fmla="*/ 171797 w 1828800"/>
              <a:gd name="connsiteY1" fmla="*/ 0 h 1828800"/>
              <a:gd name="connsiteX2" fmla="*/ 448886 w 1828800"/>
              <a:gd name="connsiteY2" fmla="*/ 0 h 1828800"/>
              <a:gd name="connsiteX3" fmla="*/ 914400 w 1828800"/>
              <a:gd name="connsiteY3" fmla="*/ 465514 h 1828800"/>
              <a:gd name="connsiteX4" fmla="*/ 1379914 w 1828800"/>
              <a:gd name="connsiteY4" fmla="*/ 0 h 1828800"/>
              <a:gd name="connsiteX5" fmla="*/ 1657003 w 1828800"/>
              <a:gd name="connsiteY5" fmla="*/ 0 h 1828800"/>
              <a:gd name="connsiteX6" fmla="*/ 1828800 w 1828800"/>
              <a:gd name="connsiteY6" fmla="*/ 0 h 1828800"/>
              <a:gd name="connsiteX7" fmla="*/ 1828800 w 1828800"/>
              <a:gd name="connsiteY7" fmla="*/ 171797 h 1828800"/>
              <a:gd name="connsiteX8" fmla="*/ 1828800 w 1828800"/>
              <a:gd name="connsiteY8" fmla="*/ 415636 h 1828800"/>
              <a:gd name="connsiteX9" fmla="*/ 1828800 w 1828800"/>
              <a:gd name="connsiteY9" fmla="*/ 1657003 h 1828800"/>
              <a:gd name="connsiteX10" fmla="*/ 1657003 w 1828800"/>
              <a:gd name="connsiteY10" fmla="*/ 1828800 h 1828800"/>
              <a:gd name="connsiteX11" fmla="*/ 171797 w 1828800"/>
              <a:gd name="connsiteY11" fmla="*/ 1828800 h 1828800"/>
              <a:gd name="connsiteX12" fmla="*/ 0 w 1828800"/>
              <a:gd name="connsiteY12" fmla="*/ 1657003 h 1828800"/>
              <a:gd name="connsiteX13" fmla="*/ 0 w 1828800"/>
              <a:gd name="connsiteY13" fmla="*/ 415636 h 1828800"/>
              <a:gd name="connsiteX14" fmla="*/ 0 w 1828800"/>
              <a:gd name="connsiteY14" fmla="*/ 171797 h 1828800"/>
              <a:gd name="connsiteX15" fmla="*/ 0 w 1828800"/>
              <a:gd name="connsiteY15" fmla="*/ 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71797" y="0"/>
                </a:lnTo>
                <a:lnTo>
                  <a:pt x="448886" y="0"/>
                </a:lnTo>
                <a:cubicBezTo>
                  <a:pt x="448886" y="257096"/>
                  <a:pt x="657304" y="465514"/>
                  <a:pt x="914400" y="465514"/>
                </a:cubicBezTo>
                <a:cubicBezTo>
                  <a:pt x="1171496" y="465514"/>
                  <a:pt x="1379914" y="257096"/>
                  <a:pt x="1379914" y="0"/>
                </a:cubicBezTo>
                <a:lnTo>
                  <a:pt x="1657003" y="0"/>
                </a:lnTo>
                <a:lnTo>
                  <a:pt x="1828800" y="0"/>
                </a:lnTo>
                <a:lnTo>
                  <a:pt x="1828800" y="171797"/>
                </a:lnTo>
                <a:lnTo>
                  <a:pt x="1828800" y="415636"/>
                </a:lnTo>
                <a:lnTo>
                  <a:pt x="1828800" y="1657003"/>
                </a:lnTo>
                <a:cubicBezTo>
                  <a:pt x="1828800" y="1751884"/>
                  <a:pt x="1751884" y="1828800"/>
                  <a:pt x="1657003" y="1828800"/>
                </a:cubicBezTo>
                <a:lnTo>
                  <a:pt x="171797" y="1828800"/>
                </a:lnTo>
                <a:cubicBezTo>
                  <a:pt x="76916" y="1828800"/>
                  <a:pt x="0" y="1751884"/>
                  <a:pt x="0" y="1657003"/>
                </a:cubicBezTo>
                <a:lnTo>
                  <a:pt x="0" y="415636"/>
                </a:lnTo>
                <a:lnTo>
                  <a:pt x="0" y="17179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190500" dist="762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11070585" y="8961120"/>
            <a:ext cx="12009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01850" y="162823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13632876" y="5137264"/>
            <a:ext cx="4638499" cy="4813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70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3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3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"/>
          <p:cNvSpPr/>
          <p:nvPr/>
        </p:nvSpPr>
        <p:spPr>
          <a:xfrm>
            <a:off x="91440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2"/>
          <p:cNvSpPr/>
          <p:nvPr/>
        </p:nvSpPr>
        <p:spPr>
          <a:xfrm>
            <a:off x="109728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5"/>
          <p:cNvSpPr/>
          <p:nvPr/>
        </p:nvSpPr>
        <p:spPr>
          <a:xfrm>
            <a:off x="16459200" y="5486400"/>
            <a:ext cx="1828800" cy="45720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4"/>
          <p:cNvSpPr/>
          <p:nvPr/>
        </p:nvSpPr>
        <p:spPr>
          <a:xfrm>
            <a:off x="14630400" y="4572000"/>
            <a:ext cx="1828800" cy="5486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762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5"/>
          <p:cNvGrpSpPr/>
          <p:nvPr/>
        </p:nvGrpSpPr>
        <p:grpSpPr>
          <a:xfrm>
            <a:off x="12801600" y="3657600"/>
            <a:ext cx="1828800" cy="6400800"/>
            <a:chOff x="5486400" y="3657600"/>
            <a:chExt cx="1828800" cy="6400800"/>
          </a:xfrm>
        </p:grpSpPr>
        <p:sp>
          <p:nvSpPr>
            <p:cNvPr id="7" name="3 bg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3"/>
            <p:cNvSpPr/>
            <p:nvPr/>
          </p:nvSpPr>
          <p:spPr>
            <a:xfrm>
              <a:off x="5486400" y="3657600"/>
              <a:ext cx="1828800" cy="64008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762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Rectangle 8"/>
          <p:cNvSpPr/>
          <p:nvPr/>
        </p:nvSpPr>
        <p:spPr>
          <a:xfrm>
            <a:off x="9144000" y="8818295"/>
            <a:ext cx="9144000" cy="980174"/>
          </a:xfrm>
          <a:prstGeom prst="rect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9376574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205373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50982" y="4114800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871378" y="4947791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6700178" y="5780782"/>
            <a:ext cx="134684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</a:p>
          <a:p>
            <a:pPr algn="ctr"/>
            <a:r>
              <a:rPr lang="en-US" sz="1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Service Step</a:t>
            </a:r>
            <a:endParaRPr lang="en-US" sz="1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Shape 2381"/>
          <p:cNvSpPr/>
          <p:nvPr/>
        </p:nvSpPr>
        <p:spPr>
          <a:xfrm>
            <a:off x="9806641" y="9010971"/>
            <a:ext cx="486710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5891"/>
                </a:moveTo>
                <a:lnTo>
                  <a:pt x="1200" y="5891"/>
                </a:lnTo>
                <a:lnTo>
                  <a:pt x="1200" y="3927"/>
                </a:lnTo>
                <a:lnTo>
                  <a:pt x="6000" y="3927"/>
                </a:lnTo>
                <a:cubicBezTo>
                  <a:pt x="6000" y="4469"/>
                  <a:pt x="6538" y="4909"/>
                  <a:pt x="7200" y="4909"/>
                </a:cubicBezTo>
                <a:lnTo>
                  <a:pt x="14400" y="4909"/>
                </a:lnTo>
                <a:cubicBezTo>
                  <a:pt x="15062" y="4909"/>
                  <a:pt x="15600" y="4469"/>
                  <a:pt x="15600" y="3927"/>
                </a:cubicBezTo>
                <a:lnTo>
                  <a:pt x="20400" y="3927"/>
                </a:lnTo>
                <a:cubicBezTo>
                  <a:pt x="20400" y="3927"/>
                  <a:pt x="20400" y="5891"/>
                  <a:pt x="20400" y="58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6873"/>
                </a:lnTo>
                <a:lnTo>
                  <a:pt x="20400" y="6873"/>
                </a:lnTo>
                <a:cubicBezTo>
                  <a:pt x="20400" y="6873"/>
                  <a:pt x="20400" y="20618"/>
                  <a:pt x="20400" y="20618"/>
                </a:cubicBezTo>
                <a:close/>
                <a:moveTo>
                  <a:pt x="7200" y="1964"/>
                </a:moveTo>
                <a:lnTo>
                  <a:pt x="14400" y="1964"/>
                </a:lnTo>
                <a:lnTo>
                  <a:pt x="14400" y="3927"/>
                </a:lnTo>
                <a:lnTo>
                  <a:pt x="7200" y="3927"/>
                </a:lnTo>
                <a:cubicBezTo>
                  <a:pt x="7200" y="3927"/>
                  <a:pt x="7200" y="1964"/>
                  <a:pt x="7200" y="1964"/>
                </a:cubicBezTo>
                <a:close/>
                <a:moveTo>
                  <a:pt x="20400" y="2945"/>
                </a:moveTo>
                <a:lnTo>
                  <a:pt x="15600" y="2945"/>
                </a:lnTo>
                <a:lnTo>
                  <a:pt x="15600" y="1964"/>
                </a:lnTo>
                <a:cubicBezTo>
                  <a:pt x="15600" y="1422"/>
                  <a:pt x="15062" y="982"/>
                  <a:pt x="14400" y="982"/>
                </a:cubicBezTo>
                <a:lnTo>
                  <a:pt x="12000" y="982"/>
                </a:lnTo>
                <a:cubicBezTo>
                  <a:pt x="12000" y="440"/>
                  <a:pt x="11462" y="0"/>
                  <a:pt x="10800" y="0"/>
                </a:cubicBezTo>
                <a:cubicBezTo>
                  <a:pt x="10138" y="0"/>
                  <a:pt x="9600" y="440"/>
                  <a:pt x="9600" y="982"/>
                </a:cubicBezTo>
                <a:lnTo>
                  <a:pt x="7200" y="982"/>
                </a:lnTo>
                <a:cubicBezTo>
                  <a:pt x="6538" y="982"/>
                  <a:pt x="6000" y="1422"/>
                  <a:pt x="6000" y="1964"/>
                </a:cubicBezTo>
                <a:lnTo>
                  <a:pt x="6000" y="2945"/>
                </a:lnTo>
                <a:lnTo>
                  <a:pt x="1200" y="2945"/>
                </a:lnTo>
                <a:cubicBezTo>
                  <a:pt x="538" y="2945"/>
                  <a:pt x="0" y="3386"/>
                  <a:pt x="0" y="3927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3927"/>
                </a:lnTo>
                <a:cubicBezTo>
                  <a:pt x="21600" y="3386"/>
                  <a:pt x="21062" y="2945"/>
                  <a:pt x="20400" y="2945"/>
                </a:cubicBezTo>
                <a:moveTo>
                  <a:pt x="4200" y="16691"/>
                </a:moveTo>
                <a:lnTo>
                  <a:pt x="15000" y="16691"/>
                </a:lnTo>
                <a:cubicBezTo>
                  <a:pt x="15331" y="16691"/>
                  <a:pt x="15600" y="16472"/>
                  <a:pt x="15600" y="16200"/>
                </a:cubicBezTo>
                <a:cubicBezTo>
                  <a:pt x="15600" y="15929"/>
                  <a:pt x="15331" y="15709"/>
                  <a:pt x="15000" y="15709"/>
                </a:cubicBez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moveTo>
                  <a:pt x="4200" y="13745"/>
                </a:moveTo>
                <a:lnTo>
                  <a:pt x="17400" y="13745"/>
                </a:lnTo>
                <a:cubicBezTo>
                  <a:pt x="17731" y="13745"/>
                  <a:pt x="18000" y="13526"/>
                  <a:pt x="18000" y="13255"/>
                </a:cubicBezTo>
                <a:cubicBezTo>
                  <a:pt x="18000" y="12984"/>
                  <a:pt x="17731" y="12764"/>
                  <a:pt x="17400" y="12764"/>
                </a:cubicBezTo>
                <a:lnTo>
                  <a:pt x="4200" y="12764"/>
                </a:lnTo>
                <a:cubicBezTo>
                  <a:pt x="3869" y="12764"/>
                  <a:pt x="3600" y="12984"/>
                  <a:pt x="3600" y="13255"/>
                </a:cubicBezTo>
                <a:cubicBezTo>
                  <a:pt x="3600" y="13526"/>
                  <a:pt x="3869" y="13745"/>
                  <a:pt x="4200" y="13745"/>
                </a:cubicBezTo>
                <a:moveTo>
                  <a:pt x="4200" y="10800"/>
                </a:moveTo>
                <a:lnTo>
                  <a:pt x="11400" y="10800"/>
                </a:lnTo>
                <a:cubicBezTo>
                  <a:pt x="11731" y="10800"/>
                  <a:pt x="12000" y="10581"/>
                  <a:pt x="12000" y="10309"/>
                </a:cubicBezTo>
                <a:cubicBezTo>
                  <a:pt x="12000" y="10038"/>
                  <a:pt x="11731" y="9818"/>
                  <a:pt x="11400" y="9818"/>
                </a:cubicBezTo>
                <a:lnTo>
                  <a:pt x="4200" y="9818"/>
                </a:lnTo>
                <a:cubicBezTo>
                  <a:pt x="3869" y="9818"/>
                  <a:pt x="3600" y="10038"/>
                  <a:pt x="3600" y="10309"/>
                </a:cubicBezTo>
                <a:cubicBezTo>
                  <a:pt x="3600" y="10581"/>
                  <a:pt x="3869" y="10800"/>
                  <a:pt x="4200" y="108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Shape 2413"/>
          <p:cNvSpPr/>
          <p:nvPr/>
        </p:nvSpPr>
        <p:spPr>
          <a:xfrm>
            <a:off x="11590958" y="9017728"/>
            <a:ext cx="594869" cy="5813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430"/>
          <p:cNvSpPr/>
          <p:nvPr/>
        </p:nvSpPr>
        <p:spPr>
          <a:xfrm>
            <a:off x="13327125" y="9010971"/>
            <a:ext cx="594869" cy="594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446"/>
          <p:cNvSpPr/>
          <p:nvPr/>
        </p:nvSpPr>
        <p:spPr>
          <a:xfrm>
            <a:off x="17076166" y="9038008"/>
            <a:ext cx="594869" cy="5407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Shape 2463"/>
          <p:cNvSpPr/>
          <p:nvPr/>
        </p:nvSpPr>
        <p:spPr>
          <a:xfrm>
            <a:off x="15247366" y="9037905"/>
            <a:ext cx="594869" cy="5409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bg2"/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37270" y="4213993"/>
            <a:ext cx="557792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271777589"/>
              </p:ext>
            </p:extLst>
          </p:nvPr>
        </p:nvGraphicFramePr>
        <p:xfrm>
          <a:off x="1737270" y="6417425"/>
          <a:ext cx="5528911" cy="36409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Footer Placeholder 2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6" name="Slide Number Placeholder 2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922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42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3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3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16" presetClass="entr" presetSubtype="37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5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49" presetClass="entr" presetSubtype="0" decel="10000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49" presetClass="entr" presetSubtype="0" decel="10000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9" presetClass="entr" presetSubtype="0" decel="10000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5" dur="200"/>
                                            <p:tgtEl>
                                              <p:spTgt spid="2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1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4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7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200"/>
                                            <p:tgtEl>
                                              <p:spTgt spid="24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9" grpId="0" animBg="1"/>
          <p:bldP spid="10" grpId="0"/>
          <p:bldP spid="11" grpId="0"/>
          <p:bldP spid="12" grpId="0"/>
          <p:bldP spid="13" grpId="0"/>
          <p:bldP spid="14" grpId="0"/>
          <p:bldP spid="15" grpId="0" animBg="1"/>
          <p:bldP spid="16" grpId="0" animBg="1"/>
          <p:bldP spid="17" grpId="0" animBg="1"/>
          <p:bldP spid="18" grpId="0" animBg="1"/>
          <p:bldP spid="19" grpId="0" animBg="1"/>
          <p:bldGraphic spid="24" grpId="0">
            <p:bldSub>
              <a:bldChart bld="category"/>
            </p:bldSub>
          </p:bldGraphic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371851" y="3371850"/>
            <a:ext cx="5143500" cy="514350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90000"/>
                  <a:lumOff val="10000"/>
                  <a:shade val="30000"/>
                  <a:satMod val="115000"/>
                </a:schemeClr>
              </a:gs>
              <a:gs pos="100000">
                <a:schemeClr val="tx2">
                  <a:lumMod val="90000"/>
                  <a:lumOff val="10000"/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2667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828800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6972301" y="69723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6972302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1828800" y="1828800"/>
            <a:ext cx="3086100" cy="3086100"/>
          </a:xfrm>
          <a:prstGeom prst="ellips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6972303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371599 w 1371599"/>
              <a:gd name="connsiteY2" fmla="*/ 1371600 h 1371600"/>
              <a:gd name="connsiteX3" fmla="*/ 1231362 w 1371599"/>
              <a:gd name="connsiteY3" fmla="*/ 1364519 h 1371600"/>
              <a:gd name="connsiteX4" fmla="*/ 0 w 1371599"/>
              <a:gd name="connsiteY4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lnTo>
                  <a:pt x="1371599" y="1371600"/>
                </a:lnTo>
                <a:lnTo>
                  <a:pt x="1231362" y="1364519"/>
                </a:lnTo>
                <a:cubicBezTo>
                  <a:pt x="539724" y="1294279"/>
                  <a:pt x="0" y="710170"/>
                  <a:pt x="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6972301" y="6972300"/>
            <a:ext cx="1543050" cy="1543050"/>
          </a:xfrm>
          <a:custGeom>
            <a:avLst/>
            <a:gdLst>
              <a:gd name="connsiteX0" fmla="*/ 1371600 w 1371600"/>
              <a:gd name="connsiteY0" fmla="*/ 0 h 1371600"/>
              <a:gd name="connsiteX1" fmla="*/ 1371600 w 1371600"/>
              <a:gd name="connsiteY1" fmla="*/ 1371600 h 1371600"/>
              <a:gd name="connsiteX2" fmla="*/ 0 w 1371600"/>
              <a:gd name="connsiteY2" fmla="*/ 1371600 h 1371600"/>
              <a:gd name="connsiteX3" fmla="*/ 1371600 w 1371600"/>
              <a:gd name="connsiteY3" fmla="*/ 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600" h="1371600">
                <a:moveTo>
                  <a:pt x="1371600" y="0"/>
                </a:moveTo>
                <a:lnTo>
                  <a:pt x="1371600" y="1371600"/>
                </a:lnTo>
                <a:lnTo>
                  <a:pt x="0" y="1371600"/>
                </a:lnTo>
                <a:cubicBezTo>
                  <a:pt x="0" y="614086"/>
                  <a:pt x="614086" y="0"/>
                  <a:pt x="137160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3371852" y="697230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40237 w 1371599"/>
              <a:gd name="connsiteY1" fmla="*/ 7082 h 1371600"/>
              <a:gd name="connsiteX2" fmla="*/ 1371599 w 1371599"/>
              <a:gd name="connsiteY2" fmla="*/ 1371600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40237" y="7082"/>
                </a:lnTo>
                <a:cubicBezTo>
                  <a:pt x="831875" y="77321"/>
                  <a:pt x="1371599" y="661431"/>
                  <a:pt x="1371599" y="1371600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3371852" y="3371850"/>
            <a:ext cx="1543049" cy="1543050"/>
          </a:xfrm>
          <a:custGeom>
            <a:avLst/>
            <a:gdLst>
              <a:gd name="connsiteX0" fmla="*/ 0 w 1371599"/>
              <a:gd name="connsiteY0" fmla="*/ 0 h 1371600"/>
              <a:gd name="connsiteX1" fmla="*/ 1371599 w 1371599"/>
              <a:gd name="connsiteY1" fmla="*/ 0 h 1371600"/>
              <a:gd name="connsiteX2" fmla="*/ 140237 w 1371599"/>
              <a:gd name="connsiteY2" fmla="*/ 1364519 h 1371600"/>
              <a:gd name="connsiteX3" fmla="*/ 0 w 1371599"/>
              <a:gd name="connsiteY3" fmla="*/ 13716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1599" h="1371600">
                <a:moveTo>
                  <a:pt x="0" y="0"/>
                </a:moveTo>
                <a:lnTo>
                  <a:pt x="1371599" y="0"/>
                </a:lnTo>
                <a:cubicBezTo>
                  <a:pt x="1371599" y="710170"/>
                  <a:pt x="831875" y="1294279"/>
                  <a:pt x="140237" y="1364519"/>
                </a:cubicBezTo>
                <a:lnTo>
                  <a:pt x="0" y="137160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3996085" y="4496281"/>
            <a:ext cx="3895030" cy="28946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60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$75 bn</a:t>
            </a:r>
            <a:r>
              <a:rPr lang="en-US" sz="1600" smtClean="0">
                <a:solidFill>
                  <a:schemeClr val="bg2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after.</a:t>
            </a:r>
          </a:p>
        </p:txBody>
      </p:sp>
      <p:sp>
        <p:nvSpPr>
          <p:cNvPr id="12" name="Shape 2498"/>
          <p:cNvSpPr/>
          <p:nvPr/>
        </p:nvSpPr>
        <p:spPr>
          <a:xfrm>
            <a:off x="7556969" y="7635435"/>
            <a:ext cx="668289" cy="5467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18"/>
          <p:cNvSpPr/>
          <p:nvPr/>
        </p:nvSpPr>
        <p:spPr>
          <a:xfrm>
            <a:off x="7556970" y="3760713"/>
            <a:ext cx="668289" cy="4859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755"/>
                </a:moveTo>
                <a:lnTo>
                  <a:pt x="1866" y="6075"/>
                </a:lnTo>
                <a:lnTo>
                  <a:pt x="10800" y="1395"/>
                </a:lnTo>
                <a:lnTo>
                  <a:pt x="19735" y="6075"/>
                </a:lnTo>
                <a:cubicBezTo>
                  <a:pt x="19735" y="6075"/>
                  <a:pt x="10800" y="10755"/>
                  <a:pt x="10800" y="10755"/>
                </a:cubicBezTo>
                <a:close/>
                <a:moveTo>
                  <a:pt x="18031" y="17315"/>
                </a:moveTo>
                <a:lnTo>
                  <a:pt x="14834" y="16216"/>
                </a:lnTo>
                <a:lnTo>
                  <a:pt x="14832" y="16229"/>
                </a:lnTo>
                <a:cubicBezTo>
                  <a:pt x="14797" y="16218"/>
                  <a:pt x="14765" y="16200"/>
                  <a:pt x="14727" y="16200"/>
                </a:cubicBezTo>
                <a:cubicBezTo>
                  <a:pt x="14627" y="16200"/>
                  <a:pt x="14538" y="16251"/>
                  <a:pt x="14460" y="16324"/>
                </a:cubicBezTo>
                <a:lnTo>
                  <a:pt x="14455" y="16313"/>
                </a:lnTo>
                <a:lnTo>
                  <a:pt x="10820" y="20061"/>
                </a:lnTo>
                <a:lnTo>
                  <a:pt x="7658" y="16334"/>
                </a:lnTo>
                <a:lnTo>
                  <a:pt x="7653" y="16344"/>
                </a:lnTo>
                <a:cubicBezTo>
                  <a:pt x="7571" y="16259"/>
                  <a:pt x="7474" y="16200"/>
                  <a:pt x="7364" y="16200"/>
                </a:cubicBezTo>
                <a:cubicBezTo>
                  <a:pt x="7327" y="16200"/>
                  <a:pt x="7294" y="16218"/>
                  <a:pt x="7259" y="16229"/>
                </a:cubicBezTo>
                <a:lnTo>
                  <a:pt x="7257" y="16216"/>
                </a:lnTo>
                <a:lnTo>
                  <a:pt x="4013" y="17331"/>
                </a:lnTo>
                <a:lnTo>
                  <a:pt x="4767" y="9035"/>
                </a:lnTo>
                <a:lnTo>
                  <a:pt x="10589" y="12084"/>
                </a:lnTo>
                <a:lnTo>
                  <a:pt x="10591" y="12080"/>
                </a:lnTo>
                <a:cubicBezTo>
                  <a:pt x="10655" y="12122"/>
                  <a:pt x="10724" y="12150"/>
                  <a:pt x="10800" y="12150"/>
                </a:cubicBezTo>
                <a:cubicBezTo>
                  <a:pt x="10876" y="12150"/>
                  <a:pt x="10946" y="12122"/>
                  <a:pt x="11009" y="12080"/>
                </a:cubicBezTo>
                <a:lnTo>
                  <a:pt x="11011" y="12084"/>
                </a:lnTo>
                <a:lnTo>
                  <a:pt x="16897" y="9001"/>
                </a:lnTo>
                <a:cubicBezTo>
                  <a:pt x="16897" y="9001"/>
                  <a:pt x="18031" y="17315"/>
                  <a:pt x="18031" y="17315"/>
                </a:cubicBezTo>
                <a:close/>
                <a:moveTo>
                  <a:pt x="21600" y="6075"/>
                </a:moveTo>
                <a:cubicBezTo>
                  <a:pt x="21600" y="5806"/>
                  <a:pt x="21484" y="5579"/>
                  <a:pt x="21319" y="5470"/>
                </a:cubicBezTo>
                <a:lnTo>
                  <a:pt x="21320" y="5466"/>
                </a:lnTo>
                <a:lnTo>
                  <a:pt x="21306" y="5458"/>
                </a:lnTo>
                <a:cubicBezTo>
                  <a:pt x="21301" y="5455"/>
                  <a:pt x="21296" y="5453"/>
                  <a:pt x="21292" y="5451"/>
                </a:cubicBezTo>
                <a:lnTo>
                  <a:pt x="11011" y="66"/>
                </a:lnTo>
                <a:lnTo>
                  <a:pt x="11009" y="70"/>
                </a:lnTo>
                <a:cubicBezTo>
                  <a:pt x="10946" y="28"/>
                  <a:pt x="10876" y="0"/>
                  <a:pt x="10800" y="0"/>
                </a:cubicBezTo>
                <a:cubicBezTo>
                  <a:pt x="10724" y="0"/>
                  <a:pt x="10655" y="28"/>
                  <a:pt x="10591" y="70"/>
                </a:cubicBezTo>
                <a:lnTo>
                  <a:pt x="10589" y="66"/>
                </a:lnTo>
                <a:lnTo>
                  <a:pt x="309" y="5451"/>
                </a:lnTo>
                <a:cubicBezTo>
                  <a:pt x="304" y="5453"/>
                  <a:pt x="299" y="5455"/>
                  <a:pt x="295" y="5458"/>
                </a:cubicBezTo>
                <a:lnTo>
                  <a:pt x="280" y="5466"/>
                </a:lnTo>
                <a:lnTo>
                  <a:pt x="281" y="5470"/>
                </a:lnTo>
                <a:cubicBezTo>
                  <a:pt x="116" y="5579"/>
                  <a:pt x="0" y="5806"/>
                  <a:pt x="0" y="6075"/>
                </a:cubicBezTo>
                <a:cubicBezTo>
                  <a:pt x="0" y="6344"/>
                  <a:pt x="116" y="6571"/>
                  <a:pt x="281" y="6680"/>
                </a:cubicBezTo>
                <a:lnTo>
                  <a:pt x="280" y="6684"/>
                </a:lnTo>
                <a:lnTo>
                  <a:pt x="295" y="6692"/>
                </a:lnTo>
                <a:cubicBezTo>
                  <a:pt x="299" y="6695"/>
                  <a:pt x="304" y="6697"/>
                  <a:pt x="309" y="6699"/>
                </a:cubicBezTo>
                <a:lnTo>
                  <a:pt x="1230" y="7182"/>
                </a:lnTo>
                <a:lnTo>
                  <a:pt x="608" y="13603"/>
                </a:lnTo>
                <a:cubicBezTo>
                  <a:pt x="251" y="13805"/>
                  <a:pt x="0" y="14287"/>
                  <a:pt x="0" y="14850"/>
                </a:cubicBezTo>
                <a:cubicBezTo>
                  <a:pt x="0" y="15596"/>
                  <a:pt x="439" y="16200"/>
                  <a:pt x="982" y="16200"/>
                </a:cubicBezTo>
                <a:cubicBezTo>
                  <a:pt x="1524" y="16200"/>
                  <a:pt x="1964" y="15596"/>
                  <a:pt x="1964" y="14850"/>
                </a:cubicBezTo>
                <a:cubicBezTo>
                  <a:pt x="1964" y="14416"/>
                  <a:pt x="1812" y="14034"/>
                  <a:pt x="1580" y="13787"/>
                </a:cubicBezTo>
                <a:lnTo>
                  <a:pt x="2173" y="7676"/>
                </a:lnTo>
                <a:lnTo>
                  <a:pt x="3822" y="8540"/>
                </a:lnTo>
                <a:lnTo>
                  <a:pt x="2950" y="18135"/>
                </a:lnTo>
                <a:lnTo>
                  <a:pt x="2958" y="18138"/>
                </a:lnTo>
                <a:cubicBezTo>
                  <a:pt x="2955" y="18167"/>
                  <a:pt x="2945" y="1819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cubicBezTo>
                  <a:pt x="3474" y="18900"/>
                  <a:pt x="3506" y="18884"/>
                  <a:pt x="3541" y="18873"/>
                </a:cubicBezTo>
                <a:lnTo>
                  <a:pt x="3543" y="18884"/>
                </a:lnTo>
                <a:lnTo>
                  <a:pt x="7238" y="17613"/>
                </a:lnTo>
                <a:lnTo>
                  <a:pt x="10506" y="21465"/>
                </a:lnTo>
                <a:lnTo>
                  <a:pt x="10510" y="21456"/>
                </a:lnTo>
                <a:cubicBezTo>
                  <a:pt x="10593" y="21541"/>
                  <a:pt x="10690" y="21600"/>
                  <a:pt x="10800" y="21600"/>
                </a:cubicBezTo>
                <a:cubicBezTo>
                  <a:pt x="10901" y="21600"/>
                  <a:pt x="10989" y="21548"/>
                  <a:pt x="11068" y="21476"/>
                </a:cubicBezTo>
                <a:lnTo>
                  <a:pt x="11072" y="21487"/>
                </a:lnTo>
                <a:lnTo>
                  <a:pt x="14834" y="17607"/>
                </a:lnTo>
                <a:lnTo>
                  <a:pt x="18548" y="18884"/>
                </a:lnTo>
                <a:lnTo>
                  <a:pt x="18550" y="18871"/>
                </a:lnTo>
                <a:cubicBezTo>
                  <a:pt x="18585" y="18882"/>
                  <a:pt x="18618" y="18900"/>
                  <a:pt x="18655" y="18900"/>
                </a:cubicBezTo>
                <a:cubicBezTo>
                  <a:pt x="18926" y="18900"/>
                  <a:pt x="19145" y="18598"/>
                  <a:pt x="19145" y="18225"/>
                </a:cubicBezTo>
                <a:cubicBezTo>
                  <a:pt x="19145" y="18181"/>
                  <a:pt x="19135" y="18143"/>
                  <a:pt x="19130" y="18102"/>
                </a:cubicBezTo>
                <a:lnTo>
                  <a:pt x="19137" y="18100"/>
                </a:lnTo>
                <a:lnTo>
                  <a:pt x="17830" y="8513"/>
                </a:lnTo>
                <a:lnTo>
                  <a:pt x="21292" y="6699"/>
                </a:lnTo>
                <a:cubicBezTo>
                  <a:pt x="21296" y="6697"/>
                  <a:pt x="21301" y="6695"/>
                  <a:pt x="21306" y="6692"/>
                </a:cubicBezTo>
                <a:lnTo>
                  <a:pt x="21320" y="6684"/>
                </a:lnTo>
                <a:lnTo>
                  <a:pt x="21319" y="6680"/>
                </a:lnTo>
                <a:cubicBezTo>
                  <a:pt x="21484" y="6571"/>
                  <a:pt x="21600" y="6344"/>
                  <a:pt x="21600" y="607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Shape 2627"/>
          <p:cNvSpPr/>
          <p:nvPr/>
        </p:nvSpPr>
        <p:spPr>
          <a:xfrm>
            <a:off x="3661733" y="7549354"/>
            <a:ext cx="668289" cy="6682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3662147" y="3669573"/>
            <a:ext cx="667875" cy="6682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02441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01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645942" y="2391171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02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645942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03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502441" y="8515350"/>
            <a:ext cx="1738818" cy="9348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04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Process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787449" y="5702048"/>
            <a:ext cx="6500551" cy="44135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What is A </a:t>
            </a:r>
            <a:r>
              <a:rPr lang="en-US" sz="6000" smtClean="0">
                <a:solidFill>
                  <a:schemeClr val="accent5"/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Raffel </a:t>
            </a: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Solutions ?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Synergistically negotiate world-class solutions and accurate alignments.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1" name="Slide Number Placeholder 2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7701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9" presetClass="entr" presetSubtype="0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 animBg="1"/>
      <p:bldP spid="16" grpId="0"/>
      <p:bldP spid="17" grpId="0"/>
      <p:bldP spid="18" grpId="0"/>
      <p:bldP spid="19" grpId="0"/>
      <p:bldP spid="25" grpId="0" animBg="1"/>
      <p:bldP spid="26" grpId="0"/>
      <p:bldP spid="31" grpId="0" animBg="1"/>
      <p:bldP spid="3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9784073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1566322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3348571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15130820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16913069" y="1828800"/>
            <a:ext cx="1371600" cy="8246224"/>
          </a:xfrm>
          <a:prstGeom prst="round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9784073" y="4172990"/>
            <a:ext cx="1371600" cy="588541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11566322" y="2743201"/>
            <a:ext cx="1371600" cy="73152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13348571" y="6035040"/>
            <a:ext cx="1371600" cy="402336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15130820" y="5486400"/>
            <a:ext cx="1371600" cy="4571999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16913069" y="4605252"/>
            <a:ext cx="1371600" cy="5453148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298575" y="9177251"/>
            <a:ext cx="12818225" cy="179554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32"/>
          <p:cNvSpPr/>
          <p:nvPr/>
        </p:nvSpPr>
        <p:spPr>
          <a:xfrm>
            <a:off x="9784073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0161134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b="1">
              <a:solidFill>
                <a:schemeClr val="accent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566322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/>
          <p:cNvSpPr txBox="1"/>
          <p:nvPr/>
        </p:nvSpPr>
        <p:spPr>
          <a:xfrm>
            <a:off x="11943383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b="1">
              <a:solidFill>
                <a:schemeClr val="accent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3348571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3725632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b="1">
              <a:solidFill>
                <a:schemeClr val="accent3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5130820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15507881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5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b="1">
              <a:solidFill>
                <a:schemeClr val="accent5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16913069" y="8711737"/>
            <a:ext cx="1371600" cy="1363287"/>
          </a:xfrm>
          <a:custGeom>
            <a:avLst/>
            <a:gdLst>
              <a:gd name="connsiteX0" fmla="*/ 0 w 1371600"/>
              <a:gd name="connsiteY0" fmla="*/ 0 h 1363287"/>
              <a:gd name="connsiteX1" fmla="*/ 227219 w 1371600"/>
              <a:gd name="connsiteY1" fmla="*/ 0 h 1363287"/>
              <a:gd name="connsiteX2" fmla="*/ 303414 w 1371600"/>
              <a:gd name="connsiteY2" fmla="*/ 0 h 1363287"/>
              <a:gd name="connsiteX3" fmla="*/ 685800 w 1371600"/>
              <a:gd name="connsiteY3" fmla="*/ 382386 h 1363287"/>
              <a:gd name="connsiteX4" fmla="*/ 1068186 w 1371600"/>
              <a:gd name="connsiteY4" fmla="*/ 0 h 1363287"/>
              <a:gd name="connsiteX5" fmla="*/ 1144381 w 1371600"/>
              <a:gd name="connsiteY5" fmla="*/ 0 h 1363287"/>
              <a:gd name="connsiteX6" fmla="*/ 1371600 w 1371600"/>
              <a:gd name="connsiteY6" fmla="*/ 0 h 1363287"/>
              <a:gd name="connsiteX7" fmla="*/ 1371600 w 1371600"/>
              <a:gd name="connsiteY7" fmla="*/ 227219 h 1363287"/>
              <a:gd name="connsiteX8" fmla="*/ 1371600 w 1371600"/>
              <a:gd name="connsiteY8" fmla="*/ 914400 h 1363287"/>
              <a:gd name="connsiteX9" fmla="*/ 1371600 w 1371600"/>
              <a:gd name="connsiteY9" fmla="*/ 1136068 h 1363287"/>
              <a:gd name="connsiteX10" fmla="*/ 1144381 w 1371600"/>
              <a:gd name="connsiteY10" fmla="*/ 1363287 h 1363287"/>
              <a:gd name="connsiteX11" fmla="*/ 227219 w 1371600"/>
              <a:gd name="connsiteY11" fmla="*/ 1363287 h 1363287"/>
              <a:gd name="connsiteX12" fmla="*/ 0 w 1371600"/>
              <a:gd name="connsiteY12" fmla="*/ 1136068 h 1363287"/>
              <a:gd name="connsiteX13" fmla="*/ 0 w 1371600"/>
              <a:gd name="connsiteY13" fmla="*/ 914400 h 1363287"/>
              <a:gd name="connsiteX14" fmla="*/ 0 w 1371600"/>
              <a:gd name="connsiteY14" fmla="*/ 227219 h 1363287"/>
              <a:gd name="connsiteX15" fmla="*/ 0 w 1371600"/>
              <a:gd name="connsiteY15" fmla="*/ 0 h 1363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71600" h="1363287">
                <a:moveTo>
                  <a:pt x="0" y="0"/>
                </a:moveTo>
                <a:lnTo>
                  <a:pt x="227219" y="0"/>
                </a:lnTo>
                <a:lnTo>
                  <a:pt x="303414" y="0"/>
                </a:lnTo>
                <a:cubicBezTo>
                  <a:pt x="303414" y="211186"/>
                  <a:pt x="474614" y="382386"/>
                  <a:pt x="685800" y="382386"/>
                </a:cubicBezTo>
                <a:cubicBezTo>
                  <a:pt x="896986" y="382386"/>
                  <a:pt x="1068186" y="211186"/>
                  <a:pt x="1068186" y="0"/>
                </a:cubicBezTo>
                <a:lnTo>
                  <a:pt x="1144381" y="0"/>
                </a:lnTo>
                <a:lnTo>
                  <a:pt x="1371600" y="0"/>
                </a:lnTo>
                <a:lnTo>
                  <a:pt x="1371600" y="227219"/>
                </a:lnTo>
                <a:lnTo>
                  <a:pt x="1371600" y="914400"/>
                </a:lnTo>
                <a:lnTo>
                  <a:pt x="1371600" y="1136068"/>
                </a:lnTo>
                <a:cubicBezTo>
                  <a:pt x="1371600" y="1261558"/>
                  <a:pt x="1269871" y="1363287"/>
                  <a:pt x="1144381" y="1363287"/>
                </a:cubicBezTo>
                <a:lnTo>
                  <a:pt x="227219" y="1363287"/>
                </a:lnTo>
                <a:cubicBezTo>
                  <a:pt x="101729" y="1363287"/>
                  <a:pt x="0" y="1261558"/>
                  <a:pt x="0" y="1136068"/>
                </a:cubicBezTo>
                <a:lnTo>
                  <a:pt x="0" y="914400"/>
                </a:lnTo>
                <a:lnTo>
                  <a:pt x="0" y="22721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17290130" y="9326878"/>
            <a:ext cx="617477" cy="544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smtClean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b="1">
              <a:solidFill>
                <a:schemeClr val="accent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45672" y="1654849"/>
            <a:ext cx="600844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Columns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ounded Rectangle 45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9" name="Shape 2627"/>
          <p:cNvSpPr/>
          <p:nvPr/>
        </p:nvSpPr>
        <p:spPr>
          <a:xfrm>
            <a:off x="1879303" y="6400801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0" name="Shape 2628"/>
          <p:cNvSpPr/>
          <p:nvPr/>
        </p:nvSpPr>
        <p:spPr>
          <a:xfrm>
            <a:off x="1841814" y="7912070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Shape 2630"/>
          <p:cNvSpPr/>
          <p:nvPr/>
        </p:nvSpPr>
        <p:spPr>
          <a:xfrm>
            <a:off x="1879303" y="9323791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651762" y="614825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2651762" y="761474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4" name="Rectangle 53"/>
          <p:cNvSpPr/>
          <p:nvPr/>
        </p:nvSpPr>
        <p:spPr>
          <a:xfrm>
            <a:off x="2651762" y="9081235"/>
            <a:ext cx="46800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91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6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6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1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9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/>
          <p:bldP spid="53" grpId="0"/>
          <p:bldP spid="54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6920503" y="2120069"/>
            <a:ext cx="6774549" cy="677454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7531467" y="2731033"/>
            <a:ext cx="5552621" cy="5552621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  <a:rou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8143193" y="3342759"/>
            <a:ext cx="4329167" cy="4329167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8753947" y="3953513"/>
            <a:ext cx="3107659" cy="3107659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5400000">
            <a:off x="6920503" y="2120069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5400000">
            <a:off x="7531467" y="2731033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5400000">
            <a:off x="8143193" y="3342759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5400000">
            <a:off x="8753947" y="3953513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4630400" y="5123319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17540897" y="5123319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5600566" y="5123319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570732" y="5123319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45090" y="1658404"/>
            <a:ext cx="32128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14727272" y="4573042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696636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666802" y="45730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637768" y="4573042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30" name="Oval 29"/>
          <p:cNvSpPr/>
          <p:nvPr/>
        </p:nvSpPr>
        <p:spPr>
          <a:xfrm>
            <a:off x="9362159" y="4561725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hape 2430"/>
          <p:cNvSpPr/>
          <p:nvPr/>
        </p:nvSpPr>
        <p:spPr>
          <a:xfrm>
            <a:off x="9862458" y="5062059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232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2" presetClass="entr" presetSubtype="4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3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2" presetClass="entr" presetSubtype="4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3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3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3" grpId="0" animBg="1"/>
      <p:bldP spid="14" grpId="0" animBg="1"/>
      <p:bldP spid="15" grpId="0" animBg="1"/>
      <p:bldP spid="16" grpId="0" animBg="1"/>
      <p:bldP spid="23" grpId="0"/>
      <p:bldP spid="24" grpId="0"/>
      <p:bldP spid="25" grpId="0"/>
      <p:bldP spid="26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2115747" y="2099125"/>
            <a:ext cx="7676642" cy="767664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2808066" y="2791444"/>
            <a:ext cx="6292003" cy="6292003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3501249" y="3484627"/>
            <a:ext cx="4905635" cy="4905635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193331" y="4176709"/>
            <a:ext cx="3521472" cy="3521472"/>
          </a:xfrm>
          <a:prstGeom prst="ellipse">
            <a:avLst/>
          </a:prstGeom>
          <a:noFill/>
          <a:ln w="508000" cap="rnd">
            <a:solidFill>
              <a:schemeClr val="tx2">
                <a:lumMod val="90000"/>
                <a:lumOff val="10000"/>
              </a:schemeClr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rot="16200000">
            <a:off x="2115747" y="2099125"/>
            <a:ext cx="7676642" cy="7676642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6200000">
            <a:off x="2808066" y="2791444"/>
            <a:ext cx="6292003" cy="6292003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rot="16200000">
            <a:off x="3501249" y="3484627"/>
            <a:ext cx="4905635" cy="4905635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 rot="16200000">
            <a:off x="4193331" y="4176709"/>
            <a:ext cx="3521472" cy="3521472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2701848" y="3803176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2701848" y="8785467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Consulting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701848" y="7124704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75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12701848" y="5463940"/>
            <a:ext cx="5785658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Promotions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906299" y="1670709"/>
            <a:ext cx="73528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Main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0906300" y="25058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0972799" y="7353845"/>
            <a:ext cx="914400" cy="914400"/>
            <a:chOff x="10972799" y="7353845"/>
            <a:chExt cx="914400" cy="914400"/>
          </a:xfrm>
        </p:grpSpPr>
        <p:sp>
          <p:nvSpPr>
            <p:cNvPr id="24" name="Oval 23"/>
            <p:cNvSpPr/>
            <p:nvPr/>
          </p:nvSpPr>
          <p:spPr>
            <a:xfrm>
              <a:off x="10972799" y="73538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Shape 2406"/>
            <p:cNvSpPr/>
            <p:nvPr/>
          </p:nvSpPr>
          <p:spPr>
            <a:xfrm>
              <a:off x="11236543" y="7617606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972799" y="9014608"/>
            <a:ext cx="914400" cy="914400"/>
            <a:chOff x="10972799" y="9014608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10972799" y="9014608"/>
              <a:ext cx="914400" cy="9144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Shape 2413"/>
            <p:cNvSpPr/>
            <p:nvPr/>
          </p:nvSpPr>
          <p:spPr>
            <a:xfrm>
              <a:off x="11236543" y="9282764"/>
              <a:ext cx="386907" cy="378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0972799" y="4032317"/>
            <a:ext cx="914400" cy="914400"/>
            <a:chOff x="10972799" y="4032317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0972799" y="4032317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Shape 2456"/>
            <p:cNvSpPr/>
            <p:nvPr/>
          </p:nvSpPr>
          <p:spPr>
            <a:xfrm>
              <a:off x="11236545" y="4296078"/>
              <a:ext cx="386907" cy="38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72799" y="5693081"/>
            <a:ext cx="914400" cy="914400"/>
            <a:chOff x="10972799" y="5693081"/>
            <a:chExt cx="914400" cy="914400"/>
          </a:xfrm>
        </p:grpSpPr>
        <p:sp>
          <p:nvSpPr>
            <p:cNvPr id="27" name="Oval 26"/>
            <p:cNvSpPr/>
            <p:nvPr/>
          </p:nvSpPr>
          <p:spPr>
            <a:xfrm>
              <a:off x="10972799" y="5693081"/>
              <a:ext cx="914400" cy="914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Shape 2463"/>
            <p:cNvSpPr/>
            <p:nvPr/>
          </p:nvSpPr>
          <p:spPr>
            <a:xfrm>
              <a:off x="11236544" y="5974361"/>
              <a:ext cx="386907" cy="35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4" grpId="0"/>
          <p:bldP spid="22" grpId="0"/>
          <p:bldP spid="25" grpId="0"/>
          <p:bldP spid="28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5024682" y="1828801"/>
            <a:ext cx="3365389" cy="2423963"/>
          </a:xfrm>
          <a:custGeom>
            <a:avLst/>
            <a:gdLst>
              <a:gd name="connsiteX0" fmla="*/ 0 w 1887585"/>
              <a:gd name="connsiteY0" fmla="*/ 1359556 h 1359556"/>
              <a:gd name="connsiteX1" fmla="*/ 943790 w 1887585"/>
              <a:gd name="connsiteY1" fmla="*/ 0 h 1359556"/>
              <a:gd name="connsiteX2" fmla="*/ 943795 w 1887585"/>
              <a:gd name="connsiteY2" fmla="*/ 0 h 1359556"/>
              <a:gd name="connsiteX3" fmla="*/ 1887585 w 1887585"/>
              <a:gd name="connsiteY3" fmla="*/ 1359556 h 1359556"/>
              <a:gd name="connsiteX4" fmla="*/ 0 w 1887585"/>
              <a:gd name="connsiteY4" fmla="*/ 1359556 h 13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7585" h="1359556">
                <a:moveTo>
                  <a:pt x="0" y="1359556"/>
                </a:moveTo>
                <a:lnTo>
                  <a:pt x="943790" y="0"/>
                </a:lnTo>
                <a:lnTo>
                  <a:pt x="943795" y="0"/>
                </a:lnTo>
                <a:lnTo>
                  <a:pt x="1887585" y="1359556"/>
                </a:lnTo>
                <a:lnTo>
                  <a:pt x="0" y="1359556"/>
                </a:lnTo>
                <a:close/>
              </a:path>
            </a:pathLst>
          </a:custGeom>
          <a:solidFill>
            <a:schemeClr val="accent1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5240" tIns="457200" rIns="1524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Speed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3959387" y="4348596"/>
            <a:ext cx="5495978" cy="1534580"/>
          </a:xfrm>
          <a:custGeom>
            <a:avLst/>
            <a:gdLst>
              <a:gd name="connsiteX0" fmla="*/ 0 w 3082593"/>
              <a:gd name="connsiteY0" fmla="*/ 860718 h 860718"/>
              <a:gd name="connsiteX1" fmla="*/ 597502 w 3082593"/>
              <a:gd name="connsiteY1" fmla="*/ 0 h 860718"/>
              <a:gd name="connsiteX2" fmla="*/ 2485091 w 3082593"/>
              <a:gd name="connsiteY2" fmla="*/ 0 h 860718"/>
              <a:gd name="connsiteX3" fmla="*/ 3082593 w 3082593"/>
              <a:gd name="connsiteY3" fmla="*/ 860718 h 860718"/>
              <a:gd name="connsiteX4" fmla="*/ 0 w 3082593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2593" h="860718">
                <a:moveTo>
                  <a:pt x="0" y="860718"/>
                </a:moveTo>
                <a:lnTo>
                  <a:pt x="597502" y="0"/>
                </a:lnTo>
                <a:lnTo>
                  <a:pt x="2485091" y="0"/>
                </a:lnTo>
                <a:lnTo>
                  <a:pt x="3082593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54694" tIns="15240" rIns="554694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 service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2894092" y="5979008"/>
            <a:ext cx="7626565" cy="1534580"/>
          </a:xfrm>
          <a:custGeom>
            <a:avLst/>
            <a:gdLst>
              <a:gd name="connsiteX0" fmla="*/ 0 w 4277600"/>
              <a:gd name="connsiteY0" fmla="*/ 860718 h 860718"/>
              <a:gd name="connsiteX1" fmla="*/ 597502 w 4277600"/>
              <a:gd name="connsiteY1" fmla="*/ 0 h 860718"/>
              <a:gd name="connsiteX2" fmla="*/ 3680098 w 4277600"/>
              <a:gd name="connsiteY2" fmla="*/ 0 h 860718"/>
              <a:gd name="connsiteX3" fmla="*/ 4277600 w 4277600"/>
              <a:gd name="connsiteY3" fmla="*/ 860718 h 860718"/>
              <a:gd name="connsiteX4" fmla="*/ 0 w 4277600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7600" h="860718">
                <a:moveTo>
                  <a:pt x="0" y="860718"/>
                </a:moveTo>
                <a:lnTo>
                  <a:pt x="597502" y="0"/>
                </a:lnTo>
                <a:lnTo>
                  <a:pt x="3680098" y="0"/>
                </a:lnTo>
                <a:lnTo>
                  <a:pt x="4277600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3820" tIns="15240" rIns="763820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consultings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1828800" y="7609421"/>
            <a:ext cx="9757154" cy="1534580"/>
          </a:xfrm>
          <a:custGeom>
            <a:avLst/>
            <a:gdLst>
              <a:gd name="connsiteX0" fmla="*/ 0 w 5472608"/>
              <a:gd name="connsiteY0" fmla="*/ 860718 h 860718"/>
              <a:gd name="connsiteX1" fmla="*/ 597502 w 5472608"/>
              <a:gd name="connsiteY1" fmla="*/ 0 h 860718"/>
              <a:gd name="connsiteX2" fmla="*/ 4875106 w 5472608"/>
              <a:gd name="connsiteY2" fmla="*/ 0 h 860718"/>
              <a:gd name="connsiteX3" fmla="*/ 5472608 w 5472608"/>
              <a:gd name="connsiteY3" fmla="*/ 860718 h 860718"/>
              <a:gd name="connsiteX4" fmla="*/ 0 w 5472608"/>
              <a:gd name="connsiteY4" fmla="*/ 860718 h 86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72608" h="860718">
                <a:moveTo>
                  <a:pt x="0" y="860718"/>
                </a:moveTo>
                <a:lnTo>
                  <a:pt x="597502" y="0"/>
                </a:lnTo>
                <a:lnTo>
                  <a:pt x="4875106" y="0"/>
                </a:lnTo>
                <a:lnTo>
                  <a:pt x="5472608" y="860718"/>
                </a:lnTo>
                <a:lnTo>
                  <a:pt x="0" y="860718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72946" tIns="15240" rIns="972947" bIns="91440" numCol="1" spcCol="1270" anchor="b" anchorCtr="0">
            <a:noAutofit/>
          </a:bodyPr>
          <a:lstStyle/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kern="12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  <a:p>
            <a:pPr lvl="0" algn="ctr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kern="12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Markerting &amp; strategy plan</a:t>
            </a:r>
            <a:endParaRPr lang="en-US" sz="1600" kern="1200" dirty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7465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9185563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185563" y="3353445"/>
            <a:ext cx="681644" cy="6310466"/>
          </a:xfrm>
          <a:prstGeom prst="roundRect">
            <a:avLst>
              <a:gd name="adj" fmla="val 304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0868890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10868890" y="5281995"/>
            <a:ext cx="681644" cy="3960183"/>
          </a:xfrm>
          <a:prstGeom prst="roundRect">
            <a:avLst>
              <a:gd name="adj" fmla="val 304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2552217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12552217" y="6129893"/>
            <a:ext cx="681644" cy="2926868"/>
          </a:xfrm>
          <a:prstGeom prst="roundRect">
            <a:avLst>
              <a:gd name="adj" fmla="val 304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14235544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14235544" y="4384219"/>
            <a:ext cx="681644" cy="5054283"/>
          </a:xfrm>
          <a:prstGeom prst="roundRect">
            <a:avLst>
              <a:gd name="adj" fmla="val 3048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ounded Rectangle 9"/>
          <p:cNvSpPr/>
          <p:nvPr/>
        </p:nvSpPr>
        <p:spPr>
          <a:xfrm>
            <a:off x="15918871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5918871" y="6728408"/>
            <a:ext cx="681644" cy="2197469"/>
          </a:xfrm>
          <a:prstGeom prst="roundRect">
            <a:avLst>
              <a:gd name="adj" fmla="val 304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7602198" y="1828799"/>
            <a:ext cx="681644" cy="6890159"/>
          </a:xfrm>
          <a:prstGeom prst="roundRect">
            <a:avLst>
              <a:gd name="adj" fmla="val 30488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7602198" y="2638547"/>
            <a:ext cx="681644" cy="7181697"/>
          </a:xfrm>
          <a:prstGeom prst="roundRect">
            <a:avLst>
              <a:gd name="adj" fmla="val 30488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695113" y="8506516"/>
            <a:ext cx="11421687" cy="24662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9211234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089456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57788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38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261215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944542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25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627869" y="80830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160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60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0852" y="874389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856090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539417" y="8743890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222743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06069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589395" y="8739268"/>
            <a:ext cx="6687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5672" y="1654849"/>
            <a:ext cx="56211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1" name="Straight Connector 40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41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43" name="Oval 42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46" name="Oval 45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7" name="Rectangle 46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158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7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7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7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7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7000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7000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8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7" grpId="0" animBg="1"/>
          <p:bldP spid="9" grpId="0" animBg="1"/>
          <p:bldP spid="11" grpId="0" animBg="1"/>
          <p:bldP spid="13" grpId="0" animBg="1"/>
          <p:bldP spid="45" grpId="0"/>
          <p:bldP spid="47" grpId="0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8800" y="1828800"/>
            <a:ext cx="1230284" cy="4605251"/>
          </a:xfrm>
          <a:prstGeom prst="roundRect">
            <a:avLst>
              <a:gd name="adj" fmla="val 45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90%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6500552"/>
            <a:ext cx="1230284" cy="2643448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3674225" y="2926080"/>
            <a:ext cx="1230284" cy="3503121"/>
          </a:xfrm>
          <a:prstGeom prst="roundRect">
            <a:avLst>
              <a:gd name="adj" fmla="val 450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80%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5519650" y="4322618"/>
            <a:ext cx="1230284" cy="2106583"/>
          </a:xfrm>
          <a:prstGeom prst="roundRect">
            <a:avLst>
              <a:gd name="adj" fmla="val 45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55%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7365075" y="3940234"/>
            <a:ext cx="1230284" cy="2488968"/>
          </a:xfrm>
          <a:prstGeom prst="roundRect">
            <a:avLst>
              <a:gd name="adj" fmla="val 450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60%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9210500" y="3175462"/>
            <a:ext cx="1230284" cy="3253739"/>
          </a:xfrm>
          <a:prstGeom prst="roundRect">
            <a:avLst>
              <a:gd name="adj" fmla="val 450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70%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674225" y="6500552"/>
            <a:ext cx="1230284" cy="1562792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5519650" y="6500552"/>
            <a:ext cx="1230284" cy="665020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10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7365075" y="6500551"/>
            <a:ext cx="1230284" cy="1562793"/>
          </a:xfrm>
          <a:prstGeom prst="roundRect">
            <a:avLst>
              <a:gd name="adj" fmla="val 4505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28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9210500" y="6500552"/>
            <a:ext cx="1230284" cy="1197034"/>
          </a:xfrm>
          <a:prstGeom prst="roundRect">
            <a:avLst>
              <a:gd name="adj" fmla="val 4505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3200" smtClean="0">
                <a:solidFill>
                  <a:schemeClr val="bg2"/>
                </a:solidFill>
                <a:latin typeface="Bebas Neue Bold" panose="020B0606020202050201" pitchFamily="34" charset="0"/>
              </a:rPr>
              <a:t>25</a:t>
            </a:r>
            <a:endParaRPr lang="en-US" sz="32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16" name="Oval 15"/>
          <p:cNvSpPr/>
          <p:nvPr/>
        </p:nvSpPr>
        <p:spPr>
          <a:xfrm>
            <a:off x="12801597" y="515481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5712094" y="515481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3771763" y="515481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4741929" y="515481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898469" y="460453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867833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4837999" y="460453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808965" y="460453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642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3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8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3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2" presetClass="entr" presetSubtype="4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3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Heptagon 9"/>
          <p:cNvSpPr/>
          <p:nvPr/>
        </p:nvSpPr>
        <p:spPr>
          <a:xfrm>
            <a:off x="10058400" y="1851405"/>
            <a:ext cx="914400" cy="914400"/>
          </a:xfrm>
          <a:prstGeom prst="hept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Heptagon 10"/>
          <p:cNvSpPr/>
          <p:nvPr/>
        </p:nvSpPr>
        <p:spPr>
          <a:xfrm>
            <a:off x="10058400" y="3921095"/>
            <a:ext cx="914400" cy="914400"/>
          </a:xfrm>
          <a:prstGeom prst="heptag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Heptagon 11"/>
          <p:cNvSpPr/>
          <p:nvPr/>
        </p:nvSpPr>
        <p:spPr>
          <a:xfrm>
            <a:off x="10058400" y="8060474"/>
            <a:ext cx="914400" cy="914400"/>
          </a:xfrm>
          <a:prstGeom prst="heptag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Heptagon 12"/>
          <p:cNvSpPr/>
          <p:nvPr/>
        </p:nvSpPr>
        <p:spPr>
          <a:xfrm>
            <a:off x="10058400" y="5990785"/>
            <a:ext cx="914400" cy="914400"/>
          </a:xfrm>
          <a:prstGeom prst="heptag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1784726" y="383199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Shape 2446"/>
          <p:cNvSpPr/>
          <p:nvPr/>
        </p:nvSpPr>
        <p:spPr>
          <a:xfrm>
            <a:off x="10259517" y="4145510"/>
            <a:ext cx="512166" cy="465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520"/>
                </a:moveTo>
                <a:lnTo>
                  <a:pt x="14727" y="20520"/>
                </a:lnTo>
                <a:lnTo>
                  <a:pt x="14727" y="18360"/>
                </a:lnTo>
                <a:cubicBezTo>
                  <a:pt x="14999" y="18360"/>
                  <a:pt x="15218" y="18119"/>
                  <a:pt x="15218" y="17820"/>
                </a:cubicBezTo>
                <a:cubicBezTo>
                  <a:pt x="15218" y="17522"/>
                  <a:pt x="14999" y="17280"/>
                  <a:pt x="14727" y="17280"/>
                </a:cubicBezTo>
                <a:lnTo>
                  <a:pt x="14727" y="7560"/>
                </a:lnTo>
                <a:lnTo>
                  <a:pt x="16691" y="7560"/>
                </a:lnTo>
                <a:cubicBezTo>
                  <a:pt x="16691" y="7560"/>
                  <a:pt x="16691" y="20520"/>
                  <a:pt x="16691" y="20520"/>
                </a:cubicBezTo>
                <a:close/>
                <a:moveTo>
                  <a:pt x="13745" y="17280"/>
                </a:moveTo>
                <a:cubicBezTo>
                  <a:pt x="13474" y="17280"/>
                  <a:pt x="13255" y="17522"/>
                  <a:pt x="13255" y="17820"/>
                </a:cubicBezTo>
                <a:cubicBezTo>
                  <a:pt x="13255" y="18119"/>
                  <a:pt x="13474" y="18360"/>
                  <a:pt x="13745" y="18360"/>
                </a:cubicBezTo>
                <a:lnTo>
                  <a:pt x="13745" y="20520"/>
                </a:lnTo>
                <a:lnTo>
                  <a:pt x="3927" y="20520"/>
                </a:lnTo>
                <a:lnTo>
                  <a:pt x="3927" y="18360"/>
                </a:lnTo>
                <a:cubicBezTo>
                  <a:pt x="4199" y="18360"/>
                  <a:pt x="4418" y="18119"/>
                  <a:pt x="4418" y="17820"/>
                </a:cubicBezTo>
                <a:cubicBezTo>
                  <a:pt x="4418" y="17522"/>
                  <a:pt x="4199" y="17280"/>
                  <a:pt x="3927" y="17280"/>
                </a:cubicBezTo>
                <a:lnTo>
                  <a:pt x="3927" y="7560"/>
                </a:lnTo>
                <a:lnTo>
                  <a:pt x="13745" y="7560"/>
                </a:lnTo>
                <a:cubicBezTo>
                  <a:pt x="13745" y="7560"/>
                  <a:pt x="13745" y="17280"/>
                  <a:pt x="13745" y="17280"/>
                </a:cubicBezTo>
                <a:close/>
                <a:moveTo>
                  <a:pt x="2945" y="17280"/>
                </a:moveTo>
                <a:cubicBezTo>
                  <a:pt x="2674" y="17280"/>
                  <a:pt x="2455" y="17522"/>
                  <a:pt x="2455" y="17820"/>
                </a:cubicBezTo>
                <a:cubicBezTo>
                  <a:pt x="2455" y="18119"/>
                  <a:pt x="2674" y="18360"/>
                  <a:pt x="2945" y="18360"/>
                </a:cubicBezTo>
                <a:lnTo>
                  <a:pt x="2945" y="20520"/>
                </a:lnTo>
                <a:lnTo>
                  <a:pt x="982" y="20520"/>
                </a:lnTo>
                <a:lnTo>
                  <a:pt x="982" y="7560"/>
                </a:lnTo>
                <a:lnTo>
                  <a:pt x="2945" y="7560"/>
                </a:lnTo>
                <a:cubicBezTo>
                  <a:pt x="2945" y="7560"/>
                  <a:pt x="2945" y="17280"/>
                  <a:pt x="2945" y="17280"/>
                </a:cubicBezTo>
                <a:close/>
                <a:moveTo>
                  <a:pt x="7855" y="5400"/>
                </a:moveTo>
                <a:lnTo>
                  <a:pt x="9818" y="5400"/>
                </a:lnTo>
                <a:cubicBezTo>
                  <a:pt x="10360" y="5400"/>
                  <a:pt x="10800" y="5884"/>
                  <a:pt x="10800" y="6481"/>
                </a:cubicBezTo>
                <a:lnTo>
                  <a:pt x="6873" y="6481"/>
                </a:lnTo>
                <a:cubicBezTo>
                  <a:pt x="6873" y="5884"/>
                  <a:pt x="7313" y="5400"/>
                  <a:pt x="7855" y="5400"/>
                </a:cubicBezTo>
                <a:moveTo>
                  <a:pt x="16691" y="6481"/>
                </a:moveTo>
                <a:lnTo>
                  <a:pt x="11782" y="6481"/>
                </a:lnTo>
                <a:cubicBezTo>
                  <a:pt x="11782" y="5287"/>
                  <a:pt x="10903" y="4321"/>
                  <a:pt x="9818" y="4321"/>
                </a:cubicBezTo>
                <a:lnTo>
                  <a:pt x="7855" y="4321"/>
                </a:lnTo>
                <a:cubicBezTo>
                  <a:pt x="6770" y="4321"/>
                  <a:pt x="5891" y="5287"/>
                  <a:pt x="5891" y="6481"/>
                </a:cubicBezTo>
                <a:lnTo>
                  <a:pt x="982" y="6481"/>
                </a:lnTo>
                <a:cubicBezTo>
                  <a:pt x="440" y="6481"/>
                  <a:pt x="0" y="6964"/>
                  <a:pt x="0" y="7560"/>
                </a:cubicBezTo>
                <a:lnTo>
                  <a:pt x="0" y="20520"/>
                </a:lnTo>
                <a:cubicBezTo>
                  <a:pt x="0" y="21116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116"/>
                  <a:pt x="17673" y="20520"/>
                </a:cubicBezTo>
                <a:lnTo>
                  <a:pt x="17673" y="7560"/>
                </a:lnTo>
                <a:cubicBezTo>
                  <a:pt x="17673" y="6964"/>
                  <a:pt x="17233" y="6481"/>
                  <a:pt x="16691" y="6481"/>
                </a:cubicBezTo>
                <a:moveTo>
                  <a:pt x="10800" y="2161"/>
                </a:moveTo>
                <a:cubicBezTo>
                  <a:pt x="10800" y="1564"/>
                  <a:pt x="11240" y="1080"/>
                  <a:pt x="11782" y="1080"/>
                </a:cubicBezTo>
                <a:lnTo>
                  <a:pt x="13745" y="1080"/>
                </a:lnTo>
                <a:cubicBezTo>
                  <a:pt x="14287" y="1080"/>
                  <a:pt x="14727" y="1564"/>
                  <a:pt x="14727" y="2161"/>
                </a:cubicBezTo>
                <a:cubicBezTo>
                  <a:pt x="14727" y="2161"/>
                  <a:pt x="10800" y="2161"/>
                  <a:pt x="10800" y="2161"/>
                </a:cubicBezTo>
                <a:close/>
                <a:moveTo>
                  <a:pt x="20618" y="2161"/>
                </a:moveTo>
                <a:lnTo>
                  <a:pt x="15709" y="2161"/>
                </a:lnTo>
                <a:cubicBezTo>
                  <a:pt x="15709" y="967"/>
                  <a:pt x="14830" y="0"/>
                  <a:pt x="13745" y="0"/>
                </a:cubicBezTo>
                <a:lnTo>
                  <a:pt x="11782" y="0"/>
                </a:lnTo>
                <a:cubicBezTo>
                  <a:pt x="10697" y="0"/>
                  <a:pt x="9818" y="967"/>
                  <a:pt x="9818" y="2161"/>
                </a:cubicBezTo>
                <a:lnTo>
                  <a:pt x="4909" y="2161"/>
                </a:lnTo>
                <a:cubicBezTo>
                  <a:pt x="4367" y="2161"/>
                  <a:pt x="3927" y="2644"/>
                  <a:pt x="3927" y="3240"/>
                </a:cubicBezTo>
                <a:lnTo>
                  <a:pt x="3927" y="4860"/>
                </a:lnTo>
                <a:cubicBezTo>
                  <a:pt x="3927" y="5159"/>
                  <a:pt x="4147" y="5400"/>
                  <a:pt x="4418" y="5400"/>
                </a:cubicBezTo>
                <a:cubicBezTo>
                  <a:pt x="4690" y="5400"/>
                  <a:pt x="4909" y="5159"/>
                  <a:pt x="4909" y="4860"/>
                </a:cubicBezTo>
                <a:lnTo>
                  <a:pt x="4909" y="3240"/>
                </a:lnTo>
                <a:lnTo>
                  <a:pt x="20618" y="3240"/>
                </a:lnTo>
                <a:lnTo>
                  <a:pt x="20618" y="16201"/>
                </a:lnTo>
                <a:lnTo>
                  <a:pt x="19145" y="16201"/>
                </a:lnTo>
                <a:cubicBezTo>
                  <a:pt x="18874" y="16201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20618" y="17280"/>
                </a:lnTo>
                <a:cubicBezTo>
                  <a:pt x="21160" y="17280"/>
                  <a:pt x="21600" y="16796"/>
                  <a:pt x="21600" y="16201"/>
                </a:cubicBezTo>
                <a:lnTo>
                  <a:pt x="21600" y="3240"/>
                </a:lnTo>
                <a:cubicBezTo>
                  <a:pt x="21600" y="2644"/>
                  <a:pt x="21160" y="2161"/>
                  <a:pt x="20618" y="2161"/>
                </a:cubicBezTo>
                <a:moveTo>
                  <a:pt x="5400" y="11881"/>
                </a:moveTo>
                <a:lnTo>
                  <a:pt x="6382" y="11881"/>
                </a:lnTo>
                <a:cubicBezTo>
                  <a:pt x="6653" y="11881"/>
                  <a:pt x="6873" y="11639"/>
                  <a:pt x="6873" y="11341"/>
                </a:cubicBezTo>
                <a:cubicBezTo>
                  <a:pt x="6873" y="11042"/>
                  <a:pt x="6653" y="10800"/>
                  <a:pt x="6382" y="10800"/>
                </a:cubicBezTo>
                <a:lnTo>
                  <a:pt x="5400" y="10800"/>
                </a:lnTo>
                <a:cubicBezTo>
                  <a:pt x="5129" y="10800"/>
                  <a:pt x="4909" y="11042"/>
                  <a:pt x="4909" y="11341"/>
                </a:cubicBezTo>
                <a:cubicBezTo>
                  <a:pt x="4909" y="11639"/>
                  <a:pt x="5129" y="11881"/>
                  <a:pt x="5400" y="11881"/>
                </a:cubicBezTo>
                <a:moveTo>
                  <a:pt x="5400" y="9720"/>
                </a:moveTo>
                <a:lnTo>
                  <a:pt x="8345" y="9720"/>
                </a:lnTo>
                <a:cubicBezTo>
                  <a:pt x="8617" y="9720"/>
                  <a:pt x="8836" y="9479"/>
                  <a:pt x="8836" y="9181"/>
                </a:cubicBezTo>
                <a:cubicBezTo>
                  <a:pt x="8836" y="8882"/>
                  <a:pt x="8617" y="8640"/>
                  <a:pt x="8345" y="8640"/>
                </a:cubicBezTo>
                <a:lnTo>
                  <a:pt x="5400" y="8640"/>
                </a:lnTo>
                <a:cubicBezTo>
                  <a:pt x="5129" y="8640"/>
                  <a:pt x="4909" y="8882"/>
                  <a:pt x="4909" y="9181"/>
                </a:cubicBezTo>
                <a:cubicBezTo>
                  <a:pt x="4909" y="9479"/>
                  <a:pt x="5129" y="9720"/>
                  <a:pt x="5400" y="972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784726" y="176230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Shape 2447"/>
          <p:cNvSpPr/>
          <p:nvPr/>
        </p:nvSpPr>
        <p:spPr>
          <a:xfrm>
            <a:off x="10259517" y="2099099"/>
            <a:ext cx="512166" cy="419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17673" y="9600"/>
                </a:lnTo>
                <a:lnTo>
                  <a:pt x="17673" y="8400"/>
                </a:lnTo>
                <a:cubicBezTo>
                  <a:pt x="17673" y="7738"/>
                  <a:pt x="17233" y="7200"/>
                  <a:pt x="16691" y="7200"/>
                </a:cubicBezTo>
                <a:lnTo>
                  <a:pt x="14727" y="7200"/>
                </a:lnTo>
                <a:cubicBezTo>
                  <a:pt x="14186" y="7200"/>
                  <a:pt x="13745" y="7738"/>
                  <a:pt x="13745" y="8400"/>
                </a:cubicBezTo>
                <a:lnTo>
                  <a:pt x="13745" y="9600"/>
                </a:lnTo>
                <a:lnTo>
                  <a:pt x="7855" y="9600"/>
                </a:lnTo>
                <a:lnTo>
                  <a:pt x="7855" y="8400"/>
                </a:lnTo>
                <a:cubicBezTo>
                  <a:pt x="7855" y="7738"/>
                  <a:pt x="7414" y="7200"/>
                  <a:pt x="6873" y="7200"/>
                </a:cubicBezTo>
                <a:lnTo>
                  <a:pt x="4909" y="7200"/>
                </a:lnTo>
                <a:cubicBezTo>
                  <a:pt x="4367" y="7200"/>
                  <a:pt x="3927" y="7738"/>
                  <a:pt x="3927" y="8400"/>
                </a:cubicBezTo>
                <a:lnTo>
                  <a:pt x="3927" y="9600"/>
                </a:lnTo>
                <a:lnTo>
                  <a:pt x="982" y="9600"/>
                </a:lnTo>
                <a:lnTo>
                  <a:pt x="982" y="3601"/>
                </a:lnTo>
                <a:lnTo>
                  <a:pt x="20618" y="3601"/>
                </a:lnTo>
                <a:cubicBezTo>
                  <a:pt x="20618" y="3601"/>
                  <a:pt x="20618" y="9600"/>
                  <a:pt x="20618" y="9600"/>
                </a:cubicBezTo>
                <a:close/>
                <a:moveTo>
                  <a:pt x="14727" y="8400"/>
                </a:moveTo>
                <a:lnTo>
                  <a:pt x="16691" y="8400"/>
                </a:lnTo>
                <a:lnTo>
                  <a:pt x="16691" y="12001"/>
                </a:lnTo>
                <a:lnTo>
                  <a:pt x="14727" y="12001"/>
                </a:lnTo>
                <a:cubicBezTo>
                  <a:pt x="14727" y="12001"/>
                  <a:pt x="14727" y="8400"/>
                  <a:pt x="14727" y="8400"/>
                </a:cubicBezTo>
                <a:close/>
                <a:moveTo>
                  <a:pt x="4909" y="8400"/>
                </a:moveTo>
                <a:lnTo>
                  <a:pt x="6873" y="8400"/>
                </a:lnTo>
                <a:lnTo>
                  <a:pt x="6873" y="12001"/>
                </a:lnTo>
                <a:lnTo>
                  <a:pt x="4909" y="12001"/>
                </a:lnTo>
                <a:cubicBezTo>
                  <a:pt x="4909" y="12001"/>
                  <a:pt x="4909" y="8400"/>
                  <a:pt x="4909" y="8400"/>
                </a:cubicBezTo>
                <a:close/>
                <a:moveTo>
                  <a:pt x="19636" y="20400"/>
                </a:moveTo>
                <a:lnTo>
                  <a:pt x="1964" y="20400"/>
                </a:lnTo>
                <a:lnTo>
                  <a:pt x="1964" y="10800"/>
                </a:lnTo>
                <a:lnTo>
                  <a:pt x="3927" y="10800"/>
                </a:lnTo>
                <a:lnTo>
                  <a:pt x="3927" y="12001"/>
                </a:lnTo>
                <a:cubicBezTo>
                  <a:pt x="3927" y="12662"/>
                  <a:pt x="4367" y="13200"/>
                  <a:pt x="4909" y="13200"/>
                </a:cubicBezTo>
                <a:lnTo>
                  <a:pt x="6873" y="13200"/>
                </a:lnTo>
                <a:cubicBezTo>
                  <a:pt x="7414" y="13200"/>
                  <a:pt x="7855" y="12662"/>
                  <a:pt x="7855" y="12001"/>
                </a:cubicBezTo>
                <a:lnTo>
                  <a:pt x="7855" y="10800"/>
                </a:lnTo>
                <a:lnTo>
                  <a:pt x="13745" y="10800"/>
                </a:lnTo>
                <a:lnTo>
                  <a:pt x="13745" y="12001"/>
                </a:lnTo>
                <a:cubicBezTo>
                  <a:pt x="13745" y="12662"/>
                  <a:pt x="14186" y="13200"/>
                  <a:pt x="14727" y="13200"/>
                </a:cubicBezTo>
                <a:lnTo>
                  <a:pt x="16691" y="13200"/>
                </a:lnTo>
                <a:cubicBezTo>
                  <a:pt x="17233" y="13200"/>
                  <a:pt x="17673" y="12662"/>
                  <a:pt x="17673" y="12001"/>
                </a:cubicBezTo>
                <a:lnTo>
                  <a:pt x="17673" y="10800"/>
                </a:lnTo>
                <a:lnTo>
                  <a:pt x="19636" y="10800"/>
                </a:lnTo>
                <a:cubicBezTo>
                  <a:pt x="19636" y="10800"/>
                  <a:pt x="19636" y="20400"/>
                  <a:pt x="19636" y="20400"/>
                </a:cubicBezTo>
                <a:close/>
                <a:moveTo>
                  <a:pt x="8836" y="1200"/>
                </a:moveTo>
                <a:lnTo>
                  <a:pt x="12764" y="1200"/>
                </a:lnTo>
                <a:cubicBezTo>
                  <a:pt x="13305" y="1200"/>
                  <a:pt x="13745" y="1738"/>
                  <a:pt x="13745" y="2400"/>
                </a:cubicBezTo>
                <a:lnTo>
                  <a:pt x="7855" y="2400"/>
                </a:lnTo>
                <a:cubicBezTo>
                  <a:pt x="7855" y="1738"/>
                  <a:pt x="8295" y="1200"/>
                  <a:pt x="8836" y="1200"/>
                </a:cubicBezTo>
                <a:moveTo>
                  <a:pt x="20618" y="2400"/>
                </a:moveTo>
                <a:lnTo>
                  <a:pt x="14727" y="2400"/>
                </a:lnTo>
                <a:cubicBezTo>
                  <a:pt x="14727" y="1075"/>
                  <a:pt x="13848" y="0"/>
                  <a:pt x="12764" y="0"/>
                </a:cubicBezTo>
                <a:lnTo>
                  <a:pt x="8836" y="0"/>
                </a:lnTo>
                <a:cubicBezTo>
                  <a:pt x="7752" y="0"/>
                  <a:pt x="6873" y="1075"/>
                  <a:pt x="6873" y="2400"/>
                </a:cubicBezTo>
                <a:lnTo>
                  <a:pt x="982" y="2400"/>
                </a:lnTo>
                <a:cubicBezTo>
                  <a:pt x="440" y="2400"/>
                  <a:pt x="0" y="2938"/>
                  <a:pt x="0" y="3601"/>
                </a:cubicBezTo>
                <a:lnTo>
                  <a:pt x="0" y="9600"/>
                </a:lnTo>
                <a:cubicBezTo>
                  <a:pt x="0" y="10262"/>
                  <a:pt x="440" y="10800"/>
                  <a:pt x="982" y="10800"/>
                </a:cubicBezTo>
                <a:lnTo>
                  <a:pt x="982" y="20400"/>
                </a:lnTo>
                <a:cubicBezTo>
                  <a:pt x="982" y="21062"/>
                  <a:pt x="1422" y="21600"/>
                  <a:pt x="1964" y="21600"/>
                </a:cubicBezTo>
                <a:lnTo>
                  <a:pt x="19636" y="21600"/>
                </a:lnTo>
                <a:cubicBezTo>
                  <a:pt x="20178" y="21600"/>
                  <a:pt x="20618" y="21062"/>
                  <a:pt x="20618" y="20400"/>
                </a:cubicBez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3601"/>
                </a:lnTo>
                <a:cubicBezTo>
                  <a:pt x="21600" y="2938"/>
                  <a:pt x="21160" y="2400"/>
                  <a:pt x="20618" y="24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6" name="Shape 2430"/>
          <p:cNvSpPr/>
          <p:nvPr/>
        </p:nvSpPr>
        <p:spPr>
          <a:xfrm>
            <a:off x="10259517" y="6191922"/>
            <a:ext cx="512166" cy="512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784726" y="5901682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Shape 2413"/>
          <p:cNvSpPr/>
          <p:nvPr/>
        </p:nvSpPr>
        <p:spPr>
          <a:xfrm>
            <a:off x="10259517" y="8267428"/>
            <a:ext cx="512166" cy="5004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784726" y="7971371"/>
            <a:ext cx="6503274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78925" y="4389787"/>
            <a:ext cx="551477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78926" y="5224892"/>
            <a:ext cx="558615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1845422" y="639253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778925" y="7164391"/>
            <a:ext cx="5586154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505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3125587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2306886 w 2574384"/>
              <a:gd name="connsiteY5" fmla="*/ 2105887 h 2815436"/>
              <a:gd name="connsiteX6" fmla="*/ 2347261 w 2574384"/>
              <a:gd name="connsiteY6" fmla="*/ 2180273 h 2815436"/>
              <a:gd name="connsiteX7" fmla="*/ 2383190 w 2574384"/>
              <a:gd name="connsiteY7" fmla="*/ 2358236 h 2815436"/>
              <a:gd name="connsiteX8" fmla="*/ 1925990 w 2574384"/>
              <a:gd name="connsiteY8" fmla="*/ 2815436 h 2815436"/>
              <a:gd name="connsiteX9" fmla="*/ 1546872 w 2574384"/>
              <a:gd name="connsiteY9" fmla="*/ 2613861 h 2815436"/>
              <a:gd name="connsiteX10" fmla="*/ 1505389 w 2574384"/>
              <a:gd name="connsiteY10" fmla="*/ 2537433 h 2815436"/>
              <a:gd name="connsiteX11" fmla="*/ 1287192 w 2574384"/>
              <a:gd name="connsiteY11" fmla="*/ 2654916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2306886" y="2105887"/>
                </a:lnTo>
                <a:lnTo>
                  <a:pt x="2347261" y="2180273"/>
                </a:lnTo>
                <a:cubicBezTo>
                  <a:pt x="2370397" y="2234972"/>
                  <a:pt x="2383190" y="2295110"/>
                  <a:pt x="2383190" y="2358236"/>
                </a:cubicBezTo>
                <a:cubicBezTo>
                  <a:pt x="2383190" y="2610741"/>
                  <a:pt x="2178495" y="2815436"/>
                  <a:pt x="1925990" y="2815436"/>
                </a:cubicBezTo>
                <a:cubicBezTo>
                  <a:pt x="1768174" y="2815436"/>
                  <a:pt x="1629035" y="2735477"/>
                  <a:pt x="1546872" y="2613861"/>
                </a:cubicBezTo>
                <a:lnTo>
                  <a:pt x="1505389" y="2537433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5785662" y="2114010"/>
            <a:ext cx="2574384" cy="2815436"/>
          </a:xfrm>
          <a:custGeom>
            <a:avLst/>
            <a:gdLst>
              <a:gd name="connsiteX0" fmla="*/ 1287192 w 2574384"/>
              <a:gd name="connsiteY0" fmla="*/ 0 h 2815436"/>
              <a:gd name="connsiteX1" fmla="*/ 2574383 w 2574384"/>
              <a:gd name="connsiteY1" fmla="*/ 693056 h 2815436"/>
              <a:gd name="connsiteX2" fmla="*/ 2574384 w 2574384"/>
              <a:gd name="connsiteY2" fmla="*/ 693056 h 2815436"/>
              <a:gd name="connsiteX3" fmla="*/ 2574384 w 2574384"/>
              <a:gd name="connsiteY3" fmla="*/ 1961860 h 2815436"/>
              <a:gd name="connsiteX4" fmla="*/ 2574383 w 2574384"/>
              <a:gd name="connsiteY4" fmla="*/ 1961860 h 2815436"/>
              <a:gd name="connsiteX5" fmla="*/ 1287192 w 2574384"/>
              <a:gd name="connsiteY5" fmla="*/ 2654916 h 2815436"/>
              <a:gd name="connsiteX6" fmla="*/ 1071715 w 2574384"/>
              <a:gd name="connsiteY6" fmla="*/ 2538898 h 2815436"/>
              <a:gd name="connsiteX7" fmla="*/ 1031027 w 2574384"/>
              <a:gd name="connsiteY7" fmla="*/ 2613861 h 2815436"/>
              <a:gd name="connsiteX8" fmla="*/ 651909 w 2574384"/>
              <a:gd name="connsiteY8" fmla="*/ 2815436 h 2815436"/>
              <a:gd name="connsiteX9" fmla="*/ 194709 w 2574384"/>
              <a:gd name="connsiteY9" fmla="*/ 2358236 h 2815436"/>
              <a:gd name="connsiteX10" fmla="*/ 230638 w 2574384"/>
              <a:gd name="connsiteY10" fmla="*/ 2180273 h 2815436"/>
              <a:gd name="connsiteX11" fmla="*/ 270218 w 2574384"/>
              <a:gd name="connsiteY11" fmla="*/ 2107352 h 2815436"/>
              <a:gd name="connsiteX12" fmla="*/ 0 w 2574384"/>
              <a:gd name="connsiteY12" fmla="*/ 1961860 h 2815436"/>
              <a:gd name="connsiteX13" fmla="*/ 1 w 2574384"/>
              <a:gd name="connsiteY13" fmla="*/ 1961860 h 2815436"/>
              <a:gd name="connsiteX14" fmla="*/ 1 w 2574384"/>
              <a:gd name="connsiteY14" fmla="*/ 693056 h 2815436"/>
              <a:gd name="connsiteX15" fmla="*/ 0 w 2574384"/>
              <a:gd name="connsiteY15" fmla="*/ 693056 h 2815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74384" h="281543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1071715" y="2538898"/>
                </a:lnTo>
                <a:lnTo>
                  <a:pt x="1031027" y="2613861"/>
                </a:lnTo>
                <a:cubicBezTo>
                  <a:pt x="948865" y="2735477"/>
                  <a:pt x="809725" y="2815436"/>
                  <a:pt x="651909" y="2815436"/>
                </a:cubicBezTo>
                <a:cubicBezTo>
                  <a:pt x="399404" y="2815436"/>
                  <a:pt x="194709" y="2610741"/>
                  <a:pt x="194709" y="2358236"/>
                </a:cubicBezTo>
                <a:cubicBezTo>
                  <a:pt x="194709" y="2295110"/>
                  <a:pt x="207502" y="2234972"/>
                  <a:pt x="230638" y="2180273"/>
                </a:cubicBezTo>
                <a:lnTo>
                  <a:pt x="270218" y="2107352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6632279" y="4158942"/>
            <a:ext cx="3031584" cy="2654916"/>
          </a:xfrm>
          <a:custGeom>
            <a:avLst/>
            <a:gdLst>
              <a:gd name="connsiteX0" fmla="*/ 1744392 w 3031584"/>
              <a:gd name="connsiteY0" fmla="*/ 0 h 2654916"/>
              <a:gd name="connsiteX1" fmla="*/ 3031583 w 3031584"/>
              <a:gd name="connsiteY1" fmla="*/ 693056 h 2654916"/>
              <a:gd name="connsiteX2" fmla="*/ 3031584 w 3031584"/>
              <a:gd name="connsiteY2" fmla="*/ 693056 h 2654916"/>
              <a:gd name="connsiteX3" fmla="*/ 3031584 w 3031584"/>
              <a:gd name="connsiteY3" fmla="*/ 1961860 h 2654916"/>
              <a:gd name="connsiteX4" fmla="*/ 3031583 w 3031584"/>
              <a:gd name="connsiteY4" fmla="*/ 1961860 h 2654916"/>
              <a:gd name="connsiteX5" fmla="*/ 1744392 w 3031584"/>
              <a:gd name="connsiteY5" fmla="*/ 2654916 h 2654916"/>
              <a:gd name="connsiteX6" fmla="*/ 457200 w 3031584"/>
              <a:gd name="connsiteY6" fmla="*/ 1961860 h 2654916"/>
              <a:gd name="connsiteX7" fmla="*/ 457201 w 3031584"/>
              <a:gd name="connsiteY7" fmla="*/ 1961860 h 2654916"/>
              <a:gd name="connsiteX8" fmla="*/ 457201 w 3031584"/>
              <a:gd name="connsiteY8" fmla="*/ 1784658 h 2654916"/>
              <a:gd name="connsiteX9" fmla="*/ 457200 w 3031584"/>
              <a:gd name="connsiteY9" fmla="*/ 1784658 h 2654916"/>
              <a:gd name="connsiteX10" fmla="*/ 0 w 3031584"/>
              <a:gd name="connsiteY10" fmla="*/ 1327458 h 2654916"/>
              <a:gd name="connsiteX11" fmla="*/ 457200 w 3031584"/>
              <a:gd name="connsiteY11" fmla="*/ 870258 h 2654916"/>
              <a:gd name="connsiteX12" fmla="*/ 457201 w 3031584"/>
              <a:gd name="connsiteY12" fmla="*/ 870258 h 2654916"/>
              <a:gd name="connsiteX13" fmla="*/ 457201 w 3031584"/>
              <a:gd name="connsiteY13" fmla="*/ 693056 h 2654916"/>
              <a:gd name="connsiteX14" fmla="*/ 457200 w 3031584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31584" h="2654916">
                <a:moveTo>
                  <a:pt x="1744392" y="0"/>
                </a:moveTo>
                <a:lnTo>
                  <a:pt x="3031583" y="693056"/>
                </a:lnTo>
                <a:lnTo>
                  <a:pt x="3031584" y="693056"/>
                </a:lnTo>
                <a:lnTo>
                  <a:pt x="3031584" y="1961860"/>
                </a:lnTo>
                <a:lnTo>
                  <a:pt x="3031583" y="1961860"/>
                </a:lnTo>
                <a:lnTo>
                  <a:pt x="1744392" y="2654916"/>
                </a:lnTo>
                <a:lnTo>
                  <a:pt x="457200" y="1961860"/>
                </a:lnTo>
                <a:lnTo>
                  <a:pt x="457201" y="1961860"/>
                </a:lnTo>
                <a:lnTo>
                  <a:pt x="457201" y="1784658"/>
                </a:lnTo>
                <a:lnTo>
                  <a:pt x="457200" y="1784658"/>
                </a:lnTo>
                <a:cubicBezTo>
                  <a:pt x="204695" y="1784658"/>
                  <a:pt x="0" y="1579963"/>
                  <a:pt x="0" y="1327458"/>
                </a:cubicBezTo>
                <a:cubicBezTo>
                  <a:pt x="0" y="1074953"/>
                  <a:pt x="204695" y="870258"/>
                  <a:pt x="457200" y="870258"/>
                </a:cubicBezTo>
                <a:lnTo>
                  <a:pt x="457201" y="870258"/>
                </a:lnTo>
                <a:lnTo>
                  <a:pt x="457201" y="693056"/>
                </a:lnTo>
                <a:lnTo>
                  <a:pt x="45720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828800" y="4158942"/>
            <a:ext cx="3003132" cy="2654916"/>
          </a:xfrm>
          <a:custGeom>
            <a:avLst/>
            <a:gdLst>
              <a:gd name="connsiteX0" fmla="*/ 1287192 w 3003132"/>
              <a:gd name="connsiteY0" fmla="*/ 0 h 2654916"/>
              <a:gd name="connsiteX1" fmla="*/ 2574383 w 3003132"/>
              <a:gd name="connsiteY1" fmla="*/ 693056 h 2654916"/>
              <a:gd name="connsiteX2" fmla="*/ 2574384 w 3003132"/>
              <a:gd name="connsiteY2" fmla="*/ 693056 h 2654916"/>
              <a:gd name="connsiteX3" fmla="*/ 2574384 w 3003132"/>
              <a:gd name="connsiteY3" fmla="*/ 853922 h 2654916"/>
              <a:gd name="connsiteX4" fmla="*/ 2638074 w 3003132"/>
              <a:gd name="connsiteY4" fmla="*/ 860343 h 2654916"/>
              <a:gd name="connsiteX5" fmla="*/ 3003132 w 3003132"/>
              <a:gd name="connsiteY5" fmla="*/ 1308254 h 2654916"/>
              <a:gd name="connsiteX6" fmla="*/ 2638074 w 3003132"/>
              <a:gd name="connsiteY6" fmla="*/ 1756166 h 2654916"/>
              <a:gd name="connsiteX7" fmla="*/ 2574384 w 3003132"/>
              <a:gd name="connsiteY7" fmla="*/ 1762586 h 2654916"/>
              <a:gd name="connsiteX8" fmla="*/ 2574384 w 3003132"/>
              <a:gd name="connsiteY8" fmla="*/ 1961860 h 2654916"/>
              <a:gd name="connsiteX9" fmla="*/ 2574383 w 3003132"/>
              <a:gd name="connsiteY9" fmla="*/ 1961860 h 2654916"/>
              <a:gd name="connsiteX10" fmla="*/ 1287192 w 3003132"/>
              <a:gd name="connsiteY10" fmla="*/ 2654916 h 2654916"/>
              <a:gd name="connsiteX11" fmla="*/ 0 w 3003132"/>
              <a:gd name="connsiteY11" fmla="*/ 1961860 h 2654916"/>
              <a:gd name="connsiteX12" fmla="*/ 1 w 3003132"/>
              <a:gd name="connsiteY12" fmla="*/ 1961860 h 2654916"/>
              <a:gd name="connsiteX13" fmla="*/ 1 w 3003132"/>
              <a:gd name="connsiteY13" fmla="*/ 693056 h 2654916"/>
              <a:gd name="connsiteX14" fmla="*/ 0 w 3003132"/>
              <a:gd name="connsiteY14" fmla="*/ 693056 h 26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3132" h="2654916">
                <a:moveTo>
                  <a:pt x="1287192" y="0"/>
                </a:moveTo>
                <a:lnTo>
                  <a:pt x="2574383" y="693056"/>
                </a:lnTo>
                <a:lnTo>
                  <a:pt x="2574384" y="693056"/>
                </a:lnTo>
                <a:lnTo>
                  <a:pt x="2574384" y="853922"/>
                </a:lnTo>
                <a:lnTo>
                  <a:pt x="2638074" y="860343"/>
                </a:lnTo>
                <a:cubicBezTo>
                  <a:pt x="2846412" y="902975"/>
                  <a:pt x="3003132" y="1087312"/>
                  <a:pt x="3003132" y="1308254"/>
                </a:cubicBezTo>
                <a:cubicBezTo>
                  <a:pt x="3003132" y="1529196"/>
                  <a:pt x="2846412" y="1713533"/>
                  <a:pt x="2638074" y="1756166"/>
                </a:cubicBezTo>
                <a:lnTo>
                  <a:pt x="2574384" y="1762586"/>
                </a:lnTo>
                <a:lnTo>
                  <a:pt x="2574384" y="1961860"/>
                </a:lnTo>
                <a:lnTo>
                  <a:pt x="2574383" y="1961860"/>
                </a:lnTo>
                <a:lnTo>
                  <a:pt x="1287192" y="2654916"/>
                </a:lnTo>
                <a:lnTo>
                  <a:pt x="0" y="1961860"/>
                </a:lnTo>
                <a:lnTo>
                  <a:pt x="1" y="1961860"/>
                </a:lnTo>
                <a:lnTo>
                  <a:pt x="1" y="693056"/>
                </a:lnTo>
                <a:lnTo>
                  <a:pt x="0" y="693056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125587" y="6004946"/>
            <a:ext cx="2574384" cy="2853844"/>
          </a:xfrm>
          <a:custGeom>
            <a:avLst/>
            <a:gdLst>
              <a:gd name="connsiteX0" fmla="*/ 1920719 w 2574384"/>
              <a:gd name="connsiteY0" fmla="*/ 0 h 2853844"/>
              <a:gd name="connsiteX1" fmla="*/ 2377919 w 2574384"/>
              <a:gd name="connsiteY1" fmla="*/ 457200 h 2853844"/>
              <a:gd name="connsiteX2" fmla="*/ 2299837 w 2574384"/>
              <a:gd name="connsiteY2" fmla="*/ 712825 h 2853844"/>
              <a:gd name="connsiteX3" fmla="*/ 2281934 w 2574384"/>
              <a:gd name="connsiteY3" fmla="*/ 734523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1287192 w 2574384"/>
              <a:gd name="connsiteY13" fmla="*/ 198928 h 2853844"/>
              <a:gd name="connsiteX14" fmla="*/ 1490412 w 2574384"/>
              <a:gd name="connsiteY14" fmla="*/ 308347 h 2853844"/>
              <a:gd name="connsiteX15" fmla="*/ 1499448 w 2574384"/>
              <a:gd name="connsiteY15" fmla="*/ 279237 h 2853844"/>
              <a:gd name="connsiteX16" fmla="*/ 192071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1920719" y="0"/>
                </a:moveTo>
                <a:cubicBezTo>
                  <a:pt x="2173224" y="0"/>
                  <a:pt x="2377919" y="204695"/>
                  <a:pt x="2377919" y="457200"/>
                </a:cubicBezTo>
                <a:cubicBezTo>
                  <a:pt x="2377919" y="551890"/>
                  <a:pt x="2349134" y="639856"/>
                  <a:pt x="2299837" y="712825"/>
                </a:cubicBezTo>
                <a:lnTo>
                  <a:pt x="2281934" y="734523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1287192" y="198928"/>
                </a:lnTo>
                <a:lnTo>
                  <a:pt x="1490412" y="308347"/>
                </a:lnTo>
                <a:lnTo>
                  <a:pt x="1499448" y="279237"/>
                </a:lnTo>
                <a:cubicBezTo>
                  <a:pt x="1568855" y="115141"/>
                  <a:pt x="1731340" y="0"/>
                  <a:pt x="192071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5785662" y="6004946"/>
            <a:ext cx="2574384" cy="2853844"/>
          </a:xfrm>
          <a:custGeom>
            <a:avLst/>
            <a:gdLst>
              <a:gd name="connsiteX0" fmla="*/ 651909 w 2574384"/>
              <a:gd name="connsiteY0" fmla="*/ 0 h 2853844"/>
              <a:gd name="connsiteX1" fmla="*/ 1073180 w 2574384"/>
              <a:gd name="connsiteY1" fmla="*/ 279237 h 2853844"/>
              <a:gd name="connsiteX2" fmla="*/ 1082468 w 2574384"/>
              <a:gd name="connsiteY2" fmla="*/ 309157 h 2853844"/>
              <a:gd name="connsiteX3" fmla="*/ 1287192 w 2574384"/>
              <a:gd name="connsiteY3" fmla="*/ 198928 h 2853844"/>
              <a:gd name="connsiteX4" fmla="*/ 2574383 w 2574384"/>
              <a:gd name="connsiteY4" fmla="*/ 891985 h 2853844"/>
              <a:gd name="connsiteX5" fmla="*/ 2574384 w 2574384"/>
              <a:gd name="connsiteY5" fmla="*/ 891985 h 2853844"/>
              <a:gd name="connsiteX6" fmla="*/ 2574384 w 2574384"/>
              <a:gd name="connsiteY6" fmla="*/ 2160788 h 2853844"/>
              <a:gd name="connsiteX7" fmla="*/ 2574383 w 2574384"/>
              <a:gd name="connsiteY7" fmla="*/ 2160788 h 2853844"/>
              <a:gd name="connsiteX8" fmla="*/ 1287192 w 2574384"/>
              <a:gd name="connsiteY8" fmla="*/ 2853844 h 2853844"/>
              <a:gd name="connsiteX9" fmla="*/ 0 w 2574384"/>
              <a:gd name="connsiteY9" fmla="*/ 2160788 h 2853844"/>
              <a:gd name="connsiteX10" fmla="*/ 1 w 2574384"/>
              <a:gd name="connsiteY10" fmla="*/ 2160788 h 2853844"/>
              <a:gd name="connsiteX11" fmla="*/ 1 w 2574384"/>
              <a:gd name="connsiteY11" fmla="*/ 891985 h 2853844"/>
              <a:gd name="connsiteX12" fmla="*/ 0 w 2574384"/>
              <a:gd name="connsiteY12" fmla="*/ 891985 h 2853844"/>
              <a:gd name="connsiteX13" fmla="*/ 291234 w 2574384"/>
              <a:gd name="connsiteY13" fmla="*/ 735177 h 2853844"/>
              <a:gd name="connsiteX14" fmla="*/ 272791 w 2574384"/>
              <a:gd name="connsiteY14" fmla="*/ 712825 h 2853844"/>
              <a:gd name="connsiteX15" fmla="*/ 194709 w 2574384"/>
              <a:gd name="connsiteY15" fmla="*/ 457200 h 2853844"/>
              <a:gd name="connsiteX16" fmla="*/ 651909 w 2574384"/>
              <a:gd name="connsiteY16" fmla="*/ 0 h 285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74384" h="2853844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2574383" y="891985"/>
                </a:lnTo>
                <a:lnTo>
                  <a:pt x="2574384" y="891985"/>
                </a:lnTo>
                <a:lnTo>
                  <a:pt x="2574384" y="2160788"/>
                </a:lnTo>
                <a:lnTo>
                  <a:pt x="2574383" y="2160788"/>
                </a:lnTo>
                <a:lnTo>
                  <a:pt x="1287192" y="2853844"/>
                </a:lnTo>
                <a:lnTo>
                  <a:pt x="0" y="2160788"/>
                </a:lnTo>
                <a:lnTo>
                  <a:pt x="1" y="2160788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127000" dist="1016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3706463" y="3172358"/>
            <a:ext cx="1993508" cy="1757088"/>
          </a:xfrm>
          <a:custGeom>
            <a:avLst/>
            <a:gdLst>
              <a:gd name="connsiteX0" fmla="*/ 1993508 w 1993508"/>
              <a:gd name="connsiteY0" fmla="*/ 0 h 1757088"/>
              <a:gd name="connsiteX1" fmla="*/ 1993508 w 1993508"/>
              <a:gd name="connsiteY1" fmla="*/ 903512 h 1757088"/>
              <a:gd name="connsiteX2" fmla="*/ 1993507 w 1993508"/>
              <a:gd name="connsiteY2" fmla="*/ 903512 h 1757088"/>
              <a:gd name="connsiteX3" fmla="*/ 1726010 w 1993508"/>
              <a:gd name="connsiteY3" fmla="*/ 1047539 h 1757088"/>
              <a:gd name="connsiteX4" fmla="*/ 1766385 w 1993508"/>
              <a:gd name="connsiteY4" fmla="*/ 1121925 h 1757088"/>
              <a:gd name="connsiteX5" fmla="*/ 1802314 w 1993508"/>
              <a:gd name="connsiteY5" fmla="*/ 1299888 h 1757088"/>
              <a:gd name="connsiteX6" fmla="*/ 1345114 w 1993508"/>
              <a:gd name="connsiteY6" fmla="*/ 1757088 h 1757088"/>
              <a:gd name="connsiteX7" fmla="*/ 965996 w 1993508"/>
              <a:gd name="connsiteY7" fmla="*/ 1555513 h 1757088"/>
              <a:gd name="connsiteX8" fmla="*/ 924513 w 1993508"/>
              <a:gd name="connsiteY8" fmla="*/ 1479085 h 1757088"/>
              <a:gd name="connsiteX9" fmla="*/ 706316 w 1993508"/>
              <a:gd name="connsiteY9" fmla="*/ 1596568 h 1757088"/>
              <a:gd name="connsiteX10" fmla="*/ 0 w 1993508"/>
              <a:gd name="connsiteY10" fmla="*/ 1216270 h 1757088"/>
              <a:gd name="connsiteX11" fmla="*/ 3060 w 1993508"/>
              <a:gd name="connsiteY11" fmla="*/ 1209917 h 1757088"/>
              <a:gd name="connsiteX12" fmla="*/ 1803031 w 1993508"/>
              <a:gd name="connsiteY12" fmla="*/ 9618 h 1757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3508" h="1757088">
                <a:moveTo>
                  <a:pt x="1993508" y="0"/>
                </a:moveTo>
                <a:lnTo>
                  <a:pt x="1993508" y="903512"/>
                </a:lnTo>
                <a:lnTo>
                  <a:pt x="1993507" y="903512"/>
                </a:lnTo>
                <a:lnTo>
                  <a:pt x="1726010" y="1047539"/>
                </a:lnTo>
                <a:lnTo>
                  <a:pt x="1766385" y="1121925"/>
                </a:lnTo>
                <a:cubicBezTo>
                  <a:pt x="1789521" y="1176624"/>
                  <a:pt x="1802314" y="1236762"/>
                  <a:pt x="1802314" y="1299888"/>
                </a:cubicBezTo>
                <a:cubicBezTo>
                  <a:pt x="1802314" y="1552393"/>
                  <a:pt x="1597619" y="1757088"/>
                  <a:pt x="1345114" y="1757088"/>
                </a:cubicBezTo>
                <a:cubicBezTo>
                  <a:pt x="1187298" y="1757088"/>
                  <a:pt x="1048159" y="1677129"/>
                  <a:pt x="965996" y="1555513"/>
                </a:cubicBezTo>
                <a:lnTo>
                  <a:pt x="924513" y="1479085"/>
                </a:lnTo>
                <a:lnTo>
                  <a:pt x="706316" y="1596568"/>
                </a:lnTo>
                <a:lnTo>
                  <a:pt x="0" y="1216270"/>
                </a:lnTo>
                <a:lnTo>
                  <a:pt x="3060" y="1209917"/>
                </a:lnTo>
                <a:cubicBezTo>
                  <a:pt x="359655" y="553485"/>
                  <a:pt x="1024331" y="88700"/>
                  <a:pt x="1803031" y="9618"/>
                </a:cubicBezTo>
                <a:close/>
              </a:path>
            </a:pathLst>
          </a:custGeom>
          <a:solidFill>
            <a:schemeClr val="accent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5785662" y="3172004"/>
            <a:ext cx="1999090" cy="1757443"/>
          </a:xfrm>
          <a:custGeom>
            <a:avLst/>
            <a:gdLst>
              <a:gd name="connsiteX0" fmla="*/ 1 w 1999090"/>
              <a:gd name="connsiteY0" fmla="*/ 0 h 1757443"/>
              <a:gd name="connsiteX1" fmla="*/ 197506 w 1999090"/>
              <a:gd name="connsiteY1" fmla="*/ 9973 h 1757443"/>
              <a:gd name="connsiteX2" fmla="*/ 1997477 w 1999090"/>
              <a:gd name="connsiteY2" fmla="*/ 1210272 h 1757443"/>
              <a:gd name="connsiteX3" fmla="*/ 1999090 w 1999090"/>
              <a:gd name="connsiteY3" fmla="*/ 1213620 h 1757443"/>
              <a:gd name="connsiteX4" fmla="*/ 1287192 w 1999090"/>
              <a:gd name="connsiteY4" fmla="*/ 1596923 h 1757443"/>
              <a:gd name="connsiteX5" fmla="*/ 1071715 w 1999090"/>
              <a:gd name="connsiteY5" fmla="*/ 1480905 h 1757443"/>
              <a:gd name="connsiteX6" fmla="*/ 1031027 w 1999090"/>
              <a:gd name="connsiteY6" fmla="*/ 1555868 h 1757443"/>
              <a:gd name="connsiteX7" fmla="*/ 651909 w 1999090"/>
              <a:gd name="connsiteY7" fmla="*/ 1757443 h 1757443"/>
              <a:gd name="connsiteX8" fmla="*/ 194709 w 1999090"/>
              <a:gd name="connsiteY8" fmla="*/ 1300243 h 1757443"/>
              <a:gd name="connsiteX9" fmla="*/ 230638 w 1999090"/>
              <a:gd name="connsiteY9" fmla="*/ 1122280 h 1757443"/>
              <a:gd name="connsiteX10" fmla="*/ 270218 w 1999090"/>
              <a:gd name="connsiteY10" fmla="*/ 1049359 h 1757443"/>
              <a:gd name="connsiteX11" fmla="*/ 0 w 1999090"/>
              <a:gd name="connsiteY11" fmla="*/ 903867 h 1757443"/>
              <a:gd name="connsiteX12" fmla="*/ 1 w 1999090"/>
              <a:gd name="connsiteY12" fmla="*/ 903867 h 1757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99090" h="1757443">
                <a:moveTo>
                  <a:pt x="1" y="0"/>
                </a:moveTo>
                <a:lnTo>
                  <a:pt x="197506" y="9973"/>
                </a:lnTo>
                <a:cubicBezTo>
                  <a:pt x="976206" y="89055"/>
                  <a:pt x="1640882" y="553840"/>
                  <a:pt x="1997477" y="1210272"/>
                </a:cubicBezTo>
                <a:lnTo>
                  <a:pt x="1999090" y="1213620"/>
                </a:lnTo>
                <a:lnTo>
                  <a:pt x="1287192" y="1596923"/>
                </a:lnTo>
                <a:lnTo>
                  <a:pt x="1071715" y="1480905"/>
                </a:lnTo>
                <a:lnTo>
                  <a:pt x="1031027" y="1555868"/>
                </a:lnTo>
                <a:cubicBezTo>
                  <a:pt x="948865" y="1677484"/>
                  <a:pt x="809725" y="1757443"/>
                  <a:pt x="651909" y="1757443"/>
                </a:cubicBezTo>
                <a:cubicBezTo>
                  <a:pt x="399404" y="1757443"/>
                  <a:pt x="194709" y="1552748"/>
                  <a:pt x="194709" y="1300243"/>
                </a:cubicBezTo>
                <a:cubicBezTo>
                  <a:pt x="194709" y="1237117"/>
                  <a:pt x="207502" y="1176979"/>
                  <a:pt x="230638" y="1122280"/>
                </a:cubicBezTo>
                <a:lnTo>
                  <a:pt x="270218" y="1049359"/>
                </a:lnTo>
                <a:lnTo>
                  <a:pt x="0" y="903867"/>
                </a:lnTo>
                <a:lnTo>
                  <a:pt x="1" y="903867"/>
                </a:lnTo>
                <a:close/>
              </a:path>
            </a:pathLst>
          </a:custGeom>
          <a:solidFill>
            <a:schemeClr val="accent2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6632280" y="4458695"/>
            <a:ext cx="1430435" cy="2055413"/>
          </a:xfrm>
          <a:custGeom>
            <a:avLst/>
            <a:gdLst>
              <a:gd name="connsiteX0" fmla="*/ 1187673 w 1430435"/>
              <a:gd name="connsiteY0" fmla="*/ 0 h 2055413"/>
              <a:gd name="connsiteX1" fmla="*/ 1248402 w 1430435"/>
              <a:gd name="connsiteY1" fmla="*/ 126065 h 2055413"/>
              <a:gd name="connsiteX2" fmla="*/ 1430435 w 1430435"/>
              <a:gd name="connsiteY2" fmla="*/ 1027706 h 2055413"/>
              <a:gd name="connsiteX3" fmla="*/ 1248402 w 1430435"/>
              <a:gd name="connsiteY3" fmla="*/ 1929347 h 2055413"/>
              <a:gd name="connsiteX4" fmla="*/ 1187673 w 1430435"/>
              <a:gd name="connsiteY4" fmla="*/ 2055413 h 2055413"/>
              <a:gd name="connsiteX5" fmla="*/ 457200 w 1430435"/>
              <a:gd name="connsiteY5" fmla="*/ 1662108 h 2055413"/>
              <a:gd name="connsiteX6" fmla="*/ 457201 w 1430435"/>
              <a:gd name="connsiteY6" fmla="*/ 1662108 h 2055413"/>
              <a:gd name="connsiteX7" fmla="*/ 457201 w 1430435"/>
              <a:gd name="connsiteY7" fmla="*/ 1484906 h 2055413"/>
              <a:gd name="connsiteX8" fmla="*/ 457200 w 1430435"/>
              <a:gd name="connsiteY8" fmla="*/ 1484906 h 2055413"/>
              <a:gd name="connsiteX9" fmla="*/ 0 w 1430435"/>
              <a:gd name="connsiteY9" fmla="*/ 1027706 h 2055413"/>
              <a:gd name="connsiteX10" fmla="*/ 457200 w 1430435"/>
              <a:gd name="connsiteY10" fmla="*/ 570506 h 2055413"/>
              <a:gd name="connsiteX11" fmla="*/ 457201 w 1430435"/>
              <a:gd name="connsiteY11" fmla="*/ 570506 h 2055413"/>
              <a:gd name="connsiteX12" fmla="*/ 457201 w 1430435"/>
              <a:gd name="connsiteY12" fmla="*/ 393304 h 2055413"/>
              <a:gd name="connsiteX13" fmla="*/ 457200 w 1430435"/>
              <a:gd name="connsiteY13" fmla="*/ 393304 h 205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0435" h="2055413">
                <a:moveTo>
                  <a:pt x="1187673" y="0"/>
                </a:moveTo>
                <a:lnTo>
                  <a:pt x="1248402" y="126065"/>
                </a:lnTo>
                <a:cubicBezTo>
                  <a:pt x="1365618" y="403194"/>
                  <a:pt x="1430435" y="707881"/>
                  <a:pt x="1430435" y="1027706"/>
                </a:cubicBezTo>
                <a:cubicBezTo>
                  <a:pt x="1430435" y="1347532"/>
                  <a:pt x="1365618" y="1652219"/>
                  <a:pt x="1248402" y="1929347"/>
                </a:cubicBezTo>
                <a:lnTo>
                  <a:pt x="1187673" y="2055413"/>
                </a:lnTo>
                <a:lnTo>
                  <a:pt x="457200" y="1662108"/>
                </a:lnTo>
                <a:lnTo>
                  <a:pt x="457201" y="1662108"/>
                </a:lnTo>
                <a:lnTo>
                  <a:pt x="457201" y="1484906"/>
                </a:lnTo>
                <a:lnTo>
                  <a:pt x="457200" y="1484906"/>
                </a:lnTo>
                <a:cubicBezTo>
                  <a:pt x="204695" y="1484906"/>
                  <a:pt x="0" y="1280211"/>
                  <a:pt x="0" y="1027706"/>
                </a:cubicBezTo>
                <a:cubicBezTo>
                  <a:pt x="0" y="775201"/>
                  <a:pt x="204695" y="570506"/>
                  <a:pt x="457200" y="570506"/>
                </a:cubicBezTo>
                <a:lnTo>
                  <a:pt x="457201" y="570506"/>
                </a:lnTo>
                <a:lnTo>
                  <a:pt x="457201" y="393304"/>
                </a:lnTo>
                <a:lnTo>
                  <a:pt x="457200" y="393304"/>
                </a:lnTo>
                <a:close/>
              </a:path>
            </a:pathLst>
          </a:custGeom>
          <a:solidFill>
            <a:schemeClr val="accent3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5785662" y="6004947"/>
            <a:ext cx="1999090" cy="1795851"/>
          </a:xfrm>
          <a:custGeom>
            <a:avLst/>
            <a:gdLst>
              <a:gd name="connsiteX0" fmla="*/ 651909 w 1999090"/>
              <a:gd name="connsiteY0" fmla="*/ 0 h 1795851"/>
              <a:gd name="connsiteX1" fmla="*/ 1073180 w 1999090"/>
              <a:gd name="connsiteY1" fmla="*/ 279237 h 1795851"/>
              <a:gd name="connsiteX2" fmla="*/ 1082468 w 1999090"/>
              <a:gd name="connsiteY2" fmla="*/ 309157 h 1795851"/>
              <a:gd name="connsiteX3" fmla="*/ 1287192 w 1999090"/>
              <a:gd name="connsiteY3" fmla="*/ 198928 h 1795851"/>
              <a:gd name="connsiteX4" fmla="*/ 1999090 w 1999090"/>
              <a:gd name="connsiteY4" fmla="*/ 582232 h 1795851"/>
              <a:gd name="connsiteX5" fmla="*/ 1997477 w 1999090"/>
              <a:gd name="connsiteY5" fmla="*/ 585580 h 1795851"/>
              <a:gd name="connsiteX6" fmla="*/ 197506 w 1999090"/>
              <a:gd name="connsiteY6" fmla="*/ 1785878 h 1795851"/>
              <a:gd name="connsiteX7" fmla="*/ 1 w 1999090"/>
              <a:gd name="connsiteY7" fmla="*/ 1795851 h 1795851"/>
              <a:gd name="connsiteX8" fmla="*/ 1 w 1999090"/>
              <a:gd name="connsiteY8" fmla="*/ 891985 h 1795851"/>
              <a:gd name="connsiteX9" fmla="*/ 0 w 1999090"/>
              <a:gd name="connsiteY9" fmla="*/ 891985 h 1795851"/>
              <a:gd name="connsiteX10" fmla="*/ 291234 w 1999090"/>
              <a:gd name="connsiteY10" fmla="*/ 735177 h 1795851"/>
              <a:gd name="connsiteX11" fmla="*/ 272791 w 1999090"/>
              <a:gd name="connsiteY11" fmla="*/ 712825 h 1795851"/>
              <a:gd name="connsiteX12" fmla="*/ 194709 w 1999090"/>
              <a:gd name="connsiteY12" fmla="*/ 457200 h 1795851"/>
              <a:gd name="connsiteX13" fmla="*/ 651909 w 1999090"/>
              <a:gd name="connsiteY13" fmla="*/ 0 h 179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9090" h="1795851">
                <a:moveTo>
                  <a:pt x="651909" y="0"/>
                </a:moveTo>
                <a:cubicBezTo>
                  <a:pt x="841288" y="0"/>
                  <a:pt x="1003773" y="115141"/>
                  <a:pt x="1073180" y="279237"/>
                </a:cubicBezTo>
                <a:lnTo>
                  <a:pt x="1082468" y="309157"/>
                </a:lnTo>
                <a:lnTo>
                  <a:pt x="1287192" y="198928"/>
                </a:lnTo>
                <a:lnTo>
                  <a:pt x="1999090" y="582232"/>
                </a:lnTo>
                <a:lnTo>
                  <a:pt x="1997477" y="585580"/>
                </a:lnTo>
                <a:cubicBezTo>
                  <a:pt x="1640882" y="1242012"/>
                  <a:pt x="976206" y="1706797"/>
                  <a:pt x="197506" y="1785878"/>
                </a:cubicBezTo>
                <a:lnTo>
                  <a:pt x="1" y="1795851"/>
                </a:lnTo>
                <a:lnTo>
                  <a:pt x="1" y="891985"/>
                </a:lnTo>
                <a:lnTo>
                  <a:pt x="0" y="891985"/>
                </a:lnTo>
                <a:lnTo>
                  <a:pt x="291234" y="735177"/>
                </a:lnTo>
                <a:lnTo>
                  <a:pt x="272791" y="712825"/>
                </a:lnTo>
                <a:cubicBezTo>
                  <a:pt x="223494" y="639856"/>
                  <a:pt x="194709" y="551890"/>
                  <a:pt x="194709" y="457200"/>
                </a:cubicBezTo>
                <a:cubicBezTo>
                  <a:pt x="194709" y="204695"/>
                  <a:pt x="399404" y="0"/>
                  <a:pt x="651909" y="0"/>
                </a:cubicBezTo>
                <a:close/>
              </a:path>
            </a:pathLst>
          </a:custGeom>
          <a:solidFill>
            <a:schemeClr val="accent5"/>
          </a:solidFill>
          <a:ln w="28575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3429948" y="4458693"/>
            <a:ext cx="1401984" cy="2055414"/>
          </a:xfrm>
          <a:custGeom>
            <a:avLst/>
            <a:gdLst>
              <a:gd name="connsiteX0" fmla="*/ 242762 w 1401984"/>
              <a:gd name="connsiteY0" fmla="*/ 0 h 2055414"/>
              <a:gd name="connsiteX1" fmla="*/ 973235 w 1401984"/>
              <a:gd name="connsiteY1" fmla="*/ 393305 h 2055414"/>
              <a:gd name="connsiteX2" fmla="*/ 973236 w 1401984"/>
              <a:gd name="connsiteY2" fmla="*/ 393305 h 2055414"/>
              <a:gd name="connsiteX3" fmla="*/ 973236 w 1401984"/>
              <a:gd name="connsiteY3" fmla="*/ 554171 h 2055414"/>
              <a:gd name="connsiteX4" fmla="*/ 1036926 w 1401984"/>
              <a:gd name="connsiteY4" fmla="*/ 560592 h 2055414"/>
              <a:gd name="connsiteX5" fmla="*/ 1401984 w 1401984"/>
              <a:gd name="connsiteY5" fmla="*/ 1008503 h 2055414"/>
              <a:gd name="connsiteX6" fmla="*/ 1036926 w 1401984"/>
              <a:gd name="connsiteY6" fmla="*/ 1456415 h 2055414"/>
              <a:gd name="connsiteX7" fmla="*/ 973236 w 1401984"/>
              <a:gd name="connsiteY7" fmla="*/ 1462835 h 2055414"/>
              <a:gd name="connsiteX8" fmla="*/ 973236 w 1401984"/>
              <a:gd name="connsiteY8" fmla="*/ 1662109 h 2055414"/>
              <a:gd name="connsiteX9" fmla="*/ 973235 w 1401984"/>
              <a:gd name="connsiteY9" fmla="*/ 1662109 h 2055414"/>
              <a:gd name="connsiteX10" fmla="*/ 242762 w 1401984"/>
              <a:gd name="connsiteY10" fmla="*/ 2055414 h 2055414"/>
              <a:gd name="connsiteX11" fmla="*/ 182033 w 1401984"/>
              <a:gd name="connsiteY11" fmla="*/ 1929348 h 2055414"/>
              <a:gd name="connsiteX12" fmla="*/ 0 w 1401984"/>
              <a:gd name="connsiteY12" fmla="*/ 1027707 h 2055414"/>
              <a:gd name="connsiteX13" fmla="*/ 182033 w 1401984"/>
              <a:gd name="connsiteY13" fmla="*/ 126066 h 205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01984" h="2055414">
                <a:moveTo>
                  <a:pt x="242762" y="0"/>
                </a:moveTo>
                <a:lnTo>
                  <a:pt x="973235" y="393305"/>
                </a:lnTo>
                <a:lnTo>
                  <a:pt x="973236" y="393305"/>
                </a:lnTo>
                <a:lnTo>
                  <a:pt x="973236" y="554171"/>
                </a:lnTo>
                <a:lnTo>
                  <a:pt x="1036926" y="560592"/>
                </a:lnTo>
                <a:cubicBezTo>
                  <a:pt x="1245264" y="603224"/>
                  <a:pt x="1401984" y="787561"/>
                  <a:pt x="1401984" y="1008503"/>
                </a:cubicBezTo>
                <a:cubicBezTo>
                  <a:pt x="1401984" y="1229445"/>
                  <a:pt x="1245264" y="1413782"/>
                  <a:pt x="1036926" y="1456415"/>
                </a:cubicBezTo>
                <a:lnTo>
                  <a:pt x="973236" y="1462835"/>
                </a:lnTo>
                <a:lnTo>
                  <a:pt x="973236" y="1662109"/>
                </a:lnTo>
                <a:lnTo>
                  <a:pt x="973235" y="1662109"/>
                </a:lnTo>
                <a:lnTo>
                  <a:pt x="242762" y="2055414"/>
                </a:lnTo>
                <a:lnTo>
                  <a:pt x="182033" y="1929348"/>
                </a:lnTo>
                <a:cubicBezTo>
                  <a:pt x="64818" y="1652220"/>
                  <a:pt x="0" y="1347533"/>
                  <a:pt x="0" y="1027707"/>
                </a:cubicBezTo>
                <a:cubicBezTo>
                  <a:pt x="0" y="707882"/>
                  <a:pt x="64818" y="403195"/>
                  <a:pt x="182033" y="12606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28575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3706463" y="6004946"/>
            <a:ext cx="1993508" cy="1795496"/>
          </a:xfrm>
          <a:custGeom>
            <a:avLst/>
            <a:gdLst>
              <a:gd name="connsiteX0" fmla="*/ 1339843 w 1993508"/>
              <a:gd name="connsiteY0" fmla="*/ 0 h 1795496"/>
              <a:gd name="connsiteX1" fmla="*/ 1797043 w 1993508"/>
              <a:gd name="connsiteY1" fmla="*/ 457200 h 1795496"/>
              <a:gd name="connsiteX2" fmla="*/ 1718961 w 1993508"/>
              <a:gd name="connsiteY2" fmla="*/ 712825 h 1795496"/>
              <a:gd name="connsiteX3" fmla="*/ 1701058 w 1993508"/>
              <a:gd name="connsiteY3" fmla="*/ 734523 h 1795496"/>
              <a:gd name="connsiteX4" fmla="*/ 1993507 w 1993508"/>
              <a:gd name="connsiteY4" fmla="*/ 891985 h 1795496"/>
              <a:gd name="connsiteX5" fmla="*/ 1993508 w 1993508"/>
              <a:gd name="connsiteY5" fmla="*/ 891985 h 1795496"/>
              <a:gd name="connsiteX6" fmla="*/ 1993508 w 1993508"/>
              <a:gd name="connsiteY6" fmla="*/ 1795496 h 1795496"/>
              <a:gd name="connsiteX7" fmla="*/ 1803031 w 1993508"/>
              <a:gd name="connsiteY7" fmla="*/ 1785878 h 1795496"/>
              <a:gd name="connsiteX8" fmla="*/ 3060 w 1993508"/>
              <a:gd name="connsiteY8" fmla="*/ 585580 h 1795496"/>
              <a:gd name="connsiteX9" fmla="*/ 0 w 1993508"/>
              <a:gd name="connsiteY9" fmla="*/ 579227 h 1795496"/>
              <a:gd name="connsiteX10" fmla="*/ 706316 w 1993508"/>
              <a:gd name="connsiteY10" fmla="*/ 198928 h 1795496"/>
              <a:gd name="connsiteX11" fmla="*/ 909536 w 1993508"/>
              <a:gd name="connsiteY11" fmla="*/ 308347 h 1795496"/>
              <a:gd name="connsiteX12" fmla="*/ 918572 w 1993508"/>
              <a:gd name="connsiteY12" fmla="*/ 279237 h 1795496"/>
              <a:gd name="connsiteX13" fmla="*/ 1339843 w 1993508"/>
              <a:gd name="connsiteY13" fmla="*/ 0 h 1795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93508" h="1795496">
                <a:moveTo>
                  <a:pt x="1339843" y="0"/>
                </a:moveTo>
                <a:cubicBezTo>
                  <a:pt x="1592348" y="0"/>
                  <a:pt x="1797043" y="204695"/>
                  <a:pt x="1797043" y="457200"/>
                </a:cubicBezTo>
                <a:cubicBezTo>
                  <a:pt x="1797043" y="551890"/>
                  <a:pt x="1768258" y="639856"/>
                  <a:pt x="1718961" y="712825"/>
                </a:cubicBezTo>
                <a:lnTo>
                  <a:pt x="1701058" y="734523"/>
                </a:lnTo>
                <a:lnTo>
                  <a:pt x="1993507" y="891985"/>
                </a:lnTo>
                <a:lnTo>
                  <a:pt x="1993508" y="891985"/>
                </a:lnTo>
                <a:lnTo>
                  <a:pt x="1993508" y="1795496"/>
                </a:lnTo>
                <a:lnTo>
                  <a:pt x="1803031" y="1785878"/>
                </a:lnTo>
                <a:cubicBezTo>
                  <a:pt x="1024331" y="1706797"/>
                  <a:pt x="359655" y="1242012"/>
                  <a:pt x="3060" y="585580"/>
                </a:cubicBezTo>
                <a:lnTo>
                  <a:pt x="0" y="579227"/>
                </a:lnTo>
                <a:lnTo>
                  <a:pt x="706316" y="198928"/>
                </a:lnTo>
                <a:lnTo>
                  <a:pt x="909536" y="308347"/>
                </a:lnTo>
                <a:lnTo>
                  <a:pt x="918572" y="279237"/>
                </a:lnTo>
                <a:cubicBezTo>
                  <a:pt x="987979" y="115141"/>
                  <a:pt x="1150464" y="0"/>
                  <a:pt x="1339843" y="0"/>
                </a:cubicBezTo>
                <a:close/>
              </a:path>
            </a:pathLst>
          </a:custGeom>
          <a:solidFill>
            <a:schemeClr val="accent4"/>
          </a:solidFill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hape 2413"/>
          <p:cNvSpPr/>
          <p:nvPr/>
        </p:nvSpPr>
        <p:spPr>
          <a:xfrm>
            <a:off x="3759514" y="5184133"/>
            <a:ext cx="579331" cy="566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Shape 2429"/>
          <p:cNvSpPr/>
          <p:nvPr/>
        </p:nvSpPr>
        <p:spPr>
          <a:xfrm>
            <a:off x="6364035" y="6674091"/>
            <a:ext cx="473996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00" y="6076"/>
                </a:moveTo>
                <a:cubicBezTo>
                  <a:pt x="14428" y="7109"/>
                  <a:pt x="12685" y="7649"/>
                  <a:pt x="10071" y="7803"/>
                </a:cubicBezTo>
                <a:cubicBezTo>
                  <a:pt x="9806" y="7259"/>
                  <a:pt x="9160" y="6873"/>
                  <a:pt x="8400" y="6873"/>
                </a:cubicBezTo>
                <a:cubicBezTo>
                  <a:pt x="7640" y="6873"/>
                  <a:pt x="6994" y="7259"/>
                  <a:pt x="6729" y="7803"/>
                </a:cubicBezTo>
                <a:cubicBezTo>
                  <a:pt x="4115" y="7649"/>
                  <a:pt x="2372" y="7109"/>
                  <a:pt x="1200" y="6076"/>
                </a:cubicBezTo>
                <a:lnTo>
                  <a:pt x="1200" y="5891"/>
                </a:lnTo>
                <a:cubicBezTo>
                  <a:pt x="1200" y="5349"/>
                  <a:pt x="1738" y="4909"/>
                  <a:pt x="2400" y="4909"/>
                </a:cubicBezTo>
                <a:lnTo>
                  <a:pt x="14400" y="4909"/>
                </a:lnTo>
                <a:cubicBezTo>
                  <a:pt x="15062" y="4909"/>
                  <a:pt x="15600" y="5349"/>
                  <a:pt x="15600" y="5891"/>
                </a:cubicBezTo>
                <a:cubicBezTo>
                  <a:pt x="15600" y="5891"/>
                  <a:pt x="15600" y="6076"/>
                  <a:pt x="15600" y="6076"/>
                </a:cubicBezTo>
                <a:close/>
                <a:moveTo>
                  <a:pt x="7800" y="8346"/>
                </a:moveTo>
                <a:cubicBezTo>
                  <a:pt x="7800" y="8074"/>
                  <a:pt x="8069" y="7855"/>
                  <a:pt x="8400" y="7855"/>
                </a:cubicBezTo>
                <a:cubicBezTo>
                  <a:pt x="8731" y="7855"/>
                  <a:pt x="9000" y="8074"/>
                  <a:pt x="9000" y="8346"/>
                </a:cubicBezTo>
                <a:cubicBezTo>
                  <a:pt x="9000" y="8617"/>
                  <a:pt x="8731" y="8836"/>
                  <a:pt x="8400" y="8836"/>
                </a:cubicBezTo>
                <a:cubicBezTo>
                  <a:pt x="8069" y="8836"/>
                  <a:pt x="7800" y="8617"/>
                  <a:pt x="7800" y="8346"/>
                </a:cubicBezTo>
                <a:moveTo>
                  <a:pt x="15600" y="19636"/>
                </a:moveTo>
                <a:cubicBezTo>
                  <a:pt x="15600" y="20179"/>
                  <a:pt x="15062" y="20619"/>
                  <a:pt x="14400" y="20619"/>
                </a:cubicBezTo>
                <a:lnTo>
                  <a:pt x="2400" y="20619"/>
                </a:lnTo>
                <a:cubicBezTo>
                  <a:pt x="1738" y="20619"/>
                  <a:pt x="1200" y="20179"/>
                  <a:pt x="1200" y="19636"/>
                </a:cubicBezTo>
                <a:lnTo>
                  <a:pt x="1200" y="7318"/>
                </a:lnTo>
                <a:cubicBezTo>
                  <a:pt x="2658" y="8244"/>
                  <a:pt x="4301" y="8666"/>
                  <a:pt x="6693" y="8790"/>
                </a:cubicBezTo>
                <a:cubicBezTo>
                  <a:pt x="6924" y="9385"/>
                  <a:pt x="7597" y="9819"/>
                  <a:pt x="8400" y="9819"/>
                </a:cubicBezTo>
                <a:cubicBezTo>
                  <a:pt x="9203" y="9819"/>
                  <a:pt x="9875" y="9385"/>
                  <a:pt x="10108" y="8790"/>
                </a:cubicBezTo>
                <a:cubicBezTo>
                  <a:pt x="12499" y="8666"/>
                  <a:pt x="14142" y="8244"/>
                  <a:pt x="15600" y="7318"/>
                </a:cubicBezTo>
                <a:cubicBezTo>
                  <a:pt x="15600" y="7318"/>
                  <a:pt x="15600" y="19636"/>
                  <a:pt x="15600" y="19636"/>
                </a:cubicBezTo>
                <a:close/>
                <a:moveTo>
                  <a:pt x="14400" y="3927"/>
                </a:moveTo>
                <a:lnTo>
                  <a:pt x="2400" y="3927"/>
                </a:lnTo>
                <a:cubicBezTo>
                  <a:pt x="1075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4400" y="21600"/>
                </a:lnTo>
                <a:cubicBezTo>
                  <a:pt x="15725" y="21600"/>
                  <a:pt x="16800" y="20721"/>
                  <a:pt x="16800" y="19636"/>
                </a:cubicBezTo>
                <a:lnTo>
                  <a:pt x="16800" y="5891"/>
                </a:lnTo>
                <a:cubicBezTo>
                  <a:pt x="16800" y="4806"/>
                  <a:pt x="15725" y="3927"/>
                  <a:pt x="14400" y="3927"/>
                </a:cubicBezTo>
                <a:moveTo>
                  <a:pt x="5400" y="17673"/>
                </a:moveTo>
                <a:lnTo>
                  <a:pt x="4200" y="17673"/>
                </a:lnTo>
                <a:cubicBezTo>
                  <a:pt x="3869" y="17673"/>
                  <a:pt x="3600" y="17893"/>
                  <a:pt x="3600" y="18164"/>
                </a:cubicBezTo>
                <a:cubicBezTo>
                  <a:pt x="3600" y="18435"/>
                  <a:pt x="3869" y="18655"/>
                  <a:pt x="4200" y="18655"/>
                </a:cubicBezTo>
                <a:lnTo>
                  <a:pt x="5400" y="18655"/>
                </a:lnTo>
                <a:cubicBezTo>
                  <a:pt x="5731" y="18655"/>
                  <a:pt x="6000" y="18435"/>
                  <a:pt x="6000" y="18164"/>
                </a:cubicBezTo>
                <a:cubicBezTo>
                  <a:pt x="6000" y="17893"/>
                  <a:pt x="5731" y="17673"/>
                  <a:pt x="5400" y="17673"/>
                </a:cubicBezTo>
                <a:moveTo>
                  <a:pt x="6600" y="15709"/>
                </a:moveTo>
                <a:lnTo>
                  <a:pt x="4200" y="15709"/>
                </a:lnTo>
                <a:cubicBezTo>
                  <a:pt x="3869" y="15709"/>
                  <a:pt x="3600" y="15929"/>
                  <a:pt x="3600" y="16200"/>
                </a:cubicBezTo>
                <a:cubicBezTo>
                  <a:pt x="3600" y="16472"/>
                  <a:pt x="3869" y="16691"/>
                  <a:pt x="4200" y="16691"/>
                </a:cubicBezTo>
                <a:lnTo>
                  <a:pt x="6600" y="16691"/>
                </a:lnTo>
                <a:cubicBezTo>
                  <a:pt x="6931" y="16691"/>
                  <a:pt x="7200" y="16472"/>
                  <a:pt x="7200" y="16200"/>
                </a:cubicBezTo>
                <a:cubicBezTo>
                  <a:pt x="7200" y="15929"/>
                  <a:pt x="6931" y="15709"/>
                  <a:pt x="6600" y="15709"/>
                </a:cubicBezTo>
                <a:moveTo>
                  <a:pt x="19200" y="0"/>
                </a:moveTo>
                <a:lnTo>
                  <a:pt x="7200" y="0"/>
                </a:lnTo>
                <a:cubicBezTo>
                  <a:pt x="5875" y="0"/>
                  <a:pt x="4800" y="879"/>
                  <a:pt x="4800" y="1964"/>
                </a:cubicBezTo>
                <a:lnTo>
                  <a:pt x="4800" y="2455"/>
                </a:lnTo>
                <a:cubicBezTo>
                  <a:pt x="4800" y="2726"/>
                  <a:pt x="5069" y="2945"/>
                  <a:pt x="5400" y="2945"/>
                </a:cubicBezTo>
                <a:cubicBezTo>
                  <a:pt x="5731" y="2945"/>
                  <a:pt x="6000" y="2726"/>
                  <a:pt x="6000" y="2455"/>
                </a:cubicBezTo>
                <a:lnTo>
                  <a:pt x="6000" y="1964"/>
                </a:lnTo>
                <a:cubicBezTo>
                  <a:pt x="6000" y="1422"/>
                  <a:pt x="6538" y="982"/>
                  <a:pt x="72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lnTo>
                  <a:pt x="20400" y="15709"/>
                </a:lnTo>
                <a:cubicBezTo>
                  <a:pt x="20400" y="16252"/>
                  <a:pt x="19862" y="16691"/>
                  <a:pt x="19200" y="16691"/>
                </a:cubicBezTo>
                <a:lnTo>
                  <a:pt x="18600" y="16691"/>
                </a:lnTo>
                <a:cubicBezTo>
                  <a:pt x="18269" y="16691"/>
                  <a:pt x="18000" y="16911"/>
                  <a:pt x="18000" y="17182"/>
                </a:cubicBezTo>
                <a:cubicBezTo>
                  <a:pt x="18000" y="17453"/>
                  <a:pt x="18269" y="17673"/>
                  <a:pt x="18600" y="17673"/>
                </a:cubicBezTo>
                <a:lnTo>
                  <a:pt x="19200" y="17673"/>
                </a:lnTo>
                <a:cubicBezTo>
                  <a:pt x="20525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6" name="Shape 2430"/>
          <p:cNvSpPr/>
          <p:nvPr/>
        </p:nvSpPr>
        <p:spPr>
          <a:xfrm>
            <a:off x="6364035" y="3804526"/>
            <a:ext cx="579331" cy="579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Shape 2454"/>
          <p:cNvSpPr/>
          <p:nvPr/>
        </p:nvSpPr>
        <p:spPr>
          <a:xfrm>
            <a:off x="7173577" y="5207764"/>
            <a:ext cx="579331" cy="5266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161"/>
                </a:moveTo>
                <a:lnTo>
                  <a:pt x="13745" y="2161"/>
                </a:lnTo>
                <a:cubicBezTo>
                  <a:pt x="11782" y="2160"/>
                  <a:pt x="11782" y="0"/>
                  <a:pt x="9818" y="0"/>
                </a:cubicBezTo>
                <a:lnTo>
                  <a:pt x="5891" y="0"/>
                </a:lnTo>
                <a:cubicBezTo>
                  <a:pt x="4806" y="0"/>
                  <a:pt x="3927" y="967"/>
                  <a:pt x="3927" y="2161"/>
                </a:cubicBezTo>
                <a:lnTo>
                  <a:pt x="3927" y="2700"/>
                </a:lnTo>
                <a:cubicBezTo>
                  <a:pt x="3927" y="2999"/>
                  <a:pt x="4147" y="3240"/>
                  <a:pt x="4418" y="3240"/>
                </a:cubicBezTo>
                <a:cubicBezTo>
                  <a:pt x="4690" y="3240"/>
                  <a:pt x="4909" y="2999"/>
                  <a:pt x="4909" y="2700"/>
                </a:cubicBezTo>
                <a:lnTo>
                  <a:pt x="4909" y="2161"/>
                </a:lnTo>
                <a:cubicBezTo>
                  <a:pt x="4909" y="1564"/>
                  <a:pt x="5348" y="1080"/>
                  <a:pt x="5891" y="1080"/>
                </a:cubicBezTo>
                <a:lnTo>
                  <a:pt x="9818" y="1080"/>
                </a:lnTo>
                <a:cubicBezTo>
                  <a:pt x="11291" y="1080"/>
                  <a:pt x="11291" y="3239"/>
                  <a:pt x="13744" y="3240"/>
                </a:cubicBezTo>
                <a:lnTo>
                  <a:pt x="19636" y="3240"/>
                </a:lnTo>
                <a:cubicBezTo>
                  <a:pt x="20178" y="3240"/>
                  <a:pt x="20618" y="3724"/>
                  <a:pt x="20618" y="4321"/>
                </a:cubicBezTo>
                <a:lnTo>
                  <a:pt x="20618" y="15120"/>
                </a:lnTo>
                <a:cubicBezTo>
                  <a:pt x="20618" y="15717"/>
                  <a:pt x="20178" y="16200"/>
                  <a:pt x="19636" y="16200"/>
                </a:cubicBezTo>
                <a:lnTo>
                  <a:pt x="19145" y="16200"/>
                </a:lnTo>
                <a:cubicBezTo>
                  <a:pt x="18874" y="16200"/>
                  <a:pt x="18655" y="16442"/>
                  <a:pt x="18655" y="16740"/>
                </a:cubicBezTo>
                <a:cubicBezTo>
                  <a:pt x="18655" y="17039"/>
                  <a:pt x="18874" y="17280"/>
                  <a:pt x="19145" y="17280"/>
                </a:cubicBezTo>
                <a:lnTo>
                  <a:pt x="19636" y="17280"/>
                </a:lnTo>
                <a:cubicBezTo>
                  <a:pt x="20721" y="17280"/>
                  <a:pt x="21600" y="16314"/>
                  <a:pt x="21600" y="15120"/>
                </a:cubicBezTo>
                <a:lnTo>
                  <a:pt x="21600" y="4321"/>
                </a:lnTo>
                <a:cubicBezTo>
                  <a:pt x="21600" y="3127"/>
                  <a:pt x="20721" y="2161"/>
                  <a:pt x="19636" y="2161"/>
                </a:cubicBezTo>
                <a:moveTo>
                  <a:pt x="16691" y="9720"/>
                </a:moveTo>
                <a:lnTo>
                  <a:pt x="982" y="9720"/>
                </a:lnTo>
                <a:lnTo>
                  <a:pt x="982" y="6481"/>
                </a:lnTo>
                <a:cubicBezTo>
                  <a:pt x="982" y="5884"/>
                  <a:pt x="1421" y="5400"/>
                  <a:pt x="1964" y="5400"/>
                </a:cubicBezTo>
                <a:lnTo>
                  <a:pt x="5891" y="5400"/>
                </a:lnTo>
                <a:cubicBezTo>
                  <a:pt x="7364" y="5400"/>
                  <a:pt x="7364" y="7560"/>
                  <a:pt x="9818" y="7560"/>
                </a:cubicBezTo>
                <a:lnTo>
                  <a:pt x="15709" y="7560"/>
                </a:lnTo>
                <a:cubicBezTo>
                  <a:pt x="16251" y="7560"/>
                  <a:pt x="16691" y="8044"/>
                  <a:pt x="16691" y="8641"/>
                </a:cubicBezTo>
                <a:cubicBezTo>
                  <a:pt x="16691" y="8641"/>
                  <a:pt x="16691" y="9720"/>
                  <a:pt x="16691" y="9720"/>
                </a:cubicBezTo>
                <a:close/>
                <a:moveTo>
                  <a:pt x="16691" y="19440"/>
                </a:moveTo>
                <a:cubicBezTo>
                  <a:pt x="16691" y="20037"/>
                  <a:pt x="16251" y="20520"/>
                  <a:pt x="15709" y="20520"/>
                </a:cubicBezTo>
                <a:lnTo>
                  <a:pt x="1964" y="20520"/>
                </a:lnTo>
                <a:cubicBezTo>
                  <a:pt x="1421" y="20520"/>
                  <a:pt x="982" y="20037"/>
                  <a:pt x="982" y="19440"/>
                </a:cubicBezTo>
                <a:lnTo>
                  <a:pt x="982" y="10801"/>
                </a:lnTo>
                <a:lnTo>
                  <a:pt x="16691" y="10801"/>
                </a:lnTo>
                <a:cubicBezTo>
                  <a:pt x="16691" y="10801"/>
                  <a:pt x="16691" y="19440"/>
                  <a:pt x="16691" y="19440"/>
                </a:cubicBezTo>
                <a:close/>
                <a:moveTo>
                  <a:pt x="15709" y="6481"/>
                </a:moveTo>
                <a:lnTo>
                  <a:pt x="9818" y="6481"/>
                </a:lnTo>
                <a:cubicBezTo>
                  <a:pt x="7855" y="6480"/>
                  <a:pt x="7855" y="4320"/>
                  <a:pt x="5891" y="4320"/>
                </a:cubicBezTo>
                <a:lnTo>
                  <a:pt x="1964" y="4320"/>
                </a:lnTo>
                <a:cubicBezTo>
                  <a:pt x="879" y="4320"/>
                  <a:pt x="0" y="5287"/>
                  <a:pt x="0" y="6481"/>
                </a:cubicBezTo>
                <a:lnTo>
                  <a:pt x="0" y="19440"/>
                </a:lnTo>
                <a:cubicBezTo>
                  <a:pt x="0" y="20634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634"/>
                  <a:pt x="17673" y="19440"/>
                </a:cubicBezTo>
                <a:lnTo>
                  <a:pt x="17673" y="8641"/>
                </a:lnTo>
                <a:cubicBezTo>
                  <a:pt x="17673" y="7447"/>
                  <a:pt x="16794" y="6481"/>
                  <a:pt x="15709" y="648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8" name="Shape 2463"/>
          <p:cNvSpPr/>
          <p:nvPr/>
        </p:nvSpPr>
        <p:spPr>
          <a:xfrm>
            <a:off x="4542268" y="3804526"/>
            <a:ext cx="579330" cy="5268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4" extrusionOk="0">
                <a:moveTo>
                  <a:pt x="20618" y="7406"/>
                </a:moveTo>
                <a:lnTo>
                  <a:pt x="13580" y="7406"/>
                </a:lnTo>
                <a:cubicBezTo>
                  <a:pt x="13156" y="6803"/>
                  <a:pt x="12718" y="6095"/>
                  <a:pt x="12319" y="5293"/>
                </a:cubicBezTo>
                <a:lnTo>
                  <a:pt x="20618" y="5293"/>
                </a:lnTo>
                <a:cubicBezTo>
                  <a:pt x="20618" y="5293"/>
                  <a:pt x="20618" y="7406"/>
                  <a:pt x="20618" y="7406"/>
                </a:cubicBezTo>
                <a:close/>
                <a:moveTo>
                  <a:pt x="19636" y="13747"/>
                </a:moveTo>
                <a:lnTo>
                  <a:pt x="11291" y="13747"/>
                </a:lnTo>
                <a:lnTo>
                  <a:pt x="11291" y="8463"/>
                </a:lnTo>
                <a:lnTo>
                  <a:pt x="13090" y="8463"/>
                </a:lnTo>
                <a:cubicBezTo>
                  <a:pt x="14022" y="9712"/>
                  <a:pt x="14815" y="10437"/>
                  <a:pt x="14882" y="10497"/>
                </a:cubicBezTo>
                <a:cubicBezTo>
                  <a:pt x="15009" y="10610"/>
                  <a:pt x="15174" y="10644"/>
                  <a:pt x="15323" y="10601"/>
                </a:cubicBezTo>
                <a:cubicBezTo>
                  <a:pt x="15418" y="10574"/>
                  <a:pt x="15505" y="10516"/>
                  <a:pt x="15573" y="10429"/>
                </a:cubicBezTo>
                <a:cubicBezTo>
                  <a:pt x="15746" y="10205"/>
                  <a:pt x="15718" y="9871"/>
                  <a:pt x="15510" y="9684"/>
                </a:cubicBezTo>
                <a:cubicBezTo>
                  <a:pt x="15498" y="9674"/>
                  <a:pt x="15023" y="9238"/>
                  <a:pt x="14383" y="8463"/>
                </a:cubicBezTo>
                <a:lnTo>
                  <a:pt x="19636" y="8463"/>
                </a:lnTo>
                <a:cubicBezTo>
                  <a:pt x="19636" y="8463"/>
                  <a:pt x="19636" y="13747"/>
                  <a:pt x="19636" y="13747"/>
                </a:cubicBezTo>
                <a:close/>
                <a:moveTo>
                  <a:pt x="19636" y="20087"/>
                </a:moveTo>
                <a:lnTo>
                  <a:pt x="11291" y="20087"/>
                </a:lnTo>
                <a:lnTo>
                  <a:pt x="11291" y="14803"/>
                </a:lnTo>
                <a:lnTo>
                  <a:pt x="19636" y="14803"/>
                </a:lnTo>
                <a:cubicBezTo>
                  <a:pt x="19636" y="14803"/>
                  <a:pt x="19636" y="20087"/>
                  <a:pt x="19636" y="20087"/>
                </a:cubicBezTo>
                <a:close/>
                <a:moveTo>
                  <a:pt x="11291" y="5461"/>
                </a:moveTo>
                <a:cubicBezTo>
                  <a:pt x="11626" y="6178"/>
                  <a:pt x="11991" y="6828"/>
                  <a:pt x="12360" y="7406"/>
                </a:cubicBezTo>
                <a:lnTo>
                  <a:pt x="11291" y="7406"/>
                </a:lnTo>
                <a:cubicBezTo>
                  <a:pt x="11291" y="7406"/>
                  <a:pt x="11291" y="5461"/>
                  <a:pt x="11291" y="5461"/>
                </a:cubicBezTo>
                <a:close/>
                <a:moveTo>
                  <a:pt x="12871" y="1481"/>
                </a:moveTo>
                <a:cubicBezTo>
                  <a:pt x="14045" y="751"/>
                  <a:pt x="15436" y="979"/>
                  <a:pt x="15979" y="1990"/>
                </a:cubicBezTo>
                <a:cubicBezTo>
                  <a:pt x="16343" y="2668"/>
                  <a:pt x="16223" y="3523"/>
                  <a:pt x="15755" y="4236"/>
                </a:cubicBezTo>
                <a:lnTo>
                  <a:pt x="11845" y="4236"/>
                </a:lnTo>
                <a:cubicBezTo>
                  <a:pt x="11740" y="3975"/>
                  <a:pt x="11641" y="3708"/>
                  <a:pt x="11550" y="3432"/>
                </a:cubicBezTo>
                <a:cubicBezTo>
                  <a:pt x="11653" y="2691"/>
                  <a:pt x="12120" y="1947"/>
                  <a:pt x="12871" y="1481"/>
                </a:cubicBezTo>
                <a:moveTo>
                  <a:pt x="10309" y="7406"/>
                </a:moveTo>
                <a:lnTo>
                  <a:pt x="9224" y="7406"/>
                </a:lnTo>
                <a:cubicBezTo>
                  <a:pt x="9600" y="6819"/>
                  <a:pt x="9970" y="6158"/>
                  <a:pt x="10309" y="5429"/>
                </a:cubicBezTo>
                <a:cubicBezTo>
                  <a:pt x="10309" y="5429"/>
                  <a:pt x="10309" y="7406"/>
                  <a:pt x="10309" y="7406"/>
                </a:cubicBezTo>
                <a:close/>
                <a:moveTo>
                  <a:pt x="10309" y="13747"/>
                </a:moveTo>
                <a:lnTo>
                  <a:pt x="1964" y="13747"/>
                </a:lnTo>
                <a:lnTo>
                  <a:pt x="1964" y="8463"/>
                </a:lnTo>
                <a:lnTo>
                  <a:pt x="7202" y="8463"/>
                </a:lnTo>
                <a:cubicBezTo>
                  <a:pt x="6563" y="9238"/>
                  <a:pt x="6087" y="9674"/>
                  <a:pt x="6075" y="9684"/>
                </a:cubicBezTo>
                <a:cubicBezTo>
                  <a:pt x="5867" y="9871"/>
                  <a:pt x="5839" y="10205"/>
                  <a:pt x="6012" y="10429"/>
                </a:cubicBezTo>
                <a:cubicBezTo>
                  <a:pt x="6080" y="10516"/>
                  <a:pt x="6167" y="10574"/>
                  <a:pt x="6261" y="10601"/>
                </a:cubicBezTo>
                <a:cubicBezTo>
                  <a:pt x="6411" y="10644"/>
                  <a:pt x="6575" y="10610"/>
                  <a:pt x="6703" y="10497"/>
                </a:cubicBezTo>
                <a:cubicBezTo>
                  <a:pt x="6770" y="10437"/>
                  <a:pt x="7563" y="9712"/>
                  <a:pt x="8495" y="8463"/>
                </a:cubicBezTo>
                <a:lnTo>
                  <a:pt x="10309" y="8463"/>
                </a:lnTo>
                <a:cubicBezTo>
                  <a:pt x="10309" y="8463"/>
                  <a:pt x="10309" y="13747"/>
                  <a:pt x="10309" y="13747"/>
                </a:cubicBezTo>
                <a:close/>
                <a:moveTo>
                  <a:pt x="10309" y="20087"/>
                </a:moveTo>
                <a:lnTo>
                  <a:pt x="1964" y="20087"/>
                </a:lnTo>
                <a:lnTo>
                  <a:pt x="1964" y="14803"/>
                </a:lnTo>
                <a:lnTo>
                  <a:pt x="10309" y="14803"/>
                </a:lnTo>
                <a:cubicBezTo>
                  <a:pt x="10309" y="14803"/>
                  <a:pt x="10309" y="20087"/>
                  <a:pt x="10309" y="20087"/>
                </a:cubicBezTo>
                <a:close/>
                <a:moveTo>
                  <a:pt x="982" y="7406"/>
                </a:moveTo>
                <a:lnTo>
                  <a:pt x="982" y="5293"/>
                </a:lnTo>
                <a:lnTo>
                  <a:pt x="9266" y="5293"/>
                </a:lnTo>
                <a:cubicBezTo>
                  <a:pt x="8867" y="6095"/>
                  <a:pt x="8429" y="6803"/>
                  <a:pt x="8005" y="7406"/>
                </a:cubicBezTo>
                <a:cubicBezTo>
                  <a:pt x="8005" y="7406"/>
                  <a:pt x="982" y="7406"/>
                  <a:pt x="982" y="7406"/>
                </a:cubicBezTo>
                <a:close/>
                <a:moveTo>
                  <a:pt x="5606" y="1990"/>
                </a:moveTo>
                <a:cubicBezTo>
                  <a:pt x="6148" y="980"/>
                  <a:pt x="7540" y="751"/>
                  <a:pt x="8714" y="1481"/>
                </a:cubicBezTo>
                <a:cubicBezTo>
                  <a:pt x="9465" y="1948"/>
                  <a:pt x="9931" y="2692"/>
                  <a:pt x="10035" y="3433"/>
                </a:cubicBezTo>
                <a:cubicBezTo>
                  <a:pt x="9944" y="3708"/>
                  <a:pt x="9845" y="3975"/>
                  <a:pt x="9740" y="4236"/>
                </a:cubicBezTo>
                <a:lnTo>
                  <a:pt x="5830" y="4236"/>
                </a:lnTo>
                <a:cubicBezTo>
                  <a:pt x="5362" y="3523"/>
                  <a:pt x="5242" y="2668"/>
                  <a:pt x="5606" y="1990"/>
                </a:cubicBezTo>
                <a:moveTo>
                  <a:pt x="20618" y="4236"/>
                </a:moveTo>
                <a:lnTo>
                  <a:pt x="16874" y="4236"/>
                </a:lnTo>
                <a:cubicBezTo>
                  <a:pt x="17259" y="3325"/>
                  <a:pt x="17284" y="2310"/>
                  <a:pt x="16829" y="1461"/>
                </a:cubicBezTo>
                <a:cubicBezTo>
                  <a:pt x="16015" y="-54"/>
                  <a:pt x="14024" y="-456"/>
                  <a:pt x="12380" y="565"/>
                </a:cubicBezTo>
                <a:cubicBezTo>
                  <a:pt x="11747" y="959"/>
                  <a:pt x="11277" y="1511"/>
                  <a:pt x="10965" y="2122"/>
                </a:cubicBezTo>
                <a:cubicBezTo>
                  <a:pt x="10949" y="2115"/>
                  <a:pt x="10937" y="2103"/>
                  <a:pt x="10920" y="2098"/>
                </a:cubicBezTo>
                <a:cubicBezTo>
                  <a:pt x="10909" y="2095"/>
                  <a:pt x="10899" y="2097"/>
                  <a:pt x="10888" y="2095"/>
                </a:cubicBezTo>
                <a:cubicBezTo>
                  <a:pt x="10861" y="2089"/>
                  <a:pt x="10834" y="2089"/>
                  <a:pt x="10806" y="2088"/>
                </a:cubicBezTo>
                <a:cubicBezTo>
                  <a:pt x="10782" y="2089"/>
                  <a:pt x="10759" y="2089"/>
                  <a:pt x="10735" y="2093"/>
                </a:cubicBezTo>
                <a:cubicBezTo>
                  <a:pt x="10712" y="2096"/>
                  <a:pt x="10689" y="2090"/>
                  <a:pt x="10665" y="2098"/>
                </a:cubicBezTo>
                <a:cubicBezTo>
                  <a:pt x="10648" y="2103"/>
                  <a:pt x="10636" y="2115"/>
                  <a:pt x="10620" y="2122"/>
                </a:cubicBezTo>
                <a:cubicBezTo>
                  <a:pt x="10307" y="1511"/>
                  <a:pt x="9837" y="959"/>
                  <a:pt x="9205" y="566"/>
                </a:cubicBezTo>
                <a:cubicBezTo>
                  <a:pt x="7561" y="-456"/>
                  <a:pt x="5569" y="-54"/>
                  <a:pt x="4755" y="1461"/>
                </a:cubicBezTo>
                <a:cubicBezTo>
                  <a:pt x="4301" y="2310"/>
                  <a:pt x="4325" y="3325"/>
                  <a:pt x="4711" y="4236"/>
                </a:cubicBezTo>
                <a:lnTo>
                  <a:pt x="982" y="4236"/>
                </a:lnTo>
                <a:cubicBezTo>
                  <a:pt x="440" y="4236"/>
                  <a:pt x="0" y="4709"/>
                  <a:pt x="0" y="5293"/>
                </a:cubicBezTo>
                <a:lnTo>
                  <a:pt x="0" y="7406"/>
                </a:lnTo>
                <a:cubicBezTo>
                  <a:pt x="0" y="7990"/>
                  <a:pt x="440" y="8463"/>
                  <a:pt x="982" y="8463"/>
                </a:cubicBezTo>
                <a:lnTo>
                  <a:pt x="982" y="20087"/>
                </a:lnTo>
                <a:cubicBezTo>
                  <a:pt x="982" y="20671"/>
                  <a:pt x="1422" y="21144"/>
                  <a:pt x="1964" y="21144"/>
                </a:cubicBezTo>
                <a:lnTo>
                  <a:pt x="19636" y="21144"/>
                </a:lnTo>
                <a:cubicBezTo>
                  <a:pt x="20178" y="21144"/>
                  <a:pt x="20618" y="20671"/>
                  <a:pt x="20618" y="20087"/>
                </a:cubicBezTo>
                <a:lnTo>
                  <a:pt x="20618" y="8463"/>
                </a:lnTo>
                <a:cubicBezTo>
                  <a:pt x="21160" y="8463"/>
                  <a:pt x="21600" y="7990"/>
                  <a:pt x="21600" y="7406"/>
                </a:cubicBezTo>
                <a:lnTo>
                  <a:pt x="21600" y="5293"/>
                </a:lnTo>
                <a:cubicBezTo>
                  <a:pt x="21600" y="4709"/>
                  <a:pt x="21160" y="4236"/>
                  <a:pt x="20618" y="4236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9" name="Shape 2474"/>
          <p:cNvSpPr/>
          <p:nvPr/>
        </p:nvSpPr>
        <p:spPr>
          <a:xfrm>
            <a:off x="4540247" y="6665713"/>
            <a:ext cx="579332" cy="473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3600"/>
                </a:moveTo>
                <a:lnTo>
                  <a:pt x="1964" y="3600"/>
                </a:lnTo>
                <a:lnTo>
                  <a:pt x="1964" y="1200"/>
                </a:lnTo>
                <a:lnTo>
                  <a:pt x="19636" y="1200"/>
                </a:lnTo>
                <a:cubicBezTo>
                  <a:pt x="19636" y="1200"/>
                  <a:pt x="19636" y="3600"/>
                  <a:pt x="19636" y="3600"/>
                </a:cubicBezTo>
                <a:close/>
                <a:moveTo>
                  <a:pt x="17182" y="6000"/>
                </a:moveTo>
                <a:lnTo>
                  <a:pt x="17182" y="4800"/>
                </a:lnTo>
                <a:lnTo>
                  <a:pt x="19145" y="4800"/>
                </a:lnTo>
                <a:lnTo>
                  <a:pt x="19145" y="6000"/>
                </a:lnTo>
                <a:cubicBezTo>
                  <a:pt x="19145" y="6662"/>
                  <a:pt x="18705" y="7200"/>
                  <a:pt x="18164" y="7200"/>
                </a:cubicBezTo>
                <a:cubicBezTo>
                  <a:pt x="17621" y="7200"/>
                  <a:pt x="17182" y="6662"/>
                  <a:pt x="17182" y="6000"/>
                </a:cubicBezTo>
                <a:moveTo>
                  <a:pt x="14236" y="6000"/>
                </a:moveTo>
                <a:lnTo>
                  <a:pt x="14236" y="4800"/>
                </a:lnTo>
                <a:lnTo>
                  <a:pt x="16200" y="4800"/>
                </a:lnTo>
                <a:lnTo>
                  <a:pt x="16200" y="6000"/>
                </a:lnTo>
                <a:cubicBezTo>
                  <a:pt x="16200" y="6662"/>
                  <a:pt x="15760" y="7200"/>
                  <a:pt x="15218" y="7200"/>
                </a:cubicBezTo>
                <a:cubicBezTo>
                  <a:pt x="14675" y="7200"/>
                  <a:pt x="14236" y="6662"/>
                  <a:pt x="14236" y="6000"/>
                </a:cubicBezTo>
                <a:moveTo>
                  <a:pt x="11291" y="6000"/>
                </a:moveTo>
                <a:lnTo>
                  <a:pt x="11291" y="4800"/>
                </a:lnTo>
                <a:lnTo>
                  <a:pt x="13255" y="4800"/>
                </a:lnTo>
                <a:lnTo>
                  <a:pt x="13255" y="6000"/>
                </a:lnTo>
                <a:cubicBezTo>
                  <a:pt x="13255" y="6662"/>
                  <a:pt x="12814" y="7200"/>
                  <a:pt x="12273" y="7200"/>
                </a:cubicBezTo>
                <a:cubicBezTo>
                  <a:pt x="11730" y="7200"/>
                  <a:pt x="11291" y="6662"/>
                  <a:pt x="11291" y="6000"/>
                </a:cubicBezTo>
                <a:moveTo>
                  <a:pt x="8345" y="6000"/>
                </a:moveTo>
                <a:lnTo>
                  <a:pt x="8345" y="4800"/>
                </a:lnTo>
                <a:lnTo>
                  <a:pt x="10309" y="4800"/>
                </a:lnTo>
                <a:lnTo>
                  <a:pt x="10309" y="6000"/>
                </a:lnTo>
                <a:cubicBezTo>
                  <a:pt x="10309" y="6662"/>
                  <a:pt x="9869" y="7200"/>
                  <a:pt x="9327" y="7200"/>
                </a:cubicBezTo>
                <a:cubicBezTo>
                  <a:pt x="8785" y="7200"/>
                  <a:pt x="8345" y="6662"/>
                  <a:pt x="8345" y="6000"/>
                </a:cubicBezTo>
                <a:moveTo>
                  <a:pt x="5400" y="6000"/>
                </a:moveTo>
                <a:lnTo>
                  <a:pt x="5400" y="4800"/>
                </a:lnTo>
                <a:lnTo>
                  <a:pt x="7364" y="4800"/>
                </a:lnTo>
                <a:lnTo>
                  <a:pt x="7364" y="6000"/>
                </a:lnTo>
                <a:cubicBezTo>
                  <a:pt x="7364" y="6662"/>
                  <a:pt x="6924" y="7200"/>
                  <a:pt x="6382" y="7200"/>
                </a:cubicBezTo>
                <a:cubicBezTo>
                  <a:pt x="5839" y="7200"/>
                  <a:pt x="5400" y="6662"/>
                  <a:pt x="5400" y="6000"/>
                </a:cubicBezTo>
                <a:moveTo>
                  <a:pt x="2455" y="6000"/>
                </a:moveTo>
                <a:lnTo>
                  <a:pt x="2455" y="4800"/>
                </a:lnTo>
                <a:lnTo>
                  <a:pt x="4418" y="4800"/>
                </a:lnTo>
                <a:lnTo>
                  <a:pt x="4418" y="6000"/>
                </a:lnTo>
                <a:cubicBezTo>
                  <a:pt x="4418" y="6662"/>
                  <a:pt x="3978" y="7200"/>
                  <a:pt x="3436" y="7200"/>
                </a:cubicBezTo>
                <a:cubicBezTo>
                  <a:pt x="2894" y="7200"/>
                  <a:pt x="2455" y="6662"/>
                  <a:pt x="2455" y="6000"/>
                </a:cubicBezTo>
                <a:moveTo>
                  <a:pt x="19636" y="20400"/>
                </a:moveTo>
                <a:lnTo>
                  <a:pt x="12764" y="20400"/>
                </a:lnTo>
                <a:lnTo>
                  <a:pt x="12764" y="13800"/>
                </a:lnTo>
                <a:cubicBezTo>
                  <a:pt x="12764" y="13469"/>
                  <a:pt x="12544" y="13200"/>
                  <a:pt x="12273" y="13200"/>
                </a:cubicBezTo>
                <a:lnTo>
                  <a:pt x="9327" y="13200"/>
                </a:lnTo>
                <a:cubicBezTo>
                  <a:pt x="9056" y="13200"/>
                  <a:pt x="8836" y="13469"/>
                  <a:pt x="8836" y="13800"/>
                </a:cubicBezTo>
                <a:lnTo>
                  <a:pt x="8836" y="20400"/>
                </a:lnTo>
                <a:lnTo>
                  <a:pt x="1964" y="20400"/>
                </a:lnTo>
                <a:lnTo>
                  <a:pt x="1964" y="7573"/>
                </a:lnTo>
                <a:cubicBezTo>
                  <a:pt x="2324" y="8076"/>
                  <a:pt x="2847" y="8400"/>
                  <a:pt x="3436" y="8400"/>
                </a:cubicBezTo>
                <a:cubicBezTo>
                  <a:pt x="4026" y="8400"/>
                  <a:pt x="4549" y="8076"/>
                  <a:pt x="4909" y="7573"/>
                </a:cubicBezTo>
                <a:cubicBezTo>
                  <a:pt x="5269" y="8076"/>
                  <a:pt x="5792" y="8400"/>
                  <a:pt x="6382" y="8400"/>
                </a:cubicBezTo>
                <a:cubicBezTo>
                  <a:pt x="6971" y="8400"/>
                  <a:pt x="7495" y="8076"/>
                  <a:pt x="7855" y="7573"/>
                </a:cubicBezTo>
                <a:cubicBezTo>
                  <a:pt x="8215" y="8076"/>
                  <a:pt x="8738" y="8400"/>
                  <a:pt x="9327" y="8400"/>
                </a:cubicBezTo>
                <a:cubicBezTo>
                  <a:pt x="9917" y="8400"/>
                  <a:pt x="10440" y="8076"/>
                  <a:pt x="10800" y="7573"/>
                </a:cubicBezTo>
                <a:cubicBezTo>
                  <a:pt x="11160" y="8076"/>
                  <a:pt x="11683" y="8400"/>
                  <a:pt x="12273" y="8400"/>
                </a:cubicBezTo>
                <a:cubicBezTo>
                  <a:pt x="12862" y="8400"/>
                  <a:pt x="13385" y="8076"/>
                  <a:pt x="13745" y="7573"/>
                </a:cubicBezTo>
                <a:cubicBezTo>
                  <a:pt x="14105" y="8076"/>
                  <a:pt x="14629" y="8400"/>
                  <a:pt x="15218" y="8400"/>
                </a:cubicBezTo>
                <a:cubicBezTo>
                  <a:pt x="15808" y="8400"/>
                  <a:pt x="16331" y="8076"/>
                  <a:pt x="16691" y="7573"/>
                </a:cubicBezTo>
                <a:cubicBezTo>
                  <a:pt x="17051" y="8076"/>
                  <a:pt x="17574" y="8400"/>
                  <a:pt x="18164" y="8400"/>
                </a:cubicBezTo>
                <a:cubicBezTo>
                  <a:pt x="18753" y="8400"/>
                  <a:pt x="19276" y="8076"/>
                  <a:pt x="19636" y="7573"/>
                </a:cubicBezTo>
                <a:cubicBezTo>
                  <a:pt x="19636" y="7573"/>
                  <a:pt x="19636" y="20400"/>
                  <a:pt x="19636" y="20400"/>
                </a:cubicBezTo>
                <a:close/>
                <a:moveTo>
                  <a:pt x="11782" y="20400"/>
                </a:moveTo>
                <a:lnTo>
                  <a:pt x="9818" y="204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20400"/>
                  <a:pt x="11782" y="20400"/>
                </a:cubicBezTo>
                <a:close/>
                <a:moveTo>
                  <a:pt x="21109" y="20400"/>
                </a:moveTo>
                <a:lnTo>
                  <a:pt x="20618" y="20400"/>
                </a:lnTo>
                <a:lnTo>
                  <a:pt x="20618" y="4800"/>
                </a:lnTo>
                <a:lnTo>
                  <a:pt x="21109" y="4800"/>
                </a:lnTo>
                <a:cubicBezTo>
                  <a:pt x="21380" y="4800"/>
                  <a:pt x="21600" y="4532"/>
                  <a:pt x="21600" y="4200"/>
                </a:cubicBezTo>
                <a:cubicBezTo>
                  <a:pt x="21600" y="3868"/>
                  <a:pt x="21380" y="3600"/>
                  <a:pt x="21109" y="3600"/>
                </a:cubicBezTo>
                <a:lnTo>
                  <a:pt x="20618" y="3600"/>
                </a:lnTo>
                <a:lnTo>
                  <a:pt x="20618" y="1200"/>
                </a:lnTo>
                <a:cubicBezTo>
                  <a:pt x="20618" y="538"/>
                  <a:pt x="20178" y="0"/>
                  <a:pt x="19636" y="0"/>
                </a:cubicBezTo>
                <a:lnTo>
                  <a:pt x="1964" y="0"/>
                </a:lnTo>
                <a:cubicBezTo>
                  <a:pt x="1421" y="0"/>
                  <a:pt x="982" y="538"/>
                  <a:pt x="982" y="1200"/>
                </a:cubicBezTo>
                <a:lnTo>
                  <a:pt x="982" y="3600"/>
                </a:lnTo>
                <a:lnTo>
                  <a:pt x="491" y="3600"/>
                </a:lnTo>
                <a:cubicBezTo>
                  <a:pt x="220" y="3600"/>
                  <a:pt x="0" y="3868"/>
                  <a:pt x="0" y="4200"/>
                </a:cubicBezTo>
                <a:cubicBezTo>
                  <a:pt x="0" y="4532"/>
                  <a:pt x="220" y="4800"/>
                  <a:pt x="491" y="4800"/>
                </a:cubicBezTo>
                <a:lnTo>
                  <a:pt x="982" y="4800"/>
                </a:lnTo>
                <a:lnTo>
                  <a:pt x="982" y="20400"/>
                </a:lnTo>
                <a:lnTo>
                  <a:pt x="491" y="20400"/>
                </a:lnTo>
                <a:cubicBezTo>
                  <a:pt x="220" y="20400"/>
                  <a:pt x="0" y="20669"/>
                  <a:pt x="0" y="21000"/>
                </a:cubicBez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cubicBezTo>
                  <a:pt x="21600" y="20669"/>
                  <a:pt x="21380" y="20400"/>
                  <a:pt x="21109" y="20400"/>
                </a:cubicBezTo>
                <a:moveTo>
                  <a:pt x="16691" y="16800"/>
                </a:moveTo>
                <a:lnTo>
                  <a:pt x="14727" y="16800"/>
                </a:lnTo>
                <a:lnTo>
                  <a:pt x="14727" y="14400"/>
                </a:lnTo>
                <a:lnTo>
                  <a:pt x="16691" y="14400"/>
                </a:lnTo>
                <a:cubicBezTo>
                  <a:pt x="16691" y="14400"/>
                  <a:pt x="16691" y="16800"/>
                  <a:pt x="16691" y="16800"/>
                </a:cubicBezTo>
                <a:close/>
                <a:moveTo>
                  <a:pt x="17182" y="13200"/>
                </a:moveTo>
                <a:lnTo>
                  <a:pt x="14236" y="13200"/>
                </a:lnTo>
                <a:cubicBezTo>
                  <a:pt x="13965" y="13200"/>
                  <a:pt x="13745" y="13469"/>
                  <a:pt x="13745" y="13800"/>
                </a:cubicBezTo>
                <a:lnTo>
                  <a:pt x="13745" y="17400"/>
                </a:lnTo>
                <a:cubicBezTo>
                  <a:pt x="13745" y="17732"/>
                  <a:pt x="13965" y="18000"/>
                  <a:pt x="14236" y="18000"/>
                </a:cubicBezTo>
                <a:lnTo>
                  <a:pt x="17182" y="18000"/>
                </a:lnTo>
                <a:cubicBezTo>
                  <a:pt x="17453" y="18000"/>
                  <a:pt x="17673" y="17732"/>
                  <a:pt x="17673" y="17400"/>
                </a:cubicBezTo>
                <a:lnTo>
                  <a:pt x="17673" y="13800"/>
                </a:lnTo>
                <a:cubicBezTo>
                  <a:pt x="17673" y="13469"/>
                  <a:pt x="17453" y="13200"/>
                  <a:pt x="17182" y="13200"/>
                </a:cubicBezTo>
                <a:moveTo>
                  <a:pt x="6873" y="16800"/>
                </a:moveTo>
                <a:lnTo>
                  <a:pt x="4909" y="16800"/>
                </a:lnTo>
                <a:lnTo>
                  <a:pt x="4909" y="14400"/>
                </a:lnTo>
                <a:lnTo>
                  <a:pt x="6873" y="14400"/>
                </a:lnTo>
                <a:cubicBezTo>
                  <a:pt x="6873" y="14400"/>
                  <a:pt x="6873" y="16800"/>
                  <a:pt x="6873" y="16800"/>
                </a:cubicBezTo>
                <a:close/>
                <a:moveTo>
                  <a:pt x="7364" y="13200"/>
                </a:moveTo>
                <a:lnTo>
                  <a:pt x="4418" y="13200"/>
                </a:lnTo>
                <a:cubicBezTo>
                  <a:pt x="4147" y="13200"/>
                  <a:pt x="3927" y="13469"/>
                  <a:pt x="3927" y="13800"/>
                </a:cubicBezTo>
                <a:lnTo>
                  <a:pt x="3927" y="17400"/>
                </a:lnTo>
                <a:cubicBezTo>
                  <a:pt x="3927" y="17732"/>
                  <a:pt x="4147" y="18000"/>
                  <a:pt x="4418" y="18000"/>
                </a:cubicBezTo>
                <a:lnTo>
                  <a:pt x="7364" y="18000"/>
                </a:lnTo>
                <a:cubicBezTo>
                  <a:pt x="7635" y="18000"/>
                  <a:pt x="7855" y="17732"/>
                  <a:pt x="7855" y="17400"/>
                </a:cubicBezTo>
                <a:lnTo>
                  <a:pt x="7855" y="13800"/>
                </a:lnTo>
                <a:cubicBezTo>
                  <a:pt x="7855" y="13469"/>
                  <a:pt x="7635" y="13200"/>
                  <a:pt x="7364" y="13200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43366" y="2664172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02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46440" y="265857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01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360046" y="4959364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03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338810" y="4959363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06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5392" y="7511131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05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943365" y="7511130"/>
            <a:ext cx="79380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smtClean="0">
                <a:solidFill>
                  <a:schemeClr val="tx2"/>
                </a:solidFill>
                <a:latin typeface="Bebas Neue Bold" panose="020B0606020202050201" pitchFamily="34" charset="0"/>
              </a:rPr>
              <a:t>04</a:t>
            </a:r>
            <a:endParaRPr lang="en-US" sz="6000">
              <a:solidFill>
                <a:schemeClr val="tx2"/>
              </a:solidFill>
              <a:latin typeface="Bebas Neue Bold" panose="020B0606020202050201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3649500" y="1862914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2701847" y="1875225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649500" y="3196625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701847" y="3208936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49500" y="4530336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2701847" y="4542647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3649500" y="5864047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701847" y="5876358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49500" y="7197758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2701847" y="7210069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3649500" y="853147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2701847" y="854378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06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11879466" y="2104477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1879466" y="8773034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11879466" y="7439321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11879466" y="6105610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11879466" y="4771899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11879466" y="3438188"/>
            <a:ext cx="249382" cy="249382"/>
          </a:xfrm>
          <a:prstGeom prst="ellipse">
            <a:avLst/>
          </a:prstGeom>
          <a:solidFill>
            <a:schemeClr val="tx2">
              <a:lumMod val="75000"/>
              <a:lumOff val="25000"/>
            </a:schemeClr>
          </a:solidFill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>
            <a:stCxn id="44" idx="4"/>
            <a:endCxn id="49" idx="0"/>
          </p:cNvCxnSpPr>
          <p:nvPr/>
        </p:nvCxnSpPr>
        <p:spPr>
          <a:xfrm>
            <a:off x="12004157" y="2353859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49" idx="4"/>
            <a:endCxn id="48" idx="0"/>
          </p:cNvCxnSpPr>
          <p:nvPr/>
        </p:nvCxnSpPr>
        <p:spPr>
          <a:xfrm>
            <a:off x="12004157" y="3687570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>
            <a:stCxn id="48" idx="4"/>
            <a:endCxn id="47" idx="0"/>
          </p:cNvCxnSpPr>
          <p:nvPr/>
        </p:nvCxnSpPr>
        <p:spPr>
          <a:xfrm>
            <a:off x="12004157" y="5021281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>
            <a:stCxn id="47" idx="4"/>
            <a:endCxn id="46" idx="0"/>
          </p:cNvCxnSpPr>
          <p:nvPr/>
        </p:nvCxnSpPr>
        <p:spPr>
          <a:xfrm>
            <a:off x="12004157" y="6354992"/>
            <a:ext cx="0" cy="1084329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>
            <a:stCxn id="46" idx="4"/>
            <a:endCxn id="45" idx="0"/>
          </p:cNvCxnSpPr>
          <p:nvPr/>
        </p:nvCxnSpPr>
        <p:spPr>
          <a:xfrm>
            <a:off x="12004157" y="7688703"/>
            <a:ext cx="0" cy="1084331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7397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9" presetClass="entr" presetSubtype="0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9" presetClass="entr" presetSubtype="0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1828800" y="4139739"/>
            <a:ext cx="1263534" cy="5004261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Cube 2"/>
          <p:cNvSpPr/>
          <p:nvPr/>
        </p:nvSpPr>
        <p:spPr>
          <a:xfrm flipH="1">
            <a:off x="1828800" y="1828801"/>
            <a:ext cx="1263534" cy="2443942"/>
          </a:xfrm>
          <a:prstGeom prst="cube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35%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3408218" y="5519652"/>
            <a:ext cx="1263534" cy="3624348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Cube 4"/>
          <p:cNvSpPr/>
          <p:nvPr/>
        </p:nvSpPr>
        <p:spPr>
          <a:xfrm flipH="1">
            <a:off x="3408218" y="1828800"/>
            <a:ext cx="1263534" cy="3873732"/>
          </a:xfrm>
          <a:prstGeom prst="cube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4987636" y="6500554"/>
            <a:ext cx="1263534" cy="2643446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Cube 6"/>
          <p:cNvSpPr/>
          <p:nvPr/>
        </p:nvSpPr>
        <p:spPr>
          <a:xfrm flipH="1">
            <a:off x="4987636" y="1828800"/>
            <a:ext cx="1263534" cy="4896197"/>
          </a:xfrm>
          <a:prstGeom prst="cube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6567054" y="3441470"/>
            <a:ext cx="1263534" cy="5702530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Cube 8"/>
          <p:cNvSpPr/>
          <p:nvPr/>
        </p:nvSpPr>
        <p:spPr>
          <a:xfrm flipH="1">
            <a:off x="6567054" y="1828801"/>
            <a:ext cx="1263534" cy="1795550"/>
          </a:xfrm>
          <a:prstGeom prst="cub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8146472" y="5104016"/>
            <a:ext cx="1263534" cy="4039984"/>
          </a:xfrm>
          <a:prstGeom prst="cube">
            <a:avLst/>
          </a:prstGeom>
          <a:solidFill>
            <a:schemeClr val="tx2">
              <a:lumMod val="90000"/>
              <a:lumOff val="10000"/>
              <a:alpha val="40000"/>
            </a:schemeClr>
          </a:solidFill>
          <a:ln w="6350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Cube 10"/>
          <p:cNvSpPr/>
          <p:nvPr/>
        </p:nvSpPr>
        <p:spPr>
          <a:xfrm flipH="1">
            <a:off x="8146472" y="1828800"/>
            <a:ext cx="1263534" cy="3474720"/>
          </a:xfrm>
          <a:prstGeom prst="cube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55%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804076" y="1640568"/>
            <a:ext cx="657725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3D 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hape 2627"/>
          <p:cNvSpPr/>
          <p:nvPr/>
        </p:nvSpPr>
        <p:spPr>
          <a:xfrm>
            <a:off x="11921080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7" name="Shape 2628"/>
          <p:cNvSpPr/>
          <p:nvPr/>
        </p:nvSpPr>
        <p:spPr>
          <a:xfrm>
            <a:off x="11883591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8" name="Shape 2630"/>
          <p:cNvSpPr/>
          <p:nvPr/>
        </p:nvSpPr>
        <p:spPr>
          <a:xfrm>
            <a:off x="11921080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2693538" y="530352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2693538" y="677001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12693538" y="8236500"/>
            <a:ext cx="5594461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85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6" grpId="0" animBg="1"/>
          <p:bldP spid="17" grpId="0" animBg="1"/>
          <p:bldP spid="18" grpId="0" animBg="1"/>
          <p:bldP spid="19" grpId="0"/>
          <p:bldP spid="20" grpId="0"/>
          <p:bldP spid="21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5448299"/>
            <a:ext cx="1828800" cy="681746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28800" y="5356860"/>
            <a:ext cx="1828800" cy="914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36076" y="3358342"/>
            <a:ext cx="1828800" cy="953275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936076" y="3312622"/>
            <a:ext cx="18288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6043352" y="4488873"/>
            <a:ext cx="1828800" cy="8001443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82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043351" y="4389120"/>
            <a:ext cx="1828800" cy="914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8150628" y="6284421"/>
            <a:ext cx="1828800" cy="5785659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63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150628" y="6192982"/>
            <a:ext cx="1828800" cy="914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10257905" y="5037513"/>
            <a:ext cx="1828800" cy="7324398"/>
          </a:xfrm>
          <a:prstGeom prst="rect">
            <a:avLst/>
          </a:prstGeom>
          <a:solidFill>
            <a:schemeClr val="tx2">
              <a:lumMod val="90000"/>
              <a:lumOff val="1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sz="11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77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257905" y="4946073"/>
            <a:ext cx="1828800" cy="914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2194560" y="8926908"/>
            <a:ext cx="1097280" cy="1097280"/>
          </a:xfrm>
          <a:prstGeom prst="ellipse">
            <a:avLst/>
          </a:prstGeom>
          <a:solidFill>
            <a:schemeClr val="accent1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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4301836" y="8926908"/>
            <a:ext cx="1097280" cy="1097280"/>
          </a:xfrm>
          <a:prstGeom prst="ellipse">
            <a:avLst/>
          </a:prstGeom>
          <a:solidFill>
            <a:schemeClr val="accent2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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Oval 13"/>
          <p:cNvSpPr/>
          <p:nvPr/>
        </p:nvSpPr>
        <p:spPr>
          <a:xfrm>
            <a:off x="6409112" y="8926908"/>
            <a:ext cx="1097280" cy="1097280"/>
          </a:xfrm>
          <a:prstGeom prst="ellipse">
            <a:avLst/>
          </a:prstGeom>
          <a:solidFill>
            <a:schemeClr val="accent3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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16388" y="8926908"/>
            <a:ext cx="1097280" cy="1097280"/>
          </a:xfrm>
          <a:prstGeom prst="ellipse">
            <a:avLst/>
          </a:prstGeom>
          <a:solidFill>
            <a:schemeClr val="accent5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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10623665" y="8926908"/>
            <a:ext cx="1097280" cy="1097280"/>
          </a:xfrm>
          <a:prstGeom prst="ellipse">
            <a:avLst/>
          </a:prstGeom>
          <a:solidFill>
            <a:schemeClr val="accent4"/>
          </a:solidFill>
          <a:ln w="76200">
            <a:noFill/>
          </a:ln>
          <a:effectLst>
            <a:reflection blurRad="317500" stA="38000" endPos="41000" dist="1016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solidFill>
                  <a:schemeClr val="bg2"/>
                </a:solidFill>
                <a:latin typeface="FontAwesome" pitchFamily="2" charset="0"/>
              </a:rPr>
              <a:t>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68522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68522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1278497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3632874" y="5131864"/>
            <a:ext cx="4655126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  <a:p>
            <a:pPr>
              <a:lnSpc>
                <a:spcPct val="130000"/>
              </a:lnSpc>
            </a:pP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Dynamically optimize team driven value and value-added manufactured products.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685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2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2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2000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2000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be 1"/>
          <p:cNvSpPr/>
          <p:nvPr/>
        </p:nvSpPr>
        <p:spPr>
          <a:xfrm flipH="1">
            <a:off x="761445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152787" y="7262251"/>
            <a:ext cx="430887" cy="160556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AGENTY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Cube 3"/>
          <p:cNvSpPr/>
          <p:nvPr/>
        </p:nvSpPr>
        <p:spPr>
          <a:xfrm flipH="1">
            <a:off x="994617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9484507" y="7159659"/>
            <a:ext cx="430887" cy="1708160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Cube 5"/>
          <p:cNvSpPr/>
          <p:nvPr/>
        </p:nvSpPr>
        <p:spPr>
          <a:xfrm flipH="1">
            <a:off x="1227789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11816227" y="7489878"/>
            <a:ext cx="430887" cy="1377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Cube 7"/>
          <p:cNvSpPr/>
          <p:nvPr/>
        </p:nvSpPr>
        <p:spPr>
          <a:xfrm flipH="1">
            <a:off x="1460961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4147947" y="7626132"/>
            <a:ext cx="430887" cy="124168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CONSULTINGS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Cube 9"/>
          <p:cNvSpPr/>
          <p:nvPr/>
        </p:nvSpPr>
        <p:spPr>
          <a:xfrm flipH="1">
            <a:off x="16941334" y="1828800"/>
            <a:ext cx="1346663" cy="525364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16479667" y="7680635"/>
            <a:ext cx="430887" cy="11871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FORUMS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Cube 11"/>
          <p:cNvSpPr/>
          <p:nvPr/>
        </p:nvSpPr>
        <p:spPr>
          <a:xfrm flipH="1">
            <a:off x="761445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3" name="Cube 12"/>
          <p:cNvSpPr/>
          <p:nvPr/>
        </p:nvSpPr>
        <p:spPr>
          <a:xfrm flipH="1">
            <a:off x="994617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4" name="Cube 13"/>
          <p:cNvSpPr/>
          <p:nvPr/>
        </p:nvSpPr>
        <p:spPr>
          <a:xfrm flipH="1">
            <a:off x="1227789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5" name="Cube 14"/>
          <p:cNvSpPr/>
          <p:nvPr/>
        </p:nvSpPr>
        <p:spPr>
          <a:xfrm flipH="1">
            <a:off x="1460961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6" name="Cube 15"/>
          <p:cNvSpPr/>
          <p:nvPr/>
        </p:nvSpPr>
        <p:spPr>
          <a:xfrm flipH="1">
            <a:off x="16941336" y="6722547"/>
            <a:ext cx="1346663" cy="2421453"/>
          </a:xfrm>
          <a:prstGeom prst="cube">
            <a:avLst>
              <a:gd name="adj" fmla="val 27267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58800" dir="20940000" sx="90000" sy="-19000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05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7" name="Cube 16"/>
          <p:cNvSpPr/>
          <p:nvPr/>
        </p:nvSpPr>
        <p:spPr>
          <a:xfrm flipH="1">
            <a:off x="7614451" y="3906982"/>
            <a:ext cx="1346663" cy="3175462"/>
          </a:xfrm>
          <a:prstGeom prst="cube">
            <a:avLst>
              <a:gd name="adj" fmla="val 2726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70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8" name="Cube 17"/>
          <p:cNvSpPr/>
          <p:nvPr/>
        </p:nvSpPr>
        <p:spPr>
          <a:xfrm flipH="1">
            <a:off x="9946170" y="2543695"/>
            <a:ext cx="1346663" cy="4538749"/>
          </a:xfrm>
          <a:prstGeom prst="cube">
            <a:avLst>
              <a:gd name="adj" fmla="val 272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9" name="Cube 18"/>
          <p:cNvSpPr/>
          <p:nvPr/>
        </p:nvSpPr>
        <p:spPr>
          <a:xfrm flipH="1">
            <a:off x="12277890" y="3291840"/>
            <a:ext cx="1346663" cy="3790604"/>
          </a:xfrm>
          <a:prstGeom prst="cube">
            <a:avLst>
              <a:gd name="adj" fmla="val 272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0" name="Cube 19"/>
          <p:cNvSpPr/>
          <p:nvPr/>
        </p:nvSpPr>
        <p:spPr>
          <a:xfrm flipH="1">
            <a:off x="14609610" y="5170516"/>
            <a:ext cx="1346663" cy="1911928"/>
          </a:xfrm>
          <a:prstGeom prst="cube">
            <a:avLst>
              <a:gd name="adj" fmla="val 272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1" name="Cube 20"/>
          <p:cNvSpPr/>
          <p:nvPr/>
        </p:nvSpPr>
        <p:spPr>
          <a:xfrm flipH="1">
            <a:off x="16941330" y="4455622"/>
            <a:ext cx="1346663" cy="2626822"/>
          </a:xfrm>
          <a:prstGeom prst="cube">
            <a:avLst>
              <a:gd name="adj" fmla="val 272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50</a:t>
            </a:r>
            <a:r>
              <a:rPr lang="en-US" sz="1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1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745090" y="1658404"/>
            <a:ext cx="312662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745092" y="2493509"/>
            <a:ext cx="373713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24"/>
          <p:cNvSpPr/>
          <p:nvPr/>
        </p:nvSpPr>
        <p:spPr>
          <a:xfrm>
            <a:off x="1745090" y="5486400"/>
            <a:ext cx="3737131" cy="3853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677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804076" y="1640568"/>
            <a:ext cx="60501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Essential Service’s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787450" y="4144960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Freeform 353"/>
          <p:cNvSpPr>
            <a:spLocks noEditPoints="1"/>
          </p:cNvSpPr>
          <p:nvPr/>
        </p:nvSpPr>
        <p:spPr bwMode="auto">
          <a:xfrm>
            <a:off x="1185569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354"/>
          <p:cNvSpPr>
            <a:spLocks noEditPoints="1"/>
          </p:cNvSpPr>
          <p:nvPr/>
        </p:nvSpPr>
        <p:spPr bwMode="auto">
          <a:xfrm>
            <a:off x="1190382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353"/>
          <p:cNvSpPr>
            <a:spLocks noEditPoints="1"/>
          </p:cNvSpPr>
          <p:nvPr/>
        </p:nvSpPr>
        <p:spPr bwMode="auto">
          <a:xfrm>
            <a:off x="1238497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353"/>
          <p:cNvSpPr>
            <a:spLocks noEditPoints="1"/>
          </p:cNvSpPr>
          <p:nvPr/>
        </p:nvSpPr>
        <p:spPr bwMode="auto">
          <a:xfrm>
            <a:off x="1291425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53"/>
          <p:cNvSpPr>
            <a:spLocks noEditPoints="1"/>
          </p:cNvSpPr>
          <p:nvPr/>
        </p:nvSpPr>
        <p:spPr bwMode="auto">
          <a:xfrm>
            <a:off x="1344352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353"/>
          <p:cNvSpPr>
            <a:spLocks noEditPoints="1"/>
          </p:cNvSpPr>
          <p:nvPr/>
        </p:nvSpPr>
        <p:spPr bwMode="auto">
          <a:xfrm>
            <a:off x="13972807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3"/>
          <p:cNvSpPr>
            <a:spLocks noEditPoints="1"/>
          </p:cNvSpPr>
          <p:nvPr/>
        </p:nvSpPr>
        <p:spPr bwMode="auto">
          <a:xfrm>
            <a:off x="14502085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53"/>
          <p:cNvSpPr>
            <a:spLocks noEditPoints="1"/>
          </p:cNvSpPr>
          <p:nvPr/>
        </p:nvSpPr>
        <p:spPr bwMode="auto">
          <a:xfrm>
            <a:off x="15031363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53"/>
          <p:cNvSpPr>
            <a:spLocks noEditPoints="1"/>
          </p:cNvSpPr>
          <p:nvPr/>
        </p:nvSpPr>
        <p:spPr bwMode="auto">
          <a:xfrm>
            <a:off x="15560641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53"/>
          <p:cNvSpPr>
            <a:spLocks noEditPoints="1"/>
          </p:cNvSpPr>
          <p:nvPr/>
        </p:nvSpPr>
        <p:spPr bwMode="auto">
          <a:xfrm>
            <a:off x="1608991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353"/>
          <p:cNvSpPr>
            <a:spLocks noEditPoints="1"/>
          </p:cNvSpPr>
          <p:nvPr/>
        </p:nvSpPr>
        <p:spPr bwMode="auto">
          <a:xfrm>
            <a:off x="16619199" y="8500620"/>
            <a:ext cx="452972" cy="628496"/>
          </a:xfrm>
          <a:custGeom>
            <a:avLst/>
            <a:gdLst>
              <a:gd name="T0" fmla="*/ 121 w 121"/>
              <a:gd name="T1" fmla="*/ 97 h 167"/>
              <a:gd name="T2" fmla="*/ 119 w 121"/>
              <a:gd name="T3" fmla="*/ 103 h 167"/>
              <a:gd name="T4" fmla="*/ 112 w 121"/>
              <a:gd name="T5" fmla="*/ 106 h 167"/>
              <a:gd name="T6" fmla="*/ 105 w 121"/>
              <a:gd name="T7" fmla="*/ 102 h 167"/>
              <a:gd name="T8" fmla="*/ 83 w 121"/>
              <a:gd name="T9" fmla="*/ 70 h 167"/>
              <a:gd name="T10" fmla="*/ 79 w 121"/>
              <a:gd name="T11" fmla="*/ 70 h 167"/>
              <a:gd name="T12" fmla="*/ 79 w 121"/>
              <a:gd name="T13" fmla="*/ 82 h 167"/>
              <a:gd name="T14" fmla="*/ 102 w 121"/>
              <a:gd name="T15" fmla="*/ 121 h 167"/>
              <a:gd name="T16" fmla="*/ 103 w 121"/>
              <a:gd name="T17" fmla="*/ 124 h 167"/>
              <a:gd name="T18" fmla="*/ 101 w 121"/>
              <a:gd name="T19" fmla="*/ 129 h 167"/>
              <a:gd name="T20" fmla="*/ 97 w 121"/>
              <a:gd name="T21" fmla="*/ 130 h 167"/>
              <a:gd name="T22" fmla="*/ 79 w 121"/>
              <a:gd name="T23" fmla="*/ 130 h 167"/>
              <a:gd name="T24" fmla="*/ 79 w 121"/>
              <a:gd name="T25" fmla="*/ 156 h 167"/>
              <a:gd name="T26" fmla="*/ 76 w 121"/>
              <a:gd name="T27" fmla="*/ 164 h 167"/>
              <a:gd name="T28" fmla="*/ 68 w 121"/>
              <a:gd name="T29" fmla="*/ 167 h 167"/>
              <a:gd name="T30" fmla="*/ 53 w 121"/>
              <a:gd name="T31" fmla="*/ 167 h 167"/>
              <a:gd name="T32" fmla="*/ 46 w 121"/>
              <a:gd name="T33" fmla="*/ 164 h 167"/>
              <a:gd name="T34" fmla="*/ 43 w 121"/>
              <a:gd name="T35" fmla="*/ 156 h 167"/>
              <a:gd name="T36" fmla="*/ 43 w 121"/>
              <a:gd name="T37" fmla="*/ 130 h 167"/>
              <a:gd name="T38" fmla="*/ 24 w 121"/>
              <a:gd name="T39" fmla="*/ 130 h 167"/>
              <a:gd name="T40" fmla="*/ 20 w 121"/>
              <a:gd name="T41" fmla="*/ 129 h 167"/>
              <a:gd name="T42" fmla="*/ 18 w 121"/>
              <a:gd name="T43" fmla="*/ 124 h 167"/>
              <a:gd name="T44" fmla="*/ 19 w 121"/>
              <a:gd name="T45" fmla="*/ 121 h 167"/>
              <a:gd name="T46" fmla="*/ 43 w 121"/>
              <a:gd name="T47" fmla="*/ 82 h 167"/>
              <a:gd name="T48" fmla="*/ 43 w 121"/>
              <a:gd name="T49" fmla="*/ 70 h 167"/>
              <a:gd name="T50" fmla="*/ 38 w 121"/>
              <a:gd name="T51" fmla="*/ 70 h 167"/>
              <a:gd name="T52" fmla="*/ 17 w 121"/>
              <a:gd name="T53" fmla="*/ 102 h 167"/>
              <a:gd name="T54" fmla="*/ 9 w 121"/>
              <a:gd name="T55" fmla="*/ 106 h 167"/>
              <a:gd name="T56" fmla="*/ 3 w 121"/>
              <a:gd name="T57" fmla="*/ 103 h 167"/>
              <a:gd name="T58" fmla="*/ 0 w 121"/>
              <a:gd name="T59" fmla="*/ 97 h 167"/>
              <a:gd name="T60" fmla="*/ 2 w 121"/>
              <a:gd name="T61" fmla="*/ 92 h 167"/>
              <a:gd name="T62" fmla="*/ 26 w 121"/>
              <a:gd name="T63" fmla="*/ 56 h 167"/>
              <a:gd name="T64" fmla="*/ 43 w 121"/>
              <a:gd name="T65" fmla="*/ 46 h 167"/>
              <a:gd name="T66" fmla="*/ 79 w 121"/>
              <a:gd name="T67" fmla="*/ 46 h 167"/>
              <a:gd name="T68" fmla="*/ 96 w 121"/>
              <a:gd name="T69" fmla="*/ 56 h 167"/>
              <a:gd name="T70" fmla="*/ 120 w 121"/>
              <a:gd name="T71" fmla="*/ 92 h 167"/>
              <a:gd name="T72" fmla="*/ 121 w 121"/>
              <a:gd name="T73" fmla="*/ 97 h 167"/>
              <a:gd name="T74" fmla="*/ 76 w 121"/>
              <a:gd name="T75" fmla="*/ 6 h 167"/>
              <a:gd name="T76" fmla="*/ 82 w 121"/>
              <a:gd name="T77" fmla="*/ 21 h 167"/>
              <a:gd name="T78" fmla="*/ 76 w 121"/>
              <a:gd name="T79" fmla="*/ 36 h 167"/>
              <a:gd name="T80" fmla="*/ 61 w 121"/>
              <a:gd name="T81" fmla="*/ 43 h 167"/>
              <a:gd name="T82" fmla="*/ 46 w 121"/>
              <a:gd name="T83" fmla="*/ 36 h 167"/>
              <a:gd name="T84" fmla="*/ 40 w 121"/>
              <a:gd name="T85" fmla="*/ 21 h 167"/>
              <a:gd name="T86" fmla="*/ 46 w 121"/>
              <a:gd name="T87" fmla="*/ 6 h 167"/>
              <a:gd name="T88" fmla="*/ 61 w 121"/>
              <a:gd name="T89" fmla="*/ 0 h 167"/>
              <a:gd name="T90" fmla="*/ 76 w 121"/>
              <a:gd name="T91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1" h="167">
                <a:moveTo>
                  <a:pt x="121" y="97"/>
                </a:moveTo>
                <a:cubicBezTo>
                  <a:pt x="121" y="100"/>
                  <a:pt x="120" y="102"/>
                  <a:pt x="119" y="103"/>
                </a:cubicBezTo>
                <a:cubicBezTo>
                  <a:pt x="117" y="105"/>
                  <a:pt x="115" y="106"/>
                  <a:pt x="112" y="106"/>
                </a:cubicBezTo>
                <a:cubicBezTo>
                  <a:pt x="109" y="106"/>
                  <a:pt x="106" y="105"/>
                  <a:pt x="105" y="102"/>
                </a:cubicBezTo>
                <a:cubicBezTo>
                  <a:pt x="83" y="70"/>
                  <a:pt x="83" y="70"/>
                  <a:pt x="83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2"/>
                  <a:pt x="79" y="82"/>
                  <a:pt x="79" y="82"/>
                </a:cubicBezTo>
                <a:cubicBezTo>
                  <a:pt x="102" y="121"/>
                  <a:pt x="102" y="121"/>
                  <a:pt x="102" y="121"/>
                </a:cubicBezTo>
                <a:cubicBezTo>
                  <a:pt x="103" y="122"/>
                  <a:pt x="103" y="123"/>
                  <a:pt x="103" y="124"/>
                </a:cubicBezTo>
                <a:cubicBezTo>
                  <a:pt x="103" y="126"/>
                  <a:pt x="103" y="127"/>
                  <a:pt x="101" y="129"/>
                </a:cubicBezTo>
                <a:cubicBezTo>
                  <a:pt x="100" y="130"/>
                  <a:pt x="99" y="130"/>
                  <a:pt x="97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56"/>
                  <a:pt x="79" y="156"/>
                  <a:pt x="79" y="156"/>
                </a:cubicBezTo>
                <a:cubicBezTo>
                  <a:pt x="79" y="159"/>
                  <a:pt x="78" y="161"/>
                  <a:pt x="76" y="164"/>
                </a:cubicBezTo>
                <a:cubicBezTo>
                  <a:pt x="74" y="166"/>
                  <a:pt x="71" y="167"/>
                  <a:pt x="68" y="167"/>
                </a:cubicBezTo>
                <a:cubicBezTo>
                  <a:pt x="53" y="167"/>
                  <a:pt x="53" y="167"/>
                  <a:pt x="53" y="167"/>
                </a:cubicBezTo>
                <a:cubicBezTo>
                  <a:pt x="50" y="167"/>
                  <a:pt x="48" y="166"/>
                  <a:pt x="46" y="164"/>
                </a:cubicBezTo>
                <a:cubicBezTo>
                  <a:pt x="44" y="161"/>
                  <a:pt x="43" y="159"/>
                  <a:pt x="43" y="1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3" y="130"/>
                  <a:pt x="21" y="130"/>
                  <a:pt x="20" y="129"/>
                </a:cubicBezTo>
                <a:cubicBezTo>
                  <a:pt x="19" y="127"/>
                  <a:pt x="18" y="126"/>
                  <a:pt x="18" y="124"/>
                </a:cubicBezTo>
                <a:cubicBezTo>
                  <a:pt x="18" y="123"/>
                  <a:pt x="19" y="122"/>
                  <a:pt x="19" y="121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70"/>
                  <a:pt x="43" y="70"/>
                  <a:pt x="43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5" y="105"/>
                  <a:pt x="13" y="106"/>
                  <a:pt x="9" y="106"/>
                </a:cubicBezTo>
                <a:cubicBezTo>
                  <a:pt x="7" y="106"/>
                  <a:pt x="5" y="105"/>
                  <a:pt x="3" y="103"/>
                </a:cubicBezTo>
                <a:cubicBezTo>
                  <a:pt x="1" y="102"/>
                  <a:pt x="0" y="100"/>
                  <a:pt x="0" y="97"/>
                </a:cubicBezTo>
                <a:cubicBezTo>
                  <a:pt x="0" y="95"/>
                  <a:pt x="1" y="94"/>
                  <a:pt x="2" y="92"/>
                </a:cubicBezTo>
                <a:cubicBezTo>
                  <a:pt x="26" y="56"/>
                  <a:pt x="26" y="56"/>
                  <a:pt x="26" y="56"/>
                </a:cubicBezTo>
                <a:cubicBezTo>
                  <a:pt x="31" y="49"/>
                  <a:pt x="36" y="46"/>
                  <a:pt x="43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85" y="46"/>
                  <a:pt x="91" y="49"/>
                  <a:pt x="96" y="56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1" y="94"/>
                  <a:pt x="121" y="95"/>
                  <a:pt x="121" y="97"/>
                </a:cubicBezTo>
                <a:close/>
                <a:moveTo>
                  <a:pt x="76" y="6"/>
                </a:moveTo>
                <a:cubicBezTo>
                  <a:pt x="80" y="11"/>
                  <a:pt x="82" y="16"/>
                  <a:pt x="82" y="21"/>
                </a:cubicBezTo>
                <a:cubicBezTo>
                  <a:pt x="82" y="27"/>
                  <a:pt x="80" y="32"/>
                  <a:pt x="76" y="36"/>
                </a:cubicBezTo>
                <a:cubicBezTo>
                  <a:pt x="72" y="41"/>
                  <a:pt x="67" y="43"/>
                  <a:pt x="61" y="43"/>
                </a:cubicBezTo>
                <a:cubicBezTo>
                  <a:pt x="55" y="43"/>
                  <a:pt x="50" y="41"/>
                  <a:pt x="46" y="36"/>
                </a:cubicBezTo>
                <a:cubicBezTo>
                  <a:pt x="42" y="32"/>
                  <a:pt x="40" y="27"/>
                  <a:pt x="40" y="21"/>
                </a:cubicBezTo>
                <a:cubicBezTo>
                  <a:pt x="40" y="16"/>
                  <a:pt x="42" y="11"/>
                  <a:pt x="46" y="6"/>
                </a:cubicBezTo>
                <a:cubicBezTo>
                  <a:pt x="50" y="2"/>
                  <a:pt x="55" y="0"/>
                  <a:pt x="61" y="0"/>
                </a:cubicBezTo>
                <a:cubicBezTo>
                  <a:pt x="67" y="0"/>
                  <a:pt x="72" y="2"/>
                  <a:pt x="76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354"/>
          <p:cNvSpPr>
            <a:spLocks noEditPoints="1"/>
          </p:cNvSpPr>
          <p:nvPr/>
        </p:nvSpPr>
        <p:spPr bwMode="auto">
          <a:xfrm>
            <a:off x="1243271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54"/>
          <p:cNvSpPr>
            <a:spLocks noEditPoints="1"/>
          </p:cNvSpPr>
          <p:nvPr/>
        </p:nvSpPr>
        <p:spPr bwMode="auto">
          <a:xfrm>
            <a:off x="1296160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54"/>
          <p:cNvSpPr>
            <a:spLocks noEditPoints="1"/>
          </p:cNvSpPr>
          <p:nvPr/>
        </p:nvSpPr>
        <p:spPr bwMode="auto">
          <a:xfrm>
            <a:off x="1349049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54"/>
          <p:cNvSpPr>
            <a:spLocks noEditPoints="1"/>
          </p:cNvSpPr>
          <p:nvPr/>
        </p:nvSpPr>
        <p:spPr bwMode="auto">
          <a:xfrm>
            <a:off x="1401938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4"/>
          <p:cNvSpPr>
            <a:spLocks noEditPoints="1"/>
          </p:cNvSpPr>
          <p:nvPr/>
        </p:nvSpPr>
        <p:spPr bwMode="auto">
          <a:xfrm>
            <a:off x="1454827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54"/>
          <p:cNvSpPr>
            <a:spLocks noEditPoints="1"/>
          </p:cNvSpPr>
          <p:nvPr/>
        </p:nvSpPr>
        <p:spPr bwMode="auto">
          <a:xfrm>
            <a:off x="1507716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54"/>
          <p:cNvSpPr>
            <a:spLocks noEditPoints="1"/>
          </p:cNvSpPr>
          <p:nvPr/>
        </p:nvSpPr>
        <p:spPr bwMode="auto">
          <a:xfrm>
            <a:off x="1560605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54"/>
          <p:cNvSpPr>
            <a:spLocks noEditPoints="1"/>
          </p:cNvSpPr>
          <p:nvPr/>
        </p:nvSpPr>
        <p:spPr bwMode="auto">
          <a:xfrm>
            <a:off x="16134943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54"/>
          <p:cNvSpPr>
            <a:spLocks noEditPoints="1"/>
          </p:cNvSpPr>
          <p:nvPr/>
        </p:nvSpPr>
        <p:spPr bwMode="auto">
          <a:xfrm>
            <a:off x="16663831" y="7335990"/>
            <a:ext cx="356717" cy="628496"/>
          </a:xfrm>
          <a:custGeom>
            <a:avLst/>
            <a:gdLst>
              <a:gd name="T0" fmla="*/ 96 w 96"/>
              <a:gd name="T1" fmla="*/ 64 h 167"/>
              <a:gd name="T2" fmla="*/ 96 w 96"/>
              <a:gd name="T3" fmla="*/ 103 h 167"/>
              <a:gd name="T4" fmla="*/ 94 w 96"/>
              <a:gd name="T5" fmla="*/ 110 h 167"/>
              <a:gd name="T6" fmla="*/ 87 w 96"/>
              <a:gd name="T7" fmla="*/ 112 h 167"/>
              <a:gd name="T8" fmla="*/ 81 w 96"/>
              <a:gd name="T9" fmla="*/ 110 h 167"/>
              <a:gd name="T10" fmla="*/ 78 w 96"/>
              <a:gd name="T11" fmla="*/ 103 h 167"/>
              <a:gd name="T12" fmla="*/ 78 w 96"/>
              <a:gd name="T13" fmla="*/ 70 h 167"/>
              <a:gd name="T14" fmla="*/ 72 w 96"/>
              <a:gd name="T15" fmla="*/ 70 h 167"/>
              <a:gd name="T16" fmla="*/ 72 w 96"/>
              <a:gd name="T17" fmla="*/ 156 h 167"/>
              <a:gd name="T18" fmla="*/ 69 w 96"/>
              <a:gd name="T19" fmla="*/ 164 h 167"/>
              <a:gd name="T20" fmla="*/ 62 w 96"/>
              <a:gd name="T21" fmla="*/ 167 h 167"/>
              <a:gd name="T22" fmla="*/ 54 w 96"/>
              <a:gd name="T23" fmla="*/ 164 h 167"/>
              <a:gd name="T24" fmla="*/ 51 w 96"/>
              <a:gd name="T25" fmla="*/ 156 h 167"/>
              <a:gd name="T26" fmla="*/ 51 w 96"/>
              <a:gd name="T27" fmla="*/ 112 h 167"/>
              <a:gd name="T28" fmla="*/ 45 w 96"/>
              <a:gd name="T29" fmla="*/ 112 h 167"/>
              <a:gd name="T30" fmla="*/ 45 w 96"/>
              <a:gd name="T31" fmla="*/ 156 h 167"/>
              <a:gd name="T32" fmla="*/ 42 w 96"/>
              <a:gd name="T33" fmla="*/ 164 h 167"/>
              <a:gd name="T34" fmla="*/ 34 w 96"/>
              <a:gd name="T35" fmla="*/ 167 h 167"/>
              <a:gd name="T36" fmla="*/ 27 w 96"/>
              <a:gd name="T37" fmla="*/ 164 h 167"/>
              <a:gd name="T38" fmla="*/ 24 w 96"/>
              <a:gd name="T39" fmla="*/ 156 h 167"/>
              <a:gd name="T40" fmla="*/ 24 w 96"/>
              <a:gd name="T41" fmla="*/ 70 h 167"/>
              <a:gd name="T42" fmla="*/ 18 w 96"/>
              <a:gd name="T43" fmla="*/ 70 h 167"/>
              <a:gd name="T44" fmla="*/ 18 w 96"/>
              <a:gd name="T45" fmla="*/ 103 h 167"/>
              <a:gd name="T46" fmla="*/ 15 w 96"/>
              <a:gd name="T47" fmla="*/ 110 h 167"/>
              <a:gd name="T48" fmla="*/ 9 w 96"/>
              <a:gd name="T49" fmla="*/ 112 h 167"/>
              <a:gd name="T50" fmla="*/ 2 w 96"/>
              <a:gd name="T51" fmla="*/ 110 h 167"/>
              <a:gd name="T52" fmla="*/ 0 w 96"/>
              <a:gd name="T53" fmla="*/ 103 h 167"/>
              <a:gd name="T54" fmla="*/ 0 w 96"/>
              <a:gd name="T55" fmla="*/ 64 h 167"/>
              <a:gd name="T56" fmla="*/ 5 w 96"/>
              <a:gd name="T57" fmla="*/ 51 h 167"/>
              <a:gd name="T58" fmla="*/ 18 w 96"/>
              <a:gd name="T59" fmla="*/ 46 h 167"/>
              <a:gd name="T60" fmla="*/ 78 w 96"/>
              <a:gd name="T61" fmla="*/ 46 h 167"/>
              <a:gd name="T62" fmla="*/ 91 w 96"/>
              <a:gd name="T63" fmla="*/ 51 h 167"/>
              <a:gd name="T64" fmla="*/ 96 w 96"/>
              <a:gd name="T65" fmla="*/ 64 h 167"/>
              <a:gd name="T66" fmla="*/ 63 w 96"/>
              <a:gd name="T67" fmla="*/ 6 h 167"/>
              <a:gd name="T68" fmla="*/ 69 w 96"/>
              <a:gd name="T69" fmla="*/ 21 h 167"/>
              <a:gd name="T70" fmla="*/ 63 w 96"/>
              <a:gd name="T71" fmla="*/ 36 h 167"/>
              <a:gd name="T72" fmla="*/ 48 w 96"/>
              <a:gd name="T73" fmla="*/ 43 h 167"/>
              <a:gd name="T74" fmla="*/ 33 w 96"/>
              <a:gd name="T75" fmla="*/ 36 h 167"/>
              <a:gd name="T76" fmla="*/ 27 w 96"/>
              <a:gd name="T77" fmla="*/ 21 h 167"/>
              <a:gd name="T78" fmla="*/ 33 w 96"/>
              <a:gd name="T79" fmla="*/ 6 h 167"/>
              <a:gd name="T80" fmla="*/ 48 w 96"/>
              <a:gd name="T81" fmla="*/ 0 h 167"/>
              <a:gd name="T82" fmla="*/ 63 w 96"/>
              <a:gd name="T83" fmla="*/ 6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6" h="167">
                <a:moveTo>
                  <a:pt x="96" y="64"/>
                </a:moveTo>
                <a:cubicBezTo>
                  <a:pt x="96" y="103"/>
                  <a:pt x="96" y="103"/>
                  <a:pt x="96" y="103"/>
                </a:cubicBezTo>
                <a:cubicBezTo>
                  <a:pt x="96" y="106"/>
                  <a:pt x="96" y="108"/>
                  <a:pt x="94" y="110"/>
                </a:cubicBezTo>
                <a:cubicBezTo>
                  <a:pt x="92" y="111"/>
                  <a:pt x="90" y="112"/>
                  <a:pt x="87" y="112"/>
                </a:cubicBezTo>
                <a:cubicBezTo>
                  <a:pt x="85" y="112"/>
                  <a:pt x="83" y="111"/>
                  <a:pt x="81" y="110"/>
                </a:cubicBezTo>
                <a:cubicBezTo>
                  <a:pt x="79" y="108"/>
                  <a:pt x="78" y="106"/>
                  <a:pt x="78" y="103"/>
                </a:cubicBezTo>
                <a:cubicBezTo>
                  <a:pt x="78" y="70"/>
                  <a:pt x="78" y="70"/>
                  <a:pt x="78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2" y="159"/>
                  <a:pt x="71" y="161"/>
                  <a:pt x="69" y="164"/>
                </a:cubicBezTo>
                <a:cubicBezTo>
                  <a:pt x="67" y="166"/>
                  <a:pt x="64" y="167"/>
                  <a:pt x="62" y="167"/>
                </a:cubicBezTo>
                <a:cubicBezTo>
                  <a:pt x="59" y="167"/>
                  <a:pt x="56" y="166"/>
                  <a:pt x="54" y="164"/>
                </a:cubicBezTo>
                <a:cubicBezTo>
                  <a:pt x="52" y="161"/>
                  <a:pt x="51" y="159"/>
                  <a:pt x="51" y="156"/>
                </a:cubicBezTo>
                <a:cubicBezTo>
                  <a:pt x="51" y="112"/>
                  <a:pt x="51" y="112"/>
                  <a:pt x="51" y="112"/>
                </a:cubicBezTo>
                <a:cubicBezTo>
                  <a:pt x="45" y="112"/>
                  <a:pt x="45" y="112"/>
                  <a:pt x="45" y="112"/>
                </a:cubicBezTo>
                <a:cubicBezTo>
                  <a:pt x="45" y="156"/>
                  <a:pt x="45" y="156"/>
                  <a:pt x="45" y="156"/>
                </a:cubicBezTo>
                <a:cubicBezTo>
                  <a:pt x="45" y="159"/>
                  <a:pt x="44" y="161"/>
                  <a:pt x="42" y="164"/>
                </a:cubicBezTo>
                <a:cubicBezTo>
                  <a:pt x="40" y="166"/>
                  <a:pt x="37" y="167"/>
                  <a:pt x="34" y="167"/>
                </a:cubicBezTo>
                <a:cubicBezTo>
                  <a:pt x="31" y="167"/>
                  <a:pt x="29" y="166"/>
                  <a:pt x="27" y="164"/>
                </a:cubicBezTo>
                <a:cubicBezTo>
                  <a:pt x="25" y="161"/>
                  <a:pt x="24" y="159"/>
                  <a:pt x="24" y="156"/>
                </a:cubicBezTo>
                <a:cubicBezTo>
                  <a:pt x="24" y="70"/>
                  <a:pt x="24" y="70"/>
                  <a:pt x="24" y="70"/>
                </a:cubicBezTo>
                <a:cubicBezTo>
                  <a:pt x="18" y="70"/>
                  <a:pt x="18" y="70"/>
                  <a:pt x="18" y="70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106"/>
                  <a:pt x="17" y="108"/>
                  <a:pt x="15" y="110"/>
                </a:cubicBezTo>
                <a:cubicBezTo>
                  <a:pt x="13" y="111"/>
                  <a:pt x="11" y="112"/>
                  <a:pt x="9" y="112"/>
                </a:cubicBezTo>
                <a:cubicBezTo>
                  <a:pt x="6" y="112"/>
                  <a:pt x="4" y="111"/>
                  <a:pt x="2" y="110"/>
                </a:cubicBezTo>
                <a:cubicBezTo>
                  <a:pt x="0" y="108"/>
                  <a:pt x="0" y="106"/>
                  <a:pt x="0" y="103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59"/>
                  <a:pt x="1" y="54"/>
                  <a:pt x="5" y="51"/>
                </a:cubicBezTo>
                <a:cubicBezTo>
                  <a:pt x="8" y="47"/>
                  <a:pt x="13" y="46"/>
                  <a:pt x="18" y="46"/>
                </a:cubicBezTo>
                <a:cubicBezTo>
                  <a:pt x="78" y="46"/>
                  <a:pt x="78" y="46"/>
                  <a:pt x="78" y="46"/>
                </a:cubicBezTo>
                <a:cubicBezTo>
                  <a:pt x="83" y="46"/>
                  <a:pt x="88" y="47"/>
                  <a:pt x="91" y="51"/>
                </a:cubicBezTo>
                <a:cubicBezTo>
                  <a:pt x="95" y="54"/>
                  <a:pt x="96" y="59"/>
                  <a:pt x="96" y="64"/>
                </a:cubicBezTo>
                <a:close/>
                <a:moveTo>
                  <a:pt x="63" y="6"/>
                </a:moveTo>
                <a:cubicBezTo>
                  <a:pt x="67" y="11"/>
                  <a:pt x="69" y="16"/>
                  <a:pt x="69" y="21"/>
                </a:cubicBezTo>
                <a:cubicBezTo>
                  <a:pt x="69" y="27"/>
                  <a:pt x="67" y="32"/>
                  <a:pt x="63" y="36"/>
                </a:cubicBezTo>
                <a:cubicBezTo>
                  <a:pt x="59" y="41"/>
                  <a:pt x="54" y="43"/>
                  <a:pt x="48" y="43"/>
                </a:cubicBezTo>
                <a:cubicBezTo>
                  <a:pt x="42" y="43"/>
                  <a:pt x="37" y="41"/>
                  <a:pt x="33" y="36"/>
                </a:cubicBezTo>
                <a:cubicBezTo>
                  <a:pt x="29" y="32"/>
                  <a:pt x="27" y="27"/>
                  <a:pt x="27" y="21"/>
                </a:cubicBezTo>
                <a:cubicBezTo>
                  <a:pt x="27" y="16"/>
                  <a:pt x="29" y="11"/>
                  <a:pt x="33" y="6"/>
                </a:cubicBezTo>
                <a:cubicBezTo>
                  <a:pt x="37" y="2"/>
                  <a:pt x="42" y="0"/>
                  <a:pt x="48" y="0"/>
                </a:cubicBezTo>
                <a:cubicBezTo>
                  <a:pt x="54" y="0"/>
                  <a:pt x="59" y="2"/>
                  <a:pt x="63" y="6"/>
                </a:cubicBez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7373601" y="7480961"/>
            <a:ext cx="5661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596" y="8618307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60%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37" name="4"/>
          <p:cNvGrpSpPr/>
          <p:nvPr/>
        </p:nvGrpSpPr>
        <p:grpSpPr>
          <a:xfrm>
            <a:off x="1828800" y="6970951"/>
            <a:ext cx="1887122" cy="2173049"/>
            <a:chOff x="9114839" y="6970951"/>
            <a:chExt cx="1887122" cy="2173049"/>
          </a:xfrm>
          <a:effectLst>
            <a:outerShdw blurRad="368300" dist="241300" dir="5400000" sx="90000" sy="-19000" rotWithShape="0">
              <a:prstClr val="black">
                <a:alpha val="26000"/>
              </a:prstClr>
            </a:outerShdw>
          </a:effectLst>
        </p:grpSpPr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9114839" y="7514213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63163" y="7514213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114839" y="6970951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22554" y="7945161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01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2" name="Freeform 178"/>
            <p:cNvSpPr>
              <a:spLocks noEditPoints="1"/>
            </p:cNvSpPr>
            <p:nvPr/>
          </p:nvSpPr>
          <p:spPr bwMode="auto">
            <a:xfrm>
              <a:off x="10306588" y="8194974"/>
              <a:ext cx="451948" cy="423703"/>
            </a:xfrm>
            <a:custGeom>
              <a:avLst/>
              <a:gdLst>
                <a:gd name="T0" fmla="*/ 114 w 384"/>
                <a:gd name="T1" fmla="*/ 0 h 364"/>
                <a:gd name="T2" fmla="*/ 0 w 384"/>
                <a:gd name="T3" fmla="*/ 71 h 364"/>
                <a:gd name="T4" fmla="*/ 78 w 384"/>
                <a:gd name="T5" fmla="*/ 137 h 364"/>
                <a:gd name="T6" fmla="*/ 192 w 384"/>
                <a:gd name="T7" fmla="*/ 63 h 364"/>
                <a:gd name="T8" fmla="*/ 114 w 384"/>
                <a:gd name="T9" fmla="*/ 0 h 364"/>
                <a:gd name="T10" fmla="*/ 261 w 384"/>
                <a:gd name="T11" fmla="*/ 302 h 364"/>
                <a:gd name="T12" fmla="*/ 256 w 384"/>
                <a:gd name="T13" fmla="*/ 300 h 364"/>
                <a:gd name="T14" fmla="*/ 192 w 384"/>
                <a:gd name="T15" fmla="*/ 247 h 364"/>
                <a:gd name="T16" fmla="*/ 129 w 384"/>
                <a:gd name="T17" fmla="*/ 300 h 364"/>
                <a:gd name="T18" fmla="*/ 123 w 384"/>
                <a:gd name="T19" fmla="*/ 302 h 364"/>
                <a:gd name="T20" fmla="*/ 118 w 384"/>
                <a:gd name="T21" fmla="*/ 300 h 364"/>
                <a:gd name="T22" fmla="*/ 71 w 384"/>
                <a:gd name="T23" fmla="*/ 270 h 364"/>
                <a:gd name="T24" fmla="*/ 71 w 384"/>
                <a:gd name="T25" fmla="*/ 288 h 364"/>
                <a:gd name="T26" fmla="*/ 192 w 384"/>
                <a:gd name="T27" fmla="*/ 364 h 364"/>
                <a:gd name="T28" fmla="*/ 313 w 384"/>
                <a:gd name="T29" fmla="*/ 288 h 364"/>
                <a:gd name="T30" fmla="*/ 313 w 384"/>
                <a:gd name="T31" fmla="*/ 270 h 364"/>
                <a:gd name="T32" fmla="*/ 266 w 384"/>
                <a:gd name="T33" fmla="*/ 300 h 364"/>
                <a:gd name="T34" fmla="*/ 261 w 384"/>
                <a:gd name="T35" fmla="*/ 302 h 364"/>
                <a:gd name="T36" fmla="*/ 384 w 384"/>
                <a:gd name="T37" fmla="*/ 71 h 364"/>
                <a:gd name="T38" fmla="*/ 270 w 384"/>
                <a:gd name="T39" fmla="*/ 0 h 364"/>
                <a:gd name="T40" fmla="*/ 192 w 384"/>
                <a:gd name="T41" fmla="*/ 63 h 364"/>
                <a:gd name="T42" fmla="*/ 306 w 384"/>
                <a:gd name="T43" fmla="*/ 137 h 364"/>
                <a:gd name="T44" fmla="*/ 384 w 384"/>
                <a:gd name="T45" fmla="*/ 71 h 364"/>
                <a:gd name="T46" fmla="*/ 192 w 384"/>
                <a:gd name="T47" fmla="*/ 208 h 364"/>
                <a:gd name="T48" fmla="*/ 263 w 384"/>
                <a:gd name="T49" fmla="*/ 266 h 364"/>
                <a:gd name="T50" fmla="*/ 376 w 384"/>
                <a:gd name="T51" fmla="*/ 193 h 364"/>
                <a:gd name="T52" fmla="*/ 306 w 384"/>
                <a:gd name="T53" fmla="*/ 137 h 364"/>
                <a:gd name="T54" fmla="*/ 192 w 384"/>
                <a:gd name="T55" fmla="*/ 208 h 364"/>
                <a:gd name="T56" fmla="*/ 122 w 384"/>
                <a:gd name="T57" fmla="*/ 266 h 364"/>
                <a:gd name="T58" fmla="*/ 192 w 384"/>
                <a:gd name="T59" fmla="*/ 208 h 364"/>
                <a:gd name="T60" fmla="*/ 78 w 384"/>
                <a:gd name="T61" fmla="*/ 137 h 364"/>
                <a:gd name="T62" fmla="*/ 9 w 384"/>
                <a:gd name="T63" fmla="*/ 193 h 364"/>
                <a:gd name="T64" fmla="*/ 122 w 384"/>
                <a:gd name="T65" fmla="*/ 26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4" h="364">
                  <a:moveTo>
                    <a:pt x="114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192" y="63"/>
                    <a:pt x="192" y="63"/>
                    <a:pt x="192" y="63"/>
                  </a:cubicBezTo>
                  <a:lnTo>
                    <a:pt x="114" y="0"/>
                  </a:lnTo>
                  <a:close/>
                  <a:moveTo>
                    <a:pt x="261" y="302"/>
                  </a:moveTo>
                  <a:cubicBezTo>
                    <a:pt x="259" y="302"/>
                    <a:pt x="257" y="301"/>
                    <a:pt x="256" y="300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29" y="300"/>
                    <a:pt x="129" y="300"/>
                    <a:pt x="129" y="300"/>
                  </a:cubicBezTo>
                  <a:cubicBezTo>
                    <a:pt x="127" y="301"/>
                    <a:pt x="125" y="302"/>
                    <a:pt x="123" y="302"/>
                  </a:cubicBezTo>
                  <a:cubicBezTo>
                    <a:pt x="121" y="302"/>
                    <a:pt x="120" y="301"/>
                    <a:pt x="118" y="300"/>
                  </a:cubicBezTo>
                  <a:cubicBezTo>
                    <a:pt x="71" y="270"/>
                    <a:pt x="71" y="270"/>
                    <a:pt x="71" y="270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192" y="364"/>
                    <a:pt x="192" y="364"/>
                    <a:pt x="192" y="364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3" y="270"/>
                    <a:pt x="313" y="270"/>
                    <a:pt x="313" y="270"/>
                  </a:cubicBezTo>
                  <a:cubicBezTo>
                    <a:pt x="266" y="300"/>
                    <a:pt x="266" y="300"/>
                    <a:pt x="266" y="300"/>
                  </a:cubicBezTo>
                  <a:cubicBezTo>
                    <a:pt x="265" y="301"/>
                    <a:pt x="263" y="302"/>
                    <a:pt x="261" y="302"/>
                  </a:cubicBezTo>
                  <a:close/>
                  <a:moveTo>
                    <a:pt x="384" y="71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384" y="71"/>
                  </a:lnTo>
                  <a:close/>
                  <a:moveTo>
                    <a:pt x="192" y="208"/>
                  </a:moveTo>
                  <a:cubicBezTo>
                    <a:pt x="263" y="266"/>
                    <a:pt x="263" y="266"/>
                    <a:pt x="263" y="266"/>
                  </a:cubicBezTo>
                  <a:cubicBezTo>
                    <a:pt x="376" y="193"/>
                    <a:pt x="376" y="193"/>
                    <a:pt x="376" y="193"/>
                  </a:cubicBezTo>
                  <a:cubicBezTo>
                    <a:pt x="306" y="137"/>
                    <a:pt x="306" y="137"/>
                    <a:pt x="306" y="137"/>
                  </a:cubicBezTo>
                  <a:lnTo>
                    <a:pt x="192" y="208"/>
                  </a:lnTo>
                  <a:close/>
                  <a:moveTo>
                    <a:pt x="122" y="266"/>
                  </a:moveTo>
                  <a:cubicBezTo>
                    <a:pt x="192" y="208"/>
                    <a:pt x="192" y="208"/>
                    <a:pt x="192" y="208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9" y="193"/>
                    <a:pt x="9" y="193"/>
                    <a:pt x="9" y="193"/>
                  </a:cubicBezTo>
                  <a:lnTo>
                    <a:pt x="122" y="26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3" name="3"/>
          <p:cNvGrpSpPr/>
          <p:nvPr/>
        </p:nvGrpSpPr>
        <p:grpSpPr>
          <a:xfrm>
            <a:off x="1828800" y="5256900"/>
            <a:ext cx="1887122" cy="2173049"/>
            <a:chOff x="9114839" y="5256900"/>
            <a:chExt cx="1887122" cy="2173049"/>
          </a:xfrm>
        </p:grpSpPr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9114839" y="58001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10063163" y="58001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9114839" y="52569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9222554" y="6232403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02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48" name="Freeform 228"/>
            <p:cNvSpPr>
              <a:spLocks noEditPoints="1"/>
            </p:cNvSpPr>
            <p:nvPr/>
          </p:nvSpPr>
          <p:spPr bwMode="auto">
            <a:xfrm>
              <a:off x="10296501" y="6393115"/>
              <a:ext cx="472125" cy="443880"/>
            </a:xfrm>
            <a:custGeom>
              <a:avLst/>
              <a:gdLst>
                <a:gd name="T0" fmla="*/ 344 w 402"/>
                <a:gd name="T1" fmla="*/ 125 h 382"/>
                <a:gd name="T2" fmla="*/ 303 w 402"/>
                <a:gd name="T3" fmla="*/ 13 h 382"/>
                <a:gd name="T4" fmla="*/ 284 w 402"/>
                <a:gd name="T5" fmla="*/ 3 h 382"/>
                <a:gd name="T6" fmla="*/ 12 w 402"/>
                <a:gd name="T7" fmla="*/ 102 h 382"/>
                <a:gd name="T8" fmla="*/ 3 w 402"/>
                <a:gd name="T9" fmla="*/ 122 h 382"/>
                <a:gd name="T10" fmla="*/ 46 w 402"/>
                <a:gd name="T11" fmla="*/ 241 h 382"/>
                <a:gd name="T12" fmla="*/ 46 w 402"/>
                <a:gd name="T13" fmla="*/ 177 h 382"/>
                <a:gd name="T14" fmla="*/ 97 w 402"/>
                <a:gd name="T15" fmla="*/ 125 h 382"/>
                <a:gd name="T16" fmla="*/ 169 w 402"/>
                <a:gd name="T17" fmla="*/ 125 h 382"/>
                <a:gd name="T18" fmla="*/ 255 w 402"/>
                <a:gd name="T19" fmla="*/ 65 h 382"/>
                <a:gd name="T20" fmla="*/ 304 w 402"/>
                <a:gd name="T21" fmla="*/ 125 h 382"/>
                <a:gd name="T22" fmla="*/ 344 w 402"/>
                <a:gd name="T23" fmla="*/ 125 h 382"/>
                <a:gd name="T24" fmla="*/ 387 w 402"/>
                <a:gd name="T25" fmla="*/ 161 h 382"/>
                <a:gd name="T26" fmla="*/ 97 w 402"/>
                <a:gd name="T27" fmla="*/ 161 h 382"/>
                <a:gd name="T28" fmla="*/ 82 w 402"/>
                <a:gd name="T29" fmla="*/ 177 h 382"/>
                <a:gd name="T30" fmla="*/ 82 w 402"/>
                <a:gd name="T31" fmla="*/ 366 h 382"/>
                <a:gd name="T32" fmla="*/ 97 w 402"/>
                <a:gd name="T33" fmla="*/ 382 h 382"/>
                <a:gd name="T34" fmla="*/ 387 w 402"/>
                <a:gd name="T35" fmla="*/ 382 h 382"/>
                <a:gd name="T36" fmla="*/ 402 w 402"/>
                <a:gd name="T37" fmla="*/ 366 h 382"/>
                <a:gd name="T38" fmla="*/ 402 w 402"/>
                <a:gd name="T39" fmla="*/ 177 h 382"/>
                <a:gd name="T40" fmla="*/ 387 w 402"/>
                <a:gd name="T41" fmla="*/ 161 h 382"/>
                <a:gd name="T42" fmla="*/ 364 w 402"/>
                <a:gd name="T43" fmla="*/ 342 h 382"/>
                <a:gd name="T44" fmla="*/ 125 w 402"/>
                <a:gd name="T45" fmla="*/ 342 h 382"/>
                <a:gd name="T46" fmla="*/ 125 w 402"/>
                <a:gd name="T47" fmla="*/ 307 h 382"/>
                <a:gd name="T48" fmla="*/ 161 w 402"/>
                <a:gd name="T49" fmla="*/ 222 h 382"/>
                <a:gd name="T50" fmla="*/ 217 w 402"/>
                <a:gd name="T51" fmla="*/ 290 h 382"/>
                <a:gd name="T52" fmla="*/ 269 w 402"/>
                <a:gd name="T53" fmla="*/ 237 h 382"/>
                <a:gd name="T54" fmla="*/ 336 w 402"/>
                <a:gd name="T55" fmla="*/ 213 h 382"/>
                <a:gd name="T56" fmla="*/ 364 w 402"/>
                <a:gd name="T57" fmla="*/ 277 h 382"/>
                <a:gd name="T58" fmla="*/ 364 w 402"/>
                <a:gd name="T59" fmla="*/ 3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2" h="382">
                  <a:moveTo>
                    <a:pt x="344" y="125"/>
                  </a:moveTo>
                  <a:cubicBezTo>
                    <a:pt x="303" y="13"/>
                    <a:pt x="303" y="13"/>
                    <a:pt x="303" y="13"/>
                  </a:cubicBezTo>
                  <a:cubicBezTo>
                    <a:pt x="300" y="4"/>
                    <a:pt x="291" y="0"/>
                    <a:pt x="284" y="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4" y="105"/>
                    <a:pt x="0" y="114"/>
                    <a:pt x="3" y="122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49"/>
                    <a:pt x="69" y="125"/>
                    <a:pt x="97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255" y="65"/>
                    <a:pt x="255" y="65"/>
                    <a:pt x="255" y="65"/>
                  </a:cubicBezTo>
                  <a:cubicBezTo>
                    <a:pt x="304" y="125"/>
                    <a:pt x="304" y="125"/>
                    <a:pt x="304" y="125"/>
                  </a:cubicBezTo>
                  <a:lnTo>
                    <a:pt x="344" y="125"/>
                  </a:lnTo>
                  <a:close/>
                  <a:moveTo>
                    <a:pt x="387" y="161"/>
                  </a:moveTo>
                  <a:cubicBezTo>
                    <a:pt x="97" y="161"/>
                    <a:pt x="97" y="161"/>
                    <a:pt x="97" y="161"/>
                  </a:cubicBezTo>
                  <a:cubicBezTo>
                    <a:pt x="89" y="161"/>
                    <a:pt x="82" y="169"/>
                    <a:pt x="82" y="177"/>
                  </a:cubicBezTo>
                  <a:cubicBezTo>
                    <a:pt x="82" y="366"/>
                    <a:pt x="82" y="366"/>
                    <a:pt x="82" y="366"/>
                  </a:cubicBezTo>
                  <a:cubicBezTo>
                    <a:pt x="82" y="375"/>
                    <a:pt x="89" y="382"/>
                    <a:pt x="97" y="382"/>
                  </a:cubicBezTo>
                  <a:cubicBezTo>
                    <a:pt x="387" y="382"/>
                    <a:pt x="387" y="382"/>
                    <a:pt x="387" y="382"/>
                  </a:cubicBezTo>
                  <a:cubicBezTo>
                    <a:pt x="395" y="382"/>
                    <a:pt x="402" y="375"/>
                    <a:pt x="402" y="366"/>
                  </a:cubicBezTo>
                  <a:cubicBezTo>
                    <a:pt x="402" y="177"/>
                    <a:pt x="402" y="177"/>
                    <a:pt x="402" y="177"/>
                  </a:cubicBezTo>
                  <a:cubicBezTo>
                    <a:pt x="402" y="169"/>
                    <a:pt x="395" y="161"/>
                    <a:pt x="387" y="161"/>
                  </a:cubicBezTo>
                  <a:close/>
                  <a:moveTo>
                    <a:pt x="364" y="342"/>
                  </a:moveTo>
                  <a:cubicBezTo>
                    <a:pt x="125" y="342"/>
                    <a:pt x="125" y="342"/>
                    <a:pt x="125" y="342"/>
                  </a:cubicBezTo>
                  <a:cubicBezTo>
                    <a:pt x="125" y="307"/>
                    <a:pt x="125" y="307"/>
                    <a:pt x="125" y="307"/>
                  </a:cubicBezTo>
                  <a:cubicBezTo>
                    <a:pt x="161" y="222"/>
                    <a:pt x="161" y="222"/>
                    <a:pt x="161" y="222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336" y="213"/>
                    <a:pt x="336" y="213"/>
                    <a:pt x="336" y="213"/>
                  </a:cubicBezTo>
                  <a:cubicBezTo>
                    <a:pt x="364" y="277"/>
                    <a:pt x="364" y="277"/>
                    <a:pt x="364" y="277"/>
                  </a:cubicBezTo>
                  <a:lnTo>
                    <a:pt x="364" y="342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" name="2"/>
          <p:cNvGrpSpPr/>
          <p:nvPr/>
        </p:nvGrpSpPr>
        <p:grpSpPr>
          <a:xfrm>
            <a:off x="1828800" y="3542850"/>
            <a:ext cx="1887122" cy="2173049"/>
            <a:chOff x="9114839" y="3542850"/>
            <a:chExt cx="1887122" cy="2173049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9114839" y="408611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10063163" y="408611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shade val="30000"/>
                    <a:satMod val="115000"/>
                  </a:schemeClr>
                </a:gs>
                <a:gs pos="50000">
                  <a:schemeClr val="accent3">
                    <a:shade val="67500"/>
                    <a:satMod val="115000"/>
                  </a:schemeClr>
                </a:gs>
                <a:gs pos="100000">
                  <a:schemeClr val="accent3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9114839" y="354285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9222554" y="4519645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03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4" name="Freeform 136"/>
            <p:cNvSpPr>
              <a:spLocks noEditPoints="1"/>
            </p:cNvSpPr>
            <p:nvPr/>
          </p:nvSpPr>
          <p:spPr bwMode="auto">
            <a:xfrm>
              <a:off x="10282378" y="4768194"/>
              <a:ext cx="476158" cy="359140"/>
            </a:xfrm>
            <a:custGeom>
              <a:avLst/>
              <a:gdLst>
                <a:gd name="T0" fmla="*/ 69 w 406"/>
                <a:gd name="T1" fmla="*/ 199 h 306"/>
                <a:gd name="T2" fmla="*/ 129 w 406"/>
                <a:gd name="T3" fmla="*/ 270 h 306"/>
                <a:gd name="T4" fmla="*/ 203 w 406"/>
                <a:gd name="T5" fmla="*/ 306 h 306"/>
                <a:gd name="T6" fmla="*/ 275 w 406"/>
                <a:gd name="T7" fmla="*/ 272 h 306"/>
                <a:gd name="T8" fmla="*/ 313 w 406"/>
                <a:gd name="T9" fmla="*/ 212 h 306"/>
                <a:gd name="T10" fmla="*/ 203 w 406"/>
                <a:gd name="T11" fmla="*/ 266 h 306"/>
                <a:gd name="T12" fmla="*/ 69 w 406"/>
                <a:gd name="T13" fmla="*/ 199 h 306"/>
                <a:gd name="T14" fmla="*/ 393 w 406"/>
                <a:gd name="T15" fmla="*/ 101 h 306"/>
                <a:gd name="T16" fmla="*/ 226 w 406"/>
                <a:gd name="T17" fmla="*/ 7 h 306"/>
                <a:gd name="T18" fmla="*/ 179 w 406"/>
                <a:gd name="T19" fmla="*/ 7 h 306"/>
                <a:gd name="T20" fmla="*/ 13 w 406"/>
                <a:gd name="T21" fmla="*/ 101 h 306"/>
                <a:gd name="T22" fmla="*/ 13 w 406"/>
                <a:gd name="T23" fmla="*/ 127 h 306"/>
                <a:gd name="T24" fmla="*/ 179 w 406"/>
                <a:gd name="T25" fmla="*/ 220 h 306"/>
                <a:gd name="T26" fmla="*/ 226 w 406"/>
                <a:gd name="T27" fmla="*/ 220 h 306"/>
                <a:gd name="T28" fmla="*/ 334 w 406"/>
                <a:gd name="T29" fmla="*/ 160 h 306"/>
                <a:gd name="T30" fmla="*/ 217 w 406"/>
                <a:gd name="T31" fmla="*/ 133 h 306"/>
                <a:gd name="T32" fmla="*/ 203 w 406"/>
                <a:gd name="T33" fmla="*/ 135 h 306"/>
                <a:gd name="T34" fmla="*/ 165 w 406"/>
                <a:gd name="T35" fmla="*/ 112 h 306"/>
                <a:gd name="T36" fmla="*/ 203 w 406"/>
                <a:gd name="T37" fmla="*/ 89 h 306"/>
                <a:gd name="T38" fmla="*/ 238 w 406"/>
                <a:gd name="T39" fmla="*/ 104 h 306"/>
                <a:gd name="T40" fmla="*/ 362 w 406"/>
                <a:gd name="T41" fmla="*/ 145 h 306"/>
                <a:gd name="T42" fmla="*/ 393 w 406"/>
                <a:gd name="T43" fmla="*/ 127 h 306"/>
                <a:gd name="T44" fmla="*/ 393 w 406"/>
                <a:gd name="T45" fmla="*/ 101 h 306"/>
                <a:gd name="T46" fmla="*/ 342 w 406"/>
                <a:gd name="T47" fmla="*/ 277 h 306"/>
                <a:gd name="T48" fmla="*/ 370 w 406"/>
                <a:gd name="T49" fmla="*/ 275 h 306"/>
                <a:gd name="T50" fmla="*/ 362 w 406"/>
                <a:gd name="T51" fmla="*/ 145 h 306"/>
                <a:gd name="T52" fmla="*/ 334 w 406"/>
                <a:gd name="T53" fmla="*/ 160 h 306"/>
                <a:gd name="T54" fmla="*/ 342 w 406"/>
                <a:gd name="T55" fmla="*/ 277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6" h="306">
                  <a:moveTo>
                    <a:pt x="69" y="199"/>
                  </a:moveTo>
                  <a:cubicBezTo>
                    <a:pt x="78" y="236"/>
                    <a:pt x="90" y="253"/>
                    <a:pt x="129" y="270"/>
                  </a:cubicBezTo>
                  <a:cubicBezTo>
                    <a:pt x="169" y="287"/>
                    <a:pt x="187" y="306"/>
                    <a:pt x="203" y="306"/>
                  </a:cubicBezTo>
                  <a:cubicBezTo>
                    <a:pt x="218" y="306"/>
                    <a:pt x="236" y="289"/>
                    <a:pt x="275" y="272"/>
                  </a:cubicBezTo>
                  <a:cubicBezTo>
                    <a:pt x="314" y="255"/>
                    <a:pt x="304" y="250"/>
                    <a:pt x="313" y="212"/>
                  </a:cubicBezTo>
                  <a:cubicBezTo>
                    <a:pt x="203" y="266"/>
                    <a:pt x="203" y="266"/>
                    <a:pt x="203" y="266"/>
                  </a:cubicBezTo>
                  <a:lnTo>
                    <a:pt x="69" y="199"/>
                  </a:lnTo>
                  <a:close/>
                  <a:moveTo>
                    <a:pt x="393" y="101"/>
                  </a:moveTo>
                  <a:cubicBezTo>
                    <a:pt x="226" y="7"/>
                    <a:pt x="226" y="7"/>
                    <a:pt x="226" y="7"/>
                  </a:cubicBezTo>
                  <a:cubicBezTo>
                    <a:pt x="213" y="0"/>
                    <a:pt x="192" y="0"/>
                    <a:pt x="179" y="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0" y="108"/>
                    <a:pt x="0" y="120"/>
                    <a:pt x="13" y="127"/>
                  </a:cubicBezTo>
                  <a:cubicBezTo>
                    <a:pt x="179" y="220"/>
                    <a:pt x="179" y="220"/>
                    <a:pt x="179" y="220"/>
                  </a:cubicBezTo>
                  <a:cubicBezTo>
                    <a:pt x="192" y="228"/>
                    <a:pt x="213" y="228"/>
                    <a:pt x="226" y="22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213" y="134"/>
                    <a:pt x="208" y="135"/>
                    <a:pt x="203" y="135"/>
                  </a:cubicBezTo>
                  <a:cubicBezTo>
                    <a:pt x="182" y="135"/>
                    <a:pt x="165" y="124"/>
                    <a:pt x="165" y="112"/>
                  </a:cubicBezTo>
                  <a:cubicBezTo>
                    <a:pt x="165" y="99"/>
                    <a:pt x="182" y="89"/>
                    <a:pt x="203" y="89"/>
                  </a:cubicBezTo>
                  <a:cubicBezTo>
                    <a:pt x="219" y="89"/>
                    <a:pt x="233" y="95"/>
                    <a:pt x="238" y="104"/>
                  </a:cubicBezTo>
                  <a:cubicBezTo>
                    <a:pt x="362" y="145"/>
                    <a:pt x="362" y="145"/>
                    <a:pt x="362" y="145"/>
                  </a:cubicBezTo>
                  <a:cubicBezTo>
                    <a:pt x="393" y="127"/>
                    <a:pt x="393" y="127"/>
                    <a:pt x="393" y="127"/>
                  </a:cubicBezTo>
                  <a:cubicBezTo>
                    <a:pt x="406" y="120"/>
                    <a:pt x="406" y="108"/>
                    <a:pt x="393" y="101"/>
                  </a:cubicBezTo>
                  <a:close/>
                  <a:moveTo>
                    <a:pt x="342" y="277"/>
                  </a:moveTo>
                  <a:cubicBezTo>
                    <a:pt x="341" y="285"/>
                    <a:pt x="368" y="298"/>
                    <a:pt x="370" y="275"/>
                  </a:cubicBezTo>
                  <a:cubicBezTo>
                    <a:pt x="382" y="174"/>
                    <a:pt x="362" y="145"/>
                    <a:pt x="362" y="145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0"/>
                    <a:pt x="358" y="183"/>
                    <a:pt x="342" y="277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" name="1"/>
          <p:cNvGrpSpPr/>
          <p:nvPr/>
        </p:nvGrpSpPr>
        <p:grpSpPr>
          <a:xfrm>
            <a:off x="1828800" y="1828800"/>
            <a:ext cx="1887122" cy="2173049"/>
            <a:chOff x="9114839" y="1828800"/>
            <a:chExt cx="1887122" cy="2173049"/>
          </a:xfrm>
        </p:grpSpPr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9114839" y="2372062"/>
              <a:ext cx="948328" cy="1629787"/>
            </a:xfrm>
            <a:custGeom>
              <a:avLst/>
              <a:gdLst>
                <a:gd name="T0" fmla="*/ 199 w 199"/>
                <a:gd name="T1" fmla="*/ 342 h 342"/>
                <a:gd name="T2" fmla="*/ 0 w 199"/>
                <a:gd name="T3" fmla="*/ 228 h 342"/>
                <a:gd name="T4" fmla="*/ 0 w 199"/>
                <a:gd name="T5" fmla="*/ 0 h 342"/>
                <a:gd name="T6" fmla="*/ 199 w 199"/>
                <a:gd name="T7" fmla="*/ 114 h 342"/>
                <a:gd name="T8" fmla="*/ 199 w 199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342">
                  <a:moveTo>
                    <a:pt x="199" y="342"/>
                  </a:moveTo>
                  <a:lnTo>
                    <a:pt x="0" y="228"/>
                  </a:lnTo>
                  <a:lnTo>
                    <a:pt x="0" y="0"/>
                  </a:lnTo>
                  <a:lnTo>
                    <a:pt x="199" y="114"/>
                  </a:lnTo>
                  <a:lnTo>
                    <a:pt x="199" y="34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0063163" y="2372062"/>
              <a:ext cx="938798" cy="1629787"/>
            </a:xfrm>
            <a:custGeom>
              <a:avLst/>
              <a:gdLst>
                <a:gd name="T0" fmla="*/ 0 w 197"/>
                <a:gd name="T1" fmla="*/ 342 h 342"/>
                <a:gd name="T2" fmla="*/ 197 w 197"/>
                <a:gd name="T3" fmla="*/ 228 h 342"/>
                <a:gd name="T4" fmla="*/ 197 w 197"/>
                <a:gd name="T5" fmla="*/ 0 h 342"/>
                <a:gd name="T6" fmla="*/ 0 w 197"/>
                <a:gd name="T7" fmla="*/ 114 h 342"/>
                <a:gd name="T8" fmla="*/ 0 w 197"/>
                <a:gd name="T9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42">
                  <a:moveTo>
                    <a:pt x="0" y="342"/>
                  </a:moveTo>
                  <a:lnTo>
                    <a:pt x="197" y="228"/>
                  </a:lnTo>
                  <a:lnTo>
                    <a:pt x="197" y="0"/>
                  </a:lnTo>
                  <a:lnTo>
                    <a:pt x="0" y="114"/>
                  </a:lnTo>
                  <a:lnTo>
                    <a:pt x="0" y="3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shade val="30000"/>
                    <a:satMod val="115000"/>
                  </a:schemeClr>
                </a:gs>
                <a:gs pos="50000">
                  <a:schemeClr val="accent5">
                    <a:shade val="67500"/>
                    <a:satMod val="115000"/>
                  </a:schemeClr>
                </a:gs>
                <a:gs pos="100000">
                  <a:schemeClr val="accent5">
                    <a:shade val="100000"/>
                    <a:satMod val="115000"/>
                  </a:schemeClr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9114839" y="1828800"/>
              <a:ext cx="1887122" cy="1086524"/>
            </a:xfrm>
            <a:custGeom>
              <a:avLst/>
              <a:gdLst>
                <a:gd name="T0" fmla="*/ 199 w 396"/>
                <a:gd name="T1" fmla="*/ 228 h 228"/>
                <a:gd name="T2" fmla="*/ 0 w 396"/>
                <a:gd name="T3" fmla="*/ 114 h 228"/>
                <a:gd name="T4" fmla="*/ 197 w 396"/>
                <a:gd name="T5" fmla="*/ 0 h 228"/>
                <a:gd name="T6" fmla="*/ 396 w 396"/>
                <a:gd name="T7" fmla="*/ 114 h 228"/>
                <a:gd name="T8" fmla="*/ 199 w 396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228">
                  <a:moveTo>
                    <a:pt x="199" y="228"/>
                  </a:moveTo>
                  <a:lnTo>
                    <a:pt x="0" y="114"/>
                  </a:lnTo>
                  <a:lnTo>
                    <a:pt x="197" y="0"/>
                  </a:lnTo>
                  <a:lnTo>
                    <a:pt x="396" y="114"/>
                  </a:lnTo>
                  <a:lnTo>
                    <a:pt x="199" y="22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lumOff val="25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222554" y="2806887"/>
              <a:ext cx="732893" cy="923330"/>
            </a:xfrm>
            <a:prstGeom prst="rect">
              <a:avLst/>
            </a:prstGeom>
            <a:noFill/>
            <a:scene3d>
              <a:camera prst="isometricLeftDown"/>
              <a:lightRig rig="threePt" dir="t"/>
            </a:scene3d>
          </p:spPr>
          <p:txBody>
            <a:bodyPr wrap="none" lIns="91440" rtlCol="0">
              <a:spAutoFit/>
            </a:bodyPr>
            <a:lstStyle/>
            <a:p>
              <a:r>
                <a:rPr lang="en-US" sz="5400" smtClean="0">
                  <a:solidFill>
                    <a:schemeClr val="bg2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ebas Neue Bold" panose="020B0606020202050201" pitchFamily="34" charset="0"/>
                  <a:ea typeface="Roboto Condensed Light" panose="02000000000000000000" pitchFamily="2" charset="0"/>
                </a:rPr>
                <a:t>04</a:t>
              </a:r>
              <a:endParaRPr lang="en-US" sz="540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ebas Neue Bold" panose="020B0606020202050201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0" name="Freeform 159"/>
            <p:cNvSpPr>
              <a:spLocks noEditPoints="1"/>
            </p:cNvSpPr>
            <p:nvPr/>
          </p:nvSpPr>
          <p:spPr bwMode="auto">
            <a:xfrm>
              <a:off x="10300535" y="3021311"/>
              <a:ext cx="464054" cy="423703"/>
            </a:xfrm>
            <a:custGeom>
              <a:avLst/>
              <a:gdLst>
                <a:gd name="T0" fmla="*/ 360 w 400"/>
                <a:gd name="T1" fmla="*/ 60 h 360"/>
                <a:gd name="T2" fmla="*/ 340 w 400"/>
                <a:gd name="T3" fmla="*/ 60 h 360"/>
                <a:gd name="T4" fmla="*/ 340 w 400"/>
                <a:gd name="T5" fmla="*/ 360 h 360"/>
                <a:gd name="T6" fmla="*/ 360 w 400"/>
                <a:gd name="T7" fmla="*/ 360 h 360"/>
                <a:gd name="T8" fmla="*/ 400 w 400"/>
                <a:gd name="T9" fmla="*/ 320 h 360"/>
                <a:gd name="T10" fmla="*/ 400 w 400"/>
                <a:gd name="T11" fmla="*/ 100 h 360"/>
                <a:gd name="T12" fmla="*/ 360 w 400"/>
                <a:gd name="T13" fmla="*/ 60 h 360"/>
                <a:gd name="T14" fmla="*/ 0 w 400"/>
                <a:gd name="T15" fmla="*/ 100 h 360"/>
                <a:gd name="T16" fmla="*/ 0 w 400"/>
                <a:gd name="T17" fmla="*/ 320 h 360"/>
                <a:gd name="T18" fmla="*/ 40 w 400"/>
                <a:gd name="T19" fmla="*/ 360 h 360"/>
                <a:gd name="T20" fmla="*/ 60 w 400"/>
                <a:gd name="T21" fmla="*/ 360 h 360"/>
                <a:gd name="T22" fmla="*/ 60 w 400"/>
                <a:gd name="T23" fmla="*/ 60 h 360"/>
                <a:gd name="T24" fmla="*/ 40 w 400"/>
                <a:gd name="T25" fmla="*/ 60 h 360"/>
                <a:gd name="T26" fmla="*/ 0 w 400"/>
                <a:gd name="T27" fmla="*/ 100 h 360"/>
                <a:gd name="T28" fmla="*/ 268 w 400"/>
                <a:gd name="T29" fmla="*/ 18 h 360"/>
                <a:gd name="T30" fmla="*/ 200 w 400"/>
                <a:gd name="T31" fmla="*/ 0 h 360"/>
                <a:gd name="T32" fmla="*/ 132 w 400"/>
                <a:gd name="T33" fmla="*/ 18 h 360"/>
                <a:gd name="T34" fmla="*/ 132 w 400"/>
                <a:gd name="T35" fmla="*/ 60 h 360"/>
                <a:gd name="T36" fmla="*/ 88 w 400"/>
                <a:gd name="T37" fmla="*/ 60 h 360"/>
                <a:gd name="T38" fmla="*/ 88 w 400"/>
                <a:gd name="T39" fmla="*/ 360 h 360"/>
                <a:gd name="T40" fmla="*/ 312 w 400"/>
                <a:gd name="T41" fmla="*/ 360 h 360"/>
                <a:gd name="T42" fmla="*/ 312 w 400"/>
                <a:gd name="T43" fmla="*/ 60 h 360"/>
                <a:gd name="T44" fmla="*/ 268 w 400"/>
                <a:gd name="T45" fmla="*/ 60 h 360"/>
                <a:gd name="T46" fmla="*/ 268 w 400"/>
                <a:gd name="T47" fmla="*/ 18 h 360"/>
                <a:gd name="T48" fmla="*/ 244 w 400"/>
                <a:gd name="T49" fmla="*/ 60 h 360"/>
                <a:gd name="T50" fmla="*/ 156 w 400"/>
                <a:gd name="T51" fmla="*/ 60 h 360"/>
                <a:gd name="T52" fmla="*/ 156 w 400"/>
                <a:gd name="T53" fmla="*/ 33 h 360"/>
                <a:gd name="T54" fmla="*/ 200 w 400"/>
                <a:gd name="T55" fmla="*/ 24 h 360"/>
                <a:gd name="T56" fmla="*/ 244 w 400"/>
                <a:gd name="T57" fmla="*/ 33 h 360"/>
                <a:gd name="T58" fmla="*/ 244 w 400"/>
                <a:gd name="T5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0" h="360">
                  <a:moveTo>
                    <a:pt x="360" y="60"/>
                  </a:moveTo>
                  <a:cubicBezTo>
                    <a:pt x="340" y="60"/>
                    <a:pt x="340" y="60"/>
                    <a:pt x="340" y="60"/>
                  </a:cubicBezTo>
                  <a:cubicBezTo>
                    <a:pt x="340" y="360"/>
                    <a:pt x="340" y="360"/>
                    <a:pt x="340" y="360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82" y="360"/>
                    <a:pt x="400" y="342"/>
                    <a:pt x="400" y="32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0" y="100"/>
                  </a:moveTo>
                  <a:cubicBezTo>
                    <a:pt x="0" y="320"/>
                    <a:pt x="0" y="320"/>
                    <a:pt x="0" y="320"/>
                  </a:cubicBezTo>
                  <a:cubicBezTo>
                    <a:pt x="0" y="342"/>
                    <a:pt x="18" y="360"/>
                    <a:pt x="40" y="360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lose/>
                  <a:moveTo>
                    <a:pt x="268" y="18"/>
                  </a:moveTo>
                  <a:cubicBezTo>
                    <a:pt x="254" y="12"/>
                    <a:pt x="232" y="0"/>
                    <a:pt x="200" y="0"/>
                  </a:cubicBezTo>
                  <a:cubicBezTo>
                    <a:pt x="167" y="0"/>
                    <a:pt x="145" y="12"/>
                    <a:pt x="132" y="18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312" y="360"/>
                    <a:pt x="312" y="360"/>
                    <a:pt x="312" y="360"/>
                  </a:cubicBezTo>
                  <a:cubicBezTo>
                    <a:pt x="312" y="60"/>
                    <a:pt x="312" y="60"/>
                    <a:pt x="312" y="60"/>
                  </a:cubicBezTo>
                  <a:cubicBezTo>
                    <a:pt x="268" y="60"/>
                    <a:pt x="268" y="60"/>
                    <a:pt x="268" y="60"/>
                  </a:cubicBezTo>
                  <a:lnTo>
                    <a:pt x="268" y="18"/>
                  </a:lnTo>
                  <a:close/>
                  <a:moveTo>
                    <a:pt x="244" y="60"/>
                  </a:moveTo>
                  <a:cubicBezTo>
                    <a:pt x="156" y="60"/>
                    <a:pt x="156" y="60"/>
                    <a:pt x="156" y="60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66" y="29"/>
                    <a:pt x="182" y="24"/>
                    <a:pt x="200" y="24"/>
                  </a:cubicBezTo>
                  <a:cubicBezTo>
                    <a:pt x="218" y="24"/>
                    <a:pt x="233" y="29"/>
                    <a:pt x="244" y="33"/>
                  </a:cubicBezTo>
                  <a:lnTo>
                    <a:pt x="244" y="6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isometricRightUp"/>
              <a:lightRig rig="threePt" dir="t"/>
            </a:scene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1" name="Rectangle 60"/>
          <p:cNvSpPr/>
          <p:nvPr/>
        </p:nvSpPr>
        <p:spPr>
          <a:xfrm>
            <a:off x="5419900" y="2549070"/>
            <a:ext cx="4638500" cy="7030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472247" y="25613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9900" y="7691221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472247" y="7703532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5419900" y="597717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472247" y="598948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5419900" y="4263120"/>
            <a:ext cx="4638500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4472247" y="4275431"/>
            <a:ext cx="77457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40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0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0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/>
          </p:cNvSpPr>
          <p:nvPr/>
        </p:nvSpPr>
        <p:spPr bwMode="auto">
          <a:xfrm>
            <a:off x="1776940" y="1682604"/>
            <a:ext cx="8611985" cy="7461396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760315" y="2593571"/>
            <a:ext cx="7560542" cy="6550429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1743690" y="3524597"/>
            <a:ext cx="6485947" cy="5619403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727065" y="4472248"/>
            <a:ext cx="5392163" cy="4671752"/>
          </a:xfrm>
          <a:custGeom>
            <a:avLst/>
            <a:gdLst>
              <a:gd name="T0" fmla="*/ 103 w 208"/>
              <a:gd name="T1" fmla="*/ 180 h 180"/>
              <a:gd name="T2" fmla="*/ 21 w 208"/>
              <a:gd name="T3" fmla="*/ 180 h 180"/>
              <a:gd name="T4" fmla="*/ 9 w 208"/>
              <a:gd name="T5" fmla="*/ 160 h 180"/>
              <a:gd name="T6" fmla="*/ 92 w 208"/>
              <a:gd name="T7" fmla="*/ 14 h 180"/>
              <a:gd name="T8" fmla="*/ 115 w 208"/>
              <a:gd name="T9" fmla="*/ 13 h 180"/>
              <a:gd name="T10" fmla="*/ 199 w 208"/>
              <a:gd name="T11" fmla="*/ 159 h 180"/>
              <a:gd name="T12" fmla="*/ 185 w 208"/>
              <a:gd name="T13" fmla="*/ 180 h 180"/>
              <a:gd name="T14" fmla="*/ 103 w 208"/>
              <a:gd name="T15" fmla="*/ 18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8" h="180">
                <a:moveTo>
                  <a:pt x="103" y="180"/>
                </a:moveTo>
                <a:cubicBezTo>
                  <a:pt x="76" y="180"/>
                  <a:pt x="49" y="180"/>
                  <a:pt x="21" y="180"/>
                </a:cubicBezTo>
                <a:cubicBezTo>
                  <a:pt x="4" y="180"/>
                  <a:pt x="0" y="175"/>
                  <a:pt x="9" y="160"/>
                </a:cubicBezTo>
                <a:cubicBezTo>
                  <a:pt x="36" y="111"/>
                  <a:pt x="64" y="63"/>
                  <a:pt x="92" y="14"/>
                </a:cubicBezTo>
                <a:cubicBezTo>
                  <a:pt x="99" y="1"/>
                  <a:pt x="107" y="0"/>
                  <a:pt x="115" y="13"/>
                </a:cubicBezTo>
                <a:cubicBezTo>
                  <a:pt x="143" y="62"/>
                  <a:pt x="171" y="110"/>
                  <a:pt x="199" y="159"/>
                </a:cubicBezTo>
                <a:cubicBezTo>
                  <a:pt x="208" y="175"/>
                  <a:pt x="205" y="180"/>
                  <a:pt x="185" y="180"/>
                </a:cubicBezTo>
                <a:cubicBezTo>
                  <a:pt x="158" y="180"/>
                  <a:pt x="131" y="180"/>
                  <a:pt x="103" y="18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54000" dist="101600" dir="18900000" algn="b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6" name="TextBox 5"/>
          <p:cNvSpPr txBox="1"/>
          <p:nvPr/>
        </p:nvSpPr>
        <p:spPr>
          <a:xfrm>
            <a:off x="951752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02056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286587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71118" y="8525974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28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787450" y="1636991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1787451" y="247209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1887197" y="367299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11903825" y="4605252"/>
            <a:ext cx="681643" cy="68164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809914" y="4419775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Oval 16"/>
          <p:cNvSpPr/>
          <p:nvPr/>
        </p:nvSpPr>
        <p:spPr>
          <a:xfrm>
            <a:off x="11903825" y="5882011"/>
            <a:ext cx="681643" cy="6816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2809914" y="5696534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Oval 19"/>
          <p:cNvSpPr/>
          <p:nvPr/>
        </p:nvSpPr>
        <p:spPr>
          <a:xfrm>
            <a:off x="11903825" y="8435530"/>
            <a:ext cx="681643" cy="6816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809914" y="825005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Oval 22"/>
          <p:cNvSpPr/>
          <p:nvPr/>
        </p:nvSpPr>
        <p:spPr>
          <a:xfrm>
            <a:off x="11903825" y="7158770"/>
            <a:ext cx="681643" cy="68164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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2809914" y="6973293"/>
            <a:ext cx="5785658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25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4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</p:bldLst>
      </p:timing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>
            <a:spLocks noChangeArrowheads="1"/>
          </p:cNvSpPr>
          <p:nvPr/>
        </p:nvSpPr>
        <p:spPr bwMode="auto">
          <a:xfrm>
            <a:off x="3946761" y="3980329"/>
            <a:ext cx="1212027" cy="278451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" name="Rounded Rectangle 2"/>
          <p:cNvSpPr>
            <a:spLocks noChangeArrowheads="1"/>
          </p:cNvSpPr>
          <p:nvPr/>
        </p:nvSpPr>
        <p:spPr bwMode="auto">
          <a:xfrm>
            <a:off x="5158788" y="3460377"/>
            <a:ext cx="1219199" cy="307239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45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Rounded Rectangle 3"/>
          <p:cNvSpPr>
            <a:spLocks noChangeArrowheads="1"/>
          </p:cNvSpPr>
          <p:nvPr/>
        </p:nvSpPr>
        <p:spPr bwMode="auto">
          <a:xfrm>
            <a:off x="6377988" y="1828800"/>
            <a:ext cx="1229956" cy="4898953"/>
          </a:xfrm>
          <a:prstGeom prst="round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90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" name="Rounded Rectangle 4"/>
          <p:cNvSpPr>
            <a:spLocks noChangeArrowheads="1"/>
          </p:cNvSpPr>
          <p:nvPr/>
        </p:nvSpPr>
        <p:spPr bwMode="auto">
          <a:xfrm>
            <a:off x="7607943" y="2420471"/>
            <a:ext cx="1233542" cy="3653119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80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" name="Rounded Rectangle 5"/>
          <p:cNvSpPr>
            <a:spLocks noChangeArrowheads="1"/>
          </p:cNvSpPr>
          <p:nvPr/>
        </p:nvSpPr>
        <p:spPr bwMode="auto">
          <a:xfrm>
            <a:off x="2738319" y="2291379"/>
            <a:ext cx="1208442" cy="554917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endParaRPr lang="en-US" sz="36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ctr"/>
            <a:r>
              <a:rPr lang="en-US" sz="36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  <a:endParaRPr lang="en-US" sz="20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6293225"/>
            <a:ext cx="11625429" cy="467957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6633" y="6293225"/>
            <a:ext cx="3930128" cy="2850775"/>
            <a:chOff x="2540000" y="4118702"/>
            <a:chExt cx="2086125" cy="1513201"/>
          </a:xfrm>
          <a:effectLst/>
        </p:grpSpPr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60078" y="4118702"/>
              <a:ext cx="866047" cy="1513201"/>
            </a:xfrm>
            <a:custGeom>
              <a:avLst/>
              <a:gdLst>
                <a:gd name="T0" fmla="*/ 0 w 455"/>
                <a:gd name="T1" fmla="*/ 637 h 795"/>
                <a:gd name="T2" fmla="*/ 6 w 455"/>
                <a:gd name="T3" fmla="*/ 795 h 795"/>
                <a:gd name="T4" fmla="*/ 455 w 455"/>
                <a:gd name="T5" fmla="*/ 31 h 795"/>
                <a:gd name="T6" fmla="*/ 455 w 455"/>
                <a:gd name="T7" fmla="*/ 0 h 795"/>
                <a:gd name="T8" fmla="*/ 0 w 455"/>
                <a:gd name="T9" fmla="*/ 637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5" h="795">
                  <a:moveTo>
                    <a:pt x="0" y="637"/>
                  </a:moveTo>
                  <a:lnTo>
                    <a:pt x="6" y="795"/>
                  </a:lnTo>
                  <a:lnTo>
                    <a:pt x="455" y="31"/>
                  </a:lnTo>
                  <a:lnTo>
                    <a:pt x="455" y="0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40000" y="4118702"/>
              <a:ext cx="2086122" cy="1212465"/>
            </a:xfrm>
            <a:custGeom>
              <a:avLst/>
              <a:gdLst>
                <a:gd name="T0" fmla="*/ 0 w 1096"/>
                <a:gd name="T1" fmla="*/ 637 h 637"/>
                <a:gd name="T2" fmla="*/ 757 w 1096"/>
                <a:gd name="T3" fmla="*/ 0 h 637"/>
                <a:gd name="T4" fmla="*/ 1096 w 1096"/>
                <a:gd name="T5" fmla="*/ 0 h 637"/>
                <a:gd name="T6" fmla="*/ 641 w 1096"/>
                <a:gd name="T7" fmla="*/ 637 h 637"/>
                <a:gd name="T8" fmla="*/ 0 w 1096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6" h="637">
                  <a:moveTo>
                    <a:pt x="0" y="637"/>
                  </a:moveTo>
                  <a:lnTo>
                    <a:pt x="757" y="0"/>
                  </a:lnTo>
                  <a:lnTo>
                    <a:pt x="1096" y="0"/>
                  </a:lnTo>
                  <a:lnTo>
                    <a:pt x="641" y="637"/>
                  </a:lnTo>
                  <a:lnTo>
                    <a:pt x="0" y="63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540000" y="5331166"/>
              <a:ext cx="1231498" cy="300737"/>
            </a:xfrm>
            <a:custGeom>
              <a:avLst/>
              <a:gdLst>
                <a:gd name="T0" fmla="*/ 641 w 647"/>
                <a:gd name="T1" fmla="*/ 0 h 158"/>
                <a:gd name="T2" fmla="*/ 647 w 647"/>
                <a:gd name="T3" fmla="*/ 158 h 158"/>
                <a:gd name="T4" fmla="*/ 8 w 647"/>
                <a:gd name="T5" fmla="*/ 158 h 158"/>
                <a:gd name="T6" fmla="*/ 0 w 647"/>
                <a:gd name="T7" fmla="*/ 0 h 158"/>
                <a:gd name="T8" fmla="*/ 641 w 647"/>
                <a:gd name="T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7" h="158">
                  <a:moveTo>
                    <a:pt x="641" y="0"/>
                  </a:moveTo>
                  <a:lnTo>
                    <a:pt x="647" y="158"/>
                  </a:lnTo>
                  <a:lnTo>
                    <a:pt x="8" y="158"/>
                  </a:lnTo>
                  <a:lnTo>
                    <a:pt x="0" y="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0840" y="5992010"/>
            <a:ext cx="2857947" cy="2585422"/>
            <a:chOff x="3748657" y="3958816"/>
            <a:chExt cx="1517008" cy="1372351"/>
          </a:xfrm>
          <a:effectLst/>
        </p:grpSpPr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74445" y="3958816"/>
              <a:ext cx="291220" cy="1372351"/>
            </a:xfrm>
            <a:custGeom>
              <a:avLst/>
              <a:gdLst>
                <a:gd name="T0" fmla="*/ 0 w 153"/>
                <a:gd name="T1" fmla="*/ 562 h 721"/>
                <a:gd name="T2" fmla="*/ 2 w 153"/>
                <a:gd name="T3" fmla="*/ 721 h 721"/>
                <a:gd name="T4" fmla="*/ 153 w 153"/>
                <a:gd name="T5" fmla="*/ 54 h 721"/>
                <a:gd name="T6" fmla="*/ 153 w 153"/>
                <a:gd name="T7" fmla="*/ 0 h 721"/>
                <a:gd name="T8" fmla="*/ 0 w 153"/>
                <a:gd name="T9" fmla="*/ 562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21">
                  <a:moveTo>
                    <a:pt x="0" y="562"/>
                  </a:moveTo>
                  <a:lnTo>
                    <a:pt x="2" y="721"/>
                  </a:lnTo>
                  <a:lnTo>
                    <a:pt x="153" y="54"/>
                  </a:lnTo>
                  <a:lnTo>
                    <a:pt x="153" y="0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8657" y="5028526"/>
              <a:ext cx="1229595" cy="302641"/>
            </a:xfrm>
            <a:custGeom>
              <a:avLst/>
              <a:gdLst>
                <a:gd name="T0" fmla="*/ 644 w 646"/>
                <a:gd name="T1" fmla="*/ 0 h 159"/>
                <a:gd name="T2" fmla="*/ 646 w 646"/>
                <a:gd name="T3" fmla="*/ 159 h 159"/>
                <a:gd name="T4" fmla="*/ 6 w 646"/>
                <a:gd name="T5" fmla="*/ 159 h 159"/>
                <a:gd name="T6" fmla="*/ 0 w 646"/>
                <a:gd name="T7" fmla="*/ 0 h 159"/>
                <a:gd name="T8" fmla="*/ 644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4" y="0"/>
                  </a:moveTo>
                  <a:lnTo>
                    <a:pt x="646" y="159"/>
                  </a:lnTo>
                  <a:lnTo>
                    <a:pt x="6" y="159"/>
                  </a:lnTo>
                  <a:lnTo>
                    <a:pt x="0" y="0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8657" y="3958816"/>
              <a:ext cx="1517008" cy="1069710"/>
            </a:xfrm>
            <a:custGeom>
              <a:avLst/>
              <a:gdLst>
                <a:gd name="T0" fmla="*/ 0 w 797"/>
                <a:gd name="T1" fmla="*/ 562 h 562"/>
                <a:gd name="T2" fmla="*/ 459 w 797"/>
                <a:gd name="T3" fmla="*/ 0 h 562"/>
                <a:gd name="T4" fmla="*/ 797 w 797"/>
                <a:gd name="T5" fmla="*/ 0 h 562"/>
                <a:gd name="T6" fmla="*/ 644 w 797"/>
                <a:gd name="T7" fmla="*/ 562 h 562"/>
                <a:gd name="T8" fmla="*/ 0 w 797"/>
                <a:gd name="T9" fmla="*/ 56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562">
                  <a:moveTo>
                    <a:pt x="0" y="562"/>
                  </a:moveTo>
                  <a:lnTo>
                    <a:pt x="459" y="0"/>
                  </a:lnTo>
                  <a:lnTo>
                    <a:pt x="797" y="0"/>
                  </a:lnTo>
                  <a:lnTo>
                    <a:pt x="644" y="562"/>
                  </a:lnTo>
                  <a:lnTo>
                    <a:pt x="0" y="5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10147" y="5680038"/>
            <a:ext cx="2316479" cy="2327236"/>
            <a:chOff x="4974445" y="3793220"/>
            <a:chExt cx="1229595" cy="1235305"/>
          </a:xfrm>
          <a:effectLst/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974445" y="4725884"/>
              <a:ext cx="1229595" cy="302641"/>
            </a:xfrm>
            <a:custGeom>
              <a:avLst/>
              <a:gdLst>
                <a:gd name="T0" fmla="*/ 646 w 646"/>
                <a:gd name="T1" fmla="*/ 0 h 159"/>
                <a:gd name="T2" fmla="*/ 644 w 646"/>
                <a:gd name="T3" fmla="*/ 159 h 159"/>
                <a:gd name="T4" fmla="*/ 0 w 646"/>
                <a:gd name="T5" fmla="*/ 159 h 159"/>
                <a:gd name="T6" fmla="*/ 0 w 646"/>
                <a:gd name="T7" fmla="*/ 0 h 159"/>
                <a:gd name="T8" fmla="*/ 646 w 646"/>
                <a:gd name="T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159">
                  <a:moveTo>
                    <a:pt x="646" y="0"/>
                  </a:moveTo>
                  <a:lnTo>
                    <a:pt x="644" y="159"/>
                  </a:lnTo>
                  <a:lnTo>
                    <a:pt x="0" y="159"/>
                  </a:lnTo>
                  <a:lnTo>
                    <a:pt x="0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4974445" y="3793220"/>
              <a:ext cx="1229595" cy="932665"/>
            </a:xfrm>
            <a:custGeom>
              <a:avLst/>
              <a:gdLst>
                <a:gd name="T0" fmla="*/ 0 w 646"/>
                <a:gd name="T1" fmla="*/ 490 h 490"/>
                <a:gd name="T2" fmla="*/ 153 w 646"/>
                <a:gd name="T3" fmla="*/ 0 h 490"/>
                <a:gd name="T4" fmla="*/ 493 w 646"/>
                <a:gd name="T5" fmla="*/ 0 h 490"/>
                <a:gd name="T6" fmla="*/ 646 w 646"/>
                <a:gd name="T7" fmla="*/ 490 h 490"/>
                <a:gd name="T8" fmla="*/ 0 w 646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490">
                  <a:moveTo>
                    <a:pt x="0" y="490"/>
                  </a:moveTo>
                  <a:lnTo>
                    <a:pt x="153" y="0"/>
                  </a:lnTo>
                  <a:lnTo>
                    <a:pt x="493" y="0"/>
                  </a:lnTo>
                  <a:lnTo>
                    <a:pt x="646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77988" y="5368065"/>
            <a:ext cx="2897391" cy="2069054"/>
            <a:chOff x="5912821" y="3627624"/>
            <a:chExt cx="1537945" cy="1098261"/>
          </a:xfrm>
          <a:effectLst/>
        </p:grpSpPr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204041" y="4415630"/>
              <a:ext cx="1246725" cy="310255"/>
            </a:xfrm>
            <a:custGeom>
              <a:avLst/>
              <a:gdLst>
                <a:gd name="T0" fmla="*/ 655 w 655"/>
                <a:gd name="T1" fmla="*/ 0 h 163"/>
                <a:gd name="T2" fmla="*/ 649 w 655"/>
                <a:gd name="T3" fmla="*/ 163 h 163"/>
                <a:gd name="T4" fmla="*/ 0 w 655"/>
                <a:gd name="T5" fmla="*/ 163 h 163"/>
                <a:gd name="T6" fmla="*/ 2 w 655"/>
                <a:gd name="T7" fmla="*/ 0 h 163"/>
                <a:gd name="T8" fmla="*/ 655 w 65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5" h="163">
                  <a:moveTo>
                    <a:pt x="655" y="0"/>
                  </a:moveTo>
                  <a:lnTo>
                    <a:pt x="649" y="163"/>
                  </a:lnTo>
                  <a:lnTo>
                    <a:pt x="0" y="163"/>
                  </a:lnTo>
                  <a:lnTo>
                    <a:pt x="2" y="0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912821" y="3627624"/>
              <a:ext cx="1537945" cy="788006"/>
            </a:xfrm>
            <a:custGeom>
              <a:avLst/>
              <a:gdLst>
                <a:gd name="T0" fmla="*/ 155 w 808"/>
                <a:gd name="T1" fmla="*/ 414 h 414"/>
                <a:gd name="T2" fmla="*/ 0 w 808"/>
                <a:gd name="T3" fmla="*/ 0 h 414"/>
                <a:gd name="T4" fmla="*/ 341 w 808"/>
                <a:gd name="T5" fmla="*/ 0 h 414"/>
                <a:gd name="T6" fmla="*/ 808 w 808"/>
                <a:gd name="T7" fmla="*/ 414 h 414"/>
                <a:gd name="T8" fmla="*/ 155 w 808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14">
                  <a:moveTo>
                    <a:pt x="155" y="414"/>
                  </a:moveTo>
                  <a:lnTo>
                    <a:pt x="0" y="0"/>
                  </a:lnTo>
                  <a:lnTo>
                    <a:pt x="341" y="0"/>
                  </a:lnTo>
                  <a:lnTo>
                    <a:pt x="808" y="414"/>
                  </a:lnTo>
                  <a:lnTo>
                    <a:pt x="155" y="41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912821" y="3627624"/>
              <a:ext cx="295027" cy="1098261"/>
            </a:xfrm>
            <a:custGeom>
              <a:avLst/>
              <a:gdLst>
                <a:gd name="T0" fmla="*/ 153 w 155"/>
                <a:gd name="T1" fmla="*/ 577 h 577"/>
                <a:gd name="T2" fmla="*/ 0 w 155"/>
                <a:gd name="T3" fmla="*/ 87 h 577"/>
                <a:gd name="T4" fmla="*/ 0 w 155"/>
                <a:gd name="T5" fmla="*/ 0 h 577"/>
                <a:gd name="T6" fmla="*/ 155 w 155"/>
                <a:gd name="T7" fmla="*/ 414 h 577"/>
                <a:gd name="T8" fmla="*/ 153 w 155"/>
                <a:gd name="T9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77">
                  <a:moveTo>
                    <a:pt x="153" y="577"/>
                  </a:moveTo>
                  <a:lnTo>
                    <a:pt x="0" y="87"/>
                  </a:lnTo>
                  <a:lnTo>
                    <a:pt x="0" y="0"/>
                  </a:lnTo>
                  <a:lnTo>
                    <a:pt x="155" y="414"/>
                  </a:lnTo>
                  <a:lnTo>
                    <a:pt x="153" y="57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600775" y="5059678"/>
            <a:ext cx="4041287" cy="1792941"/>
            <a:chOff x="6561880" y="3463931"/>
            <a:chExt cx="2145129" cy="951699"/>
          </a:xfrm>
          <a:effectLst/>
        </p:grpSpPr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65687" y="3463931"/>
              <a:ext cx="2141322" cy="639542"/>
            </a:xfrm>
            <a:custGeom>
              <a:avLst/>
              <a:gdLst>
                <a:gd name="T0" fmla="*/ 469 w 1125"/>
                <a:gd name="T1" fmla="*/ 336 h 336"/>
                <a:gd name="T2" fmla="*/ 0 w 1125"/>
                <a:gd name="T3" fmla="*/ 0 h 336"/>
                <a:gd name="T4" fmla="*/ 342 w 1125"/>
                <a:gd name="T5" fmla="*/ 0 h 336"/>
                <a:gd name="T6" fmla="*/ 1125 w 1125"/>
                <a:gd name="T7" fmla="*/ 336 h 336"/>
                <a:gd name="T8" fmla="*/ 469 w 1125"/>
                <a:gd name="T9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336">
                  <a:moveTo>
                    <a:pt x="469" y="336"/>
                  </a:moveTo>
                  <a:lnTo>
                    <a:pt x="0" y="0"/>
                  </a:lnTo>
                  <a:lnTo>
                    <a:pt x="342" y="0"/>
                  </a:lnTo>
                  <a:lnTo>
                    <a:pt x="1125" y="336"/>
                  </a:lnTo>
                  <a:lnTo>
                    <a:pt x="469" y="336"/>
                  </a:lnTo>
                  <a:close/>
                </a:path>
              </a:pathLst>
            </a:cu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450767" y="4103473"/>
              <a:ext cx="1256242" cy="312157"/>
            </a:xfrm>
            <a:custGeom>
              <a:avLst/>
              <a:gdLst>
                <a:gd name="T0" fmla="*/ 660 w 660"/>
                <a:gd name="T1" fmla="*/ 0 h 164"/>
                <a:gd name="T2" fmla="*/ 650 w 660"/>
                <a:gd name="T3" fmla="*/ 164 h 164"/>
                <a:gd name="T4" fmla="*/ 0 w 660"/>
                <a:gd name="T5" fmla="*/ 164 h 164"/>
                <a:gd name="T6" fmla="*/ 4 w 660"/>
                <a:gd name="T7" fmla="*/ 0 h 164"/>
                <a:gd name="T8" fmla="*/ 660 w 660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0" h="164">
                  <a:moveTo>
                    <a:pt x="660" y="0"/>
                  </a:moveTo>
                  <a:lnTo>
                    <a:pt x="650" y="164"/>
                  </a:lnTo>
                  <a:lnTo>
                    <a:pt x="0" y="164"/>
                  </a:lnTo>
                  <a:lnTo>
                    <a:pt x="4" y="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561880" y="3463931"/>
              <a:ext cx="896500" cy="951699"/>
            </a:xfrm>
            <a:custGeom>
              <a:avLst/>
              <a:gdLst>
                <a:gd name="T0" fmla="*/ 467 w 471"/>
                <a:gd name="T1" fmla="*/ 500 h 500"/>
                <a:gd name="T2" fmla="*/ 0 w 471"/>
                <a:gd name="T3" fmla="*/ 86 h 500"/>
                <a:gd name="T4" fmla="*/ 2 w 471"/>
                <a:gd name="T5" fmla="*/ 0 h 500"/>
                <a:gd name="T6" fmla="*/ 471 w 471"/>
                <a:gd name="T7" fmla="*/ 336 h 500"/>
                <a:gd name="T8" fmla="*/ 467 w 471"/>
                <a:gd name="T9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1" h="500">
                  <a:moveTo>
                    <a:pt x="467" y="500"/>
                  </a:moveTo>
                  <a:lnTo>
                    <a:pt x="0" y="86"/>
                  </a:lnTo>
                  <a:lnTo>
                    <a:pt x="2" y="0"/>
                  </a:lnTo>
                  <a:lnTo>
                    <a:pt x="471" y="336"/>
                  </a:lnTo>
                  <a:lnTo>
                    <a:pt x="467" y="5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2718472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2718473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2818219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Shape 2627"/>
          <p:cNvSpPr/>
          <p:nvPr/>
        </p:nvSpPr>
        <p:spPr>
          <a:xfrm>
            <a:off x="12835476" y="5556066"/>
            <a:ext cx="547546" cy="54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53" y="11229"/>
                </a:moveTo>
                <a:lnTo>
                  <a:pt x="20356" y="11234"/>
                </a:lnTo>
                <a:lnTo>
                  <a:pt x="11029" y="16143"/>
                </a:lnTo>
                <a:lnTo>
                  <a:pt x="11026" y="16138"/>
                </a:lnTo>
                <a:cubicBezTo>
                  <a:pt x="10957" y="16174"/>
                  <a:pt x="10883" y="16200"/>
                  <a:pt x="10800" y="16200"/>
                </a:cubicBezTo>
                <a:cubicBezTo>
                  <a:pt x="10717" y="16200"/>
                  <a:pt x="10643" y="16174"/>
                  <a:pt x="10574" y="16138"/>
                </a:cubicBezTo>
                <a:lnTo>
                  <a:pt x="10571" y="16143"/>
                </a:lnTo>
                <a:lnTo>
                  <a:pt x="1244" y="11234"/>
                </a:lnTo>
                <a:lnTo>
                  <a:pt x="1247" y="11229"/>
                </a:lnTo>
                <a:cubicBezTo>
                  <a:pt x="1091" y="11147"/>
                  <a:pt x="982" y="10988"/>
                  <a:pt x="982" y="10800"/>
                </a:cubicBezTo>
                <a:cubicBezTo>
                  <a:pt x="982" y="10612"/>
                  <a:pt x="1091" y="10453"/>
                  <a:pt x="1247" y="10371"/>
                </a:cubicBezTo>
                <a:lnTo>
                  <a:pt x="1244" y="10366"/>
                </a:lnTo>
                <a:lnTo>
                  <a:pt x="3562" y="9146"/>
                </a:lnTo>
                <a:lnTo>
                  <a:pt x="10113" y="12594"/>
                </a:lnTo>
                <a:lnTo>
                  <a:pt x="10117" y="12588"/>
                </a:lnTo>
                <a:cubicBezTo>
                  <a:pt x="10322" y="12697"/>
                  <a:pt x="10552" y="12764"/>
                  <a:pt x="10800" y="12764"/>
                </a:cubicBezTo>
                <a:cubicBezTo>
                  <a:pt x="11048" y="12764"/>
                  <a:pt x="11278" y="12697"/>
                  <a:pt x="11483" y="12588"/>
                </a:cubicBezTo>
                <a:lnTo>
                  <a:pt x="11486" y="12594"/>
                </a:lnTo>
                <a:lnTo>
                  <a:pt x="18038" y="9146"/>
                </a:lnTo>
                <a:lnTo>
                  <a:pt x="20356" y="10366"/>
                </a:lnTo>
                <a:lnTo>
                  <a:pt x="20353" y="10371"/>
                </a:lnTo>
                <a:cubicBezTo>
                  <a:pt x="20509" y="10453"/>
                  <a:pt x="20618" y="10612"/>
                  <a:pt x="20618" y="10800"/>
                </a:cubicBezTo>
                <a:cubicBezTo>
                  <a:pt x="20618" y="10988"/>
                  <a:pt x="20509" y="11147"/>
                  <a:pt x="20353" y="11229"/>
                </a:cubicBezTo>
                <a:moveTo>
                  <a:pt x="20356" y="14784"/>
                </a:moveTo>
                <a:lnTo>
                  <a:pt x="20353" y="14790"/>
                </a:lnTo>
                <a:cubicBezTo>
                  <a:pt x="20509" y="14872"/>
                  <a:pt x="20618" y="15030"/>
                  <a:pt x="20618" y="15218"/>
                </a:cubicBezTo>
                <a:cubicBezTo>
                  <a:pt x="20618" y="15407"/>
                  <a:pt x="20509" y="15565"/>
                  <a:pt x="20353" y="15647"/>
                </a:cubicBezTo>
                <a:lnTo>
                  <a:pt x="20356" y="15653"/>
                </a:lnTo>
                <a:lnTo>
                  <a:pt x="11029" y="20562"/>
                </a:lnTo>
                <a:lnTo>
                  <a:pt x="11026" y="20556"/>
                </a:lnTo>
                <a:cubicBezTo>
                  <a:pt x="10957" y="20592"/>
                  <a:pt x="10883" y="20618"/>
                  <a:pt x="10800" y="20618"/>
                </a:cubicBezTo>
                <a:cubicBezTo>
                  <a:pt x="10717" y="20618"/>
                  <a:pt x="10643" y="20592"/>
                  <a:pt x="10574" y="20556"/>
                </a:cubicBezTo>
                <a:lnTo>
                  <a:pt x="10571" y="20562"/>
                </a:lnTo>
                <a:lnTo>
                  <a:pt x="1244" y="15653"/>
                </a:lnTo>
                <a:lnTo>
                  <a:pt x="1247" y="15647"/>
                </a:lnTo>
                <a:cubicBezTo>
                  <a:pt x="1091" y="15565"/>
                  <a:pt x="982" y="15407"/>
                  <a:pt x="982" y="15218"/>
                </a:cubicBezTo>
                <a:cubicBezTo>
                  <a:pt x="982" y="15030"/>
                  <a:pt x="1091" y="14872"/>
                  <a:pt x="1247" y="14790"/>
                </a:cubicBezTo>
                <a:lnTo>
                  <a:pt x="1244" y="14784"/>
                </a:lnTo>
                <a:lnTo>
                  <a:pt x="3562" y="13564"/>
                </a:lnTo>
                <a:lnTo>
                  <a:pt x="10113" y="17012"/>
                </a:lnTo>
                <a:lnTo>
                  <a:pt x="10117" y="17006"/>
                </a:lnTo>
                <a:cubicBezTo>
                  <a:pt x="10322" y="17115"/>
                  <a:pt x="10552" y="17182"/>
                  <a:pt x="10800" y="17182"/>
                </a:cubicBezTo>
                <a:cubicBezTo>
                  <a:pt x="11048" y="17182"/>
                  <a:pt x="11278" y="17115"/>
                  <a:pt x="11483" y="17006"/>
                </a:cubicBezTo>
                <a:lnTo>
                  <a:pt x="11486" y="17012"/>
                </a:lnTo>
                <a:lnTo>
                  <a:pt x="18038" y="13564"/>
                </a:lnTo>
                <a:cubicBezTo>
                  <a:pt x="18038" y="13564"/>
                  <a:pt x="20356" y="14784"/>
                  <a:pt x="20356" y="14784"/>
                </a:cubicBezTo>
                <a:close/>
                <a:moveTo>
                  <a:pt x="1244" y="6816"/>
                </a:moveTo>
                <a:lnTo>
                  <a:pt x="1247" y="6811"/>
                </a:lnTo>
                <a:cubicBezTo>
                  <a:pt x="1091" y="6728"/>
                  <a:pt x="982" y="6570"/>
                  <a:pt x="982" y="6382"/>
                </a:cubicBezTo>
                <a:cubicBezTo>
                  <a:pt x="982" y="6194"/>
                  <a:pt x="1091" y="6035"/>
                  <a:pt x="1247" y="5953"/>
                </a:cubicBezTo>
                <a:lnTo>
                  <a:pt x="1244" y="5947"/>
                </a:lnTo>
                <a:lnTo>
                  <a:pt x="10571" y="1038"/>
                </a:lnTo>
                <a:lnTo>
                  <a:pt x="10574" y="1044"/>
                </a:lnTo>
                <a:cubicBezTo>
                  <a:pt x="10643" y="1008"/>
                  <a:pt x="10717" y="982"/>
                  <a:pt x="10800" y="982"/>
                </a:cubicBezTo>
                <a:cubicBezTo>
                  <a:pt x="10883" y="982"/>
                  <a:pt x="10957" y="1008"/>
                  <a:pt x="11026" y="1044"/>
                </a:cubicBezTo>
                <a:lnTo>
                  <a:pt x="11029" y="1038"/>
                </a:lnTo>
                <a:lnTo>
                  <a:pt x="20356" y="5947"/>
                </a:lnTo>
                <a:lnTo>
                  <a:pt x="20353" y="5953"/>
                </a:lnTo>
                <a:cubicBezTo>
                  <a:pt x="20509" y="6035"/>
                  <a:pt x="20618" y="6194"/>
                  <a:pt x="20618" y="6382"/>
                </a:cubicBezTo>
                <a:cubicBezTo>
                  <a:pt x="20618" y="6570"/>
                  <a:pt x="20509" y="6728"/>
                  <a:pt x="20353" y="6811"/>
                </a:cubicBezTo>
                <a:lnTo>
                  <a:pt x="20356" y="6816"/>
                </a:lnTo>
                <a:lnTo>
                  <a:pt x="11029" y="11725"/>
                </a:lnTo>
                <a:lnTo>
                  <a:pt x="11026" y="11720"/>
                </a:lnTo>
                <a:cubicBezTo>
                  <a:pt x="10957" y="11756"/>
                  <a:pt x="10883" y="11782"/>
                  <a:pt x="10800" y="11782"/>
                </a:cubicBezTo>
                <a:cubicBezTo>
                  <a:pt x="10717" y="11782"/>
                  <a:pt x="10643" y="11756"/>
                  <a:pt x="10574" y="11720"/>
                </a:cubicBezTo>
                <a:lnTo>
                  <a:pt x="10571" y="11725"/>
                </a:lnTo>
                <a:cubicBezTo>
                  <a:pt x="10571" y="11725"/>
                  <a:pt x="1244" y="6816"/>
                  <a:pt x="1244" y="6816"/>
                </a:cubicBezTo>
                <a:close/>
                <a:moveTo>
                  <a:pt x="21600" y="10800"/>
                </a:moveTo>
                <a:cubicBezTo>
                  <a:pt x="21600" y="10234"/>
                  <a:pt x="21278" y="9749"/>
                  <a:pt x="20810" y="9503"/>
                </a:cubicBezTo>
                <a:lnTo>
                  <a:pt x="20813" y="9497"/>
                </a:lnTo>
                <a:lnTo>
                  <a:pt x="19092" y="8591"/>
                </a:lnTo>
                <a:lnTo>
                  <a:pt x="20813" y="7685"/>
                </a:lnTo>
                <a:lnTo>
                  <a:pt x="20810" y="7679"/>
                </a:lnTo>
                <a:cubicBezTo>
                  <a:pt x="21278" y="7433"/>
                  <a:pt x="21600" y="6948"/>
                  <a:pt x="21600" y="6382"/>
                </a:cubicBezTo>
                <a:cubicBezTo>
                  <a:pt x="21600" y="5816"/>
                  <a:pt x="21278" y="5331"/>
                  <a:pt x="20810" y="5085"/>
                </a:cubicBezTo>
                <a:lnTo>
                  <a:pt x="20813" y="5079"/>
                </a:lnTo>
                <a:lnTo>
                  <a:pt x="11486" y="170"/>
                </a:lnTo>
                <a:lnTo>
                  <a:pt x="11483" y="175"/>
                </a:lnTo>
                <a:cubicBezTo>
                  <a:pt x="11278" y="67"/>
                  <a:pt x="11048" y="0"/>
                  <a:pt x="10800" y="0"/>
                </a:cubicBezTo>
                <a:cubicBezTo>
                  <a:pt x="10552" y="0"/>
                  <a:pt x="10322" y="67"/>
                  <a:pt x="10117" y="175"/>
                </a:cubicBezTo>
                <a:lnTo>
                  <a:pt x="10113" y="170"/>
                </a:lnTo>
                <a:lnTo>
                  <a:pt x="786" y="5079"/>
                </a:lnTo>
                <a:lnTo>
                  <a:pt x="790" y="5085"/>
                </a:lnTo>
                <a:cubicBezTo>
                  <a:pt x="322" y="5331"/>
                  <a:pt x="0" y="5816"/>
                  <a:pt x="0" y="6382"/>
                </a:cubicBezTo>
                <a:cubicBezTo>
                  <a:pt x="0" y="6948"/>
                  <a:pt x="322" y="7433"/>
                  <a:pt x="790" y="7679"/>
                </a:cubicBezTo>
                <a:lnTo>
                  <a:pt x="786" y="7685"/>
                </a:lnTo>
                <a:lnTo>
                  <a:pt x="2508" y="8591"/>
                </a:lnTo>
                <a:lnTo>
                  <a:pt x="786" y="9497"/>
                </a:lnTo>
                <a:lnTo>
                  <a:pt x="790" y="9503"/>
                </a:lnTo>
                <a:cubicBezTo>
                  <a:pt x="322" y="9749"/>
                  <a:pt x="0" y="10234"/>
                  <a:pt x="0" y="10800"/>
                </a:cubicBezTo>
                <a:cubicBezTo>
                  <a:pt x="0" y="11366"/>
                  <a:pt x="322" y="11851"/>
                  <a:pt x="790" y="12097"/>
                </a:cubicBezTo>
                <a:lnTo>
                  <a:pt x="786" y="12103"/>
                </a:lnTo>
                <a:lnTo>
                  <a:pt x="2508" y="13009"/>
                </a:lnTo>
                <a:lnTo>
                  <a:pt x="786" y="13915"/>
                </a:lnTo>
                <a:lnTo>
                  <a:pt x="790" y="13921"/>
                </a:lnTo>
                <a:cubicBezTo>
                  <a:pt x="322" y="14167"/>
                  <a:pt x="0" y="14652"/>
                  <a:pt x="0" y="15218"/>
                </a:cubicBezTo>
                <a:cubicBezTo>
                  <a:pt x="0" y="15784"/>
                  <a:pt x="322" y="16269"/>
                  <a:pt x="790" y="16515"/>
                </a:cubicBezTo>
                <a:lnTo>
                  <a:pt x="786" y="16521"/>
                </a:lnTo>
                <a:lnTo>
                  <a:pt x="10113" y="21430"/>
                </a:lnTo>
                <a:lnTo>
                  <a:pt x="10117" y="21425"/>
                </a:lnTo>
                <a:cubicBezTo>
                  <a:pt x="10322" y="21533"/>
                  <a:pt x="10552" y="21600"/>
                  <a:pt x="10800" y="21600"/>
                </a:cubicBezTo>
                <a:cubicBezTo>
                  <a:pt x="11048" y="21600"/>
                  <a:pt x="11278" y="21533"/>
                  <a:pt x="11483" y="21425"/>
                </a:cubicBezTo>
                <a:lnTo>
                  <a:pt x="11486" y="21430"/>
                </a:lnTo>
                <a:lnTo>
                  <a:pt x="20813" y="16521"/>
                </a:lnTo>
                <a:lnTo>
                  <a:pt x="20810" y="16515"/>
                </a:lnTo>
                <a:cubicBezTo>
                  <a:pt x="21278" y="16269"/>
                  <a:pt x="21600" y="15784"/>
                  <a:pt x="21600" y="15218"/>
                </a:cubicBezTo>
                <a:cubicBezTo>
                  <a:pt x="21600" y="14652"/>
                  <a:pt x="21278" y="14167"/>
                  <a:pt x="20810" y="13921"/>
                </a:cubicBezTo>
                <a:lnTo>
                  <a:pt x="20813" y="13915"/>
                </a:lnTo>
                <a:lnTo>
                  <a:pt x="19092" y="13009"/>
                </a:lnTo>
                <a:lnTo>
                  <a:pt x="20813" y="12103"/>
                </a:lnTo>
                <a:lnTo>
                  <a:pt x="20810" y="12097"/>
                </a:lnTo>
                <a:cubicBezTo>
                  <a:pt x="21278" y="11851"/>
                  <a:pt x="21600" y="11366"/>
                  <a:pt x="21600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1" name="Shape 2628"/>
          <p:cNvSpPr/>
          <p:nvPr/>
        </p:nvSpPr>
        <p:spPr>
          <a:xfrm>
            <a:off x="12797987" y="7067335"/>
            <a:ext cx="547545" cy="4479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2" name="Shape 2630"/>
          <p:cNvSpPr/>
          <p:nvPr/>
        </p:nvSpPr>
        <p:spPr>
          <a:xfrm>
            <a:off x="12835476" y="8479056"/>
            <a:ext cx="547206" cy="5475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07935" y="530352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607935" y="677001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3607935" y="8236500"/>
            <a:ext cx="468006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6" name="Footer Placeholder 3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7" name="Slide Number Placeholder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986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2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1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1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1000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1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1000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1000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1000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 animBg="1"/>
          <p:bldP spid="30" grpId="0" animBg="1"/>
          <p:bldP spid="31" grpId="0" animBg="1"/>
          <p:bldP spid="32" grpId="0" animBg="1"/>
          <p:bldP spid="33" grpId="0"/>
          <p:bldP spid="34" grpId="0"/>
          <p:bldP spid="35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34813757"/>
              </p:ext>
            </p:extLst>
          </p:nvPr>
        </p:nvGraphicFramePr>
        <p:xfrm>
          <a:off x="1828801" y="1828799"/>
          <a:ext cx="10590414" cy="7730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2111441" y="7697579"/>
            <a:ext cx="1428229" cy="1180408"/>
          </a:xfrm>
          <a:custGeom>
            <a:avLst/>
            <a:gdLst>
              <a:gd name="connsiteX0" fmla="*/ 783378 w 1428229"/>
              <a:gd name="connsiteY0" fmla="*/ 307721 h 1180408"/>
              <a:gd name="connsiteX1" fmla="*/ 689328 w 1428229"/>
              <a:gd name="connsiteY1" fmla="*/ 342522 h 1180408"/>
              <a:gd name="connsiteX2" fmla="*/ 654018 w 1428229"/>
              <a:gd name="connsiteY2" fmla="*/ 440475 h 1180408"/>
              <a:gd name="connsiteX3" fmla="*/ 654018 w 1428229"/>
              <a:gd name="connsiteY3" fmla="*/ 514491 h 1180408"/>
              <a:gd name="connsiteX4" fmla="*/ 567439 w 1428229"/>
              <a:gd name="connsiteY4" fmla="*/ 514491 h 1180408"/>
              <a:gd name="connsiteX5" fmla="*/ 567439 w 1428229"/>
              <a:gd name="connsiteY5" fmla="*/ 614990 h 1180408"/>
              <a:gd name="connsiteX6" fmla="*/ 654018 w 1428229"/>
              <a:gd name="connsiteY6" fmla="*/ 614990 h 1180408"/>
              <a:gd name="connsiteX7" fmla="*/ 654018 w 1428229"/>
              <a:gd name="connsiteY7" fmla="*/ 872688 h 1180408"/>
              <a:gd name="connsiteX8" fmla="*/ 757913 w 1428229"/>
              <a:gd name="connsiteY8" fmla="*/ 872688 h 1180408"/>
              <a:gd name="connsiteX9" fmla="*/ 757913 w 1428229"/>
              <a:gd name="connsiteY9" fmla="*/ 614990 h 1180408"/>
              <a:gd name="connsiteX10" fmla="*/ 844153 w 1428229"/>
              <a:gd name="connsiteY10" fmla="*/ 614990 h 1180408"/>
              <a:gd name="connsiteX11" fmla="*/ 857394 w 1428229"/>
              <a:gd name="connsiteY11" fmla="*/ 514491 h 1180408"/>
              <a:gd name="connsiteX12" fmla="*/ 757913 w 1428229"/>
              <a:gd name="connsiteY12" fmla="*/ 514491 h 1180408"/>
              <a:gd name="connsiteX13" fmla="*/ 757913 w 1428229"/>
              <a:gd name="connsiteY13" fmla="*/ 450320 h 1180408"/>
              <a:gd name="connsiteX14" fmla="*/ 768099 w 1428229"/>
              <a:gd name="connsiteY14" fmla="*/ 413652 h 1180408"/>
              <a:gd name="connsiteX15" fmla="*/ 807484 w 1428229"/>
              <a:gd name="connsiteY15" fmla="*/ 401429 h 1180408"/>
              <a:gd name="connsiteX16" fmla="*/ 860788 w 1428229"/>
              <a:gd name="connsiteY16" fmla="*/ 401429 h 1180408"/>
              <a:gd name="connsiteX17" fmla="*/ 860788 w 1428229"/>
              <a:gd name="connsiteY17" fmla="*/ 311796 h 1180408"/>
              <a:gd name="connsiteX18" fmla="*/ 783378 w 1428229"/>
              <a:gd name="connsiteY18" fmla="*/ 307721 h 1180408"/>
              <a:gd name="connsiteX19" fmla="*/ 0 w 1428229"/>
              <a:gd name="connsiteY19" fmla="*/ 0 h 1180408"/>
              <a:gd name="connsiteX20" fmla="*/ 1428229 w 1428229"/>
              <a:gd name="connsiteY20" fmla="*/ 0 h 1180408"/>
              <a:gd name="connsiteX21" fmla="*/ 1428229 w 1428229"/>
              <a:gd name="connsiteY21" fmla="*/ 1180408 h 1180408"/>
              <a:gd name="connsiteX22" fmla="*/ 0 w 1428229"/>
              <a:gd name="connsiteY22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28229" h="1180408">
                <a:moveTo>
                  <a:pt x="783378" y="307721"/>
                </a:moveTo>
                <a:cubicBezTo>
                  <a:pt x="744220" y="307721"/>
                  <a:pt x="712870" y="319321"/>
                  <a:pt x="689328" y="342522"/>
                </a:cubicBezTo>
                <a:cubicBezTo>
                  <a:pt x="665789" y="365723"/>
                  <a:pt x="654018" y="398373"/>
                  <a:pt x="654018" y="440475"/>
                </a:cubicBezTo>
                <a:lnTo>
                  <a:pt x="654018" y="514491"/>
                </a:lnTo>
                <a:lnTo>
                  <a:pt x="567439" y="514491"/>
                </a:lnTo>
                <a:lnTo>
                  <a:pt x="567439" y="614990"/>
                </a:lnTo>
                <a:lnTo>
                  <a:pt x="654018" y="614990"/>
                </a:lnTo>
                <a:lnTo>
                  <a:pt x="654018" y="872688"/>
                </a:lnTo>
                <a:lnTo>
                  <a:pt x="757913" y="872688"/>
                </a:lnTo>
                <a:lnTo>
                  <a:pt x="757913" y="614990"/>
                </a:lnTo>
                <a:lnTo>
                  <a:pt x="844153" y="614990"/>
                </a:lnTo>
                <a:lnTo>
                  <a:pt x="857394" y="514491"/>
                </a:lnTo>
                <a:lnTo>
                  <a:pt x="757913" y="514491"/>
                </a:lnTo>
                <a:lnTo>
                  <a:pt x="757913" y="450320"/>
                </a:lnTo>
                <a:cubicBezTo>
                  <a:pt x="757913" y="434023"/>
                  <a:pt x="761308" y="421800"/>
                  <a:pt x="768099" y="413652"/>
                </a:cubicBezTo>
                <a:cubicBezTo>
                  <a:pt x="774889" y="405503"/>
                  <a:pt x="788017" y="401429"/>
                  <a:pt x="807484" y="401429"/>
                </a:cubicBezTo>
                <a:lnTo>
                  <a:pt x="860788" y="401429"/>
                </a:lnTo>
                <a:lnTo>
                  <a:pt x="860788" y="311796"/>
                </a:lnTo>
                <a:cubicBezTo>
                  <a:pt x="842454" y="309078"/>
                  <a:pt x="816651" y="307721"/>
                  <a:pt x="783378" y="307721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7267109" y="7697579"/>
            <a:ext cx="1428229" cy="1180408"/>
          </a:xfrm>
          <a:custGeom>
            <a:avLst/>
            <a:gdLst>
              <a:gd name="connsiteX0" fmla="*/ 460490 w 1428229"/>
              <a:gd name="connsiteY0" fmla="*/ 609557 h 1180408"/>
              <a:gd name="connsiteX1" fmla="*/ 563026 w 1428229"/>
              <a:gd name="connsiteY1" fmla="*/ 609557 h 1180408"/>
              <a:gd name="connsiteX2" fmla="*/ 630590 w 1428229"/>
              <a:gd name="connsiteY2" fmla="*/ 670671 h 1180408"/>
              <a:gd name="connsiteX3" fmla="*/ 560989 w 1428229"/>
              <a:gd name="connsiteY3" fmla="*/ 727372 h 1180408"/>
              <a:gd name="connsiteX4" fmla="*/ 460490 w 1428229"/>
              <a:gd name="connsiteY4" fmla="*/ 727372 h 1180408"/>
              <a:gd name="connsiteX5" fmla="*/ 908323 w 1428229"/>
              <a:gd name="connsiteY5" fmla="*/ 545727 h 1180408"/>
              <a:gd name="connsiteX6" fmla="*/ 976226 w 1428229"/>
              <a:gd name="connsiteY6" fmla="*/ 611934 h 1180408"/>
              <a:gd name="connsiteX7" fmla="*/ 837699 w 1428229"/>
              <a:gd name="connsiteY7" fmla="*/ 611934 h 1180408"/>
              <a:gd name="connsiteX8" fmla="*/ 858751 w 1428229"/>
              <a:gd name="connsiteY8" fmla="*/ 563552 h 1180408"/>
              <a:gd name="connsiteX9" fmla="*/ 908323 w 1428229"/>
              <a:gd name="connsiteY9" fmla="*/ 545727 h 1180408"/>
              <a:gd name="connsiteX10" fmla="*/ 911037 w 1428229"/>
              <a:gd name="connsiteY10" fmla="*/ 481556 h 1180408"/>
              <a:gd name="connsiteX11" fmla="*/ 796787 w 1428229"/>
              <a:gd name="connsiteY11" fmla="*/ 528242 h 1180408"/>
              <a:gd name="connsiteX12" fmla="*/ 752479 w 1428229"/>
              <a:gd name="connsiteY12" fmla="*/ 645547 h 1180408"/>
              <a:gd name="connsiteX13" fmla="*/ 795430 w 1428229"/>
              <a:gd name="connsiteY13" fmla="*/ 763362 h 1180408"/>
              <a:gd name="connsiteX14" fmla="*/ 911037 w 1428229"/>
              <a:gd name="connsiteY14" fmla="*/ 808179 h 1180408"/>
              <a:gd name="connsiteX15" fmla="*/ 1056013 w 1428229"/>
              <a:gd name="connsiteY15" fmla="*/ 703944 h 1180408"/>
              <a:gd name="connsiteX16" fmla="*/ 980980 w 1428229"/>
              <a:gd name="connsiteY16" fmla="*/ 703944 h 1180408"/>
              <a:gd name="connsiteX17" fmla="*/ 955174 w 1428229"/>
              <a:gd name="connsiteY17" fmla="*/ 733483 h 1180408"/>
              <a:gd name="connsiteX18" fmla="*/ 913754 w 1428229"/>
              <a:gd name="connsiteY18" fmla="*/ 744347 h 1180408"/>
              <a:gd name="connsiteX19" fmla="*/ 857221 w 1428229"/>
              <a:gd name="connsiteY19" fmla="*/ 723807 h 1180408"/>
              <a:gd name="connsiteX20" fmla="*/ 837699 w 1428229"/>
              <a:gd name="connsiteY20" fmla="*/ 665579 h 1180408"/>
              <a:gd name="connsiteX21" fmla="*/ 1061106 w 1428229"/>
              <a:gd name="connsiteY21" fmla="*/ 665579 h 1180408"/>
              <a:gd name="connsiteX22" fmla="*/ 1061786 w 1428229"/>
              <a:gd name="connsiteY22" fmla="*/ 649621 h 1180408"/>
              <a:gd name="connsiteX23" fmla="*/ 1044639 w 1428229"/>
              <a:gd name="connsiteY23" fmla="*/ 565420 h 1180408"/>
              <a:gd name="connsiteX24" fmla="*/ 992692 w 1428229"/>
              <a:gd name="connsiteY24" fmla="*/ 504643 h 1180408"/>
              <a:gd name="connsiteX25" fmla="*/ 911037 w 1428229"/>
              <a:gd name="connsiteY25" fmla="*/ 481556 h 1180408"/>
              <a:gd name="connsiteX26" fmla="*/ 460490 w 1428229"/>
              <a:gd name="connsiteY26" fmla="*/ 445228 h 1180408"/>
              <a:gd name="connsiteX27" fmla="*/ 548766 w 1428229"/>
              <a:gd name="connsiteY27" fmla="*/ 445228 h 1180408"/>
              <a:gd name="connsiteX28" fmla="*/ 613276 w 1428229"/>
              <a:gd name="connsiteY28" fmla="*/ 494119 h 1180408"/>
              <a:gd name="connsiteX29" fmla="*/ 597827 w 1428229"/>
              <a:gd name="connsiteY29" fmla="*/ 532654 h 1180408"/>
              <a:gd name="connsiteX30" fmla="*/ 555896 w 1428229"/>
              <a:gd name="connsiteY30" fmla="*/ 545048 h 1180408"/>
              <a:gd name="connsiteX31" fmla="*/ 460490 w 1428229"/>
              <a:gd name="connsiteY31" fmla="*/ 545048 h 1180408"/>
              <a:gd name="connsiteX32" fmla="*/ 820383 w 1428229"/>
              <a:gd name="connsiteY32" fmla="*/ 401089 h 1180408"/>
              <a:gd name="connsiteX33" fmla="*/ 820383 w 1428229"/>
              <a:gd name="connsiteY33" fmla="*/ 443190 h 1180408"/>
              <a:gd name="connsiteX34" fmla="*/ 993880 w 1428229"/>
              <a:gd name="connsiteY34" fmla="*/ 443190 h 1180408"/>
              <a:gd name="connsiteX35" fmla="*/ 993880 w 1428229"/>
              <a:gd name="connsiteY35" fmla="*/ 401089 h 1180408"/>
              <a:gd name="connsiteX36" fmla="*/ 366442 w 1428229"/>
              <a:gd name="connsiteY36" fmla="*/ 372230 h 1180408"/>
              <a:gd name="connsiteX37" fmla="*/ 366442 w 1428229"/>
              <a:gd name="connsiteY37" fmla="*/ 800031 h 1180408"/>
              <a:gd name="connsiteX38" fmla="*/ 573890 w 1428229"/>
              <a:gd name="connsiteY38" fmla="*/ 800031 h 1180408"/>
              <a:gd name="connsiteX39" fmla="*/ 619386 w 1428229"/>
              <a:gd name="connsiteY39" fmla="*/ 795616 h 1180408"/>
              <a:gd name="connsiteX40" fmla="*/ 660469 w 1428229"/>
              <a:gd name="connsiteY40" fmla="*/ 781356 h 1180408"/>
              <a:gd name="connsiteX41" fmla="*/ 693913 w 1428229"/>
              <a:gd name="connsiteY41" fmla="*/ 757250 h 1180408"/>
              <a:gd name="connsiteX42" fmla="*/ 716321 w 1428229"/>
              <a:gd name="connsiteY42" fmla="*/ 722110 h 1180408"/>
              <a:gd name="connsiteX43" fmla="*/ 724639 w 1428229"/>
              <a:gd name="connsiteY43" fmla="*/ 675764 h 1180408"/>
              <a:gd name="connsiteX44" fmla="*/ 704946 w 1428229"/>
              <a:gd name="connsiteY44" fmla="*/ 606501 h 1180408"/>
              <a:gd name="connsiteX45" fmla="*/ 646549 w 1428229"/>
              <a:gd name="connsiteY45" fmla="*/ 567457 h 1180408"/>
              <a:gd name="connsiteX46" fmla="*/ 704946 w 1428229"/>
              <a:gd name="connsiteY46" fmla="*/ 478160 h 1180408"/>
              <a:gd name="connsiteX47" fmla="*/ 694251 w 1428229"/>
              <a:gd name="connsiteY47" fmla="*/ 425875 h 1180408"/>
              <a:gd name="connsiteX48" fmla="*/ 663694 w 1428229"/>
              <a:gd name="connsiteY48" fmla="*/ 393111 h 1180408"/>
              <a:gd name="connsiteX49" fmla="*/ 620744 w 1428229"/>
              <a:gd name="connsiteY49" fmla="*/ 376983 h 1180408"/>
              <a:gd name="connsiteX50" fmla="*/ 568119 w 1428229"/>
              <a:gd name="connsiteY50" fmla="*/ 372230 h 1180408"/>
              <a:gd name="connsiteX51" fmla="*/ 0 w 1428229"/>
              <a:gd name="connsiteY51" fmla="*/ 0 h 1180408"/>
              <a:gd name="connsiteX52" fmla="*/ 1428229 w 1428229"/>
              <a:gd name="connsiteY52" fmla="*/ 0 h 1180408"/>
              <a:gd name="connsiteX53" fmla="*/ 1428229 w 1428229"/>
              <a:gd name="connsiteY53" fmla="*/ 1180408 h 1180408"/>
              <a:gd name="connsiteX54" fmla="*/ 0 w 1428229"/>
              <a:gd name="connsiteY5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28229" h="1180408">
                <a:moveTo>
                  <a:pt x="460490" y="609557"/>
                </a:moveTo>
                <a:lnTo>
                  <a:pt x="563026" y="609557"/>
                </a:lnTo>
                <a:cubicBezTo>
                  <a:pt x="608069" y="609557"/>
                  <a:pt x="630590" y="629928"/>
                  <a:pt x="630590" y="670671"/>
                </a:cubicBezTo>
                <a:cubicBezTo>
                  <a:pt x="630590" y="708471"/>
                  <a:pt x="607391" y="727372"/>
                  <a:pt x="560989" y="727372"/>
                </a:cubicBezTo>
                <a:lnTo>
                  <a:pt x="460490" y="727372"/>
                </a:lnTo>
                <a:close/>
                <a:moveTo>
                  <a:pt x="908323" y="545727"/>
                </a:moveTo>
                <a:cubicBezTo>
                  <a:pt x="949518" y="545727"/>
                  <a:pt x="972151" y="567795"/>
                  <a:pt x="976226" y="611934"/>
                </a:cubicBezTo>
                <a:lnTo>
                  <a:pt x="837699" y="611934"/>
                </a:lnTo>
                <a:cubicBezTo>
                  <a:pt x="839060" y="591563"/>
                  <a:pt x="846076" y="575435"/>
                  <a:pt x="858751" y="563552"/>
                </a:cubicBezTo>
                <a:cubicBezTo>
                  <a:pt x="871426" y="551669"/>
                  <a:pt x="887951" y="545727"/>
                  <a:pt x="908323" y="545727"/>
                </a:cubicBezTo>
                <a:close/>
                <a:moveTo>
                  <a:pt x="911037" y="481556"/>
                </a:moveTo>
                <a:cubicBezTo>
                  <a:pt x="864410" y="481556"/>
                  <a:pt x="826326" y="497118"/>
                  <a:pt x="796787" y="528242"/>
                </a:cubicBezTo>
                <a:cubicBezTo>
                  <a:pt x="767248" y="559363"/>
                  <a:pt x="752479" y="598466"/>
                  <a:pt x="752479" y="645547"/>
                </a:cubicBezTo>
                <a:cubicBezTo>
                  <a:pt x="752479" y="694211"/>
                  <a:pt x="766796" y="733483"/>
                  <a:pt x="795430" y="763362"/>
                </a:cubicBezTo>
                <a:cubicBezTo>
                  <a:pt x="824064" y="793239"/>
                  <a:pt x="862597" y="808179"/>
                  <a:pt x="911037" y="808179"/>
                </a:cubicBezTo>
                <a:cubicBezTo>
                  <a:pt x="985054" y="808179"/>
                  <a:pt x="1033380" y="773434"/>
                  <a:pt x="1056013" y="703944"/>
                </a:cubicBezTo>
                <a:lnTo>
                  <a:pt x="980980" y="703944"/>
                </a:lnTo>
                <a:cubicBezTo>
                  <a:pt x="977130" y="716393"/>
                  <a:pt x="968529" y="726241"/>
                  <a:pt x="955174" y="733483"/>
                </a:cubicBezTo>
                <a:cubicBezTo>
                  <a:pt x="941822" y="740727"/>
                  <a:pt x="928014" y="744347"/>
                  <a:pt x="913754" y="744347"/>
                </a:cubicBezTo>
                <a:cubicBezTo>
                  <a:pt x="889080" y="744347"/>
                  <a:pt x="870238" y="737500"/>
                  <a:pt x="857221" y="723807"/>
                </a:cubicBezTo>
                <a:cubicBezTo>
                  <a:pt x="844208" y="710113"/>
                  <a:pt x="837699" y="690703"/>
                  <a:pt x="837699" y="665579"/>
                </a:cubicBezTo>
                <a:lnTo>
                  <a:pt x="1061106" y="665579"/>
                </a:lnTo>
                <a:cubicBezTo>
                  <a:pt x="1061558" y="658789"/>
                  <a:pt x="1061786" y="653470"/>
                  <a:pt x="1061786" y="649621"/>
                </a:cubicBezTo>
                <a:cubicBezTo>
                  <a:pt x="1061786" y="618612"/>
                  <a:pt x="1056072" y="590544"/>
                  <a:pt x="1044639" y="565420"/>
                </a:cubicBezTo>
                <a:cubicBezTo>
                  <a:pt x="1033211" y="540294"/>
                  <a:pt x="1015895" y="520036"/>
                  <a:pt x="992692" y="504643"/>
                </a:cubicBezTo>
                <a:cubicBezTo>
                  <a:pt x="969493" y="489253"/>
                  <a:pt x="942274" y="481556"/>
                  <a:pt x="911037" y="481556"/>
                </a:cubicBezTo>
                <a:close/>
                <a:moveTo>
                  <a:pt x="460490" y="445228"/>
                </a:moveTo>
                <a:lnTo>
                  <a:pt x="548766" y="445228"/>
                </a:lnTo>
                <a:cubicBezTo>
                  <a:pt x="591772" y="445228"/>
                  <a:pt x="613276" y="461525"/>
                  <a:pt x="613276" y="494119"/>
                </a:cubicBezTo>
                <a:cubicBezTo>
                  <a:pt x="613276" y="511547"/>
                  <a:pt x="608126" y="524393"/>
                  <a:pt x="597827" y="532654"/>
                </a:cubicBezTo>
                <a:cubicBezTo>
                  <a:pt x="587529" y="540917"/>
                  <a:pt x="573552" y="545048"/>
                  <a:pt x="555896" y="545048"/>
                </a:cubicBezTo>
                <a:lnTo>
                  <a:pt x="460490" y="545048"/>
                </a:lnTo>
                <a:close/>
                <a:moveTo>
                  <a:pt x="820383" y="401089"/>
                </a:moveTo>
                <a:lnTo>
                  <a:pt x="820383" y="443190"/>
                </a:lnTo>
                <a:lnTo>
                  <a:pt x="993880" y="443190"/>
                </a:lnTo>
                <a:lnTo>
                  <a:pt x="993880" y="401089"/>
                </a:lnTo>
                <a:close/>
                <a:moveTo>
                  <a:pt x="366442" y="372230"/>
                </a:moveTo>
                <a:lnTo>
                  <a:pt x="366442" y="800031"/>
                </a:lnTo>
                <a:lnTo>
                  <a:pt x="573890" y="800031"/>
                </a:lnTo>
                <a:cubicBezTo>
                  <a:pt x="589735" y="800031"/>
                  <a:pt x="604900" y="798558"/>
                  <a:pt x="619386" y="795616"/>
                </a:cubicBezTo>
                <a:cubicBezTo>
                  <a:pt x="633874" y="792673"/>
                  <a:pt x="647568" y="787920"/>
                  <a:pt x="660469" y="781356"/>
                </a:cubicBezTo>
                <a:cubicBezTo>
                  <a:pt x="673370" y="774792"/>
                  <a:pt x="684519" y="766756"/>
                  <a:pt x="693913" y="757250"/>
                </a:cubicBezTo>
                <a:cubicBezTo>
                  <a:pt x="703306" y="747743"/>
                  <a:pt x="710774" y="736029"/>
                  <a:pt x="716321" y="722110"/>
                </a:cubicBezTo>
                <a:cubicBezTo>
                  <a:pt x="721866" y="708190"/>
                  <a:pt x="724639" y="692740"/>
                  <a:pt x="724639" y="675764"/>
                </a:cubicBezTo>
                <a:cubicBezTo>
                  <a:pt x="724639" y="648377"/>
                  <a:pt x="718075" y="625288"/>
                  <a:pt x="704946" y="606501"/>
                </a:cubicBezTo>
                <a:cubicBezTo>
                  <a:pt x="691819" y="587714"/>
                  <a:pt x="672352" y="574699"/>
                  <a:pt x="646549" y="567457"/>
                </a:cubicBezTo>
                <a:cubicBezTo>
                  <a:pt x="685481" y="548896"/>
                  <a:pt x="704946" y="519130"/>
                  <a:pt x="704946" y="478160"/>
                </a:cubicBezTo>
                <a:cubicBezTo>
                  <a:pt x="704946" y="457563"/>
                  <a:pt x="701381" y="440135"/>
                  <a:pt x="694251" y="425875"/>
                </a:cubicBezTo>
                <a:cubicBezTo>
                  <a:pt x="687121" y="411615"/>
                  <a:pt x="676935" y="400693"/>
                  <a:pt x="663694" y="393111"/>
                </a:cubicBezTo>
                <a:cubicBezTo>
                  <a:pt x="650452" y="385527"/>
                  <a:pt x="636137" y="380153"/>
                  <a:pt x="620744" y="376983"/>
                </a:cubicBezTo>
                <a:cubicBezTo>
                  <a:pt x="605354" y="373815"/>
                  <a:pt x="587812" y="372230"/>
                  <a:pt x="568119" y="37223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5548553" y="7697579"/>
            <a:ext cx="1428229" cy="1180408"/>
          </a:xfrm>
          <a:custGeom>
            <a:avLst/>
            <a:gdLst>
              <a:gd name="connsiteX0" fmla="*/ 511417 w 1428229"/>
              <a:gd name="connsiteY0" fmla="*/ 550141 h 1180408"/>
              <a:gd name="connsiteX1" fmla="*/ 559291 w 1428229"/>
              <a:gd name="connsiteY1" fmla="*/ 550141 h 1180408"/>
              <a:gd name="connsiteX2" fmla="*/ 552501 w 1428229"/>
              <a:gd name="connsiteY2" fmla="*/ 594619 h 1180408"/>
              <a:gd name="connsiteX3" fmla="*/ 600034 w 1428229"/>
              <a:gd name="connsiteY3" fmla="*/ 705813 h 1180408"/>
              <a:gd name="connsiteX4" fmla="*/ 714453 w 1428229"/>
              <a:gd name="connsiteY4" fmla="*/ 751818 h 1180408"/>
              <a:gd name="connsiteX5" fmla="*/ 795939 w 1428229"/>
              <a:gd name="connsiteY5" fmla="*/ 730768 h 1180408"/>
              <a:gd name="connsiteX6" fmla="*/ 855016 w 1428229"/>
              <a:gd name="connsiteY6" fmla="*/ 673558 h 1180408"/>
              <a:gd name="connsiteX7" fmla="*/ 876746 w 1428229"/>
              <a:gd name="connsiteY7" fmla="*/ 594619 h 1180408"/>
              <a:gd name="connsiteX8" fmla="*/ 869955 w 1428229"/>
              <a:gd name="connsiteY8" fmla="*/ 550141 h 1180408"/>
              <a:gd name="connsiteX9" fmla="*/ 915791 w 1428229"/>
              <a:gd name="connsiteY9" fmla="*/ 550141 h 1180408"/>
              <a:gd name="connsiteX10" fmla="*/ 915791 w 1428229"/>
              <a:gd name="connsiteY10" fmla="*/ 770152 h 1180408"/>
              <a:gd name="connsiteX11" fmla="*/ 909679 w 1428229"/>
              <a:gd name="connsiteY11" fmla="*/ 784922 h 1180408"/>
              <a:gd name="connsiteX12" fmla="*/ 895081 w 1428229"/>
              <a:gd name="connsiteY12" fmla="*/ 790864 h 1180408"/>
              <a:gd name="connsiteX13" fmla="*/ 532129 w 1428229"/>
              <a:gd name="connsiteY13" fmla="*/ 790864 h 1180408"/>
              <a:gd name="connsiteX14" fmla="*/ 517360 w 1428229"/>
              <a:gd name="connsiteY14" fmla="*/ 784922 h 1180408"/>
              <a:gd name="connsiteX15" fmla="*/ 511417 w 1428229"/>
              <a:gd name="connsiteY15" fmla="*/ 770152 h 1180408"/>
              <a:gd name="connsiteX16" fmla="*/ 714453 w 1428229"/>
              <a:gd name="connsiteY16" fmla="*/ 487668 h 1180408"/>
              <a:gd name="connsiteX17" fmla="*/ 788640 w 1428229"/>
              <a:gd name="connsiteY17" fmla="*/ 517376 h 1180408"/>
              <a:gd name="connsiteX18" fmla="*/ 819366 w 1428229"/>
              <a:gd name="connsiteY18" fmla="*/ 589186 h 1180408"/>
              <a:gd name="connsiteX19" fmla="*/ 788640 w 1428229"/>
              <a:gd name="connsiteY19" fmla="*/ 660995 h 1180408"/>
              <a:gd name="connsiteX20" fmla="*/ 714453 w 1428229"/>
              <a:gd name="connsiteY20" fmla="*/ 690703 h 1180408"/>
              <a:gd name="connsiteX21" fmla="*/ 640608 w 1428229"/>
              <a:gd name="connsiteY21" fmla="*/ 660995 h 1180408"/>
              <a:gd name="connsiteX22" fmla="*/ 609879 w 1428229"/>
              <a:gd name="connsiteY22" fmla="*/ 589186 h 1180408"/>
              <a:gd name="connsiteX23" fmla="*/ 640608 w 1428229"/>
              <a:gd name="connsiteY23" fmla="*/ 517376 h 1180408"/>
              <a:gd name="connsiteX24" fmla="*/ 714453 w 1428229"/>
              <a:gd name="connsiteY24" fmla="*/ 487668 h 1180408"/>
              <a:gd name="connsiteX25" fmla="*/ 833286 w 1428229"/>
              <a:gd name="connsiteY25" fmla="*/ 387509 h 1180408"/>
              <a:gd name="connsiteX26" fmla="*/ 892363 w 1428229"/>
              <a:gd name="connsiteY26" fmla="*/ 387509 h 1180408"/>
              <a:gd name="connsiteX27" fmla="*/ 909001 w 1428229"/>
              <a:gd name="connsiteY27" fmla="*/ 394468 h 1180408"/>
              <a:gd name="connsiteX28" fmla="*/ 915791 w 1428229"/>
              <a:gd name="connsiteY28" fmla="*/ 410936 h 1180408"/>
              <a:gd name="connsiteX29" fmla="*/ 915791 w 1428229"/>
              <a:gd name="connsiteY29" fmla="*/ 466958 h 1180408"/>
              <a:gd name="connsiteX30" fmla="*/ 909001 w 1428229"/>
              <a:gd name="connsiteY30" fmla="*/ 483594 h 1180408"/>
              <a:gd name="connsiteX31" fmla="*/ 892363 w 1428229"/>
              <a:gd name="connsiteY31" fmla="*/ 490384 h 1180408"/>
              <a:gd name="connsiteX32" fmla="*/ 833286 w 1428229"/>
              <a:gd name="connsiteY32" fmla="*/ 490384 h 1180408"/>
              <a:gd name="connsiteX33" fmla="*/ 816650 w 1428229"/>
              <a:gd name="connsiteY33" fmla="*/ 483594 h 1180408"/>
              <a:gd name="connsiteX34" fmla="*/ 809860 w 1428229"/>
              <a:gd name="connsiteY34" fmla="*/ 466958 h 1180408"/>
              <a:gd name="connsiteX35" fmla="*/ 809860 w 1428229"/>
              <a:gd name="connsiteY35" fmla="*/ 410936 h 1180408"/>
              <a:gd name="connsiteX36" fmla="*/ 816650 w 1428229"/>
              <a:gd name="connsiteY36" fmla="*/ 394468 h 1180408"/>
              <a:gd name="connsiteX37" fmla="*/ 833286 w 1428229"/>
              <a:gd name="connsiteY37" fmla="*/ 387509 h 1180408"/>
              <a:gd name="connsiteX38" fmla="*/ 520246 w 1428229"/>
              <a:gd name="connsiteY38" fmla="*/ 329450 h 1180408"/>
              <a:gd name="connsiteX39" fmla="*/ 473052 w 1428229"/>
              <a:gd name="connsiteY39" fmla="*/ 349142 h 1180408"/>
              <a:gd name="connsiteX40" fmla="*/ 453360 w 1428229"/>
              <a:gd name="connsiteY40" fmla="*/ 396336 h 1180408"/>
              <a:gd name="connsiteX41" fmla="*/ 453360 w 1428229"/>
              <a:gd name="connsiteY41" fmla="*/ 784072 h 1180408"/>
              <a:gd name="connsiteX42" fmla="*/ 473052 w 1428229"/>
              <a:gd name="connsiteY42" fmla="*/ 831267 h 1180408"/>
              <a:gd name="connsiteX43" fmla="*/ 520246 w 1428229"/>
              <a:gd name="connsiteY43" fmla="*/ 850958 h 1180408"/>
              <a:gd name="connsiteX44" fmla="*/ 907982 w 1428229"/>
              <a:gd name="connsiteY44" fmla="*/ 850958 h 1180408"/>
              <a:gd name="connsiteX45" fmla="*/ 955175 w 1428229"/>
              <a:gd name="connsiteY45" fmla="*/ 831267 h 1180408"/>
              <a:gd name="connsiteX46" fmla="*/ 974868 w 1428229"/>
              <a:gd name="connsiteY46" fmla="*/ 784072 h 1180408"/>
              <a:gd name="connsiteX47" fmla="*/ 974868 w 1428229"/>
              <a:gd name="connsiteY47" fmla="*/ 396336 h 1180408"/>
              <a:gd name="connsiteX48" fmla="*/ 955175 w 1428229"/>
              <a:gd name="connsiteY48" fmla="*/ 349142 h 1180408"/>
              <a:gd name="connsiteX49" fmla="*/ 907982 w 1428229"/>
              <a:gd name="connsiteY49" fmla="*/ 329450 h 1180408"/>
              <a:gd name="connsiteX50" fmla="*/ 0 w 1428229"/>
              <a:gd name="connsiteY50" fmla="*/ 0 h 1180408"/>
              <a:gd name="connsiteX51" fmla="*/ 1428229 w 1428229"/>
              <a:gd name="connsiteY51" fmla="*/ 0 h 1180408"/>
              <a:gd name="connsiteX52" fmla="*/ 1428229 w 1428229"/>
              <a:gd name="connsiteY52" fmla="*/ 1180408 h 1180408"/>
              <a:gd name="connsiteX53" fmla="*/ 0 w 1428229"/>
              <a:gd name="connsiteY53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8229" h="1180408">
                <a:moveTo>
                  <a:pt x="511417" y="550141"/>
                </a:moveTo>
                <a:lnTo>
                  <a:pt x="559291" y="550141"/>
                </a:lnTo>
                <a:cubicBezTo>
                  <a:pt x="554764" y="564401"/>
                  <a:pt x="552501" y="579226"/>
                  <a:pt x="552501" y="594619"/>
                </a:cubicBezTo>
                <a:cubicBezTo>
                  <a:pt x="552501" y="638077"/>
                  <a:pt x="568346" y="675141"/>
                  <a:pt x="600034" y="705813"/>
                </a:cubicBezTo>
                <a:cubicBezTo>
                  <a:pt x="631723" y="736482"/>
                  <a:pt x="669863" y="751818"/>
                  <a:pt x="714453" y="751818"/>
                </a:cubicBezTo>
                <a:cubicBezTo>
                  <a:pt x="743879" y="751818"/>
                  <a:pt x="771041" y="744802"/>
                  <a:pt x="795939" y="730768"/>
                </a:cubicBezTo>
                <a:cubicBezTo>
                  <a:pt x="820837" y="716734"/>
                  <a:pt x="840530" y="697664"/>
                  <a:pt x="855016" y="673558"/>
                </a:cubicBezTo>
                <a:cubicBezTo>
                  <a:pt x="869502" y="649451"/>
                  <a:pt x="876746" y="623139"/>
                  <a:pt x="876746" y="594619"/>
                </a:cubicBezTo>
                <a:cubicBezTo>
                  <a:pt x="876746" y="579226"/>
                  <a:pt x="874483" y="564401"/>
                  <a:pt x="869955" y="550141"/>
                </a:cubicBezTo>
                <a:lnTo>
                  <a:pt x="915791" y="550141"/>
                </a:lnTo>
                <a:lnTo>
                  <a:pt x="915791" y="770152"/>
                </a:lnTo>
                <a:cubicBezTo>
                  <a:pt x="915791" y="776038"/>
                  <a:pt x="913754" y="780961"/>
                  <a:pt x="909679" y="784922"/>
                </a:cubicBezTo>
                <a:cubicBezTo>
                  <a:pt x="905605" y="788882"/>
                  <a:pt x="900738" y="790864"/>
                  <a:pt x="895081" y="790864"/>
                </a:cubicBezTo>
                <a:lnTo>
                  <a:pt x="532129" y="790864"/>
                </a:lnTo>
                <a:cubicBezTo>
                  <a:pt x="526244" y="790864"/>
                  <a:pt x="521320" y="788882"/>
                  <a:pt x="517360" y="784922"/>
                </a:cubicBezTo>
                <a:cubicBezTo>
                  <a:pt x="513399" y="780961"/>
                  <a:pt x="511417" y="776038"/>
                  <a:pt x="511417" y="770152"/>
                </a:cubicBezTo>
                <a:close/>
                <a:moveTo>
                  <a:pt x="714453" y="487668"/>
                </a:moveTo>
                <a:cubicBezTo>
                  <a:pt x="743427" y="487668"/>
                  <a:pt x="768154" y="497571"/>
                  <a:pt x="788640" y="517376"/>
                </a:cubicBezTo>
                <a:cubicBezTo>
                  <a:pt x="809123" y="537183"/>
                  <a:pt x="819366" y="561118"/>
                  <a:pt x="819366" y="589186"/>
                </a:cubicBezTo>
                <a:cubicBezTo>
                  <a:pt x="819366" y="617253"/>
                  <a:pt x="809123" y="641190"/>
                  <a:pt x="788640" y="660995"/>
                </a:cubicBezTo>
                <a:cubicBezTo>
                  <a:pt x="768154" y="680801"/>
                  <a:pt x="743427" y="690703"/>
                  <a:pt x="714453" y="690703"/>
                </a:cubicBezTo>
                <a:cubicBezTo>
                  <a:pt x="685706" y="690703"/>
                  <a:pt x="661091" y="680801"/>
                  <a:pt x="640608" y="660995"/>
                </a:cubicBezTo>
                <a:cubicBezTo>
                  <a:pt x="620122" y="641190"/>
                  <a:pt x="609879" y="617253"/>
                  <a:pt x="609879" y="589186"/>
                </a:cubicBezTo>
                <a:cubicBezTo>
                  <a:pt x="609879" y="561118"/>
                  <a:pt x="620122" y="537183"/>
                  <a:pt x="640608" y="517376"/>
                </a:cubicBezTo>
                <a:cubicBezTo>
                  <a:pt x="661091" y="497571"/>
                  <a:pt x="685706" y="487668"/>
                  <a:pt x="714453" y="487668"/>
                </a:cubicBezTo>
                <a:close/>
                <a:moveTo>
                  <a:pt x="833286" y="387509"/>
                </a:moveTo>
                <a:lnTo>
                  <a:pt x="892363" y="387509"/>
                </a:lnTo>
                <a:cubicBezTo>
                  <a:pt x="898929" y="387509"/>
                  <a:pt x="904474" y="389829"/>
                  <a:pt x="909001" y="394468"/>
                </a:cubicBezTo>
                <a:cubicBezTo>
                  <a:pt x="913527" y="399109"/>
                  <a:pt x="915791" y="404599"/>
                  <a:pt x="915791" y="410936"/>
                </a:cubicBezTo>
                <a:lnTo>
                  <a:pt x="915791" y="466958"/>
                </a:lnTo>
                <a:cubicBezTo>
                  <a:pt x="915791" y="473522"/>
                  <a:pt x="913527" y="479067"/>
                  <a:pt x="909001" y="483594"/>
                </a:cubicBezTo>
                <a:cubicBezTo>
                  <a:pt x="904474" y="488120"/>
                  <a:pt x="898929" y="490384"/>
                  <a:pt x="892363" y="490384"/>
                </a:cubicBezTo>
                <a:lnTo>
                  <a:pt x="833286" y="490384"/>
                </a:lnTo>
                <a:cubicBezTo>
                  <a:pt x="826722" y="490384"/>
                  <a:pt x="821177" y="488120"/>
                  <a:pt x="816650" y="483594"/>
                </a:cubicBezTo>
                <a:cubicBezTo>
                  <a:pt x="812124" y="479067"/>
                  <a:pt x="809860" y="473522"/>
                  <a:pt x="809860" y="466958"/>
                </a:cubicBezTo>
                <a:lnTo>
                  <a:pt x="809860" y="410936"/>
                </a:lnTo>
                <a:cubicBezTo>
                  <a:pt x="809860" y="404599"/>
                  <a:pt x="812124" y="399109"/>
                  <a:pt x="816650" y="394468"/>
                </a:cubicBezTo>
                <a:cubicBezTo>
                  <a:pt x="821177" y="389829"/>
                  <a:pt x="826722" y="387509"/>
                  <a:pt x="833286" y="387509"/>
                </a:cubicBezTo>
                <a:close/>
                <a:moveTo>
                  <a:pt x="520246" y="329450"/>
                </a:moveTo>
                <a:cubicBezTo>
                  <a:pt x="501912" y="329450"/>
                  <a:pt x="486181" y="336014"/>
                  <a:pt x="473052" y="349142"/>
                </a:cubicBezTo>
                <a:cubicBezTo>
                  <a:pt x="459924" y="362271"/>
                  <a:pt x="453360" y="378002"/>
                  <a:pt x="453360" y="396336"/>
                </a:cubicBezTo>
                <a:lnTo>
                  <a:pt x="453360" y="784072"/>
                </a:lnTo>
                <a:cubicBezTo>
                  <a:pt x="453360" y="802407"/>
                  <a:pt x="459924" y="818138"/>
                  <a:pt x="473052" y="831267"/>
                </a:cubicBezTo>
                <a:cubicBezTo>
                  <a:pt x="486181" y="844394"/>
                  <a:pt x="501912" y="850958"/>
                  <a:pt x="520246" y="850958"/>
                </a:cubicBezTo>
                <a:lnTo>
                  <a:pt x="907982" y="850958"/>
                </a:lnTo>
                <a:cubicBezTo>
                  <a:pt x="926317" y="850958"/>
                  <a:pt x="942048" y="844394"/>
                  <a:pt x="955175" y="831267"/>
                </a:cubicBezTo>
                <a:cubicBezTo>
                  <a:pt x="968304" y="818138"/>
                  <a:pt x="974868" y="802407"/>
                  <a:pt x="974868" y="784072"/>
                </a:cubicBezTo>
                <a:lnTo>
                  <a:pt x="974868" y="396336"/>
                </a:lnTo>
                <a:cubicBezTo>
                  <a:pt x="974868" y="378002"/>
                  <a:pt x="968304" y="362271"/>
                  <a:pt x="955175" y="349142"/>
                </a:cubicBezTo>
                <a:cubicBezTo>
                  <a:pt x="942048" y="336014"/>
                  <a:pt x="926317" y="329450"/>
                  <a:pt x="907982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92015" y="7697580"/>
            <a:ext cx="1428229" cy="1180408"/>
          </a:xfrm>
          <a:custGeom>
            <a:avLst/>
            <a:gdLst>
              <a:gd name="connsiteX0" fmla="*/ 714114 w 1428229"/>
              <a:gd name="connsiteY0" fmla="*/ 329450 h 1180408"/>
              <a:gd name="connsiteX1" fmla="*/ 583227 w 1428229"/>
              <a:gd name="connsiteY1" fmla="*/ 364420 h 1180408"/>
              <a:gd name="connsiteX2" fmla="*/ 488330 w 1428229"/>
              <a:gd name="connsiteY2" fmla="*/ 459319 h 1180408"/>
              <a:gd name="connsiteX3" fmla="*/ 453360 w 1428229"/>
              <a:gd name="connsiteY3" fmla="*/ 590204 h 1180408"/>
              <a:gd name="connsiteX4" fmla="*/ 496479 w 1428229"/>
              <a:gd name="connsiteY4" fmla="*/ 733824 h 1180408"/>
              <a:gd name="connsiteX5" fmla="*/ 609541 w 1428229"/>
              <a:gd name="connsiteY5" fmla="*/ 829230 h 1180408"/>
              <a:gd name="connsiteX6" fmla="*/ 613953 w 1428229"/>
              <a:gd name="connsiteY6" fmla="*/ 769134 h 1180408"/>
              <a:gd name="connsiteX7" fmla="*/ 647566 w 1428229"/>
              <a:gd name="connsiteY7" fmla="*/ 627213 h 1180408"/>
              <a:gd name="connsiteX8" fmla="*/ 639079 w 1428229"/>
              <a:gd name="connsiteY8" fmla="*/ 585792 h 1180408"/>
              <a:gd name="connsiteX9" fmla="*/ 653678 w 1428229"/>
              <a:gd name="connsiteY9" fmla="*/ 537578 h 1180408"/>
              <a:gd name="connsiteX10" fmla="*/ 689328 w 1428229"/>
              <a:gd name="connsiteY10" fmla="*/ 518225 h 1180408"/>
              <a:gd name="connsiteX11" fmla="*/ 715471 w 1428229"/>
              <a:gd name="connsiteY11" fmla="*/ 529430 h 1180408"/>
              <a:gd name="connsiteX12" fmla="*/ 724638 w 1428229"/>
              <a:gd name="connsiteY12" fmla="*/ 557610 h 1180408"/>
              <a:gd name="connsiteX13" fmla="*/ 720735 w 1428229"/>
              <a:gd name="connsiteY13" fmla="*/ 583245 h 1180408"/>
              <a:gd name="connsiteX14" fmla="*/ 710549 w 1428229"/>
              <a:gd name="connsiteY14" fmla="*/ 618215 h 1180408"/>
              <a:gd name="connsiteX15" fmla="*/ 701551 w 1428229"/>
              <a:gd name="connsiteY15" fmla="*/ 649960 h 1180408"/>
              <a:gd name="connsiteX16" fmla="*/ 709359 w 1428229"/>
              <a:gd name="connsiteY16" fmla="*/ 685441 h 1180408"/>
              <a:gd name="connsiteX17" fmla="*/ 742634 w 1428229"/>
              <a:gd name="connsiteY17" fmla="*/ 700211 h 1180408"/>
              <a:gd name="connsiteX18" fmla="*/ 802221 w 1428229"/>
              <a:gd name="connsiteY18" fmla="*/ 659808 h 1180408"/>
              <a:gd name="connsiteX19" fmla="*/ 825477 w 1428229"/>
              <a:gd name="connsiteY19" fmla="*/ 561684 h 1180408"/>
              <a:gd name="connsiteX20" fmla="*/ 796788 w 1428229"/>
              <a:gd name="connsiteY20" fmla="*/ 489365 h 1180408"/>
              <a:gd name="connsiteX21" fmla="*/ 716830 w 1428229"/>
              <a:gd name="connsiteY21" fmla="*/ 461525 h 1180408"/>
              <a:gd name="connsiteX22" fmla="*/ 623970 w 1428229"/>
              <a:gd name="connsiteY22" fmla="*/ 498363 h 1180408"/>
              <a:gd name="connsiteX23" fmla="*/ 588489 w 1428229"/>
              <a:gd name="connsiteY23" fmla="*/ 586470 h 1180408"/>
              <a:gd name="connsiteX24" fmla="*/ 605805 w 1428229"/>
              <a:gd name="connsiteY24" fmla="*/ 637737 h 1180408"/>
              <a:gd name="connsiteX25" fmla="*/ 609541 w 1428229"/>
              <a:gd name="connsiteY25" fmla="*/ 652337 h 1180408"/>
              <a:gd name="connsiteX26" fmla="*/ 606823 w 1428229"/>
              <a:gd name="connsiteY26" fmla="*/ 662523 h 1180408"/>
              <a:gd name="connsiteX27" fmla="*/ 604108 w 1428229"/>
              <a:gd name="connsiteY27" fmla="*/ 673049 h 1180408"/>
              <a:gd name="connsiteX28" fmla="*/ 591206 w 1428229"/>
              <a:gd name="connsiteY28" fmla="*/ 679839 h 1180408"/>
              <a:gd name="connsiteX29" fmla="*/ 551482 w 1428229"/>
              <a:gd name="connsiteY29" fmla="*/ 642152 h 1180408"/>
              <a:gd name="connsiteX30" fmla="*/ 537900 w 1428229"/>
              <a:gd name="connsiteY30" fmla="*/ 580018 h 1180408"/>
              <a:gd name="connsiteX31" fmla="*/ 545201 w 1428229"/>
              <a:gd name="connsiteY31" fmla="*/ 534523 h 1180408"/>
              <a:gd name="connsiteX32" fmla="*/ 567948 w 1428229"/>
              <a:gd name="connsiteY32" fmla="*/ 490555 h 1180408"/>
              <a:gd name="connsiteX33" fmla="*/ 604957 w 1428229"/>
              <a:gd name="connsiteY33" fmla="*/ 453036 h 1180408"/>
              <a:gd name="connsiteX34" fmla="*/ 657414 w 1428229"/>
              <a:gd name="connsiteY34" fmla="*/ 426894 h 1180408"/>
              <a:gd name="connsiteX35" fmla="*/ 723960 w 1428229"/>
              <a:gd name="connsiteY35" fmla="*/ 417048 h 1180408"/>
              <a:gd name="connsiteX36" fmla="*/ 810539 w 1428229"/>
              <a:gd name="connsiteY36" fmla="*/ 438438 h 1180408"/>
              <a:gd name="connsiteX37" fmla="*/ 869107 w 1428229"/>
              <a:gd name="connsiteY37" fmla="*/ 493780 h 1180408"/>
              <a:gd name="connsiteX38" fmla="*/ 889308 w 1428229"/>
              <a:gd name="connsiteY38" fmla="*/ 566439 h 1180408"/>
              <a:gd name="connsiteX39" fmla="*/ 871653 w 1428229"/>
              <a:gd name="connsiteY39" fmla="*/ 658109 h 1180408"/>
              <a:gd name="connsiteX40" fmla="*/ 821743 w 1428229"/>
              <a:gd name="connsiteY40" fmla="*/ 722110 h 1180408"/>
              <a:gd name="connsiteX41" fmla="*/ 748406 w 1428229"/>
              <a:gd name="connsiteY41" fmla="*/ 745366 h 1180408"/>
              <a:gd name="connsiteX42" fmla="*/ 709700 w 1428229"/>
              <a:gd name="connsiteY42" fmla="*/ 735690 h 1180408"/>
              <a:gd name="connsiteX43" fmla="*/ 684915 w 1428229"/>
              <a:gd name="connsiteY43" fmla="*/ 712774 h 1180408"/>
              <a:gd name="connsiteX44" fmla="*/ 666581 w 1428229"/>
              <a:gd name="connsiteY44" fmla="*/ 784412 h 1180408"/>
              <a:gd name="connsiteX45" fmla="*/ 640098 w 1428229"/>
              <a:gd name="connsiteY45" fmla="*/ 840094 h 1180408"/>
              <a:gd name="connsiteX46" fmla="*/ 714114 w 1428229"/>
              <a:gd name="connsiteY46" fmla="*/ 850958 h 1180408"/>
              <a:gd name="connsiteX47" fmla="*/ 844999 w 1428229"/>
              <a:gd name="connsiteY47" fmla="*/ 815988 h 1180408"/>
              <a:gd name="connsiteX48" fmla="*/ 939898 w 1428229"/>
              <a:gd name="connsiteY48" fmla="*/ 721091 h 1180408"/>
              <a:gd name="connsiteX49" fmla="*/ 974868 w 1428229"/>
              <a:gd name="connsiteY49" fmla="*/ 590204 h 1180408"/>
              <a:gd name="connsiteX50" fmla="*/ 939898 w 1428229"/>
              <a:gd name="connsiteY50" fmla="*/ 459319 h 1180408"/>
              <a:gd name="connsiteX51" fmla="*/ 844999 w 1428229"/>
              <a:gd name="connsiteY51" fmla="*/ 364420 h 1180408"/>
              <a:gd name="connsiteX52" fmla="*/ 714114 w 1428229"/>
              <a:gd name="connsiteY52" fmla="*/ 329450 h 1180408"/>
              <a:gd name="connsiteX53" fmla="*/ 0 w 1428229"/>
              <a:gd name="connsiteY53" fmla="*/ 0 h 1180408"/>
              <a:gd name="connsiteX54" fmla="*/ 1428229 w 1428229"/>
              <a:gd name="connsiteY54" fmla="*/ 0 h 1180408"/>
              <a:gd name="connsiteX55" fmla="*/ 1428229 w 1428229"/>
              <a:gd name="connsiteY55" fmla="*/ 1180408 h 1180408"/>
              <a:gd name="connsiteX56" fmla="*/ 0 w 1428229"/>
              <a:gd name="connsiteY56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28229" h="1180408">
                <a:moveTo>
                  <a:pt x="714114" y="329450"/>
                </a:moveTo>
                <a:cubicBezTo>
                  <a:pt x="666807" y="329450"/>
                  <a:pt x="623178" y="341107"/>
                  <a:pt x="583227" y="364420"/>
                </a:cubicBezTo>
                <a:cubicBezTo>
                  <a:pt x="543276" y="387735"/>
                  <a:pt x="511643" y="419368"/>
                  <a:pt x="488330" y="459319"/>
                </a:cubicBezTo>
                <a:cubicBezTo>
                  <a:pt x="465017" y="499269"/>
                  <a:pt x="453360" y="542897"/>
                  <a:pt x="453360" y="590204"/>
                </a:cubicBezTo>
                <a:cubicBezTo>
                  <a:pt x="453360" y="642944"/>
                  <a:pt x="467732" y="690817"/>
                  <a:pt x="496479" y="733824"/>
                </a:cubicBezTo>
                <a:cubicBezTo>
                  <a:pt x="525225" y="776830"/>
                  <a:pt x="562912" y="808632"/>
                  <a:pt x="609541" y="829230"/>
                </a:cubicBezTo>
                <a:cubicBezTo>
                  <a:pt x="608634" y="805010"/>
                  <a:pt x="610107" y="784979"/>
                  <a:pt x="613953" y="769134"/>
                </a:cubicBezTo>
                <a:lnTo>
                  <a:pt x="647566" y="627213"/>
                </a:lnTo>
                <a:cubicBezTo>
                  <a:pt x="641909" y="616121"/>
                  <a:pt x="639079" y="602315"/>
                  <a:pt x="639079" y="585792"/>
                </a:cubicBezTo>
                <a:cubicBezTo>
                  <a:pt x="639079" y="566551"/>
                  <a:pt x="643946" y="550480"/>
                  <a:pt x="653678" y="537578"/>
                </a:cubicBezTo>
                <a:cubicBezTo>
                  <a:pt x="663411" y="524677"/>
                  <a:pt x="675294" y="518225"/>
                  <a:pt x="689328" y="518225"/>
                </a:cubicBezTo>
                <a:cubicBezTo>
                  <a:pt x="700646" y="518225"/>
                  <a:pt x="709359" y="521960"/>
                  <a:pt x="715471" y="529430"/>
                </a:cubicBezTo>
                <a:cubicBezTo>
                  <a:pt x="721582" y="536900"/>
                  <a:pt x="724638" y="546293"/>
                  <a:pt x="724638" y="557610"/>
                </a:cubicBezTo>
                <a:cubicBezTo>
                  <a:pt x="724638" y="564628"/>
                  <a:pt x="723338" y="573172"/>
                  <a:pt x="720735" y="583245"/>
                </a:cubicBezTo>
                <a:cubicBezTo>
                  <a:pt x="718131" y="593317"/>
                  <a:pt x="714736" y="604974"/>
                  <a:pt x="710549" y="618215"/>
                </a:cubicBezTo>
                <a:cubicBezTo>
                  <a:pt x="706361" y="631457"/>
                  <a:pt x="703362" y="642038"/>
                  <a:pt x="701551" y="649960"/>
                </a:cubicBezTo>
                <a:cubicBezTo>
                  <a:pt x="698383" y="663768"/>
                  <a:pt x="700985" y="675596"/>
                  <a:pt x="709359" y="685441"/>
                </a:cubicBezTo>
                <a:cubicBezTo>
                  <a:pt x="717736" y="695287"/>
                  <a:pt x="728826" y="700211"/>
                  <a:pt x="742634" y="700211"/>
                </a:cubicBezTo>
                <a:cubicBezTo>
                  <a:pt x="766854" y="700211"/>
                  <a:pt x="786714" y="686743"/>
                  <a:pt x="802221" y="659808"/>
                </a:cubicBezTo>
                <a:cubicBezTo>
                  <a:pt x="817726" y="632871"/>
                  <a:pt x="825477" y="600164"/>
                  <a:pt x="825477" y="561684"/>
                </a:cubicBezTo>
                <a:cubicBezTo>
                  <a:pt x="825477" y="532033"/>
                  <a:pt x="815915" y="507927"/>
                  <a:pt x="796788" y="489365"/>
                </a:cubicBezTo>
                <a:cubicBezTo>
                  <a:pt x="777661" y="470805"/>
                  <a:pt x="751009" y="461525"/>
                  <a:pt x="716830" y="461525"/>
                </a:cubicBezTo>
                <a:cubicBezTo>
                  <a:pt x="678576" y="461525"/>
                  <a:pt x="647623" y="473805"/>
                  <a:pt x="623970" y="498363"/>
                </a:cubicBezTo>
                <a:cubicBezTo>
                  <a:pt x="600316" y="522923"/>
                  <a:pt x="588489" y="552291"/>
                  <a:pt x="588489" y="586470"/>
                </a:cubicBezTo>
                <a:cubicBezTo>
                  <a:pt x="588489" y="606842"/>
                  <a:pt x="594262" y="623931"/>
                  <a:pt x="605805" y="637737"/>
                </a:cubicBezTo>
                <a:cubicBezTo>
                  <a:pt x="609653" y="642266"/>
                  <a:pt x="610898" y="647131"/>
                  <a:pt x="609541" y="652337"/>
                </a:cubicBezTo>
                <a:cubicBezTo>
                  <a:pt x="609088" y="653696"/>
                  <a:pt x="608182" y="657090"/>
                  <a:pt x="606823" y="662523"/>
                </a:cubicBezTo>
                <a:cubicBezTo>
                  <a:pt x="605466" y="667956"/>
                  <a:pt x="604560" y="671464"/>
                  <a:pt x="604108" y="673049"/>
                </a:cubicBezTo>
                <a:cubicBezTo>
                  <a:pt x="602297" y="680291"/>
                  <a:pt x="597996" y="682555"/>
                  <a:pt x="591206" y="679839"/>
                </a:cubicBezTo>
                <a:cubicBezTo>
                  <a:pt x="573777" y="672595"/>
                  <a:pt x="560535" y="660034"/>
                  <a:pt x="551482" y="642152"/>
                </a:cubicBezTo>
                <a:cubicBezTo>
                  <a:pt x="542427" y="624270"/>
                  <a:pt x="537900" y="603560"/>
                  <a:pt x="537900" y="580018"/>
                </a:cubicBezTo>
                <a:cubicBezTo>
                  <a:pt x="537900" y="564854"/>
                  <a:pt x="540334" y="549687"/>
                  <a:pt x="545201" y="534523"/>
                </a:cubicBezTo>
                <a:cubicBezTo>
                  <a:pt x="550066" y="519358"/>
                  <a:pt x="557650" y="504701"/>
                  <a:pt x="567948" y="490555"/>
                </a:cubicBezTo>
                <a:cubicBezTo>
                  <a:pt x="578248" y="476407"/>
                  <a:pt x="590583" y="463902"/>
                  <a:pt x="604957" y="453036"/>
                </a:cubicBezTo>
                <a:cubicBezTo>
                  <a:pt x="619329" y="442172"/>
                  <a:pt x="636816" y="433457"/>
                  <a:pt x="657414" y="426894"/>
                </a:cubicBezTo>
                <a:cubicBezTo>
                  <a:pt x="678011" y="420330"/>
                  <a:pt x="700194" y="417048"/>
                  <a:pt x="723960" y="417048"/>
                </a:cubicBezTo>
                <a:cubicBezTo>
                  <a:pt x="756102" y="417048"/>
                  <a:pt x="784960" y="424178"/>
                  <a:pt x="810539" y="438438"/>
                </a:cubicBezTo>
                <a:cubicBezTo>
                  <a:pt x="836115" y="452698"/>
                  <a:pt x="855639" y="471145"/>
                  <a:pt x="869107" y="493780"/>
                </a:cubicBezTo>
                <a:cubicBezTo>
                  <a:pt x="882575" y="516414"/>
                  <a:pt x="889308" y="540634"/>
                  <a:pt x="889308" y="566439"/>
                </a:cubicBezTo>
                <a:cubicBezTo>
                  <a:pt x="889308" y="600390"/>
                  <a:pt x="883422" y="630947"/>
                  <a:pt x="871653" y="658109"/>
                </a:cubicBezTo>
                <a:cubicBezTo>
                  <a:pt x="859883" y="685272"/>
                  <a:pt x="843245" y="706605"/>
                  <a:pt x="821743" y="722110"/>
                </a:cubicBezTo>
                <a:cubicBezTo>
                  <a:pt x="800239" y="737615"/>
                  <a:pt x="775793" y="745366"/>
                  <a:pt x="748406" y="745366"/>
                </a:cubicBezTo>
                <a:cubicBezTo>
                  <a:pt x="734598" y="745366"/>
                  <a:pt x="721696" y="742141"/>
                  <a:pt x="709700" y="735690"/>
                </a:cubicBezTo>
                <a:cubicBezTo>
                  <a:pt x="697703" y="729240"/>
                  <a:pt x="689442" y="721601"/>
                  <a:pt x="684915" y="712774"/>
                </a:cubicBezTo>
                <a:cubicBezTo>
                  <a:pt x="674730" y="752836"/>
                  <a:pt x="668618" y="776716"/>
                  <a:pt x="666581" y="784412"/>
                </a:cubicBezTo>
                <a:cubicBezTo>
                  <a:pt x="662279" y="800483"/>
                  <a:pt x="653452" y="819044"/>
                  <a:pt x="640098" y="840094"/>
                </a:cubicBezTo>
                <a:cubicBezTo>
                  <a:pt x="664316" y="847338"/>
                  <a:pt x="688990" y="850958"/>
                  <a:pt x="714114" y="850958"/>
                </a:cubicBezTo>
                <a:cubicBezTo>
                  <a:pt x="761421" y="850958"/>
                  <a:pt x="805049" y="839302"/>
                  <a:pt x="844999" y="815988"/>
                </a:cubicBezTo>
                <a:cubicBezTo>
                  <a:pt x="884950" y="792673"/>
                  <a:pt x="916583" y="761042"/>
                  <a:pt x="939898" y="721091"/>
                </a:cubicBezTo>
                <a:cubicBezTo>
                  <a:pt x="963211" y="681141"/>
                  <a:pt x="974868" y="637511"/>
                  <a:pt x="974868" y="590204"/>
                </a:cubicBezTo>
                <a:cubicBezTo>
                  <a:pt x="974868" y="542897"/>
                  <a:pt x="963211" y="499269"/>
                  <a:pt x="939898" y="459319"/>
                </a:cubicBezTo>
                <a:cubicBezTo>
                  <a:pt x="916583" y="419368"/>
                  <a:pt x="884950" y="387735"/>
                  <a:pt x="844999" y="364420"/>
                </a:cubicBezTo>
                <a:cubicBezTo>
                  <a:pt x="805049" y="341107"/>
                  <a:pt x="761421" y="329450"/>
                  <a:pt x="714114" y="329450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3836347" y="7697579"/>
            <a:ext cx="1428229" cy="1180408"/>
          </a:xfrm>
          <a:custGeom>
            <a:avLst/>
            <a:gdLst>
              <a:gd name="connsiteX0" fmla="*/ 816990 w 1428229"/>
              <a:gd name="connsiteY0" fmla="*/ 372909 h 1180408"/>
              <a:gd name="connsiteX1" fmla="*/ 739409 w 1428229"/>
              <a:gd name="connsiteY1" fmla="*/ 404994 h 1180408"/>
              <a:gd name="connsiteX2" fmla="*/ 707323 w 1428229"/>
              <a:gd name="connsiteY2" fmla="*/ 482576 h 1180408"/>
              <a:gd name="connsiteX3" fmla="*/ 710039 w 1428229"/>
              <a:gd name="connsiteY3" fmla="*/ 507700 h 1180408"/>
              <a:gd name="connsiteX4" fmla="*/ 583906 w 1428229"/>
              <a:gd name="connsiteY4" fmla="*/ 473918 h 1180408"/>
              <a:gd name="connsiteX5" fmla="*/ 483917 w 1428229"/>
              <a:gd name="connsiteY5" fmla="*/ 392941 h 1180408"/>
              <a:gd name="connsiteX6" fmla="*/ 468978 w 1428229"/>
              <a:gd name="connsiteY6" fmla="*/ 448284 h 1180408"/>
              <a:gd name="connsiteX7" fmla="*/ 482219 w 1428229"/>
              <a:gd name="connsiteY7" fmla="*/ 500570 h 1180408"/>
              <a:gd name="connsiteX8" fmla="*/ 517870 w 1428229"/>
              <a:gd name="connsiteY8" fmla="*/ 539616 h 1180408"/>
              <a:gd name="connsiteX9" fmla="*/ 468298 w 1428229"/>
              <a:gd name="connsiteY9" fmla="*/ 525696 h 1180408"/>
              <a:gd name="connsiteX10" fmla="*/ 468298 w 1428229"/>
              <a:gd name="connsiteY10" fmla="*/ 527053 h 1180408"/>
              <a:gd name="connsiteX11" fmla="*/ 493253 w 1428229"/>
              <a:gd name="connsiteY11" fmla="*/ 596825 h 1180408"/>
              <a:gd name="connsiteX12" fmla="*/ 556236 w 1428229"/>
              <a:gd name="connsiteY12" fmla="*/ 634682 h 1180408"/>
              <a:gd name="connsiteX13" fmla="*/ 527375 w 1428229"/>
              <a:gd name="connsiteY13" fmla="*/ 638418 h 1180408"/>
              <a:gd name="connsiteX14" fmla="*/ 506665 w 1428229"/>
              <a:gd name="connsiteY14" fmla="*/ 636719 h 1180408"/>
              <a:gd name="connsiteX15" fmla="*/ 545371 w 1428229"/>
              <a:gd name="connsiteY15" fmla="*/ 690875 h 1180408"/>
              <a:gd name="connsiteX16" fmla="*/ 609202 w 1428229"/>
              <a:gd name="connsiteY16" fmla="*/ 712774 h 1180408"/>
              <a:gd name="connsiteX17" fmla="*/ 473052 w 1428229"/>
              <a:gd name="connsiteY17" fmla="*/ 759627 h 1180408"/>
              <a:gd name="connsiteX18" fmla="*/ 446569 w 1428229"/>
              <a:gd name="connsiteY18" fmla="*/ 758270 h 1180408"/>
              <a:gd name="connsiteX19" fmla="*/ 614973 w 1428229"/>
              <a:gd name="connsiteY19" fmla="*/ 807500 h 1180408"/>
              <a:gd name="connsiteX20" fmla="*/ 724639 w 1428229"/>
              <a:gd name="connsiteY20" fmla="*/ 788997 h 1180408"/>
              <a:gd name="connsiteX21" fmla="*/ 812237 w 1428229"/>
              <a:gd name="connsiteY21" fmla="*/ 739426 h 1180408"/>
              <a:gd name="connsiteX22" fmla="*/ 874879 w 1428229"/>
              <a:gd name="connsiteY22" fmla="*/ 667957 h 1180408"/>
              <a:gd name="connsiteX23" fmla="*/ 914093 w 1428229"/>
              <a:gd name="connsiteY23" fmla="*/ 583584 h 1180408"/>
              <a:gd name="connsiteX24" fmla="*/ 926996 w 1428229"/>
              <a:gd name="connsiteY24" fmla="*/ 495477 h 1180408"/>
              <a:gd name="connsiteX25" fmla="*/ 926656 w 1428229"/>
              <a:gd name="connsiteY25" fmla="*/ 481217 h 1180408"/>
              <a:gd name="connsiteX26" fmla="*/ 981659 w 1428229"/>
              <a:gd name="connsiteY26" fmla="*/ 424517 h 1180408"/>
              <a:gd name="connsiteX27" fmla="*/ 918507 w 1428229"/>
              <a:gd name="connsiteY27" fmla="*/ 441494 h 1180408"/>
              <a:gd name="connsiteX28" fmla="*/ 966721 w 1428229"/>
              <a:gd name="connsiteY28" fmla="*/ 381058 h 1180408"/>
              <a:gd name="connsiteX29" fmla="*/ 897117 w 1428229"/>
              <a:gd name="connsiteY29" fmla="*/ 407541 h 1180408"/>
              <a:gd name="connsiteX30" fmla="*/ 816990 w 1428229"/>
              <a:gd name="connsiteY30" fmla="*/ 372909 h 1180408"/>
              <a:gd name="connsiteX31" fmla="*/ 0 w 1428229"/>
              <a:gd name="connsiteY31" fmla="*/ 0 h 1180408"/>
              <a:gd name="connsiteX32" fmla="*/ 1428229 w 1428229"/>
              <a:gd name="connsiteY32" fmla="*/ 0 h 1180408"/>
              <a:gd name="connsiteX33" fmla="*/ 1428229 w 1428229"/>
              <a:gd name="connsiteY33" fmla="*/ 1180408 h 1180408"/>
              <a:gd name="connsiteX34" fmla="*/ 0 w 1428229"/>
              <a:gd name="connsiteY34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28229" h="1180408">
                <a:moveTo>
                  <a:pt x="816990" y="372909"/>
                </a:moveTo>
                <a:cubicBezTo>
                  <a:pt x="786659" y="372909"/>
                  <a:pt x="760799" y="383604"/>
                  <a:pt x="739409" y="404994"/>
                </a:cubicBezTo>
                <a:cubicBezTo>
                  <a:pt x="718018" y="426385"/>
                  <a:pt x="707323" y="452244"/>
                  <a:pt x="707323" y="482576"/>
                </a:cubicBezTo>
                <a:cubicBezTo>
                  <a:pt x="707323" y="490724"/>
                  <a:pt x="708230" y="499099"/>
                  <a:pt x="710039" y="507700"/>
                </a:cubicBezTo>
                <a:cubicBezTo>
                  <a:pt x="665223" y="505437"/>
                  <a:pt x="623179" y="494177"/>
                  <a:pt x="583906" y="473918"/>
                </a:cubicBezTo>
                <a:cubicBezTo>
                  <a:pt x="544634" y="453660"/>
                  <a:pt x="511304" y="426668"/>
                  <a:pt x="483917" y="392941"/>
                </a:cubicBezTo>
                <a:cubicBezTo>
                  <a:pt x="473957" y="409918"/>
                  <a:pt x="468978" y="428365"/>
                  <a:pt x="468978" y="448284"/>
                </a:cubicBezTo>
                <a:cubicBezTo>
                  <a:pt x="468978" y="467071"/>
                  <a:pt x="473391" y="484501"/>
                  <a:pt x="482219" y="500570"/>
                </a:cubicBezTo>
                <a:cubicBezTo>
                  <a:pt x="491047" y="516641"/>
                  <a:pt x="502929" y="529656"/>
                  <a:pt x="517870" y="539616"/>
                </a:cubicBezTo>
                <a:cubicBezTo>
                  <a:pt x="500214" y="538937"/>
                  <a:pt x="483690" y="534297"/>
                  <a:pt x="468298" y="525696"/>
                </a:cubicBezTo>
                <a:lnTo>
                  <a:pt x="468298" y="527053"/>
                </a:lnTo>
                <a:cubicBezTo>
                  <a:pt x="468298" y="553536"/>
                  <a:pt x="476617" y="576794"/>
                  <a:pt x="493253" y="596825"/>
                </a:cubicBezTo>
                <a:cubicBezTo>
                  <a:pt x="509890" y="616857"/>
                  <a:pt x="530883" y="629477"/>
                  <a:pt x="556236" y="634682"/>
                </a:cubicBezTo>
                <a:cubicBezTo>
                  <a:pt x="546728" y="637173"/>
                  <a:pt x="537109" y="638418"/>
                  <a:pt x="527375" y="638418"/>
                </a:cubicBezTo>
                <a:cubicBezTo>
                  <a:pt x="521038" y="638418"/>
                  <a:pt x="514134" y="637852"/>
                  <a:pt x="506665" y="636719"/>
                </a:cubicBezTo>
                <a:cubicBezTo>
                  <a:pt x="513681" y="658676"/>
                  <a:pt x="526583" y="676727"/>
                  <a:pt x="545371" y="690875"/>
                </a:cubicBezTo>
                <a:cubicBezTo>
                  <a:pt x="564158" y="705021"/>
                  <a:pt x="585434" y="712320"/>
                  <a:pt x="609202" y="712774"/>
                </a:cubicBezTo>
                <a:cubicBezTo>
                  <a:pt x="569363" y="744010"/>
                  <a:pt x="523981" y="759627"/>
                  <a:pt x="473052" y="759627"/>
                </a:cubicBezTo>
                <a:cubicBezTo>
                  <a:pt x="463319" y="759627"/>
                  <a:pt x="454492" y="759175"/>
                  <a:pt x="446569" y="758270"/>
                </a:cubicBezTo>
                <a:cubicBezTo>
                  <a:pt x="497498" y="791091"/>
                  <a:pt x="553632" y="807500"/>
                  <a:pt x="614973" y="807500"/>
                </a:cubicBezTo>
                <a:cubicBezTo>
                  <a:pt x="653905" y="807500"/>
                  <a:pt x="690460" y="801332"/>
                  <a:pt x="724639" y="788997"/>
                </a:cubicBezTo>
                <a:cubicBezTo>
                  <a:pt x="758819" y="776660"/>
                  <a:pt x="788017" y="760136"/>
                  <a:pt x="812237" y="739426"/>
                </a:cubicBezTo>
                <a:cubicBezTo>
                  <a:pt x="836457" y="718715"/>
                  <a:pt x="857337" y="694892"/>
                  <a:pt x="874879" y="667957"/>
                </a:cubicBezTo>
                <a:cubicBezTo>
                  <a:pt x="892421" y="641020"/>
                  <a:pt x="905492" y="612897"/>
                  <a:pt x="914093" y="583584"/>
                </a:cubicBezTo>
                <a:cubicBezTo>
                  <a:pt x="922696" y="554271"/>
                  <a:pt x="926996" y="524904"/>
                  <a:pt x="926996" y="495477"/>
                </a:cubicBezTo>
                <a:cubicBezTo>
                  <a:pt x="926996" y="489139"/>
                  <a:pt x="926882" y="484387"/>
                  <a:pt x="926656" y="481217"/>
                </a:cubicBezTo>
                <a:cubicBezTo>
                  <a:pt x="948160" y="465600"/>
                  <a:pt x="966495" y="446699"/>
                  <a:pt x="981659" y="424517"/>
                </a:cubicBezTo>
                <a:cubicBezTo>
                  <a:pt x="960609" y="433572"/>
                  <a:pt x="939557" y="439229"/>
                  <a:pt x="918507" y="441494"/>
                </a:cubicBezTo>
                <a:cubicBezTo>
                  <a:pt x="942275" y="427234"/>
                  <a:pt x="958346" y="407089"/>
                  <a:pt x="966721" y="381058"/>
                </a:cubicBezTo>
                <a:cubicBezTo>
                  <a:pt x="944990" y="393959"/>
                  <a:pt x="921789" y="402788"/>
                  <a:pt x="897117" y="407541"/>
                </a:cubicBezTo>
                <a:cubicBezTo>
                  <a:pt x="875389" y="384454"/>
                  <a:pt x="848680" y="372909"/>
                  <a:pt x="816990" y="372909"/>
                </a:cubicBez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0704223" y="7697580"/>
            <a:ext cx="1428229" cy="1180408"/>
          </a:xfrm>
          <a:custGeom>
            <a:avLst/>
            <a:gdLst>
              <a:gd name="connsiteX0" fmla="*/ 714114 w 1428229"/>
              <a:gd name="connsiteY0" fmla="*/ 651658 h 1180408"/>
              <a:gd name="connsiteX1" fmla="*/ 714114 w 1428229"/>
              <a:gd name="connsiteY1" fmla="*/ 652338 h 1180408"/>
              <a:gd name="connsiteX2" fmla="*/ 597996 w 1428229"/>
              <a:gd name="connsiteY2" fmla="*/ 748763 h 1180408"/>
              <a:gd name="connsiteX3" fmla="*/ 548085 w 1428229"/>
              <a:gd name="connsiteY3" fmla="*/ 716169 h 1180408"/>
              <a:gd name="connsiteX4" fmla="*/ 548085 w 1428229"/>
              <a:gd name="connsiteY4" fmla="*/ 752837 h 1180408"/>
              <a:gd name="connsiteX5" fmla="*/ 714114 w 1428229"/>
              <a:gd name="connsiteY5" fmla="*/ 852318 h 1180408"/>
              <a:gd name="connsiteX6" fmla="*/ 714114 w 1428229"/>
              <a:gd name="connsiteY6" fmla="*/ 852656 h 1180408"/>
              <a:gd name="connsiteX7" fmla="*/ 714454 w 1428229"/>
              <a:gd name="connsiteY7" fmla="*/ 852318 h 1180408"/>
              <a:gd name="connsiteX8" fmla="*/ 714792 w 1428229"/>
              <a:gd name="connsiteY8" fmla="*/ 852656 h 1180408"/>
              <a:gd name="connsiteX9" fmla="*/ 714792 w 1428229"/>
              <a:gd name="connsiteY9" fmla="*/ 852318 h 1180408"/>
              <a:gd name="connsiteX10" fmla="*/ 881160 w 1428229"/>
              <a:gd name="connsiteY10" fmla="*/ 752837 h 1180408"/>
              <a:gd name="connsiteX11" fmla="*/ 881160 w 1428229"/>
              <a:gd name="connsiteY11" fmla="*/ 716169 h 1180408"/>
              <a:gd name="connsiteX12" fmla="*/ 831250 w 1428229"/>
              <a:gd name="connsiteY12" fmla="*/ 748763 h 1180408"/>
              <a:gd name="connsiteX13" fmla="*/ 714792 w 1428229"/>
              <a:gd name="connsiteY13" fmla="*/ 652338 h 1180408"/>
              <a:gd name="connsiteX14" fmla="*/ 714792 w 1428229"/>
              <a:gd name="connsiteY14" fmla="*/ 651658 h 1180408"/>
              <a:gd name="connsiteX15" fmla="*/ 714454 w 1428229"/>
              <a:gd name="connsiteY15" fmla="*/ 651998 h 1180408"/>
              <a:gd name="connsiteX16" fmla="*/ 714114 w 1428229"/>
              <a:gd name="connsiteY16" fmla="*/ 424517 h 1180408"/>
              <a:gd name="connsiteX17" fmla="*/ 881839 w 1428229"/>
              <a:gd name="connsiteY17" fmla="*/ 527732 h 1180408"/>
              <a:gd name="connsiteX18" fmla="*/ 714114 w 1428229"/>
              <a:gd name="connsiteY18" fmla="*/ 631287 h 1180408"/>
              <a:gd name="connsiteX19" fmla="*/ 546388 w 1428229"/>
              <a:gd name="connsiteY19" fmla="*/ 527732 h 1180408"/>
              <a:gd name="connsiteX20" fmla="*/ 597996 w 1428229"/>
              <a:gd name="connsiteY20" fmla="*/ 327752 h 1180408"/>
              <a:gd name="connsiteX21" fmla="*/ 431629 w 1428229"/>
              <a:gd name="connsiteY21" fmla="*/ 436062 h 1180408"/>
              <a:gd name="connsiteX22" fmla="*/ 546388 w 1428229"/>
              <a:gd name="connsiteY22" fmla="*/ 527732 h 1180408"/>
              <a:gd name="connsiteX23" fmla="*/ 431629 w 1428229"/>
              <a:gd name="connsiteY23" fmla="*/ 619744 h 1180408"/>
              <a:gd name="connsiteX24" fmla="*/ 597996 w 1428229"/>
              <a:gd name="connsiteY24" fmla="*/ 728051 h 1180408"/>
              <a:gd name="connsiteX25" fmla="*/ 714114 w 1428229"/>
              <a:gd name="connsiteY25" fmla="*/ 631287 h 1180408"/>
              <a:gd name="connsiteX26" fmla="*/ 830570 w 1428229"/>
              <a:gd name="connsiteY26" fmla="*/ 728051 h 1180408"/>
              <a:gd name="connsiteX27" fmla="*/ 996598 w 1428229"/>
              <a:gd name="connsiteY27" fmla="*/ 619744 h 1180408"/>
              <a:gd name="connsiteX28" fmla="*/ 881839 w 1428229"/>
              <a:gd name="connsiteY28" fmla="*/ 527732 h 1180408"/>
              <a:gd name="connsiteX29" fmla="*/ 996598 w 1428229"/>
              <a:gd name="connsiteY29" fmla="*/ 436062 h 1180408"/>
              <a:gd name="connsiteX30" fmla="*/ 830570 w 1428229"/>
              <a:gd name="connsiteY30" fmla="*/ 327752 h 1180408"/>
              <a:gd name="connsiteX31" fmla="*/ 714114 w 1428229"/>
              <a:gd name="connsiteY31" fmla="*/ 424517 h 1180408"/>
              <a:gd name="connsiteX32" fmla="*/ 0 w 1428229"/>
              <a:gd name="connsiteY32" fmla="*/ 0 h 1180408"/>
              <a:gd name="connsiteX33" fmla="*/ 1428229 w 1428229"/>
              <a:gd name="connsiteY33" fmla="*/ 0 h 1180408"/>
              <a:gd name="connsiteX34" fmla="*/ 1428229 w 1428229"/>
              <a:gd name="connsiteY34" fmla="*/ 1180408 h 1180408"/>
              <a:gd name="connsiteX35" fmla="*/ 0 w 1428229"/>
              <a:gd name="connsiteY35" fmla="*/ 1180408 h 118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28229" h="1180408">
                <a:moveTo>
                  <a:pt x="714114" y="651658"/>
                </a:moveTo>
                <a:lnTo>
                  <a:pt x="714114" y="652338"/>
                </a:lnTo>
                <a:lnTo>
                  <a:pt x="597996" y="748763"/>
                </a:lnTo>
                <a:lnTo>
                  <a:pt x="548085" y="716169"/>
                </a:lnTo>
                <a:lnTo>
                  <a:pt x="548085" y="752837"/>
                </a:lnTo>
                <a:lnTo>
                  <a:pt x="714114" y="852318"/>
                </a:lnTo>
                <a:lnTo>
                  <a:pt x="714114" y="852656"/>
                </a:lnTo>
                <a:lnTo>
                  <a:pt x="714454" y="852318"/>
                </a:lnTo>
                <a:lnTo>
                  <a:pt x="714792" y="852656"/>
                </a:lnTo>
                <a:lnTo>
                  <a:pt x="714792" y="852318"/>
                </a:lnTo>
                <a:lnTo>
                  <a:pt x="881160" y="752837"/>
                </a:lnTo>
                <a:lnTo>
                  <a:pt x="881160" y="716169"/>
                </a:lnTo>
                <a:lnTo>
                  <a:pt x="831250" y="748763"/>
                </a:lnTo>
                <a:lnTo>
                  <a:pt x="714792" y="652338"/>
                </a:lnTo>
                <a:lnTo>
                  <a:pt x="714792" y="651658"/>
                </a:lnTo>
                <a:lnTo>
                  <a:pt x="714454" y="651998"/>
                </a:lnTo>
                <a:close/>
                <a:moveTo>
                  <a:pt x="714114" y="424517"/>
                </a:moveTo>
                <a:lnTo>
                  <a:pt x="881839" y="527732"/>
                </a:lnTo>
                <a:lnTo>
                  <a:pt x="714114" y="631287"/>
                </a:lnTo>
                <a:lnTo>
                  <a:pt x="546388" y="527732"/>
                </a:lnTo>
                <a:close/>
                <a:moveTo>
                  <a:pt x="597996" y="327752"/>
                </a:moveTo>
                <a:lnTo>
                  <a:pt x="431629" y="436062"/>
                </a:lnTo>
                <a:lnTo>
                  <a:pt x="546388" y="527732"/>
                </a:lnTo>
                <a:lnTo>
                  <a:pt x="431629" y="619744"/>
                </a:lnTo>
                <a:lnTo>
                  <a:pt x="597996" y="728051"/>
                </a:lnTo>
                <a:lnTo>
                  <a:pt x="714114" y="631287"/>
                </a:lnTo>
                <a:lnTo>
                  <a:pt x="830570" y="728051"/>
                </a:lnTo>
                <a:lnTo>
                  <a:pt x="996598" y="619744"/>
                </a:lnTo>
                <a:lnTo>
                  <a:pt x="881839" y="527732"/>
                </a:lnTo>
                <a:lnTo>
                  <a:pt x="996598" y="436062"/>
                </a:lnTo>
                <a:lnTo>
                  <a:pt x="830570" y="327752"/>
                </a:lnTo>
                <a:lnTo>
                  <a:pt x="714114" y="424517"/>
                </a:lnTo>
                <a:close/>
                <a:moveTo>
                  <a:pt x="0" y="0"/>
                </a:moveTo>
                <a:lnTo>
                  <a:pt x="1428229" y="0"/>
                </a:lnTo>
                <a:lnTo>
                  <a:pt x="1428229" y="1180408"/>
                </a:lnTo>
                <a:lnTo>
                  <a:pt x="0" y="118040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AU" sz="28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828800" y="8927870"/>
            <a:ext cx="10889673" cy="204493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3616246" y="6721905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49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</p:bldLst>
      </p:timing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665907"/>
            <a:ext cx="3657600" cy="3657600"/>
          </a:xfrm>
          <a:prstGeom prst="arc">
            <a:avLst>
              <a:gd name="adj1" fmla="val 16200000"/>
              <a:gd name="adj2" fmla="val 8921093"/>
            </a:avLst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146304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15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5" name="Arc 4"/>
          <p:cNvSpPr/>
          <p:nvPr/>
        </p:nvSpPr>
        <p:spPr>
          <a:xfrm>
            <a:off x="14630400" y="3665907"/>
            <a:ext cx="3657600" cy="3657600"/>
          </a:xfrm>
          <a:prstGeom prst="arc">
            <a:avLst>
              <a:gd name="adj1" fmla="val 16200000"/>
              <a:gd name="adj2" fmla="val 21339756"/>
            </a:avLst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960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7" name="Arc 6"/>
          <p:cNvSpPr/>
          <p:nvPr/>
        </p:nvSpPr>
        <p:spPr>
          <a:xfrm>
            <a:off x="6096000" y="3665907"/>
            <a:ext cx="3657600" cy="3657600"/>
          </a:xfrm>
          <a:prstGeom prst="arc">
            <a:avLst>
              <a:gd name="adj1" fmla="val 16200000"/>
              <a:gd name="adj2" fmla="val 14191510"/>
            </a:avLst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363200" y="3665907"/>
            <a:ext cx="3657600" cy="3657600"/>
          </a:xfrm>
          <a:prstGeom prst="ellips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83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%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0363200" y="3665907"/>
            <a:ext cx="3657600" cy="3657600"/>
          </a:xfrm>
          <a:prstGeom prst="arc">
            <a:avLst>
              <a:gd name="adj1" fmla="val 16200000"/>
              <a:gd name="adj2" fmla="val 11353275"/>
            </a:avLst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09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 animBg="1"/>
      <p:bldP spid="3" grpId="0" animBg="1"/>
      <p:bldP spid="4" grpId="0" build="p" animBg="1"/>
      <p:bldP spid="5" grpId="0" animBg="1"/>
      <p:bldP spid="6" grpId="0" build="p" animBg="1"/>
      <p:bldP spid="7" grpId="0" animBg="1"/>
      <p:bldP spid="8" grpId="0" build="p" animBg="1"/>
      <p:bldP spid="9" grpId="0" animBg="1"/>
      <p:bldP spid="14" grpId="0"/>
      <p:bldP spid="15" grpId="0"/>
      <p:bldP spid="16" grpId="0"/>
      <p:bldP spid="17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9285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Arc 2"/>
          <p:cNvSpPr/>
          <p:nvPr/>
        </p:nvSpPr>
        <p:spPr>
          <a:xfrm>
            <a:off x="1928554" y="3730421"/>
            <a:ext cx="3441469" cy="3441469"/>
          </a:xfrm>
          <a:prstGeom prst="arc">
            <a:avLst>
              <a:gd name="adj1" fmla="val 16200000"/>
              <a:gd name="adj2" fmla="val 9132119"/>
            </a:avLst>
          </a:prstGeom>
          <a:noFill/>
          <a:ln w="190500">
            <a:solidFill>
              <a:schemeClr val="accent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785910" y="4724789"/>
            <a:ext cx="1726755" cy="1452731"/>
            <a:chOff x="2785910" y="2796723"/>
            <a:chExt cx="1726755" cy="1452731"/>
          </a:xfrm>
        </p:grpSpPr>
        <p:sp>
          <p:nvSpPr>
            <p:cNvPr id="5" name="TextBox 4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65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8" name="Oval 7"/>
          <p:cNvSpPr/>
          <p:nvPr/>
        </p:nvSpPr>
        <p:spPr>
          <a:xfrm>
            <a:off x="61957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Arc 8"/>
          <p:cNvSpPr/>
          <p:nvPr/>
        </p:nvSpPr>
        <p:spPr>
          <a:xfrm>
            <a:off x="6195754" y="3730421"/>
            <a:ext cx="3441469" cy="3441469"/>
          </a:xfrm>
          <a:prstGeom prst="arc">
            <a:avLst>
              <a:gd name="adj1" fmla="val 16200000"/>
              <a:gd name="adj2" fmla="val 14107920"/>
            </a:avLst>
          </a:prstGeom>
          <a:noFill/>
          <a:ln w="190500">
            <a:solidFill>
              <a:schemeClr val="accent2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7053110" y="4724789"/>
            <a:ext cx="1726755" cy="1452731"/>
            <a:chOff x="2785910" y="2796723"/>
            <a:chExt cx="1726755" cy="1452731"/>
          </a:xfrm>
        </p:grpSpPr>
        <p:sp>
          <p:nvSpPr>
            <p:cNvPr id="11" name="TextBox 10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90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850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10462954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Arc 14"/>
          <p:cNvSpPr/>
          <p:nvPr/>
        </p:nvSpPr>
        <p:spPr>
          <a:xfrm>
            <a:off x="10462954" y="3730421"/>
            <a:ext cx="3441469" cy="3441469"/>
          </a:xfrm>
          <a:prstGeom prst="arc">
            <a:avLst>
              <a:gd name="adj1" fmla="val 16200000"/>
              <a:gd name="adj2" fmla="val 3970500"/>
            </a:avLst>
          </a:prstGeom>
          <a:noFill/>
          <a:ln w="190500">
            <a:solidFill>
              <a:schemeClr val="accent3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320310" y="4724789"/>
            <a:ext cx="1726755" cy="1452731"/>
            <a:chOff x="2785910" y="2796723"/>
            <a:chExt cx="1726755" cy="1452731"/>
          </a:xfrm>
        </p:grpSpPr>
        <p:sp>
          <p:nvSpPr>
            <p:cNvPr id="17" name="TextBox 16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48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102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4730153" y="3730421"/>
            <a:ext cx="3441469" cy="3441469"/>
          </a:xfrm>
          <a:prstGeom prst="ellipse">
            <a:avLst/>
          </a:prstGeom>
          <a:noFill/>
          <a:ln w="190500">
            <a:solidFill>
              <a:schemeClr val="tx2">
                <a:lumMod val="90000"/>
                <a:lumOff val="1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Arc 20"/>
          <p:cNvSpPr/>
          <p:nvPr/>
        </p:nvSpPr>
        <p:spPr>
          <a:xfrm>
            <a:off x="14730153" y="3730421"/>
            <a:ext cx="3441469" cy="3441469"/>
          </a:xfrm>
          <a:prstGeom prst="arc">
            <a:avLst>
              <a:gd name="adj1" fmla="val 16200000"/>
              <a:gd name="adj2" fmla="val 10879430"/>
            </a:avLst>
          </a:prstGeom>
          <a:noFill/>
          <a:ln w="190500">
            <a:solidFill>
              <a:schemeClr val="accent5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5587509" y="4724789"/>
            <a:ext cx="1726755" cy="1452731"/>
            <a:chOff x="2785910" y="2796723"/>
            <a:chExt cx="1726755" cy="1452731"/>
          </a:xfrm>
        </p:grpSpPr>
        <p:sp>
          <p:nvSpPr>
            <p:cNvPr id="23" name="TextBox 22"/>
            <p:cNvSpPr txBox="1"/>
            <p:nvPr/>
          </p:nvSpPr>
          <p:spPr>
            <a:xfrm>
              <a:off x="2785910" y="3049125"/>
              <a:ext cx="172675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78</a:t>
              </a:r>
              <a:r>
                <a:rPr lang="en-US" sz="6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  </a:t>
              </a:r>
              <a:r>
                <a:rPr lang="en-US" sz="3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Bebas Neue Bold" panose="020B0606020202050201" pitchFamily="34" charset="0"/>
                </a:rPr>
                <a:t>280</a:t>
              </a:r>
              <a:endParaRPr lang="en-US" sz="360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85910" y="2796723"/>
              <a:ext cx="78258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Percent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1831" y="3075442"/>
              <a:ext cx="7008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smtClean="0">
                  <a:solidFill>
                    <a:schemeClr val="tx2">
                      <a:lumMod val="75000"/>
                      <a:lumOff val="25000"/>
                    </a:schemeClr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</a:rPr>
                <a:t>Money</a:t>
              </a:r>
              <a:endPara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9738359" y="27419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16500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9172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1844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35" name="Rectangle 34"/>
          <p:cNvSpPr/>
          <p:nvPr/>
        </p:nvSpPr>
        <p:spPr>
          <a:xfrm>
            <a:off x="14451676" y="8212970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Footer Placeholder 2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53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2" presetClass="entr" presetSubtype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1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8" grpId="0" animBg="1"/>
      <p:bldP spid="9" grpId="0" animBg="1"/>
      <p:bldP spid="14" grpId="0" animBg="1"/>
      <p:bldP spid="15" grpId="0" animBg="1"/>
      <p:bldP spid="20" grpId="0" animBg="1"/>
      <p:bldP spid="21" grpId="0" animBg="1"/>
      <p:bldP spid="32" grpId="0"/>
      <p:bldP spid="33" grpId="0"/>
      <p:bldP spid="34" grpId="0"/>
      <p:bldP spid="3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"/>
          <p:cNvSpPr>
            <a:spLocks/>
          </p:cNvSpPr>
          <p:nvPr/>
        </p:nvSpPr>
        <p:spPr bwMode="auto">
          <a:xfrm>
            <a:off x="7392717" y="7629927"/>
            <a:ext cx="1847372" cy="1514073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1" name="Freeform 7"/>
          <p:cNvSpPr>
            <a:spLocks/>
          </p:cNvSpPr>
          <p:nvPr/>
        </p:nvSpPr>
        <p:spPr bwMode="auto">
          <a:xfrm>
            <a:off x="6192905" y="1828800"/>
            <a:ext cx="4183464" cy="1370865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04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6068280" y="3302293"/>
            <a:ext cx="4432712" cy="1319548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03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3" name="Freeform 12"/>
          <p:cNvSpPr>
            <a:spLocks/>
          </p:cNvSpPr>
          <p:nvPr/>
        </p:nvSpPr>
        <p:spPr bwMode="auto">
          <a:xfrm>
            <a:off x="6911327" y="6149101"/>
            <a:ext cx="2744177" cy="1370865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01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74" name="Freeform 14"/>
          <p:cNvSpPr>
            <a:spLocks/>
          </p:cNvSpPr>
          <p:nvPr/>
        </p:nvSpPr>
        <p:spPr bwMode="auto">
          <a:xfrm>
            <a:off x="6188018" y="4726918"/>
            <a:ext cx="4193236" cy="1319548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4400" smtClean="0">
                <a:solidFill>
                  <a:schemeClr val="bg2"/>
                </a:solidFill>
                <a:latin typeface="Bebas Neue Bold" panose="020B0606020202050201" pitchFamily="34" charset="0"/>
              </a:rPr>
              <a:t>02</a:t>
            </a:r>
            <a:endParaRPr lang="en-US" sz="4400">
              <a:solidFill>
                <a:schemeClr val="bg2"/>
              </a:solidFill>
              <a:latin typeface="Bebas Neue Bold" panose="020B0606020202050201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2718472" y="383199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BUSINESS PLAN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11454937" y="3921095"/>
            <a:ext cx="914400" cy="914400"/>
            <a:chOff x="10058400" y="3921095"/>
            <a:chExt cx="914400" cy="914400"/>
          </a:xfrm>
        </p:grpSpPr>
        <p:sp>
          <p:nvSpPr>
            <p:cNvPr id="94" name="Heptagon 93"/>
            <p:cNvSpPr/>
            <p:nvPr/>
          </p:nvSpPr>
          <p:spPr>
            <a:xfrm>
              <a:off x="10058400" y="3921095"/>
              <a:ext cx="914400" cy="914400"/>
            </a:xfrm>
            <a:prstGeom prst="heptag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446"/>
            <p:cNvSpPr/>
            <p:nvPr/>
          </p:nvSpPr>
          <p:spPr>
            <a:xfrm>
              <a:off x="10259517" y="4145510"/>
              <a:ext cx="512166" cy="465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9" name="Rectangle 98"/>
          <p:cNvSpPr/>
          <p:nvPr/>
        </p:nvSpPr>
        <p:spPr>
          <a:xfrm>
            <a:off x="12718472" y="176230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STRATEGY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1454937" y="1851405"/>
            <a:ext cx="914400" cy="914400"/>
            <a:chOff x="10058400" y="1851405"/>
            <a:chExt cx="914400" cy="914400"/>
          </a:xfrm>
        </p:grpSpPr>
        <p:sp>
          <p:nvSpPr>
            <p:cNvPr id="93" name="Heptagon 92"/>
            <p:cNvSpPr/>
            <p:nvPr/>
          </p:nvSpPr>
          <p:spPr>
            <a:xfrm>
              <a:off x="10058400" y="1851405"/>
              <a:ext cx="914400" cy="914400"/>
            </a:xfrm>
            <a:prstGeom prst="heptag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447"/>
            <p:cNvSpPr/>
            <p:nvPr/>
          </p:nvSpPr>
          <p:spPr>
            <a:xfrm>
              <a:off x="10259517" y="2099099"/>
              <a:ext cx="512166" cy="41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11454937" y="5990785"/>
            <a:ext cx="914400" cy="914400"/>
            <a:chOff x="10058400" y="5990785"/>
            <a:chExt cx="914400" cy="914400"/>
          </a:xfrm>
        </p:grpSpPr>
        <p:sp>
          <p:nvSpPr>
            <p:cNvPr id="96" name="Heptagon 95"/>
            <p:cNvSpPr/>
            <p:nvPr/>
          </p:nvSpPr>
          <p:spPr>
            <a:xfrm>
              <a:off x="10058400" y="5990785"/>
              <a:ext cx="914400" cy="914400"/>
            </a:xfrm>
            <a:prstGeom prst="heptag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430"/>
            <p:cNvSpPr/>
            <p:nvPr/>
          </p:nvSpPr>
          <p:spPr>
            <a:xfrm>
              <a:off x="10259517" y="6191922"/>
              <a:ext cx="512166" cy="512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Rectangle 101"/>
          <p:cNvSpPr/>
          <p:nvPr/>
        </p:nvSpPr>
        <p:spPr>
          <a:xfrm>
            <a:off x="12718472" y="5901682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MISSION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1454937" y="8060474"/>
            <a:ext cx="914400" cy="914400"/>
            <a:chOff x="10058400" y="8060474"/>
            <a:chExt cx="914400" cy="914400"/>
          </a:xfrm>
        </p:grpSpPr>
        <p:sp>
          <p:nvSpPr>
            <p:cNvPr id="95" name="Heptagon 94"/>
            <p:cNvSpPr/>
            <p:nvPr/>
          </p:nvSpPr>
          <p:spPr>
            <a:xfrm>
              <a:off x="10058400" y="8060474"/>
              <a:ext cx="914400" cy="914400"/>
            </a:xfrm>
            <a:prstGeom prst="heptag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413"/>
            <p:cNvSpPr/>
            <p:nvPr/>
          </p:nvSpPr>
          <p:spPr>
            <a:xfrm>
              <a:off x="10259517" y="8267428"/>
              <a:ext cx="512166" cy="500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2"/>
            </a:solidFill>
            <a:ln w="12700">
              <a:miter lim="400000"/>
            </a:ln>
          </p:spPr>
          <p:txBody>
            <a:bodyPr lIns="36576" tIns="36576" rIns="36576" bIns="36576" anchor="ctr"/>
            <a:lstStyle/>
            <a:p>
              <a:pPr algn="ctr" defTabSz="438901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4" name="Rectangle 103"/>
          <p:cNvSpPr/>
          <p:nvPr/>
        </p:nvSpPr>
        <p:spPr>
          <a:xfrm>
            <a:off x="12718472" y="7971371"/>
            <a:ext cx="5602778" cy="10926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8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COMPANY VISION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</a:t>
            </a: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plagiarize client-focused niches whereas viral schemas. Holisticly repurpose seamless initiatives vis-a-vis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ubiquitous.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763420" y="4371438"/>
            <a:ext cx="286174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Services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10" name="Rectangle 109"/>
          <p:cNvSpPr/>
          <p:nvPr/>
        </p:nvSpPr>
        <p:spPr>
          <a:xfrm>
            <a:off x="1763421" y="5206543"/>
            <a:ext cx="397571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high-impact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11" name="Straight Connector 110"/>
          <p:cNvCxnSpPr/>
          <p:nvPr/>
        </p:nvCxnSpPr>
        <p:spPr>
          <a:xfrm>
            <a:off x="1863167" y="64074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/>
          <p:cNvSpPr/>
          <p:nvPr/>
        </p:nvSpPr>
        <p:spPr>
          <a:xfrm>
            <a:off x="1763420" y="7131141"/>
            <a:ext cx="3855977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87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5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55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 p14:presetBounceEnd="55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 p14:presetBounceEnd="55000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0" grpId="0" animBg="1"/>
          <p:bldP spid="71" grpId="0" animBg="1"/>
          <p:bldP spid="72" grpId="0" animBg="1"/>
          <p:bldP spid="73" grpId="0" animBg="1"/>
          <p:bldP spid="74" grpId="0" animBg="1"/>
          <p:bldP spid="97" grpId="0"/>
          <p:bldP spid="99" grpId="0"/>
          <p:bldP spid="102" grpId="0"/>
          <p:bldP spid="104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463600485"/>
              </p:ext>
            </p:extLst>
          </p:nvPr>
        </p:nvGraphicFramePr>
        <p:xfrm>
          <a:off x="1296785" y="-116377"/>
          <a:ext cx="9227127" cy="11554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1804076" y="164056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1804076" y="4592428"/>
            <a:ext cx="6500549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1903823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132771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50409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6023702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739699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Footer Placeholder 1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3" name="Slide Number Placehold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3956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2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604859488"/>
              </p:ext>
            </p:extLst>
          </p:nvPr>
        </p:nvGraphicFramePr>
        <p:xfrm>
          <a:off x="9011578" y="1795549"/>
          <a:ext cx="10464482" cy="73151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2" y="1654849"/>
            <a:ext cx="543616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Service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3" y="248995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12169" y="365760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45672" y="445312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7" name="Oval 6"/>
          <p:cNvSpPr/>
          <p:nvPr/>
        </p:nvSpPr>
        <p:spPr>
          <a:xfrm>
            <a:off x="1828800" y="6653342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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0918" y="6584244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9" name="Oval 8"/>
          <p:cNvSpPr/>
          <p:nvPr/>
        </p:nvSpPr>
        <p:spPr>
          <a:xfrm>
            <a:off x="1828800" y="8229408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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60918" y="8160310"/>
            <a:ext cx="4243645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15</a:t>
            </a:r>
            <a:r>
              <a:rPr lang="en-US" sz="32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resources. </a:t>
            </a: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4980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8" grpId="0"/>
      <p:bldP spid="1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503113103"/>
              </p:ext>
            </p:extLst>
          </p:nvPr>
        </p:nvGraphicFramePr>
        <p:xfrm>
          <a:off x="1712417" y="947652"/>
          <a:ext cx="9293634" cy="819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818224" y="182880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2718475" y="3289342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5" name="Rectangle 4"/>
          <p:cNvSpPr/>
          <p:nvPr/>
        </p:nvSpPr>
        <p:spPr>
          <a:xfrm>
            <a:off x="13969538" y="1759702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2818224" y="5486400"/>
            <a:ext cx="5469776" cy="0"/>
          </a:xfrm>
          <a:prstGeom prst="line">
            <a:avLst/>
          </a:prstGeom>
          <a:ln w="3175"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Shape 2597"/>
          <p:cNvSpPr/>
          <p:nvPr/>
        </p:nvSpPr>
        <p:spPr>
          <a:xfrm>
            <a:off x="13067654" y="2057470"/>
            <a:ext cx="415540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709"/>
                </a:moveTo>
                <a:cubicBezTo>
                  <a:pt x="10203" y="15709"/>
                  <a:pt x="9720" y="16149"/>
                  <a:pt x="9720" y="16691"/>
                </a:cubicBezTo>
                <a:cubicBezTo>
                  <a:pt x="9720" y="17233"/>
                  <a:pt x="10203" y="17673"/>
                  <a:pt x="10800" y="17673"/>
                </a:cubicBezTo>
                <a:cubicBezTo>
                  <a:pt x="11396" y="17673"/>
                  <a:pt x="11880" y="17233"/>
                  <a:pt x="11880" y="16691"/>
                </a:cubicBezTo>
                <a:cubicBezTo>
                  <a:pt x="11880" y="16149"/>
                  <a:pt x="11396" y="15709"/>
                  <a:pt x="10800" y="15709"/>
                </a:cubicBezTo>
                <a:moveTo>
                  <a:pt x="12960" y="10800"/>
                </a:moveTo>
                <a:cubicBezTo>
                  <a:pt x="12363" y="10800"/>
                  <a:pt x="11880" y="11240"/>
                  <a:pt x="11880" y="11782"/>
                </a:cubicBezTo>
                <a:cubicBezTo>
                  <a:pt x="11880" y="12324"/>
                  <a:pt x="12363" y="12764"/>
                  <a:pt x="12960" y="12764"/>
                </a:cubicBezTo>
                <a:cubicBezTo>
                  <a:pt x="13556" y="12764"/>
                  <a:pt x="14040" y="12324"/>
                  <a:pt x="14040" y="11782"/>
                </a:cubicBezTo>
                <a:cubicBezTo>
                  <a:pt x="14040" y="11240"/>
                  <a:pt x="13556" y="10800"/>
                  <a:pt x="12960" y="10800"/>
                </a:cubicBezTo>
                <a:moveTo>
                  <a:pt x="15660" y="14727"/>
                </a:moveTo>
                <a:cubicBezTo>
                  <a:pt x="15362" y="14727"/>
                  <a:pt x="15120" y="14947"/>
                  <a:pt x="15120" y="15218"/>
                </a:cubicBezTo>
                <a:cubicBezTo>
                  <a:pt x="15120" y="15490"/>
                  <a:pt x="15362" y="15709"/>
                  <a:pt x="15660" y="15709"/>
                </a:cubicBezTo>
                <a:cubicBezTo>
                  <a:pt x="15958" y="15709"/>
                  <a:pt x="16200" y="15490"/>
                  <a:pt x="16200" y="15218"/>
                </a:cubicBezTo>
                <a:cubicBezTo>
                  <a:pt x="16200" y="14947"/>
                  <a:pt x="15958" y="14727"/>
                  <a:pt x="15660" y="14727"/>
                </a:cubicBezTo>
                <a:moveTo>
                  <a:pt x="16740" y="17673"/>
                </a:moveTo>
                <a:cubicBezTo>
                  <a:pt x="16442" y="17673"/>
                  <a:pt x="16200" y="17892"/>
                  <a:pt x="16200" y="18164"/>
                </a:cubicBezTo>
                <a:cubicBezTo>
                  <a:pt x="16200" y="18435"/>
                  <a:pt x="16442" y="18655"/>
                  <a:pt x="16740" y="18655"/>
                </a:cubicBezTo>
                <a:cubicBezTo>
                  <a:pt x="17038" y="18655"/>
                  <a:pt x="17280" y="18435"/>
                  <a:pt x="17280" y="18164"/>
                </a:cubicBezTo>
                <a:cubicBezTo>
                  <a:pt x="17280" y="17892"/>
                  <a:pt x="17038" y="17673"/>
                  <a:pt x="16740" y="17673"/>
                </a:cubicBezTo>
                <a:moveTo>
                  <a:pt x="7020" y="13745"/>
                </a:moveTo>
                <a:cubicBezTo>
                  <a:pt x="6722" y="13745"/>
                  <a:pt x="6480" y="13525"/>
                  <a:pt x="6480" y="13255"/>
                </a:cubicBezTo>
                <a:cubicBezTo>
                  <a:pt x="6480" y="12983"/>
                  <a:pt x="6722" y="12764"/>
                  <a:pt x="7020" y="12764"/>
                </a:cubicBezTo>
                <a:cubicBezTo>
                  <a:pt x="7318" y="12764"/>
                  <a:pt x="7560" y="12983"/>
                  <a:pt x="7560" y="13255"/>
                </a:cubicBezTo>
                <a:cubicBezTo>
                  <a:pt x="7560" y="13525"/>
                  <a:pt x="7318" y="13745"/>
                  <a:pt x="7020" y="13745"/>
                </a:cubicBezTo>
                <a:moveTo>
                  <a:pt x="7020" y="11782"/>
                </a:moveTo>
                <a:cubicBezTo>
                  <a:pt x="6126" y="11782"/>
                  <a:pt x="5400" y="12441"/>
                  <a:pt x="5400" y="13255"/>
                </a:cubicBezTo>
                <a:cubicBezTo>
                  <a:pt x="5400" y="14068"/>
                  <a:pt x="6126" y="14727"/>
                  <a:pt x="7020" y="14727"/>
                </a:cubicBezTo>
                <a:cubicBezTo>
                  <a:pt x="7914" y="14727"/>
                  <a:pt x="8640" y="14068"/>
                  <a:pt x="8640" y="13255"/>
                </a:cubicBezTo>
                <a:cubicBezTo>
                  <a:pt x="8640" y="12441"/>
                  <a:pt x="7914" y="11782"/>
                  <a:pt x="7020" y="11782"/>
                </a:cubicBezTo>
                <a:moveTo>
                  <a:pt x="16200" y="20618"/>
                </a:moveTo>
                <a:lnTo>
                  <a:pt x="5400" y="20618"/>
                </a:lnTo>
                <a:cubicBezTo>
                  <a:pt x="5224" y="20618"/>
                  <a:pt x="1080" y="20574"/>
                  <a:pt x="1080" y="16691"/>
                </a:cubicBezTo>
                <a:cubicBezTo>
                  <a:pt x="1080" y="12965"/>
                  <a:pt x="3149" y="11214"/>
                  <a:pt x="4975" y="9670"/>
                </a:cubicBezTo>
                <a:cubicBezTo>
                  <a:pt x="6031" y="8777"/>
                  <a:pt x="7028" y="7920"/>
                  <a:pt x="7400" y="6808"/>
                </a:cubicBezTo>
                <a:cubicBezTo>
                  <a:pt x="7683" y="6848"/>
                  <a:pt x="7974" y="6878"/>
                  <a:pt x="8279" y="6878"/>
                </a:cubicBezTo>
                <a:cubicBezTo>
                  <a:pt x="9182" y="6878"/>
                  <a:pt x="10166" y="6687"/>
                  <a:pt x="11184" y="6177"/>
                </a:cubicBezTo>
                <a:cubicBezTo>
                  <a:pt x="12256" y="5642"/>
                  <a:pt x="13226" y="5425"/>
                  <a:pt x="14040" y="5367"/>
                </a:cubicBezTo>
                <a:lnTo>
                  <a:pt x="14040" y="5891"/>
                </a:lnTo>
                <a:cubicBezTo>
                  <a:pt x="14040" y="7483"/>
                  <a:pt x="15296" y="8546"/>
                  <a:pt x="16625" y="9670"/>
                </a:cubicBezTo>
                <a:cubicBezTo>
                  <a:pt x="18451" y="11214"/>
                  <a:pt x="20520" y="12965"/>
                  <a:pt x="20520" y="16691"/>
                </a:cubicBezTo>
                <a:cubicBezTo>
                  <a:pt x="20520" y="20474"/>
                  <a:pt x="16637" y="20614"/>
                  <a:pt x="16200" y="20618"/>
                </a:cubicBezTo>
                <a:moveTo>
                  <a:pt x="14040" y="2945"/>
                </a:moveTo>
                <a:lnTo>
                  <a:pt x="14040" y="4432"/>
                </a:lnTo>
                <a:cubicBezTo>
                  <a:pt x="13069" y="4489"/>
                  <a:pt x="11917" y="4734"/>
                  <a:pt x="10654" y="5365"/>
                </a:cubicBezTo>
                <a:cubicBezTo>
                  <a:pt x="9547" y="5920"/>
                  <a:pt x="8485" y="6015"/>
                  <a:pt x="7560" y="5894"/>
                </a:cubicBezTo>
                <a:lnTo>
                  <a:pt x="7560" y="5891"/>
                </a:lnTo>
                <a:lnTo>
                  <a:pt x="7560" y="2945"/>
                </a:lnTo>
                <a:cubicBezTo>
                  <a:pt x="7560" y="2945"/>
                  <a:pt x="14040" y="2945"/>
                  <a:pt x="14040" y="2945"/>
                </a:cubicBezTo>
                <a:close/>
                <a:moveTo>
                  <a:pt x="5400" y="982"/>
                </a:moveTo>
                <a:lnTo>
                  <a:pt x="16200" y="982"/>
                </a:lnTo>
                <a:lnTo>
                  <a:pt x="16200" y="1964"/>
                </a:lnTo>
                <a:lnTo>
                  <a:pt x="5400" y="1964"/>
                </a:lnTo>
                <a:cubicBezTo>
                  <a:pt x="5400" y="1964"/>
                  <a:pt x="5400" y="982"/>
                  <a:pt x="5400" y="982"/>
                </a:cubicBezTo>
                <a:close/>
                <a:moveTo>
                  <a:pt x="15120" y="5891"/>
                </a:moveTo>
                <a:lnTo>
                  <a:pt x="15120" y="2945"/>
                </a:lnTo>
                <a:lnTo>
                  <a:pt x="16200" y="2945"/>
                </a:lnTo>
                <a:cubicBezTo>
                  <a:pt x="16796" y="2945"/>
                  <a:pt x="17280" y="2505"/>
                  <a:pt x="17280" y="1964"/>
                </a:cubicBezTo>
                <a:lnTo>
                  <a:pt x="17280" y="982"/>
                </a:lnTo>
                <a:cubicBezTo>
                  <a:pt x="17280" y="440"/>
                  <a:pt x="16796" y="0"/>
                  <a:pt x="16200" y="0"/>
                </a:cubicBezTo>
                <a:lnTo>
                  <a:pt x="5400" y="0"/>
                </a:lnTo>
                <a:cubicBezTo>
                  <a:pt x="4803" y="0"/>
                  <a:pt x="4320" y="440"/>
                  <a:pt x="4320" y="982"/>
                </a:cubicBezTo>
                <a:lnTo>
                  <a:pt x="4320" y="1964"/>
                </a:lnTo>
                <a:cubicBezTo>
                  <a:pt x="4320" y="2505"/>
                  <a:pt x="4803" y="2945"/>
                  <a:pt x="5400" y="2945"/>
                </a:cubicBezTo>
                <a:lnTo>
                  <a:pt x="6480" y="2945"/>
                </a:lnTo>
                <a:lnTo>
                  <a:pt x="6480" y="5891"/>
                </a:lnTo>
                <a:cubicBezTo>
                  <a:pt x="6480" y="8836"/>
                  <a:pt x="0" y="9818"/>
                  <a:pt x="0" y="16691"/>
                </a:cubicBezTo>
                <a:cubicBezTo>
                  <a:pt x="0" y="21600"/>
                  <a:pt x="5400" y="21600"/>
                  <a:pt x="5400" y="21600"/>
                </a:cubicBezTo>
                <a:lnTo>
                  <a:pt x="16200" y="21600"/>
                </a:lnTo>
                <a:cubicBezTo>
                  <a:pt x="16200" y="21600"/>
                  <a:pt x="21600" y="21600"/>
                  <a:pt x="21600" y="16691"/>
                </a:cubicBezTo>
                <a:cubicBezTo>
                  <a:pt x="21600" y="9818"/>
                  <a:pt x="15120" y="8836"/>
                  <a:pt x="15120" y="5891"/>
                </a:cubicBezTo>
                <a:moveTo>
                  <a:pt x="5940" y="16691"/>
                </a:moveTo>
                <a:cubicBezTo>
                  <a:pt x="5642" y="16691"/>
                  <a:pt x="5400" y="16910"/>
                  <a:pt x="5400" y="17182"/>
                </a:cubicBezTo>
                <a:cubicBezTo>
                  <a:pt x="5400" y="17453"/>
                  <a:pt x="5642" y="17673"/>
                  <a:pt x="5940" y="17673"/>
                </a:cubicBezTo>
                <a:cubicBezTo>
                  <a:pt x="6238" y="17673"/>
                  <a:pt x="6480" y="17453"/>
                  <a:pt x="6480" y="17182"/>
                </a:cubicBezTo>
                <a:cubicBezTo>
                  <a:pt x="6480" y="16910"/>
                  <a:pt x="6238" y="16691"/>
                  <a:pt x="5940" y="16691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12818224" y="6434052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2718475" y="7894594"/>
            <a:ext cx="556952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</a:t>
            </a:r>
          </a:p>
        </p:txBody>
      </p:sp>
      <p:sp>
        <p:nvSpPr>
          <p:cNvPr id="8" name="Shape 2532"/>
          <p:cNvSpPr/>
          <p:nvPr/>
        </p:nvSpPr>
        <p:spPr>
          <a:xfrm>
            <a:off x="13026101" y="6662722"/>
            <a:ext cx="457093" cy="457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969538" y="6364954"/>
            <a:ext cx="4318462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97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7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7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7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7000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7000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</p:bldLst>
      </p:timing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7" name="Freeform 6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8" name="Freeform 17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Rectangle 29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11804071" y="7831508"/>
            <a:ext cx="17315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1819747" y="6084316"/>
            <a:ext cx="14093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20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851671401"/>
              </p:ext>
            </p:extLst>
          </p:nvPr>
        </p:nvGraphicFramePr>
        <p:xfrm>
          <a:off x="1233055" y="1828800"/>
          <a:ext cx="8825346" cy="7450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9" name="Slide Number Placeholder 3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7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3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5" grpId="0" animBg="1"/>
          <p:bldP spid="28" grpId="0"/>
          <p:bldP spid="29" grpId="0"/>
          <p:bldP spid="31" grpId="0"/>
          <p:bldP spid="32" grpId="0"/>
          <p:bldGraphic spid="33" grpId="0">
            <p:bldSub>
              <a:bldChart bld="series"/>
            </p:bldSub>
          </p:bldGraphic>
        </p:bldLst>
      </p:timing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745819177"/>
              </p:ext>
            </p:extLst>
          </p:nvPr>
        </p:nvGraphicFramePr>
        <p:xfrm>
          <a:off x="5978705" y="2270875"/>
          <a:ext cx="8159391" cy="8160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Oval 2"/>
          <p:cNvSpPr/>
          <p:nvPr/>
        </p:nvSpPr>
        <p:spPr>
          <a:xfrm>
            <a:off x="12909666" y="3100641"/>
            <a:ext cx="914400" cy="9144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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12909666" y="8296096"/>
            <a:ext cx="914400" cy="914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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6359237" y="8753296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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6359237" y="3100641"/>
            <a:ext cx="914400" cy="914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>
                <a:solidFill>
                  <a:schemeClr val="bg2"/>
                </a:solidFill>
                <a:latin typeface="FontAwesome" pitchFamily="2" charset="0"/>
              </a:rPr>
              <a:t></a:t>
            </a:r>
            <a:endParaRPr lang="en-AU" sz="3200" dirty="0">
              <a:solidFill>
                <a:schemeClr val="bg2"/>
              </a:solidFill>
              <a:latin typeface="FontAwesome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547273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8" name="Rectangle 7"/>
          <p:cNvSpPr/>
          <p:nvPr/>
        </p:nvSpPr>
        <p:spPr>
          <a:xfrm>
            <a:off x="14547273" y="82269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9" name="Rectangle 8"/>
          <p:cNvSpPr/>
          <p:nvPr/>
        </p:nvSpPr>
        <p:spPr>
          <a:xfrm>
            <a:off x="1612670" y="3031543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612669" y="8684198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77256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7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112371482"/>
              </p:ext>
            </p:extLst>
          </p:nvPr>
        </p:nvGraphicFramePr>
        <p:xfrm>
          <a:off x="1213658" y="494211"/>
          <a:ext cx="8645237" cy="99705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Shape 2430"/>
          <p:cNvSpPr/>
          <p:nvPr/>
        </p:nvSpPr>
        <p:spPr>
          <a:xfrm>
            <a:off x="4841950" y="4785207"/>
            <a:ext cx="1388652" cy="1388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621426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258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9" grpId="0" animBg="1"/>
      <p:bldP spid="10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45778533"/>
              </p:ext>
            </p:extLst>
          </p:nvPr>
        </p:nvGraphicFramePr>
        <p:xfrm>
          <a:off x="7788240" y="1828800"/>
          <a:ext cx="10904310" cy="731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875095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1756244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1000973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11268518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6"/>
          <p:cNvSpPr/>
          <p:nvPr/>
        </p:nvSpPr>
        <p:spPr>
          <a:xfrm>
            <a:off x="13786086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12527302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15044870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6303654" y="2805819"/>
            <a:ext cx="731520" cy="5735781"/>
          </a:xfrm>
          <a:custGeom>
            <a:avLst/>
            <a:gdLst>
              <a:gd name="connsiteX0" fmla="*/ 303196 w 731520"/>
              <a:gd name="connsiteY0" fmla="*/ 5118984 h 5735781"/>
              <a:gd name="connsiteX1" fmla="*/ 228600 w 731520"/>
              <a:gd name="connsiteY1" fmla="*/ 5193580 h 5735781"/>
              <a:gd name="connsiteX2" fmla="*/ 228600 w 731520"/>
              <a:gd name="connsiteY2" fmla="*/ 5501588 h 5735781"/>
              <a:gd name="connsiteX3" fmla="*/ 303196 w 731520"/>
              <a:gd name="connsiteY3" fmla="*/ 5576184 h 5735781"/>
              <a:gd name="connsiteX4" fmla="*/ 428324 w 731520"/>
              <a:gd name="connsiteY4" fmla="*/ 5576184 h 5735781"/>
              <a:gd name="connsiteX5" fmla="*/ 502920 w 731520"/>
              <a:gd name="connsiteY5" fmla="*/ 5501588 h 5735781"/>
              <a:gd name="connsiteX6" fmla="*/ 502920 w 731520"/>
              <a:gd name="connsiteY6" fmla="*/ 5193580 h 5735781"/>
              <a:gd name="connsiteX7" fmla="*/ 428324 w 731520"/>
              <a:gd name="connsiteY7" fmla="*/ 5118984 h 5735781"/>
              <a:gd name="connsiteX8" fmla="*/ 303196 w 731520"/>
              <a:gd name="connsiteY8" fmla="*/ 4567940 h 5735781"/>
              <a:gd name="connsiteX9" fmla="*/ 228600 w 731520"/>
              <a:gd name="connsiteY9" fmla="*/ 4642536 h 5735781"/>
              <a:gd name="connsiteX10" fmla="*/ 228600 w 731520"/>
              <a:gd name="connsiteY10" fmla="*/ 4950544 h 5735781"/>
              <a:gd name="connsiteX11" fmla="*/ 303196 w 731520"/>
              <a:gd name="connsiteY11" fmla="*/ 5025140 h 5735781"/>
              <a:gd name="connsiteX12" fmla="*/ 428324 w 731520"/>
              <a:gd name="connsiteY12" fmla="*/ 5025140 h 5735781"/>
              <a:gd name="connsiteX13" fmla="*/ 502920 w 731520"/>
              <a:gd name="connsiteY13" fmla="*/ 4950544 h 5735781"/>
              <a:gd name="connsiteX14" fmla="*/ 502920 w 731520"/>
              <a:gd name="connsiteY14" fmla="*/ 4642536 h 5735781"/>
              <a:gd name="connsiteX15" fmla="*/ 428324 w 731520"/>
              <a:gd name="connsiteY15" fmla="*/ 4567940 h 5735781"/>
              <a:gd name="connsiteX16" fmla="*/ 303196 w 731520"/>
              <a:gd name="connsiteY16" fmla="*/ 4016897 h 5735781"/>
              <a:gd name="connsiteX17" fmla="*/ 228600 w 731520"/>
              <a:gd name="connsiteY17" fmla="*/ 4091493 h 5735781"/>
              <a:gd name="connsiteX18" fmla="*/ 228600 w 731520"/>
              <a:gd name="connsiteY18" fmla="*/ 4399501 h 5735781"/>
              <a:gd name="connsiteX19" fmla="*/ 303196 w 731520"/>
              <a:gd name="connsiteY19" fmla="*/ 4474097 h 5735781"/>
              <a:gd name="connsiteX20" fmla="*/ 428324 w 731520"/>
              <a:gd name="connsiteY20" fmla="*/ 4474097 h 5735781"/>
              <a:gd name="connsiteX21" fmla="*/ 502920 w 731520"/>
              <a:gd name="connsiteY21" fmla="*/ 4399501 h 5735781"/>
              <a:gd name="connsiteX22" fmla="*/ 502920 w 731520"/>
              <a:gd name="connsiteY22" fmla="*/ 4091493 h 5735781"/>
              <a:gd name="connsiteX23" fmla="*/ 428324 w 731520"/>
              <a:gd name="connsiteY23" fmla="*/ 4016897 h 5735781"/>
              <a:gd name="connsiteX24" fmla="*/ 303196 w 731520"/>
              <a:gd name="connsiteY24" fmla="*/ 3465854 h 5735781"/>
              <a:gd name="connsiteX25" fmla="*/ 228600 w 731520"/>
              <a:gd name="connsiteY25" fmla="*/ 3540450 h 5735781"/>
              <a:gd name="connsiteX26" fmla="*/ 228600 w 731520"/>
              <a:gd name="connsiteY26" fmla="*/ 3848458 h 5735781"/>
              <a:gd name="connsiteX27" fmla="*/ 303196 w 731520"/>
              <a:gd name="connsiteY27" fmla="*/ 3923054 h 5735781"/>
              <a:gd name="connsiteX28" fmla="*/ 428324 w 731520"/>
              <a:gd name="connsiteY28" fmla="*/ 3923054 h 5735781"/>
              <a:gd name="connsiteX29" fmla="*/ 502920 w 731520"/>
              <a:gd name="connsiteY29" fmla="*/ 3848458 h 5735781"/>
              <a:gd name="connsiteX30" fmla="*/ 502920 w 731520"/>
              <a:gd name="connsiteY30" fmla="*/ 3540450 h 5735781"/>
              <a:gd name="connsiteX31" fmla="*/ 428324 w 731520"/>
              <a:gd name="connsiteY31" fmla="*/ 3465854 h 5735781"/>
              <a:gd name="connsiteX32" fmla="*/ 303196 w 731520"/>
              <a:gd name="connsiteY32" fmla="*/ 2914811 h 5735781"/>
              <a:gd name="connsiteX33" fmla="*/ 228600 w 731520"/>
              <a:gd name="connsiteY33" fmla="*/ 2989407 h 5735781"/>
              <a:gd name="connsiteX34" fmla="*/ 228600 w 731520"/>
              <a:gd name="connsiteY34" fmla="*/ 3297415 h 5735781"/>
              <a:gd name="connsiteX35" fmla="*/ 303196 w 731520"/>
              <a:gd name="connsiteY35" fmla="*/ 3372011 h 5735781"/>
              <a:gd name="connsiteX36" fmla="*/ 428324 w 731520"/>
              <a:gd name="connsiteY36" fmla="*/ 3372011 h 5735781"/>
              <a:gd name="connsiteX37" fmla="*/ 502920 w 731520"/>
              <a:gd name="connsiteY37" fmla="*/ 3297415 h 5735781"/>
              <a:gd name="connsiteX38" fmla="*/ 502920 w 731520"/>
              <a:gd name="connsiteY38" fmla="*/ 2989407 h 5735781"/>
              <a:gd name="connsiteX39" fmla="*/ 428324 w 731520"/>
              <a:gd name="connsiteY39" fmla="*/ 2914811 h 5735781"/>
              <a:gd name="connsiteX40" fmla="*/ 303196 w 731520"/>
              <a:gd name="connsiteY40" fmla="*/ 2363768 h 5735781"/>
              <a:gd name="connsiteX41" fmla="*/ 228600 w 731520"/>
              <a:gd name="connsiteY41" fmla="*/ 2438364 h 5735781"/>
              <a:gd name="connsiteX42" fmla="*/ 228600 w 731520"/>
              <a:gd name="connsiteY42" fmla="*/ 2746372 h 5735781"/>
              <a:gd name="connsiteX43" fmla="*/ 303196 w 731520"/>
              <a:gd name="connsiteY43" fmla="*/ 2820968 h 5735781"/>
              <a:gd name="connsiteX44" fmla="*/ 428324 w 731520"/>
              <a:gd name="connsiteY44" fmla="*/ 2820968 h 5735781"/>
              <a:gd name="connsiteX45" fmla="*/ 502920 w 731520"/>
              <a:gd name="connsiteY45" fmla="*/ 2746372 h 5735781"/>
              <a:gd name="connsiteX46" fmla="*/ 502920 w 731520"/>
              <a:gd name="connsiteY46" fmla="*/ 2438364 h 5735781"/>
              <a:gd name="connsiteX47" fmla="*/ 428324 w 731520"/>
              <a:gd name="connsiteY47" fmla="*/ 2363768 h 5735781"/>
              <a:gd name="connsiteX48" fmla="*/ 303196 w 731520"/>
              <a:gd name="connsiteY48" fmla="*/ 1812725 h 5735781"/>
              <a:gd name="connsiteX49" fmla="*/ 228600 w 731520"/>
              <a:gd name="connsiteY49" fmla="*/ 1887321 h 5735781"/>
              <a:gd name="connsiteX50" fmla="*/ 228600 w 731520"/>
              <a:gd name="connsiteY50" fmla="*/ 2195329 h 5735781"/>
              <a:gd name="connsiteX51" fmla="*/ 303196 w 731520"/>
              <a:gd name="connsiteY51" fmla="*/ 2269925 h 5735781"/>
              <a:gd name="connsiteX52" fmla="*/ 428324 w 731520"/>
              <a:gd name="connsiteY52" fmla="*/ 2269925 h 5735781"/>
              <a:gd name="connsiteX53" fmla="*/ 502920 w 731520"/>
              <a:gd name="connsiteY53" fmla="*/ 2195329 h 5735781"/>
              <a:gd name="connsiteX54" fmla="*/ 502920 w 731520"/>
              <a:gd name="connsiteY54" fmla="*/ 1887321 h 5735781"/>
              <a:gd name="connsiteX55" fmla="*/ 428324 w 731520"/>
              <a:gd name="connsiteY55" fmla="*/ 1812725 h 5735781"/>
              <a:gd name="connsiteX56" fmla="*/ 303196 w 731520"/>
              <a:gd name="connsiteY56" fmla="*/ 1261682 h 5735781"/>
              <a:gd name="connsiteX57" fmla="*/ 228600 w 731520"/>
              <a:gd name="connsiteY57" fmla="*/ 1336278 h 5735781"/>
              <a:gd name="connsiteX58" fmla="*/ 228600 w 731520"/>
              <a:gd name="connsiteY58" fmla="*/ 1644286 h 5735781"/>
              <a:gd name="connsiteX59" fmla="*/ 303196 w 731520"/>
              <a:gd name="connsiteY59" fmla="*/ 1718882 h 5735781"/>
              <a:gd name="connsiteX60" fmla="*/ 428324 w 731520"/>
              <a:gd name="connsiteY60" fmla="*/ 1718882 h 5735781"/>
              <a:gd name="connsiteX61" fmla="*/ 502920 w 731520"/>
              <a:gd name="connsiteY61" fmla="*/ 1644286 h 5735781"/>
              <a:gd name="connsiteX62" fmla="*/ 502920 w 731520"/>
              <a:gd name="connsiteY62" fmla="*/ 1336278 h 5735781"/>
              <a:gd name="connsiteX63" fmla="*/ 428324 w 731520"/>
              <a:gd name="connsiteY63" fmla="*/ 1261682 h 5735781"/>
              <a:gd name="connsiteX64" fmla="*/ 303196 w 731520"/>
              <a:gd name="connsiteY64" fmla="*/ 710639 h 5735781"/>
              <a:gd name="connsiteX65" fmla="*/ 228600 w 731520"/>
              <a:gd name="connsiteY65" fmla="*/ 785235 h 5735781"/>
              <a:gd name="connsiteX66" fmla="*/ 228600 w 731520"/>
              <a:gd name="connsiteY66" fmla="*/ 1093243 h 5735781"/>
              <a:gd name="connsiteX67" fmla="*/ 303196 w 731520"/>
              <a:gd name="connsiteY67" fmla="*/ 1167839 h 5735781"/>
              <a:gd name="connsiteX68" fmla="*/ 428324 w 731520"/>
              <a:gd name="connsiteY68" fmla="*/ 1167839 h 5735781"/>
              <a:gd name="connsiteX69" fmla="*/ 502920 w 731520"/>
              <a:gd name="connsiteY69" fmla="*/ 1093243 h 5735781"/>
              <a:gd name="connsiteX70" fmla="*/ 502920 w 731520"/>
              <a:gd name="connsiteY70" fmla="*/ 785235 h 5735781"/>
              <a:gd name="connsiteX71" fmla="*/ 428324 w 731520"/>
              <a:gd name="connsiteY71" fmla="*/ 710639 h 5735781"/>
              <a:gd name="connsiteX72" fmla="*/ 303196 w 731520"/>
              <a:gd name="connsiteY72" fmla="*/ 159596 h 5735781"/>
              <a:gd name="connsiteX73" fmla="*/ 228600 w 731520"/>
              <a:gd name="connsiteY73" fmla="*/ 234192 h 5735781"/>
              <a:gd name="connsiteX74" fmla="*/ 228600 w 731520"/>
              <a:gd name="connsiteY74" fmla="*/ 542200 h 5735781"/>
              <a:gd name="connsiteX75" fmla="*/ 303196 w 731520"/>
              <a:gd name="connsiteY75" fmla="*/ 616796 h 5735781"/>
              <a:gd name="connsiteX76" fmla="*/ 428324 w 731520"/>
              <a:gd name="connsiteY76" fmla="*/ 616796 h 5735781"/>
              <a:gd name="connsiteX77" fmla="*/ 502920 w 731520"/>
              <a:gd name="connsiteY77" fmla="*/ 542200 h 5735781"/>
              <a:gd name="connsiteX78" fmla="*/ 502920 w 731520"/>
              <a:gd name="connsiteY78" fmla="*/ 234192 h 5735781"/>
              <a:gd name="connsiteX79" fmla="*/ 428324 w 731520"/>
              <a:gd name="connsiteY79" fmla="*/ 159596 h 5735781"/>
              <a:gd name="connsiteX80" fmla="*/ 0 w 731520"/>
              <a:gd name="connsiteY80" fmla="*/ 0 h 5735781"/>
              <a:gd name="connsiteX81" fmla="*/ 731520 w 731520"/>
              <a:gd name="connsiteY81" fmla="*/ 0 h 5735781"/>
              <a:gd name="connsiteX82" fmla="*/ 731520 w 731520"/>
              <a:gd name="connsiteY82" fmla="*/ 5735781 h 5735781"/>
              <a:gd name="connsiteX83" fmla="*/ 0 w 731520"/>
              <a:gd name="connsiteY83" fmla="*/ 5735781 h 57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731520" h="5735781">
                <a:moveTo>
                  <a:pt x="303196" y="5118984"/>
                </a:moveTo>
                <a:cubicBezTo>
                  <a:pt x="261998" y="5118984"/>
                  <a:pt x="228600" y="5152382"/>
                  <a:pt x="228600" y="5193580"/>
                </a:cubicBezTo>
                <a:lnTo>
                  <a:pt x="228600" y="5501588"/>
                </a:lnTo>
                <a:cubicBezTo>
                  <a:pt x="228600" y="5542786"/>
                  <a:pt x="261998" y="5576184"/>
                  <a:pt x="303196" y="5576184"/>
                </a:cubicBezTo>
                <a:lnTo>
                  <a:pt x="428324" y="5576184"/>
                </a:lnTo>
                <a:cubicBezTo>
                  <a:pt x="469522" y="5576184"/>
                  <a:pt x="502920" y="5542786"/>
                  <a:pt x="502920" y="5501588"/>
                </a:cubicBezTo>
                <a:lnTo>
                  <a:pt x="502920" y="5193580"/>
                </a:lnTo>
                <a:cubicBezTo>
                  <a:pt x="502920" y="5152382"/>
                  <a:pt x="469522" y="5118984"/>
                  <a:pt x="428324" y="5118984"/>
                </a:cubicBezTo>
                <a:close/>
                <a:moveTo>
                  <a:pt x="303196" y="4567940"/>
                </a:moveTo>
                <a:cubicBezTo>
                  <a:pt x="261998" y="4567940"/>
                  <a:pt x="228600" y="4601338"/>
                  <a:pt x="228600" y="4642536"/>
                </a:cubicBezTo>
                <a:lnTo>
                  <a:pt x="228600" y="4950544"/>
                </a:lnTo>
                <a:cubicBezTo>
                  <a:pt x="228600" y="4991742"/>
                  <a:pt x="261998" y="5025140"/>
                  <a:pt x="303196" y="5025140"/>
                </a:cubicBezTo>
                <a:lnTo>
                  <a:pt x="428324" y="5025140"/>
                </a:lnTo>
                <a:cubicBezTo>
                  <a:pt x="469522" y="5025140"/>
                  <a:pt x="502920" y="4991742"/>
                  <a:pt x="502920" y="4950544"/>
                </a:cubicBezTo>
                <a:lnTo>
                  <a:pt x="502920" y="4642536"/>
                </a:lnTo>
                <a:cubicBezTo>
                  <a:pt x="502920" y="4601338"/>
                  <a:pt x="469522" y="4567940"/>
                  <a:pt x="428324" y="4567940"/>
                </a:cubicBezTo>
                <a:close/>
                <a:moveTo>
                  <a:pt x="303196" y="4016897"/>
                </a:moveTo>
                <a:cubicBezTo>
                  <a:pt x="261998" y="4016897"/>
                  <a:pt x="228600" y="4050295"/>
                  <a:pt x="228600" y="4091493"/>
                </a:cubicBezTo>
                <a:lnTo>
                  <a:pt x="228600" y="4399501"/>
                </a:lnTo>
                <a:cubicBezTo>
                  <a:pt x="228600" y="4440699"/>
                  <a:pt x="261998" y="4474097"/>
                  <a:pt x="303196" y="4474097"/>
                </a:cubicBezTo>
                <a:lnTo>
                  <a:pt x="428324" y="4474097"/>
                </a:lnTo>
                <a:cubicBezTo>
                  <a:pt x="469522" y="4474097"/>
                  <a:pt x="502920" y="4440699"/>
                  <a:pt x="502920" y="4399501"/>
                </a:cubicBezTo>
                <a:lnTo>
                  <a:pt x="502920" y="4091493"/>
                </a:lnTo>
                <a:cubicBezTo>
                  <a:pt x="502920" y="4050295"/>
                  <a:pt x="469522" y="4016897"/>
                  <a:pt x="428324" y="4016897"/>
                </a:cubicBezTo>
                <a:close/>
                <a:moveTo>
                  <a:pt x="303196" y="3465854"/>
                </a:moveTo>
                <a:cubicBezTo>
                  <a:pt x="261998" y="3465854"/>
                  <a:pt x="228600" y="3499252"/>
                  <a:pt x="228600" y="3540450"/>
                </a:cubicBezTo>
                <a:lnTo>
                  <a:pt x="228600" y="3848458"/>
                </a:lnTo>
                <a:cubicBezTo>
                  <a:pt x="228600" y="3889656"/>
                  <a:pt x="261998" y="3923054"/>
                  <a:pt x="303196" y="3923054"/>
                </a:cubicBezTo>
                <a:lnTo>
                  <a:pt x="428324" y="3923054"/>
                </a:lnTo>
                <a:cubicBezTo>
                  <a:pt x="469522" y="3923054"/>
                  <a:pt x="502920" y="3889656"/>
                  <a:pt x="502920" y="3848458"/>
                </a:cubicBezTo>
                <a:lnTo>
                  <a:pt x="502920" y="3540450"/>
                </a:lnTo>
                <a:cubicBezTo>
                  <a:pt x="502920" y="3499252"/>
                  <a:pt x="469522" y="3465854"/>
                  <a:pt x="428324" y="3465854"/>
                </a:cubicBezTo>
                <a:close/>
                <a:moveTo>
                  <a:pt x="303196" y="2914811"/>
                </a:moveTo>
                <a:cubicBezTo>
                  <a:pt x="261998" y="2914811"/>
                  <a:pt x="228600" y="2948209"/>
                  <a:pt x="228600" y="2989407"/>
                </a:cubicBezTo>
                <a:lnTo>
                  <a:pt x="228600" y="3297415"/>
                </a:lnTo>
                <a:cubicBezTo>
                  <a:pt x="228600" y="3338613"/>
                  <a:pt x="261998" y="3372011"/>
                  <a:pt x="303196" y="3372011"/>
                </a:cubicBezTo>
                <a:lnTo>
                  <a:pt x="428324" y="3372011"/>
                </a:lnTo>
                <a:cubicBezTo>
                  <a:pt x="469522" y="3372011"/>
                  <a:pt x="502920" y="3338613"/>
                  <a:pt x="502920" y="3297415"/>
                </a:cubicBezTo>
                <a:lnTo>
                  <a:pt x="502920" y="2989407"/>
                </a:lnTo>
                <a:cubicBezTo>
                  <a:pt x="502920" y="2948209"/>
                  <a:pt x="469522" y="2914811"/>
                  <a:pt x="428324" y="2914811"/>
                </a:cubicBezTo>
                <a:close/>
                <a:moveTo>
                  <a:pt x="303196" y="2363768"/>
                </a:moveTo>
                <a:cubicBezTo>
                  <a:pt x="261998" y="2363768"/>
                  <a:pt x="228600" y="2397166"/>
                  <a:pt x="228600" y="2438364"/>
                </a:cubicBezTo>
                <a:lnTo>
                  <a:pt x="228600" y="2746372"/>
                </a:lnTo>
                <a:cubicBezTo>
                  <a:pt x="228600" y="2787570"/>
                  <a:pt x="261998" y="2820968"/>
                  <a:pt x="303196" y="2820968"/>
                </a:cubicBezTo>
                <a:lnTo>
                  <a:pt x="428324" y="2820968"/>
                </a:lnTo>
                <a:cubicBezTo>
                  <a:pt x="469522" y="2820968"/>
                  <a:pt x="502920" y="2787570"/>
                  <a:pt x="502920" y="2746372"/>
                </a:cubicBezTo>
                <a:lnTo>
                  <a:pt x="502920" y="2438364"/>
                </a:lnTo>
                <a:cubicBezTo>
                  <a:pt x="502920" y="2397166"/>
                  <a:pt x="469522" y="2363768"/>
                  <a:pt x="428324" y="2363768"/>
                </a:cubicBezTo>
                <a:close/>
                <a:moveTo>
                  <a:pt x="303196" y="1812725"/>
                </a:moveTo>
                <a:cubicBezTo>
                  <a:pt x="261998" y="1812725"/>
                  <a:pt x="228600" y="1846123"/>
                  <a:pt x="228600" y="1887321"/>
                </a:cubicBezTo>
                <a:lnTo>
                  <a:pt x="228600" y="2195329"/>
                </a:lnTo>
                <a:cubicBezTo>
                  <a:pt x="228600" y="2236527"/>
                  <a:pt x="261998" y="2269925"/>
                  <a:pt x="303196" y="2269925"/>
                </a:cubicBezTo>
                <a:lnTo>
                  <a:pt x="428324" y="2269925"/>
                </a:lnTo>
                <a:cubicBezTo>
                  <a:pt x="469522" y="2269925"/>
                  <a:pt x="502920" y="2236527"/>
                  <a:pt x="502920" y="2195329"/>
                </a:cubicBezTo>
                <a:lnTo>
                  <a:pt x="502920" y="1887321"/>
                </a:lnTo>
                <a:cubicBezTo>
                  <a:pt x="502920" y="1846123"/>
                  <a:pt x="469522" y="1812725"/>
                  <a:pt x="428324" y="1812725"/>
                </a:cubicBezTo>
                <a:close/>
                <a:moveTo>
                  <a:pt x="303196" y="1261682"/>
                </a:moveTo>
                <a:cubicBezTo>
                  <a:pt x="261998" y="1261682"/>
                  <a:pt x="228600" y="1295080"/>
                  <a:pt x="228600" y="1336278"/>
                </a:cubicBezTo>
                <a:lnTo>
                  <a:pt x="228600" y="1644286"/>
                </a:lnTo>
                <a:cubicBezTo>
                  <a:pt x="228600" y="1685484"/>
                  <a:pt x="261998" y="1718882"/>
                  <a:pt x="303196" y="1718882"/>
                </a:cubicBezTo>
                <a:lnTo>
                  <a:pt x="428324" y="1718882"/>
                </a:lnTo>
                <a:cubicBezTo>
                  <a:pt x="469522" y="1718882"/>
                  <a:pt x="502920" y="1685484"/>
                  <a:pt x="502920" y="1644286"/>
                </a:cubicBezTo>
                <a:lnTo>
                  <a:pt x="502920" y="1336278"/>
                </a:lnTo>
                <a:cubicBezTo>
                  <a:pt x="502920" y="1295080"/>
                  <a:pt x="469522" y="1261682"/>
                  <a:pt x="428324" y="1261682"/>
                </a:cubicBezTo>
                <a:close/>
                <a:moveTo>
                  <a:pt x="303196" y="710639"/>
                </a:moveTo>
                <a:cubicBezTo>
                  <a:pt x="261998" y="710639"/>
                  <a:pt x="228600" y="744037"/>
                  <a:pt x="228600" y="785235"/>
                </a:cubicBezTo>
                <a:lnTo>
                  <a:pt x="228600" y="1093243"/>
                </a:lnTo>
                <a:cubicBezTo>
                  <a:pt x="228600" y="1134441"/>
                  <a:pt x="261998" y="1167839"/>
                  <a:pt x="303196" y="1167839"/>
                </a:cubicBezTo>
                <a:lnTo>
                  <a:pt x="428324" y="1167839"/>
                </a:lnTo>
                <a:cubicBezTo>
                  <a:pt x="469522" y="1167839"/>
                  <a:pt x="502920" y="1134441"/>
                  <a:pt x="502920" y="1093243"/>
                </a:cubicBezTo>
                <a:lnTo>
                  <a:pt x="502920" y="785235"/>
                </a:lnTo>
                <a:cubicBezTo>
                  <a:pt x="502920" y="744037"/>
                  <a:pt x="469522" y="710639"/>
                  <a:pt x="428324" y="710639"/>
                </a:cubicBezTo>
                <a:close/>
                <a:moveTo>
                  <a:pt x="303196" y="159596"/>
                </a:moveTo>
                <a:cubicBezTo>
                  <a:pt x="261998" y="159596"/>
                  <a:pt x="228600" y="192994"/>
                  <a:pt x="228600" y="234192"/>
                </a:cubicBezTo>
                <a:lnTo>
                  <a:pt x="228600" y="542200"/>
                </a:lnTo>
                <a:cubicBezTo>
                  <a:pt x="228600" y="583398"/>
                  <a:pt x="261998" y="616796"/>
                  <a:pt x="303196" y="616796"/>
                </a:cubicBezTo>
                <a:lnTo>
                  <a:pt x="428324" y="616796"/>
                </a:lnTo>
                <a:cubicBezTo>
                  <a:pt x="469522" y="616796"/>
                  <a:pt x="502920" y="583398"/>
                  <a:pt x="502920" y="542200"/>
                </a:cubicBezTo>
                <a:lnTo>
                  <a:pt x="502920" y="234192"/>
                </a:lnTo>
                <a:cubicBezTo>
                  <a:pt x="502920" y="192994"/>
                  <a:pt x="469522" y="159596"/>
                  <a:pt x="428324" y="159596"/>
                </a:cubicBezTo>
                <a:close/>
                <a:moveTo>
                  <a:pt x="0" y="0"/>
                </a:moveTo>
                <a:lnTo>
                  <a:pt x="731520" y="0"/>
                </a:lnTo>
                <a:lnTo>
                  <a:pt x="731520" y="5735781"/>
                </a:lnTo>
                <a:lnTo>
                  <a:pt x="0" y="573578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8592984" y="8541600"/>
            <a:ext cx="9961021" cy="2431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830413" y="8843640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08999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34878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607567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66351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125135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6383919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2016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642703" y="8843640"/>
            <a:ext cx="5709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2017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45090" y="1658404"/>
            <a:ext cx="472623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745091" y="2493509"/>
            <a:ext cx="4705585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844837" y="3694406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749109" y="6068292"/>
            <a:ext cx="4705586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844837" y="5424009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844837" y="5424009"/>
            <a:ext cx="347472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064508" y="5588868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747905" y="4998595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8" name="Footer Placeholder 2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2569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0000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0000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4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5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6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7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4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grpId="0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5" grpId="0" animBg="1"/>
          <p:bldP spid="26" grpId="0"/>
        </p:bldLst>
      </p:timing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31839778"/>
              </p:ext>
            </p:extLst>
          </p:nvPr>
        </p:nvGraphicFramePr>
        <p:xfrm>
          <a:off x="1828799" y="1828800"/>
          <a:ext cx="10839797" cy="6583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28799" y="8057072"/>
            <a:ext cx="10773295" cy="291572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3256884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27817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72%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198750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63%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0669683" y="8642345"/>
            <a:ext cx="12779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701850" y="1628238"/>
            <a:ext cx="56365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Pyramid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2701851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12801597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12701850" y="6370309"/>
            <a:ext cx="5586150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798782" y="5239238"/>
            <a:ext cx="54864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2798782" y="5239238"/>
            <a:ext cx="484632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7398370" y="540409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2701850" y="4813824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264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25" grpId="0" animBg="1"/>
          <p:bldP spid="26" grpId="0"/>
        </p:bldLst>
      </p:timing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249951576"/>
              </p:ext>
            </p:extLst>
          </p:nvPr>
        </p:nvGraphicFramePr>
        <p:xfrm>
          <a:off x="7764088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06441560"/>
              </p:ext>
            </p:extLst>
          </p:nvPr>
        </p:nvGraphicFramePr>
        <p:xfrm>
          <a:off x="1828800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272462963"/>
              </p:ext>
            </p:extLst>
          </p:nvPr>
        </p:nvGraphicFramePr>
        <p:xfrm>
          <a:off x="13965381" y="1808018"/>
          <a:ext cx="4588625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Rectangle 7"/>
          <p:cNvSpPr/>
          <p:nvPr/>
        </p:nvSpPr>
        <p:spPr>
          <a:xfrm>
            <a:off x="0" y="6184669"/>
            <a:ext cx="20116800" cy="478813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828800" y="7131141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6" name="Rectangle 5"/>
          <p:cNvSpPr/>
          <p:nvPr/>
        </p:nvSpPr>
        <p:spPr>
          <a:xfrm>
            <a:off x="8030094" y="7131140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7" name="Rectangle 6"/>
          <p:cNvSpPr/>
          <p:nvPr/>
        </p:nvSpPr>
        <p:spPr>
          <a:xfrm>
            <a:off x="14231389" y="7131139"/>
            <a:ext cx="4056611" cy="20128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3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3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3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4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4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4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Graphic spid="3" grpId="0">
            <p:bldSub>
              <a:bldChart bld="series"/>
            </p:bldSub>
          </p:bldGraphic>
          <p:bldGraphic spid="4" grpId="0">
            <p:bldSub>
              <a:bldChart bld="series"/>
            </p:bldSub>
          </p:bldGraphic>
        </p:bldLst>
      </p:timing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277889"/>
              </p:ext>
            </p:extLst>
          </p:nvPr>
        </p:nvGraphicFramePr>
        <p:xfrm>
          <a:off x="1047404" y="332508"/>
          <a:ext cx="18304626" cy="7365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4329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57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30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" dur="30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30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30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" dur="300"/>
                                            <p:tgtEl>
                                              <p:spTgt spid="2">
                                                <p:graphicEl>
                                                  <a:chart seriesIdx="3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300"/>
                                            <p:tgtEl>
                                              <p:spTgt spid="2">
                                                <p:graphicEl>
                                                  <a:chart seriesIdx="4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series"/>
            </p:bldSub>
          </p:bldGraphic>
          <p:bldP spid="6" grpId="0" animBg="1"/>
          <p:bldP spid="7" grpId="0" animBg="1"/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523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01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8288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61195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02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0960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03867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03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3632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14653912" y="4433518"/>
            <a:ext cx="3610576" cy="313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04</a:t>
            </a:r>
          </a:p>
          <a:p>
            <a:pPr algn="ctr">
              <a:lnSpc>
                <a:spcPct val="130000"/>
              </a:lnSpc>
            </a:pPr>
            <a:r>
              <a:rPr lang="en-US" sz="3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Service Name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Seamlessly deliver client-centered methods of empowerment via market-driven metrics. Enthusiastically enhance front-end web-readiness via standards compliant paradigms. orchestr sustainable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4630400" y="2697480"/>
            <a:ext cx="3657600" cy="5577840"/>
          </a:xfrm>
          <a:prstGeom prst="roundRect">
            <a:avLst>
              <a:gd name="adj" fmla="val 5678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hape 2498"/>
          <p:cNvSpPr/>
          <p:nvPr/>
        </p:nvSpPr>
        <p:spPr>
          <a:xfrm>
            <a:off x="3343943" y="3451546"/>
            <a:ext cx="627309" cy="5132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1" name="Shape 2532"/>
          <p:cNvSpPr/>
          <p:nvPr/>
        </p:nvSpPr>
        <p:spPr>
          <a:xfrm>
            <a:off x="7627339" y="3338155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2" name="Shape 2617"/>
          <p:cNvSpPr/>
          <p:nvPr/>
        </p:nvSpPr>
        <p:spPr>
          <a:xfrm>
            <a:off x="11928220" y="3342054"/>
            <a:ext cx="627309" cy="6272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945"/>
                </a:moveTo>
                <a:lnTo>
                  <a:pt x="982" y="2945"/>
                </a:lnTo>
                <a:lnTo>
                  <a:pt x="982" y="1964"/>
                </a:lnTo>
                <a:lnTo>
                  <a:pt x="20618" y="1964"/>
                </a:lnTo>
                <a:cubicBezTo>
                  <a:pt x="20618" y="1964"/>
                  <a:pt x="20618" y="2945"/>
                  <a:pt x="20618" y="2945"/>
                </a:cubicBezTo>
                <a:close/>
                <a:moveTo>
                  <a:pt x="19636" y="15709"/>
                </a:moveTo>
                <a:lnTo>
                  <a:pt x="1964" y="15709"/>
                </a:lnTo>
                <a:lnTo>
                  <a:pt x="1964" y="3927"/>
                </a:lnTo>
                <a:lnTo>
                  <a:pt x="19636" y="3927"/>
                </a:lnTo>
                <a:cubicBezTo>
                  <a:pt x="19636" y="3927"/>
                  <a:pt x="19636" y="15709"/>
                  <a:pt x="19636" y="15709"/>
                </a:cubicBezTo>
                <a:close/>
                <a:moveTo>
                  <a:pt x="20618" y="982"/>
                </a:moveTo>
                <a:lnTo>
                  <a:pt x="11782" y="982"/>
                </a:lnTo>
                <a:cubicBezTo>
                  <a:pt x="11782" y="440"/>
                  <a:pt x="11342" y="0"/>
                  <a:pt x="10800" y="0"/>
                </a:cubicBezTo>
                <a:cubicBezTo>
                  <a:pt x="10257" y="0"/>
                  <a:pt x="9818" y="440"/>
                  <a:pt x="9818" y="982"/>
                </a:cubicBezTo>
                <a:lnTo>
                  <a:pt x="982" y="982"/>
                </a:lnTo>
                <a:cubicBezTo>
                  <a:pt x="439" y="982"/>
                  <a:pt x="0" y="1422"/>
                  <a:pt x="0" y="1964"/>
                </a:cubicBezTo>
                <a:lnTo>
                  <a:pt x="0" y="2945"/>
                </a:lnTo>
                <a:cubicBezTo>
                  <a:pt x="0" y="3488"/>
                  <a:pt x="439" y="3927"/>
                  <a:pt x="982" y="3927"/>
                </a:cubicBezTo>
                <a:lnTo>
                  <a:pt x="982" y="15709"/>
                </a:lnTo>
                <a:cubicBezTo>
                  <a:pt x="982" y="16252"/>
                  <a:pt x="1421" y="16691"/>
                  <a:pt x="1964" y="16691"/>
                </a:cubicBezTo>
                <a:lnTo>
                  <a:pt x="10309" y="16691"/>
                </a:lnTo>
                <a:lnTo>
                  <a:pt x="10309" y="17960"/>
                </a:lnTo>
                <a:lnTo>
                  <a:pt x="7507" y="20762"/>
                </a:lnTo>
                <a:cubicBezTo>
                  <a:pt x="7419" y="20851"/>
                  <a:pt x="7364" y="20974"/>
                  <a:pt x="7364" y="21109"/>
                </a:cubicBezTo>
                <a:cubicBezTo>
                  <a:pt x="7364" y="21380"/>
                  <a:pt x="7583" y="21600"/>
                  <a:pt x="7855" y="21600"/>
                </a:cubicBezTo>
                <a:cubicBezTo>
                  <a:pt x="7990" y="21600"/>
                  <a:pt x="8113" y="21545"/>
                  <a:pt x="8202" y="21456"/>
                </a:cubicBezTo>
                <a:lnTo>
                  <a:pt x="10800" y="18858"/>
                </a:lnTo>
                <a:lnTo>
                  <a:pt x="13398" y="21456"/>
                </a:lnTo>
                <a:cubicBezTo>
                  <a:pt x="13488" y="21545"/>
                  <a:pt x="13610" y="21600"/>
                  <a:pt x="13745" y="21600"/>
                </a:cubicBezTo>
                <a:cubicBezTo>
                  <a:pt x="14017" y="21600"/>
                  <a:pt x="14236" y="21380"/>
                  <a:pt x="14236" y="21109"/>
                </a:cubicBezTo>
                <a:cubicBezTo>
                  <a:pt x="14236" y="20974"/>
                  <a:pt x="14182" y="20851"/>
                  <a:pt x="14093" y="20762"/>
                </a:cubicBezTo>
                <a:lnTo>
                  <a:pt x="11291" y="17960"/>
                </a:lnTo>
                <a:lnTo>
                  <a:pt x="11291" y="16691"/>
                </a:lnTo>
                <a:lnTo>
                  <a:pt x="19636" y="16691"/>
                </a:lnTo>
                <a:cubicBezTo>
                  <a:pt x="20178" y="16691"/>
                  <a:pt x="20618" y="16252"/>
                  <a:pt x="20618" y="15709"/>
                </a:cubicBezTo>
                <a:lnTo>
                  <a:pt x="20618" y="3927"/>
                </a:lnTo>
                <a:cubicBezTo>
                  <a:pt x="21160" y="3927"/>
                  <a:pt x="21600" y="3488"/>
                  <a:pt x="21600" y="2945"/>
                </a:cubicBezTo>
                <a:lnTo>
                  <a:pt x="21600" y="1964"/>
                </a:lnTo>
                <a:cubicBezTo>
                  <a:pt x="21600" y="1422"/>
                  <a:pt x="21160" y="982"/>
                  <a:pt x="20618" y="982"/>
                </a:cubicBezTo>
                <a:moveTo>
                  <a:pt x="16200" y="5891"/>
                </a:moveTo>
                <a:cubicBezTo>
                  <a:pt x="16471" y="5891"/>
                  <a:pt x="16691" y="6111"/>
                  <a:pt x="16691" y="6382"/>
                </a:cubicBezTo>
                <a:cubicBezTo>
                  <a:pt x="16691" y="6653"/>
                  <a:pt x="16471" y="6873"/>
                  <a:pt x="16200" y="6873"/>
                </a:cubicBezTo>
                <a:cubicBezTo>
                  <a:pt x="15929" y="6873"/>
                  <a:pt x="15709" y="6653"/>
                  <a:pt x="15709" y="6382"/>
                </a:cubicBezTo>
                <a:cubicBezTo>
                  <a:pt x="15709" y="6111"/>
                  <a:pt x="15929" y="5891"/>
                  <a:pt x="16200" y="5891"/>
                </a:cubicBezTo>
                <a:moveTo>
                  <a:pt x="16200" y="7855"/>
                </a:moveTo>
                <a:cubicBezTo>
                  <a:pt x="17013" y="7855"/>
                  <a:pt x="17673" y="7196"/>
                  <a:pt x="17673" y="6382"/>
                </a:cubicBezTo>
                <a:cubicBezTo>
                  <a:pt x="17673" y="5569"/>
                  <a:pt x="17013" y="4909"/>
                  <a:pt x="16200" y="4909"/>
                </a:cubicBezTo>
                <a:cubicBezTo>
                  <a:pt x="15387" y="4909"/>
                  <a:pt x="14727" y="5569"/>
                  <a:pt x="14727" y="6382"/>
                </a:cubicBezTo>
                <a:cubicBezTo>
                  <a:pt x="14727" y="7196"/>
                  <a:pt x="15387" y="7855"/>
                  <a:pt x="16200" y="7855"/>
                </a:cubicBezTo>
                <a:moveTo>
                  <a:pt x="8422" y="8135"/>
                </a:moveTo>
                <a:lnTo>
                  <a:pt x="11926" y="11638"/>
                </a:lnTo>
                <a:cubicBezTo>
                  <a:pt x="12015" y="11727"/>
                  <a:pt x="12138" y="11782"/>
                  <a:pt x="12273" y="11782"/>
                </a:cubicBezTo>
                <a:cubicBezTo>
                  <a:pt x="12408" y="11782"/>
                  <a:pt x="12531" y="11727"/>
                  <a:pt x="12620" y="11638"/>
                </a:cubicBezTo>
                <a:lnTo>
                  <a:pt x="14183" y="10075"/>
                </a:lnTo>
                <a:lnTo>
                  <a:pt x="16200" y="12764"/>
                </a:lnTo>
                <a:lnTo>
                  <a:pt x="5336" y="12764"/>
                </a:lnTo>
                <a:cubicBezTo>
                  <a:pt x="5336" y="12764"/>
                  <a:pt x="8422" y="8135"/>
                  <a:pt x="8422" y="8135"/>
                </a:cubicBezTo>
                <a:close/>
                <a:moveTo>
                  <a:pt x="4418" y="13745"/>
                </a:moveTo>
                <a:lnTo>
                  <a:pt x="17182" y="13745"/>
                </a:lnTo>
                <a:cubicBezTo>
                  <a:pt x="17453" y="13745"/>
                  <a:pt x="17673" y="13526"/>
                  <a:pt x="17673" y="13255"/>
                </a:cubicBezTo>
                <a:cubicBezTo>
                  <a:pt x="17673" y="13144"/>
                  <a:pt x="17630" y="13047"/>
                  <a:pt x="17568" y="12965"/>
                </a:cubicBezTo>
                <a:lnTo>
                  <a:pt x="17575" y="12960"/>
                </a:lnTo>
                <a:lnTo>
                  <a:pt x="14629" y="9033"/>
                </a:lnTo>
                <a:lnTo>
                  <a:pt x="14622" y="9038"/>
                </a:lnTo>
                <a:cubicBezTo>
                  <a:pt x="14533" y="8919"/>
                  <a:pt x="14397" y="8836"/>
                  <a:pt x="14236" y="8836"/>
                </a:cubicBezTo>
                <a:cubicBezTo>
                  <a:pt x="14101" y="8836"/>
                  <a:pt x="13978" y="8891"/>
                  <a:pt x="13889" y="8980"/>
                </a:cubicBezTo>
                <a:lnTo>
                  <a:pt x="12273" y="10597"/>
                </a:lnTo>
                <a:lnTo>
                  <a:pt x="8693" y="7017"/>
                </a:lnTo>
                <a:cubicBezTo>
                  <a:pt x="8604" y="6928"/>
                  <a:pt x="8481" y="6873"/>
                  <a:pt x="8345" y="6873"/>
                </a:cubicBezTo>
                <a:cubicBezTo>
                  <a:pt x="8175" y="6873"/>
                  <a:pt x="8033" y="6965"/>
                  <a:pt x="7945" y="7097"/>
                </a:cubicBezTo>
                <a:lnTo>
                  <a:pt x="7937" y="7091"/>
                </a:lnTo>
                <a:lnTo>
                  <a:pt x="4010" y="12982"/>
                </a:lnTo>
                <a:lnTo>
                  <a:pt x="4017" y="12988"/>
                </a:lnTo>
                <a:cubicBezTo>
                  <a:pt x="3965" y="13066"/>
                  <a:pt x="3927" y="13154"/>
                  <a:pt x="3927" y="13255"/>
                </a:cubicBezTo>
                <a:cubicBezTo>
                  <a:pt x="3927" y="13526"/>
                  <a:pt x="4147" y="13745"/>
                  <a:pt x="4418" y="13745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3" name="Shape 2630"/>
          <p:cNvSpPr/>
          <p:nvPr/>
        </p:nvSpPr>
        <p:spPr>
          <a:xfrm>
            <a:off x="16195615" y="3338155"/>
            <a:ext cx="626920" cy="6272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9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781930549"/>
              </p:ext>
            </p:extLst>
          </p:nvPr>
        </p:nvGraphicFramePr>
        <p:xfrm>
          <a:off x="1828800" y="2743201"/>
          <a:ext cx="16459200" cy="4987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Rectangle 2"/>
          <p:cNvSpPr/>
          <p:nvPr/>
        </p:nvSpPr>
        <p:spPr>
          <a:xfrm>
            <a:off x="1845422" y="8412478"/>
            <a:ext cx="2743203" cy="7315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270266" y="8412478"/>
            <a:ext cx="2743203" cy="731520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695110" y="8412478"/>
            <a:ext cx="2743203" cy="731520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2119954" y="8412478"/>
            <a:ext cx="2743203" cy="731520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544797" y="8412478"/>
            <a:ext cx="2743203" cy="731520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$18,520,500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2094" y="689341"/>
            <a:ext cx="58126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1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0000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3" grpId="0" animBg="1"/>
          <p:bldP spid="4" grpId="0" animBg="1"/>
          <p:bldP spid="5" grpId="0" animBg="1"/>
          <p:bldP spid="6" grpId="0" animBg="1"/>
          <p:bldP spid="7" grpId="0" animBg="1"/>
        </p:bldLst>
      </p:timing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Reds"/>
          <p:cNvGraphicFramePr/>
          <p:nvPr>
            <p:extLst>
              <p:ext uri="{D42A27DB-BD31-4B8C-83A1-F6EECF244321}">
                <p14:modId xmlns:p14="http://schemas.microsoft.com/office/powerpoint/2010/main" val="3919801564"/>
              </p:ext>
            </p:extLst>
          </p:nvPr>
        </p:nvGraphicFramePr>
        <p:xfrm>
          <a:off x="1396537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Freeform 2"/>
          <p:cNvSpPr/>
          <p:nvPr/>
        </p:nvSpPr>
        <p:spPr>
          <a:xfrm>
            <a:off x="164435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3"/>
          <p:cNvSpPr/>
          <p:nvPr/>
        </p:nvSpPr>
        <p:spPr>
          <a:xfrm>
            <a:off x="2420211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3196064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/>
          <p:nvPr/>
        </p:nvSpPr>
        <p:spPr>
          <a:xfrm>
            <a:off x="3971918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" name="Chart Reds"/>
          <p:cNvGraphicFramePr/>
          <p:nvPr>
            <p:extLst>
              <p:ext uri="{D42A27DB-BD31-4B8C-83A1-F6EECF244321}">
                <p14:modId xmlns:p14="http://schemas.microsoft.com/office/powerpoint/2010/main" val="3280700936"/>
              </p:ext>
            </p:extLst>
          </p:nvPr>
        </p:nvGraphicFramePr>
        <p:xfrm>
          <a:off x="5960629" y="1921651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Freeform 7"/>
          <p:cNvSpPr/>
          <p:nvPr/>
        </p:nvSpPr>
        <p:spPr>
          <a:xfrm>
            <a:off x="620845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>
            <a:off x="6984303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7760156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/>
          <p:cNvSpPr/>
          <p:nvPr/>
        </p:nvSpPr>
        <p:spPr>
          <a:xfrm>
            <a:off x="8536010" y="1399365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2" name="Chart Reds"/>
          <p:cNvGraphicFramePr/>
          <p:nvPr>
            <p:extLst>
              <p:ext uri="{D42A27DB-BD31-4B8C-83A1-F6EECF244321}">
                <p14:modId xmlns:p14="http://schemas.microsoft.com/office/powerpoint/2010/main" val="3874126327"/>
              </p:ext>
            </p:extLst>
          </p:nvPr>
        </p:nvGraphicFramePr>
        <p:xfrm>
          <a:off x="10524721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Freeform 12"/>
          <p:cNvSpPr/>
          <p:nvPr/>
        </p:nvSpPr>
        <p:spPr>
          <a:xfrm>
            <a:off x="1077254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11548395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reeform 14"/>
          <p:cNvSpPr/>
          <p:nvPr/>
        </p:nvSpPr>
        <p:spPr>
          <a:xfrm>
            <a:off x="12324248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13100102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" name="Chart Reds"/>
          <p:cNvGraphicFramePr/>
          <p:nvPr>
            <p:extLst>
              <p:ext uri="{D42A27DB-BD31-4B8C-83A1-F6EECF244321}">
                <p14:modId xmlns:p14="http://schemas.microsoft.com/office/powerpoint/2010/main" val="286415541"/>
              </p:ext>
            </p:extLst>
          </p:nvPr>
        </p:nvGraphicFramePr>
        <p:xfrm>
          <a:off x="15088812" y="1860010"/>
          <a:ext cx="3524596" cy="59685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" name="Freeform 17"/>
          <p:cNvSpPr/>
          <p:nvPr/>
        </p:nvSpPr>
        <p:spPr>
          <a:xfrm>
            <a:off x="1533663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16112486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16888339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17664193" y="1337724"/>
            <a:ext cx="714895" cy="5968538"/>
          </a:xfrm>
          <a:custGeom>
            <a:avLst/>
            <a:gdLst>
              <a:gd name="connsiteX0" fmla="*/ 279862 w 714895"/>
              <a:gd name="connsiteY0" fmla="*/ 5611099 h 5968538"/>
              <a:gd name="connsiteX1" fmla="*/ 241069 w 714895"/>
              <a:gd name="connsiteY1" fmla="*/ 5649892 h 5968538"/>
              <a:gd name="connsiteX2" fmla="*/ 241069 w 714895"/>
              <a:gd name="connsiteY2" fmla="*/ 5805062 h 5968538"/>
              <a:gd name="connsiteX3" fmla="*/ 279862 w 714895"/>
              <a:gd name="connsiteY3" fmla="*/ 5843855 h 5968538"/>
              <a:gd name="connsiteX4" fmla="*/ 435032 w 714895"/>
              <a:gd name="connsiteY4" fmla="*/ 5843855 h 5968538"/>
              <a:gd name="connsiteX5" fmla="*/ 473825 w 714895"/>
              <a:gd name="connsiteY5" fmla="*/ 5805062 h 5968538"/>
              <a:gd name="connsiteX6" fmla="*/ 473825 w 714895"/>
              <a:gd name="connsiteY6" fmla="*/ 5649892 h 5968538"/>
              <a:gd name="connsiteX7" fmla="*/ 435032 w 714895"/>
              <a:gd name="connsiteY7" fmla="*/ 5611099 h 5968538"/>
              <a:gd name="connsiteX8" fmla="*/ 279862 w 714895"/>
              <a:gd name="connsiteY8" fmla="*/ 5245338 h 5968538"/>
              <a:gd name="connsiteX9" fmla="*/ 241069 w 714895"/>
              <a:gd name="connsiteY9" fmla="*/ 5284131 h 5968538"/>
              <a:gd name="connsiteX10" fmla="*/ 241069 w 714895"/>
              <a:gd name="connsiteY10" fmla="*/ 5439301 h 5968538"/>
              <a:gd name="connsiteX11" fmla="*/ 279862 w 714895"/>
              <a:gd name="connsiteY11" fmla="*/ 5478094 h 5968538"/>
              <a:gd name="connsiteX12" fmla="*/ 435032 w 714895"/>
              <a:gd name="connsiteY12" fmla="*/ 5478094 h 5968538"/>
              <a:gd name="connsiteX13" fmla="*/ 473825 w 714895"/>
              <a:gd name="connsiteY13" fmla="*/ 5439301 h 5968538"/>
              <a:gd name="connsiteX14" fmla="*/ 473825 w 714895"/>
              <a:gd name="connsiteY14" fmla="*/ 5284131 h 5968538"/>
              <a:gd name="connsiteX15" fmla="*/ 435032 w 714895"/>
              <a:gd name="connsiteY15" fmla="*/ 5245338 h 5968538"/>
              <a:gd name="connsiteX16" fmla="*/ 279862 w 714895"/>
              <a:gd name="connsiteY16" fmla="*/ 4879577 h 5968538"/>
              <a:gd name="connsiteX17" fmla="*/ 241069 w 714895"/>
              <a:gd name="connsiteY17" fmla="*/ 4918370 h 5968538"/>
              <a:gd name="connsiteX18" fmla="*/ 241069 w 714895"/>
              <a:gd name="connsiteY18" fmla="*/ 5073540 h 5968538"/>
              <a:gd name="connsiteX19" fmla="*/ 279862 w 714895"/>
              <a:gd name="connsiteY19" fmla="*/ 5112333 h 5968538"/>
              <a:gd name="connsiteX20" fmla="*/ 435032 w 714895"/>
              <a:gd name="connsiteY20" fmla="*/ 5112333 h 5968538"/>
              <a:gd name="connsiteX21" fmla="*/ 473825 w 714895"/>
              <a:gd name="connsiteY21" fmla="*/ 5073540 h 5968538"/>
              <a:gd name="connsiteX22" fmla="*/ 473825 w 714895"/>
              <a:gd name="connsiteY22" fmla="*/ 4918370 h 5968538"/>
              <a:gd name="connsiteX23" fmla="*/ 435032 w 714895"/>
              <a:gd name="connsiteY23" fmla="*/ 4879577 h 5968538"/>
              <a:gd name="connsiteX24" fmla="*/ 279862 w 714895"/>
              <a:gd name="connsiteY24" fmla="*/ 4513816 h 5968538"/>
              <a:gd name="connsiteX25" fmla="*/ 241069 w 714895"/>
              <a:gd name="connsiteY25" fmla="*/ 4552609 h 5968538"/>
              <a:gd name="connsiteX26" fmla="*/ 241069 w 714895"/>
              <a:gd name="connsiteY26" fmla="*/ 4707779 h 5968538"/>
              <a:gd name="connsiteX27" fmla="*/ 279862 w 714895"/>
              <a:gd name="connsiteY27" fmla="*/ 4746572 h 5968538"/>
              <a:gd name="connsiteX28" fmla="*/ 435032 w 714895"/>
              <a:gd name="connsiteY28" fmla="*/ 4746572 h 5968538"/>
              <a:gd name="connsiteX29" fmla="*/ 473825 w 714895"/>
              <a:gd name="connsiteY29" fmla="*/ 4707779 h 5968538"/>
              <a:gd name="connsiteX30" fmla="*/ 473825 w 714895"/>
              <a:gd name="connsiteY30" fmla="*/ 4552609 h 5968538"/>
              <a:gd name="connsiteX31" fmla="*/ 435032 w 714895"/>
              <a:gd name="connsiteY31" fmla="*/ 4513816 h 5968538"/>
              <a:gd name="connsiteX32" fmla="*/ 279862 w 714895"/>
              <a:gd name="connsiteY32" fmla="*/ 4148055 h 5968538"/>
              <a:gd name="connsiteX33" fmla="*/ 241069 w 714895"/>
              <a:gd name="connsiteY33" fmla="*/ 4186848 h 5968538"/>
              <a:gd name="connsiteX34" fmla="*/ 241069 w 714895"/>
              <a:gd name="connsiteY34" fmla="*/ 4342018 h 5968538"/>
              <a:gd name="connsiteX35" fmla="*/ 279862 w 714895"/>
              <a:gd name="connsiteY35" fmla="*/ 4380811 h 5968538"/>
              <a:gd name="connsiteX36" fmla="*/ 435032 w 714895"/>
              <a:gd name="connsiteY36" fmla="*/ 4380811 h 5968538"/>
              <a:gd name="connsiteX37" fmla="*/ 473825 w 714895"/>
              <a:gd name="connsiteY37" fmla="*/ 4342018 h 5968538"/>
              <a:gd name="connsiteX38" fmla="*/ 473825 w 714895"/>
              <a:gd name="connsiteY38" fmla="*/ 4186848 h 5968538"/>
              <a:gd name="connsiteX39" fmla="*/ 435032 w 714895"/>
              <a:gd name="connsiteY39" fmla="*/ 4148055 h 5968538"/>
              <a:gd name="connsiteX40" fmla="*/ 279862 w 714895"/>
              <a:gd name="connsiteY40" fmla="*/ 3782294 h 5968538"/>
              <a:gd name="connsiteX41" fmla="*/ 241069 w 714895"/>
              <a:gd name="connsiteY41" fmla="*/ 3821087 h 5968538"/>
              <a:gd name="connsiteX42" fmla="*/ 241069 w 714895"/>
              <a:gd name="connsiteY42" fmla="*/ 3976257 h 5968538"/>
              <a:gd name="connsiteX43" fmla="*/ 279862 w 714895"/>
              <a:gd name="connsiteY43" fmla="*/ 4015050 h 5968538"/>
              <a:gd name="connsiteX44" fmla="*/ 435032 w 714895"/>
              <a:gd name="connsiteY44" fmla="*/ 4015050 h 5968538"/>
              <a:gd name="connsiteX45" fmla="*/ 473825 w 714895"/>
              <a:gd name="connsiteY45" fmla="*/ 3976257 h 5968538"/>
              <a:gd name="connsiteX46" fmla="*/ 473825 w 714895"/>
              <a:gd name="connsiteY46" fmla="*/ 3821087 h 5968538"/>
              <a:gd name="connsiteX47" fmla="*/ 435032 w 714895"/>
              <a:gd name="connsiteY47" fmla="*/ 3782294 h 5968538"/>
              <a:gd name="connsiteX48" fmla="*/ 279862 w 714895"/>
              <a:gd name="connsiteY48" fmla="*/ 3416533 h 5968538"/>
              <a:gd name="connsiteX49" fmla="*/ 241069 w 714895"/>
              <a:gd name="connsiteY49" fmla="*/ 3455326 h 5968538"/>
              <a:gd name="connsiteX50" fmla="*/ 241069 w 714895"/>
              <a:gd name="connsiteY50" fmla="*/ 3610496 h 5968538"/>
              <a:gd name="connsiteX51" fmla="*/ 279862 w 714895"/>
              <a:gd name="connsiteY51" fmla="*/ 3649289 h 5968538"/>
              <a:gd name="connsiteX52" fmla="*/ 435032 w 714895"/>
              <a:gd name="connsiteY52" fmla="*/ 3649289 h 5968538"/>
              <a:gd name="connsiteX53" fmla="*/ 473825 w 714895"/>
              <a:gd name="connsiteY53" fmla="*/ 3610496 h 5968538"/>
              <a:gd name="connsiteX54" fmla="*/ 473825 w 714895"/>
              <a:gd name="connsiteY54" fmla="*/ 3455326 h 5968538"/>
              <a:gd name="connsiteX55" fmla="*/ 435032 w 714895"/>
              <a:gd name="connsiteY55" fmla="*/ 3416533 h 5968538"/>
              <a:gd name="connsiteX56" fmla="*/ 279862 w 714895"/>
              <a:gd name="connsiteY56" fmla="*/ 3050772 h 5968538"/>
              <a:gd name="connsiteX57" fmla="*/ 241069 w 714895"/>
              <a:gd name="connsiteY57" fmla="*/ 3089565 h 5968538"/>
              <a:gd name="connsiteX58" fmla="*/ 241069 w 714895"/>
              <a:gd name="connsiteY58" fmla="*/ 3244735 h 5968538"/>
              <a:gd name="connsiteX59" fmla="*/ 279862 w 714895"/>
              <a:gd name="connsiteY59" fmla="*/ 3283528 h 5968538"/>
              <a:gd name="connsiteX60" fmla="*/ 435032 w 714895"/>
              <a:gd name="connsiteY60" fmla="*/ 3283528 h 5968538"/>
              <a:gd name="connsiteX61" fmla="*/ 473825 w 714895"/>
              <a:gd name="connsiteY61" fmla="*/ 3244735 h 5968538"/>
              <a:gd name="connsiteX62" fmla="*/ 473825 w 714895"/>
              <a:gd name="connsiteY62" fmla="*/ 3089565 h 5968538"/>
              <a:gd name="connsiteX63" fmla="*/ 435032 w 714895"/>
              <a:gd name="connsiteY63" fmla="*/ 3050772 h 5968538"/>
              <a:gd name="connsiteX64" fmla="*/ 279862 w 714895"/>
              <a:gd name="connsiteY64" fmla="*/ 2685011 h 5968538"/>
              <a:gd name="connsiteX65" fmla="*/ 241069 w 714895"/>
              <a:gd name="connsiteY65" fmla="*/ 2723804 h 5968538"/>
              <a:gd name="connsiteX66" fmla="*/ 241069 w 714895"/>
              <a:gd name="connsiteY66" fmla="*/ 2878974 h 5968538"/>
              <a:gd name="connsiteX67" fmla="*/ 279862 w 714895"/>
              <a:gd name="connsiteY67" fmla="*/ 2917767 h 5968538"/>
              <a:gd name="connsiteX68" fmla="*/ 435032 w 714895"/>
              <a:gd name="connsiteY68" fmla="*/ 2917767 h 5968538"/>
              <a:gd name="connsiteX69" fmla="*/ 473825 w 714895"/>
              <a:gd name="connsiteY69" fmla="*/ 2878974 h 5968538"/>
              <a:gd name="connsiteX70" fmla="*/ 473825 w 714895"/>
              <a:gd name="connsiteY70" fmla="*/ 2723804 h 5968538"/>
              <a:gd name="connsiteX71" fmla="*/ 435032 w 714895"/>
              <a:gd name="connsiteY71" fmla="*/ 2685011 h 5968538"/>
              <a:gd name="connsiteX72" fmla="*/ 279862 w 714895"/>
              <a:gd name="connsiteY72" fmla="*/ 2319250 h 5968538"/>
              <a:gd name="connsiteX73" fmla="*/ 241069 w 714895"/>
              <a:gd name="connsiteY73" fmla="*/ 2358043 h 5968538"/>
              <a:gd name="connsiteX74" fmla="*/ 241069 w 714895"/>
              <a:gd name="connsiteY74" fmla="*/ 2513213 h 5968538"/>
              <a:gd name="connsiteX75" fmla="*/ 279862 w 714895"/>
              <a:gd name="connsiteY75" fmla="*/ 2552006 h 5968538"/>
              <a:gd name="connsiteX76" fmla="*/ 435032 w 714895"/>
              <a:gd name="connsiteY76" fmla="*/ 2552006 h 5968538"/>
              <a:gd name="connsiteX77" fmla="*/ 473825 w 714895"/>
              <a:gd name="connsiteY77" fmla="*/ 2513213 h 5968538"/>
              <a:gd name="connsiteX78" fmla="*/ 473825 w 714895"/>
              <a:gd name="connsiteY78" fmla="*/ 2358043 h 5968538"/>
              <a:gd name="connsiteX79" fmla="*/ 435032 w 714895"/>
              <a:gd name="connsiteY79" fmla="*/ 2319250 h 5968538"/>
              <a:gd name="connsiteX80" fmla="*/ 279862 w 714895"/>
              <a:gd name="connsiteY80" fmla="*/ 1953489 h 5968538"/>
              <a:gd name="connsiteX81" fmla="*/ 241069 w 714895"/>
              <a:gd name="connsiteY81" fmla="*/ 1992282 h 5968538"/>
              <a:gd name="connsiteX82" fmla="*/ 241069 w 714895"/>
              <a:gd name="connsiteY82" fmla="*/ 2147452 h 5968538"/>
              <a:gd name="connsiteX83" fmla="*/ 279862 w 714895"/>
              <a:gd name="connsiteY83" fmla="*/ 2186245 h 5968538"/>
              <a:gd name="connsiteX84" fmla="*/ 435032 w 714895"/>
              <a:gd name="connsiteY84" fmla="*/ 2186245 h 5968538"/>
              <a:gd name="connsiteX85" fmla="*/ 473825 w 714895"/>
              <a:gd name="connsiteY85" fmla="*/ 2147452 h 5968538"/>
              <a:gd name="connsiteX86" fmla="*/ 473825 w 714895"/>
              <a:gd name="connsiteY86" fmla="*/ 1992282 h 5968538"/>
              <a:gd name="connsiteX87" fmla="*/ 435032 w 714895"/>
              <a:gd name="connsiteY87" fmla="*/ 1953489 h 5968538"/>
              <a:gd name="connsiteX88" fmla="*/ 279862 w 714895"/>
              <a:gd name="connsiteY88" fmla="*/ 1587728 h 5968538"/>
              <a:gd name="connsiteX89" fmla="*/ 241069 w 714895"/>
              <a:gd name="connsiteY89" fmla="*/ 1626521 h 5968538"/>
              <a:gd name="connsiteX90" fmla="*/ 241069 w 714895"/>
              <a:gd name="connsiteY90" fmla="*/ 1781691 h 5968538"/>
              <a:gd name="connsiteX91" fmla="*/ 279862 w 714895"/>
              <a:gd name="connsiteY91" fmla="*/ 1820484 h 5968538"/>
              <a:gd name="connsiteX92" fmla="*/ 435032 w 714895"/>
              <a:gd name="connsiteY92" fmla="*/ 1820484 h 5968538"/>
              <a:gd name="connsiteX93" fmla="*/ 473825 w 714895"/>
              <a:gd name="connsiteY93" fmla="*/ 1781691 h 5968538"/>
              <a:gd name="connsiteX94" fmla="*/ 473825 w 714895"/>
              <a:gd name="connsiteY94" fmla="*/ 1626521 h 5968538"/>
              <a:gd name="connsiteX95" fmla="*/ 435032 w 714895"/>
              <a:gd name="connsiteY95" fmla="*/ 1587728 h 5968538"/>
              <a:gd name="connsiteX96" fmla="*/ 279862 w 714895"/>
              <a:gd name="connsiteY96" fmla="*/ 1221967 h 5968538"/>
              <a:gd name="connsiteX97" fmla="*/ 241069 w 714895"/>
              <a:gd name="connsiteY97" fmla="*/ 1260760 h 5968538"/>
              <a:gd name="connsiteX98" fmla="*/ 241069 w 714895"/>
              <a:gd name="connsiteY98" fmla="*/ 1415930 h 5968538"/>
              <a:gd name="connsiteX99" fmla="*/ 279862 w 714895"/>
              <a:gd name="connsiteY99" fmla="*/ 1454723 h 5968538"/>
              <a:gd name="connsiteX100" fmla="*/ 435032 w 714895"/>
              <a:gd name="connsiteY100" fmla="*/ 1454723 h 5968538"/>
              <a:gd name="connsiteX101" fmla="*/ 473825 w 714895"/>
              <a:gd name="connsiteY101" fmla="*/ 1415930 h 5968538"/>
              <a:gd name="connsiteX102" fmla="*/ 473825 w 714895"/>
              <a:gd name="connsiteY102" fmla="*/ 1260760 h 5968538"/>
              <a:gd name="connsiteX103" fmla="*/ 435032 w 714895"/>
              <a:gd name="connsiteY103" fmla="*/ 1221967 h 5968538"/>
              <a:gd name="connsiteX104" fmla="*/ 279862 w 714895"/>
              <a:gd name="connsiteY104" fmla="*/ 856206 h 5968538"/>
              <a:gd name="connsiteX105" fmla="*/ 241069 w 714895"/>
              <a:gd name="connsiteY105" fmla="*/ 894999 h 5968538"/>
              <a:gd name="connsiteX106" fmla="*/ 241069 w 714895"/>
              <a:gd name="connsiteY106" fmla="*/ 1050169 h 5968538"/>
              <a:gd name="connsiteX107" fmla="*/ 279862 w 714895"/>
              <a:gd name="connsiteY107" fmla="*/ 1088962 h 5968538"/>
              <a:gd name="connsiteX108" fmla="*/ 435032 w 714895"/>
              <a:gd name="connsiteY108" fmla="*/ 1088962 h 5968538"/>
              <a:gd name="connsiteX109" fmla="*/ 473825 w 714895"/>
              <a:gd name="connsiteY109" fmla="*/ 1050169 h 5968538"/>
              <a:gd name="connsiteX110" fmla="*/ 473825 w 714895"/>
              <a:gd name="connsiteY110" fmla="*/ 894999 h 5968538"/>
              <a:gd name="connsiteX111" fmla="*/ 435032 w 714895"/>
              <a:gd name="connsiteY111" fmla="*/ 856206 h 5968538"/>
              <a:gd name="connsiteX112" fmla="*/ 279862 w 714895"/>
              <a:gd name="connsiteY112" fmla="*/ 490445 h 5968538"/>
              <a:gd name="connsiteX113" fmla="*/ 241069 w 714895"/>
              <a:gd name="connsiteY113" fmla="*/ 529238 h 5968538"/>
              <a:gd name="connsiteX114" fmla="*/ 241069 w 714895"/>
              <a:gd name="connsiteY114" fmla="*/ 684408 h 5968538"/>
              <a:gd name="connsiteX115" fmla="*/ 279862 w 714895"/>
              <a:gd name="connsiteY115" fmla="*/ 723201 h 5968538"/>
              <a:gd name="connsiteX116" fmla="*/ 435032 w 714895"/>
              <a:gd name="connsiteY116" fmla="*/ 723201 h 5968538"/>
              <a:gd name="connsiteX117" fmla="*/ 473825 w 714895"/>
              <a:gd name="connsiteY117" fmla="*/ 684408 h 5968538"/>
              <a:gd name="connsiteX118" fmla="*/ 473825 w 714895"/>
              <a:gd name="connsiteY118" fmla="*/ 529238 h 5968538"/>
              <a:gd name="connsiteX119" fmla="*/ 435032 w 714895"/>
              <a:gd name="connsiteY119" fmla="*/ 490445 h 5968538"/>
              <a:gd name="connsiteX120" fmla="*/ 279862 w 714895"/>
              <a:gd name="connsiteY120" fmla="*/ 124684 h 5968538"/>
              <a:gd name="connsiteX121" fmla="*/ 241069 w 714895"/>
              <a:gd name="connsiteY121" fmla="*/ 163477 h 5968538"/>
              <a:gd name="connsiteX122" fmla="*/ 241069 w 714895"/>
              <a:gd name="connsiteY122" fmla="*/ 318647 h 5968538"/>
              <a:gd name="connsiteX123" fmla="*/ 279862 w 714895"/>
              <a:gd name="connsiteY123" fmla="*/ 357440 h 5968538"/>
              <a:gd name="connsiteX124" fmla="*/ 435032 w 714895"/>
              <a:gd name="connsiteY124" fmla="*/ 357440 h 5968538"/>
              <a:gd name="connsiteX125" fmla="*/ 473825 w 714895"/>
              <a:gd name="connsiteY125" fmla="*/ 318647 h 5968538"/>
              <a:gd name="connsiteX126" fmla="*/ 473825 w 714895"/>
              <a:gd name="connsiteY126" fmla="*/ 163477 h 5968538"/>
              <a:gd name="connsiteX127" fmla="*/ 435032 w 714895"/>
              <a:gd name="connsiteY127" fmla="*/ 124684 h 5968538"/>
              <a:gd name="connsiteX128" fmla="*/ 0 w 714895"/>
              <a:gd name="connsiteY128" fmla="*/ 0 h 5968538"/>
              <a:gd name="connsiteX129" fmla="*/ 714895 w 714895"/>
              <a:gd name="connsiteY129" fmla="*/ 0 h 5968538"/>
              <a:gd name="connsiteX130" fmla="*/ 714895 w 714895"/>
              <a:gd name="connsiteY130" fmla="*/ 5968538 h 5968538"/>
              <a:gd name="connsiteX131" fmla="*/ 0 w 714895"/>
              <a:gd name="connsiteY131" fmla="*/ 5968538 h 596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714895" h="5968538">
                <a:moveTo>
                  <a:pt x="279862" y="5611099"/>
                </a:moveTo>
                <a:cubicBezTo>
                  <a:pt x="258437" y="5611099"/>
                  <a:pt x="241069" y="5628467"/>
                  <a:pt x="241069" y="5649892"/>
                </a:cubicBezTo>
                <a:lnTo>
                  <a:pt x="241069" y="5805062"/>
                </a:lnTo>
                <a:cubicBezTo>
                  <a:pt x="241069" y="5826487"/>
                  <a:pt x="258437" y="5843855"/>
                  <a:pt x="279862" y="5843855"/>
                </a:cubicBezTo>
                <a:lnTo>
                  <a:pt x="435032" y="5843855"/>
                </a:lnTo>
                <a:cubicBezTo>
                  <a:pt x="456457" y="5843855"/>
                  <a:pt x="473825" y="5826487"/>
                  <a:pt x="473825" y="5805062"/>
                </a:cubicBezTo>
                <a:lnTo>
                  <a:pt x="473825" y="5649892"/>
                </a:lnTo>
                <a:cubicBezTo>
                  <a:pt x="473825" y="5628467"/>
                  <a:pt x="456457" y="5611099"/>
                  <a:pt x="435032" y="5611099"/>
                </a:cubicBezTo>
                <a:close/>
                <a:moveTo>
                  <a:pt x="279862" y="5245338"/>
                </a:moveTo>
                <a:cubicBezTo>
                  <a:pt x="258437" y="5245338"/>
                  <a:pt x="241069" y="5262706"/>
                  <a:pt x="241069" y="5284131"/>
                </a:cubicBezTo>
                <a:lnTo>
                  <a:pt x="241069" y="5439301"/>
                </a:lnTo>
                <a:cubicBezTo>
                  <a:pt x="241069" y="5460726"/>
                  <a:pt x="258437" y="5478094"/>
                  <a:pt x="279862" y="5478094"/>
                </a:cubicBezTo>
                <a:lnTo>
                  <a:pt x="435032" y="5478094"/>
                </a:lnTo>
                <a:cubicBezTo>
                  <a:pt x="456457" y="5478094"/>
                  <a:pt x="473825" y="5460726"/>
                  <a:pt x="473825" y="5439301"/>
                </a:cubicBezTo>
                <a:lnTo>
                  <a:pt x="473825" y="5284131"/>
                </a:lnTo>
                <a:cubicBezTo>
                  <a:pt x="473825" y="5262706"/>
                  <a:pt x="456457" y="5245338"/>
                  <a:pt x="435032" y="5245338"/>
                </a:cubicBezTo>
                <a:close/>
                <a:moveTo>
                  <a:pt x="279862" y="4879577"/>
                </a:moveTo>
                <a:cubicBezTo>
                  <a:pt x="258437" y="4879577"/>
                  <a:pt x="241069" y="4896945"/>
                  <a:pt x="241069" y="4918370"/>
                </a:cubicBezTo>
                <a:lnTo>
                  <a:pt x="241069" y="5073540"/>
                </a:lnTo>
                <a:cubicBezTo>
                  <a:pt x="241069" y="5094965"/>
                  <a:pt x="258437" y="5112333"/>
                  <a:pt x="279862" y="5112333"/>
                </a:cubicBezTo>
                <a:lnTo>
                  <a:pt x="435032" y="5112333"/>
                </a:lnTo>
                <a:cubicBezTo>
                  <a:pt x="456457" y="5112333"/>
                  <a:pt x="473825" y="5094965"/>
                  <a:pt x="473825" y="5073540"/>
                </a:cubicBezTo>
                <a:lnTo>
                  <a:pt x="473825" y="4918370"/>
                </a:lnTo>
                <a:cubicBezTo>
                  <a:pt x="473825" y="4896945"/>
                  <a:pt x="456457" y="4879577"/>
                  <a:pt x="435032" y="4879577"/>
                </a:cubicBezTo>
                <a:close/>
                <a:moveTo>
                  <a:pt x="279862" y="4513816"/>
                </a:moveTo>
                <a:cubicBezTo>
                  <a:pt x="258437" y="4513816"/>
                  <a:pt x="241069" y="4531184"/>
                  <a:pt x="241069" y="4552609"/>
                </a:cubicBezTo>
                <a:lnTo>
                  <a:pt x="241069" y="4707779"/>
                </a:lnTo>
                <a:cubicBezTo>
                  <a:pt x="241069" y="4729204"/>
                  <a:pt x="258437" y="4746572"/>
                  <a:pt x="279862" y="4746572"/>
                </a:cubicBezTo>
                <a:lnTo>
                  <a:pt x="435032" y="4746572"/>
                </a:lnTo>
                <a:cubicBezTo>
                  <a:pt x="456457" y="4746572"/>
                  <a:pt x="473825" y="4729204"/>
                  <a:pt x="473825" y="4707779"/>
                </a:cubicBezTo>
                <a:lnTo>
                  <a:pt x="473825" y="4552609"/>
                </a:lnTo>
                <a:cubicBezTo>
                  <a:pt x="473825" y="4531184"/>
                  <a:pt x="456457" y="4513816"/>
                  <a:pt x="435032" y="4513816"/>
                </a:cubicBezTo>
                <a:close/>
                <a:moveTo>
                  <a:pt x="279862" y="4148055"/>
                </a:moveTo>
                <a:cubicBezTo>
                  <a:pt x="258437" y="4148055"/>
                  <a:pt x="241069" y="4165423"/>
                  <a:pt x="241069" y="4186848"/>
                </a:cubicBezTo>
                <a:lnTo>
                  <a:pt x="241069" y="4342018"/>
                </a:lnTo>
                <a:cubicBezTo>
                  <a:pt x="241069" y="4363443"/>
                  <a:pt x="258437" y="4380811"/>
                  <a:pt x="279862" y="4380811"/>
                </a:cubicBezTo>
                <a:lnTo>
                  <a:pt x="435032" y="4380811"/>
                </a:lnTo>
                <a:cubicBezTo>
                  <a:pt x="456457" y="4380811"/>
                  <a:pt x="473825" y="4363443"/>
                  <a:pt x="473825" y="4342018"/>
                </a:cubicBezTo>
                <a:lnTo>
                  <a:pt x="473825" y="4186848"/>
                </a:lnTo>
                <a:cubicBezTo>
                  <a:pt x="473825" y="4165423"/>
                  <a:pt x="456457" y="4148055"/>
                  <a:pt x="435032" y="4148055"/>
                </a:cubicBezTo>
                <a:close/>
                <a:moveTo>
                  <a:pt x="279862" y="3782294"/>
                </a:moveTo>
                <a:cubicBezTo>
                  <a:pt x="258437" y="3782294"/>
                  <a:pt x="241069" y="3799662"/>
                  <a:pt x="241069" y="3821087"/>
                </a:cubicBezTo>
                <a:lnTo>
                  <a:pt x="241069" y="3976257"/>
                </a:lnTo>
                <a:cubicBezTo>
                  <a:pt x="241069" y="3997682"/>
                  <a:pt x="258437" y="4015050"/>
                  <a:pt x="279862" y="4015050"/>
                </a:cubicBezTo>
                <a:lnTo>
                  <a:pt x="435032" y="4015050"/>
                </a:lnTo>
                <a:cubicBezTo>
                  <a:pt x="456457" y="4015050"/>
                  <a:pt x="473825" y="3997682"/>
                  <a:pt x="473825" y="3976257"/>
                </a:cubicBezTo>
                <a:lnTo>
                  <a:pt x="473825" y="3821087"/>
                </a:lnTo>
                <a:cubicBezTo>
                  <a:pt x="473825" y="3799662"/>
                  <a:pt x="456457" y="3782294"/>
                  <a:pt x="435032" y="3782294"/>
                </a:cubicBezTo>
                <a:close/>
                <a:moveTo>
                  <a:pt x="279862" y="3416533"/>
                </a:moveTo>
                <a:cubicBezTo>
                  <a:pt x="258437" y="3416533"/>
                  <a:pt x="241069" y="3433901"/>
                  <a:pt x="241069" y="3455326"/>
                </a:cubicBezTo>
                <a:lnTo>
                  <a:pt x="241069" y="3610496"/>
                </a:lnTo>
                <a:cubicBezTo>
                  <a:pt x="241069" y="3631921"/>
                  <a:pt x="258437" y="3649289"/>
                  <a:pt x="279862" y="3649289"/>
                </a:cubicBezTo>
                <a:lnTo>
                  <a:pt x="435032" y="3649289"/>
                </a:lnTo>
                <a:cubicBezTo>
                  <a:pt x="456457" y="3649289"/>
                  <a:pt x="473825" y="3631921"/>
                  <a:pt x="473825" y="3610496"/>
                </a:cubicBezTo>
                <a:lnTo>
                  <a:pt x="473825" y="3455326"/>
                </a:lnTo>
                <a:cubicBezTo>
                  <a:pt x="473825" y="3433901"/>
                  <a:pt x="456457" y="3416533"/>
                  <a:pt x="435032" y="3416533"/>
                </a:cubicBezTo>
                <a:close/>
                <a:moveTo>
                  <a:pt x="279862" y="3050772"/>
                </a:moveTo>
                <a:cubicBezTo>
                  <a:pt x="258437" y="3050772"/>
                  <a:pt x="241069" y="3068140"/>
                  <a:pt x="241069" y="3089565"/>
                </a:cubicBezTo>
                <a:lnTo>
                  <a:pt x="241069" y="3244735"/>
                </a:lnTo>
                <a:cubicBezTo>
                  <a:pt x="241069" y="3266160"/>
                  <a:pt x="258437" y="3283528"/>
                  <a:pt x="279862" y="3283528"/>
                </a:cubicBezTo>
                <a:lnTo>
                  <a:pt x="435032" y="3283528"/>
                </a:lnTo>
                <a:cubicBezTo>
                  <a:pt x="456457" y="3283528"/>
                  <a:pt x="473825" y="3266160"/>
                  <a:pt x="473825" y="3244735"/>
                </a:cubicBezTo>
                <a:lnTo>
                  <a:pt x="473825" y="3089565"/>
                </a:lnTo>
                <a:cubicBezTo>
                  <a:pt x="473825" y="3068140"/>
                  <a:pt x="456457" y="3050772"/>
                  <a:pt x="435032" y="3050772"/>
                </a:cubicBezTo>
                <a:close/>
                <a:moveTo>
                  <a:pt x="279862" y="2685011"/>
                </a:moveTo>
                <a:cubicBezTo>
                  <a:pt x="258437" y="2685011"/>
                  <a:pt x="241069" y="2702379"/>
                  <a:pt x="241069" y="2723804"/>
                </a:cubicBezTo>
                <a:lnTo>
                  <a:pt x="241069" y="2878974"/>
                </a:lnTo>
                <a:cubicBezTo>
                  <a:pt x="241069" y="2900399"/>
                  <a:pt x="258437" y="2917767"/>
                  <a:pt x="279862" y="2917767"/>
                </a:cubicBezTo>
                <a:lnTo>
                  <a:pt x="435032" y="2917767"/>
                </a:lnTo>
                <a:cubicBezTo>
                  <a:pt x="456457" y="2917767"/>
                  <a:pt x="473825" y="2900399"/>
                  <a:pt x="473825" y="2878974"/>
                </a:cubicBezTo>
                <a:lnTo>
                  <a:pt x="473825" y="2723804"/>
                </a:lnTo>
                <a:cubicBezTo>
                  <a:pt x="473825" y="2702379"/>
                  <a:pt x="456457" y="2685011"/>
                  <a:pt x="435032" y="2685011"/>
                </a:cubicBezTo>
                <a:close/>
                <a:moveTo>
                  <a:pt x="279862" y="2319250"/>
                </a:moveTo>
                <a:cubicBezTo>
                  <a:pt x="258437" y="2319250"/>
                  <a:pt x="241069" y="2336618"/>
                  <a:pt x="241069" y="2358043"/>
                </a:cubicBezTo>
                <a:lnTo>
                  <a:pt x="241069" y="2513213"/>
                </a:lnTo>
                <a:cubicBezTo>
                  <a:pt x="241069" y="2534638"/>
                  <a:pt x="258437" y="2552006"/>
                  <a:pt x="279862" y="2552006"/>
                </a:cubicBezTo>
                <a:lnTo>
                  <a:pt x="435032" y="2552006"/>
                </a:lnTo>
                <a:cubicBezTo>
                  <a:pt x="456457" y="2552006"/>
                  <a:pt x="473825" y="2534638"/>
                  <a:pt x="473825" y="2513213"/>
                </a:cubicBezTo>
                <a:lnTo>
                  <a:pt x="473825" y="2358043"/>
                </a:lnTo>
                <a:cubicBezTo>
                  <a:pt x="473825" y="2336618"/>
                  <a:pt x="456457" y="2319250"/>
                  <a:pt x="435032" y="2319250"/>
                </a:cubicBezTo>
                <a:close/>
                <a:moveTo>
                  <a:pt x="279862" y="1953489"/>
                </a:moveTo>
                <a:cubicBezTo>
                  <a:pt x="258437" y="1953489"/>
                  <a:pt x="241069" y="1970857"/>
                  <a:pt x="241069" y="1992282"/>
                </a:cubicBezTo>
                <a:lnTo>
                  <a:pt x="241069" y="2147452"/>
                </a:lnTo>
                <a:cubicBezTo>
                  <a:pt x="241069" y="2168877"/>
                  <a:pt x="258437" y="2186245"/>
                  <a:pt x="279862" y="2186245"/>
                </a:cubicBezTo>
                <a:lnTo>
                  <a:pt x="435032" y="2186245"/>
                </a:lnTo>
                <a:cubicBezTo>
                  <a:pt x="456457" y="2186245"/>
                  <a:pt x="473825" y="2168877"/>
                  <a:pt x="473825" y="2147452"/>
                </a:cubicBezTo>
                <a:lnTo>
                  <a:pt x="473825" y="1992282"/>
                </a:lnTo>
                <a:cubicBezTo>
                  <a:pt x="473825" y="1970857"/>
                  <a:pt x="456457" y="1953489"/>
                  <a:pt x="435032" y="1953489"/>
                </a:cubicBezTo>
                <a:close/>
                <a:moveTo>
                  <a:pt x="279862" y="1587728"/>
                </a:moveTo>
                <a:cubicBezTo>
                  <a:pt x="258437" y="1587728"/>
                  <a:pt x="241069" y="1605096"/>
                  <a:pt x="241069" y="1626521"/>
                </a:cubicBezTo>
                <a:lnTo>
                  <a:pt x="241069" y="1781691"/>
                </a:lnTo>
                <a:cubicBezTo>
                  <a:pt x="241069" y="1803116"/>
                  <a:pt x="258437" y="1820484"/>
                  <a:pt x="279862" y="1820484"/>
                </a:cubicBezTo>
                <a:lnTo>
                  <a:pt x="435032" y="1820484"/>
                </a:lnTo>
                <a:cubicBezTo>
                  <a:pt x="456457" y="1820484"/>
                  <a:pt x="473825" y="1803116"/>
                  <a:pt x="473825" y="1781691"/>
                </a:cubicBezTo>
                <a:lnTo>
                  <a:pt x="473825" y="1626521"/>
                </a:lnTo>
                <a:cubicBezTo>
                  <a:pt x="473825" y="1605096"/>
                  <a:pt x="456457" y="1587728"/>
                  <a:pt x="435032" y="1587728"/>
                </a:cubicBezTo>
                <a:close/>
                <a:moveTo>
                  <a:pt x="279862" y="1221967"/>
                </a:moveTo>
                <a:cubicBezTo>
                  <a:pt x="258437" y="1221967"/>
                  <a:pt x="241069" y="1239335"/>
                  <a:pt x="241069" y="1260760"/>
                </a:cubicBezTo>
                <a:lnTo>
                  <a:pt x="241069" y="1415930"/>
                </a:lnTo>
                <a:cubicBezTo>
                  <a:pt x="241069" y="1437355"/>
                  <a:pt x="258437" y="1454723"/>
                  <a:pt x="279862" y="1454723"/>
                </a:cubicBezTo>
                <a:lnTo>
                  <a:pt x="435032" y="1454723"/>
                </a:lnTo>
                <a:cubicBezTo>
                  <a:pt x="456457" y="1454723"/>
                  <a:pt x="473825" y="1437355"/>
                  <a:pt x="473825" y="1415930"/>
                </a:cubicBezTo>
                <a:lnTo>
                  <a:pt x="473825" y="1260760"/>
                </a:lnTo>
                <a:cubicBezTo>
                  <a:pt x="473825" y="1239335"/>
                  <a:pt x="456457" y="1221967"/>
                  <a:pt x="435032" y="1221967"/>
                </a:cubicBezTo>
                <a:close/>
                <a:moveTo>
                  <a:pt x="279862" y="856206"/>
                </a:moveTo>
                <a:cubicBezTo>
                  <a:pt x="258437" y="856206"/>
                  <a:pt x="241069" y="873574"/>
                  <a:pt x="241069" y="894999"/>
                </a:cubicBezTo>
                <a:lnTo>
                  <a:pt x="241069" y="1050169"/>
                </a:lnTo>
                <a:cubicBezTo>
                  <a:pt x="241069" y="1071594"/>
                  <a:pt x="258437" y="1088962"/>
                  <a:pt x="279862" y="1088962"/>
                </a:cubicBezTo>
                <a:lnTo>
                  <a:pt x="435032" y="1088962"/>
                </a:lnTo>
                <a:cubicBezTo>
                  <a:pt x="456457" y="1088962"/>
                  <a:pt x="473825" y="1071594"/>
                  <a:pt x="473825" y="1050169"/>
                </a:cubicBezTo>
                <a:lnTo>
                  <a:pt x="473825" y="894999"/>
                </a:lnTo>
                <a:cubicBezTo>
                  <a:pt x="473825" y="873574"/>
                  <a:pt x="456457" y="856206"/>
                  <a:pt x="435032" y="856206"/>
                </a:cubicBezTo>
                <a:close/>
                <a:moveTo>
                  <a:pt x="279862" y="490445"/>
                </a:moveTo>
                <a:cubicBezTo>
                  <a:pt x="258437" y="490445"/>
                  <a:pt x="241069" y="507813"/>
                  <a:pt x="241069" y="529238"/>
                </a:cubicBezTo>
                <a:lnTo>
                  <a:pt x="241069" y="684408"/>
                </a:lnTo>
                <a:cubicBezTo>
                  <a:pt x="241069" y="705833"/>
                  <a:pt x="258437" y="723201"/>
                  <a:pt x="279862" y="723201"/>
                </a:cubicBezTo>
                <a:lnTo>
                  <a:pt x="435032" y="723201"/>
                </a:lnTo>
                <a:cubicBezTo>
                  <a:pt x="456457" y="723201"/>
                  <a:pt x="473825" y="705833"/>
                  <a:pt x="473825" y="684408"/>
                </a:cubicBezTo>
                <a:lnTo>
                  <a:pt x="473825" y="529238"/>
                </a:lnTo>
                <a:cubicBezTo>
                  <a:pt x="473825" y="507813"/>
                  <a:pt x="456457" y="490445"/>
                  <a:pt x="435032" y="490445"/>
                </a:cubicBezTo>
                <a:close/>
                <a:moveTo>
                  <a:pt x="279862" y="124684"/>
                </a:moveTo>
                <a:cubicBezTo>
                  <a:pt x="258437" y="124684"/>
                  <a:pt x="241069" y="142052"/>
                  <a:pt x="241069" y="163477"/>
                </a:cubicBezTo>
                <a:lnTo>
                  <a:pt x="241069" y="318647"/>
                </a:lnTo>
                <a:cubicBezTo>
                  <a:pt x="241069" y="340072"/>
                  <a:pt x="258437" y="357440"/>
                  <a:pt x="279862" y="357440"/>
                </a:cubicBezTo>
                <a:lnTo>
                  <a:pt x="435032" y="357440"/>
                </a:lnTo>
                <a:cubicBezTo>
                  <a:pt x="456457" y="357440"/>
                  <a:pt x="473825" y="340072"/>
                  <a:pt x="473825" y="318647"/>
                </a:cubicBezTo>
                <a:lnTo>
                  <a:pt x="473825" y="163477"/>
                </a:lnTo>
                <a:cubicBezTo>
                  <a:pt x="473825" y="142052"/>
                  <a:pt x="456457" y="124684"/>
                  <a:pt x="435032" y="124684"/>
                </a:cubicBezTo>
                <a:close/>
                <a:moveTo>
                  <a:pt x="0" y="0"/>
                </a:moveTo>
                <a:lnTo>
                  <a:pt x="714895" y="0"/>
                </a:lnTo>
                <a:lnTo>
                  <a:pt x="714895" y="5968538"/>
                </a:lnTo>
                <a:lnTo>
                  <a:pt x="0" y="5968538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7306262"/>
            <a:ext cx="20116800" cy="36665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674836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One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228768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Two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5336633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Four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0782700" y="7784493"/>
            <a:ext cx="304245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Three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8" name="Slide Number Placeholder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678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5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5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55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5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5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5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5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55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000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000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000" fill="hold"/>
                                            <p:tgtEl>
                                              <p:spTgt spid="1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000" fill="hold"/>
                                            <p:tgtEl>
                                              <p:spTgt spid="17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Sub>
              <a:bldChart bld="category"/>
            </p:bldSub>
          </p:bldGraphic>
          <p:bldGraphic spid="7" grpId="0">
            <p:bldSub>
              <a:bldChart bld="category"/>
            </p:bldSub>
          </p:bldGraphic>
          <p:bldGraphic spid="12" grpId="0">
            <p:bldSub>
              <a:bldChart bld="category"/>
            </p:bldSub>
          </p:bldGraphic>
          <p:bldGraphic spid="17" grpId="0">
            <p:bldSub>
              <a:bldChart bld="category"/>
            </p:bldSub>
          </p:bldGraphic>
        </p:bldLst>
      </p:timing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omen Board"/>
          <p:cNvSpPr/>
          <p:nvPr/>
        </p:nvSpPr>
        <p:spPr>
          <a:xfrm>
            <a:off x="11905829" y="830292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Woman Load"/>
          <p:cNvSpPr/>
          <p:nvPr/>
        </p:nvSpPr>
        <p:spPr>
          <a:xfrm>
            <a:off x="10146885" y="8302923"/>
            <a:ext cx="5266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n Board"/>
          <p:cNvSpPr/>
          <p:nvPr/>
        </p:nvSpPr>
        <p:spPr>
          <a:xfrm>
            <a:off x="11901512" y="6554883"/>
            <a:ext cx="4596840" cy="676656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Man Load"/>
          <p:cNvSpPr/>
          <p:nvPr/>
        </p:nvSpPr>
        <p:spPr>
          <a:xfrm>
            <a:off x="10658248" y="6554883"/>
            <a:ext cx="3722472" cy="6766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/>
          <p:cNvGrpSpPr/>
          <p:nvPr/>
        </p:nvGrpSpPr>
        <p:grpSpPr>
          <a:xfrm>
            <a:off x="11900132" y="6547946"/>
            <a:ext cx="4599600" cy="690530"/>
            <a:chOff x="11887196" y="6667787"/>
            <a:chExt cx="4599600" cy="690530"/>
          </a:xfrm>
          <a:solidFill>
            <a:schemeClr val="bg2"/>
          </a:solidFill>
        </p:grpSpPr>
        <p:sp>
          <p:nvSpPr>
            <p:cNvPr id="8" name="Freeform 7"/>
            <p:cNvSpPr/>
            <p:nvPr/>
          </p:nvSpPr>
          <p:spPr>
            <a:xfrm>
              <a:off x="118871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123471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071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132670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137270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1418699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>
              <a:off x="1464695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510691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1556687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16026836" y="6667787"/>
              <a:ext cx="459960" cy="690530"/>
            </a:xfrm>
            <a:custGeom>
              <a:avLst/>
              <a:gdLst>
                <a:gd name="connsiteX0" fmla="*/ 129627 w 459960"/>
                <a:gd name="connsiteY0" fmla="*/ 219824 h 690530"/>
                <a:gd name="connsiteX1" fmla="*/ 86977 w 459960"/>
                <a:gd name="connsiteY1" fmla="*/ 237385 h 690530"/>
                <a:gd name="connsiteX2" fmla="*/ 69416 w 459960"/>
                <a:gd name="connsiteY2" fmla="*/ 280035 h 690530"/>
                <a:gd name="connsiteX3" fmla="*/ 69416 w 459960"/>
                <a:gd name="connsiteY3" fmla="*/ 410494 h 690530"/>
                <a:gd name="connsiteX4" fmla="*/ 78197 w 459960"/>
                <a:gd name="connsiteY4" fmla="*/ 431819 h 690530"/>
                <a:gd name="connsiteX5" fmla="*/ 99522 w 459960"/>
                <a:gd name="connsiteY5" fmla="*/ 440599 h 690530"/>
                <a:gd name="connsiteX6" fmla="*/ 120846 w 459960"/>
                <a:gd name="connsiteY6" fmla="*/ 431819 h 690530"/>
                <a:gd name="connsiteX7" fmla="*/ 129627 w 459960"/>
                <a:gd name="connsiteY7" fmla="*/ 410494 h 690530"/>
                <a:gd name="connsiteX8" fmla="*/ 129627 w 459960"/>
                <a:gd name="connsiteY8" fmla="*/ 300106 h 690530"/>
                <a:gd name="connsiteX9" fmla="*/ 149698 w 459960"/>
                <a:gd name="connsiteY9" fmla="*/ 300106 h 690530"/>
                <a:gd name="connsiteX10" fmla="*/ 149698 w 459960"/>
                <a:gd name="connsiteY10" fmla="*/ 586111 h 690530"/>
                <a:gd name="connsiteX11" fmla="*/ 160047 w 459960"/>
                <a:gd name="connsiteY11" fmla="*/ 610885 h 690530"/>
                <a:gd name="connsiteX12" fmla="*/ 184821 w 459960"/>
                <a:gd name="connsiteY12" fmla="*/ 621234 h 690530"/>
                <a:gd name="connsiteX13" fmla="*/ 209596 w 459960"/>
                <a:gd name="connsiteY13" fmla="*/ 610885 h 690530"/>
                <a:gd name="connsiteX14" fmla="*/ 219945 w 459960"/>
                <a:gd name="connsiteY14" fmla="*/ 586111 h 690530"/>
                <a:gd name="connsiteX15" fmla="*/ 219945 w 459960"/>
                <a:gd name="connsiteY15" fmla="*/ 440599 h 690530"/>
                <a:gd name="connsiteX16" fmla="*/ 240015 w 459960"/>
                <a:gd name="connsiteY16" fmla="*/ 440599 h 690530"/>
                <a:gd name="connsiteX17" fmla="*/ 240015 w 459960"/>
                <a:gd name="connsiteY17" fmla="*/ 586111 h 690530"/>
                <a:gd name="connsiteX18" fmla="*/ 250364 w 459960"/>
                <a:gd name="connsiteY18" fmla="*/ 610885 h 690530"/>
                <a:gd name="connsiteX19" fmla="*/ 275138 w 459960"/>
                <a:gd name="connsiteY19" fmla="*/ 621234 h 690530"/>
                <a:gd name="connsiteX20" fmla="*/ 299913 w 459960"/>
                <a:gd name="connsiteY20" fmla="*/ 610885 h 690530"/>
                <a:gd name="connsiteX21" fmla="*/ 310262 w 459960"/>
                <a:gd name="connsiteY21" fmla="*/ 586111 h 690530"/>
                <a:gd name="connsiteX22" fmla="*/ 310262 w 459960"/>
                <a:gd name="connsiteY22" fmla="*/ 300106 h 690530"/>
                <a:gd name="connsiteX23" fmla="*/ 330332 w 459960"/>
                <a:gd name="connsiteY23" fmla="*/ 300106 h 690530"/>
                <a:gd name="connsiteX24" fmla="*/ 330332 w 459960"/>
                <a:gd name="connsiteY24" fmla="*/ 410494 h 690530"/>
                <a:gd name="connsiteX25" fmla="*/ 339113 w 459960"/>
                <a:gd name="connsiteY25" fmla="*/ 431819 h 690530"/>
                <a:gd name="connsiteX26" fmla="*/ 360438 w 459960"/>
                <a:gd name="connsiteY26" fmla="*/ 440599 h 690530"/>
                <a:gd name="connsiteX27" fmla="*/ 381763 w 459960"/>
                <a:gd name="connsiteY27" fmla="*/ 431819 h 690530"/>
                <a:gd name="connsiteX28" fmla="*/ 390544 w 459960"/>
                <a:gd name="connsiteY28" fmla="*/ 410494 h 690530"/>
                <a:gd name="connsiteX29" fmla="*/ 390544 w 459960"/>
                <a:gd name="connsiteY29" fmla="*/ 280035 h 690530"/>
                <a:gd name="connsiteX30" fmla="*/ 372982 w 459960"/>
                <a:gd name="connsiteY30" fmla="*/ 237385 h 690530"/>
                <a:gd name="connsiteX31" fmla="*/ 330332 w 459960"/>
                <a:gd name="connsiteY31" fmla="*/ 219824 h 690530"/>
                <a:gd name="connsiteX32" fmla="*/ 229980 w 459960"/>
                <a:gd name="connsiteY32" fmla="*/ 69295 h 690530"/>
                <a:gd name="connsiteX33" fmla="*/ 180274 w 459960"/>
                <a:gd name="connsiteY33" fmla="*/ 89835 h 690530"/>
                <a:gd name="connsiteX34" fmla="*/ 159733 w 459960"/>
                <a:gd name="connsiteY34" fmla="*/ 139541 h 690530"/>
                <a:gd name="connsiteX35" fmla="*/ 180274 w 459960"/>
                <a:gd name="connsiteY35" fmla="*/ 189247 h 690530"/>
                <a:gd name="connsiteX36" fmla="*/ 229980 w 459960"/>
                <a:gd name="connsiteY36" fmla="*/ 209788 h 690530"/>
                <a:gd name="connsiteX37" fmla="*/ 279686 w 459960"/>
                <a:gd name="connsiteY37" fmla="*/ 189247 h 690530"/>
                <a:gd name="connsiteX38" fmla="*/ 300227 w 459960"/>
                <a:gd name="connsiteY38" fmla="*/ 139541 h 690530"/>
                <a:gd name="connsiteX39" fmla="*/ 279686 w 459960"/>
                <a:gd name="connsiteY39" fmla="*/ 89835 h 690530"/>
                <a:gd name="connsiteX40" fmla="*/ 229980 w 459960"/>
                <a:gd name="connsiteY40" fmla="*/ 69295 h 690530"/>
                <a:gd name="connsiteX41" fmla="*/ 0 w 459960"/>
                <a:gd name="connsiteY41" fmla="*/ 0 h 690530"/>
                <a:gd name="connsiteX42" fmla="*/ 459960 w 459960"/>
                <a:gd name="connsiteY42" fmla="*/ 0 h 690530"/>
                <a:gd name="connsiteX43" fmla="*/ 459960 w 459960"/>
                <a:gd name="connsiteY43" fmla="*/ 690530 h 690530"/>
                <a:gd name="connsiteX44" fmla="*/ 0 w 459960"/>
                <a:gd name="connsiteY44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9960" h="690530">
                  <a:moveTo>
                    <a:pt x="129627" y="219824"/>
                  </a:moveTo>
                  <a:cubicBezTo>
                    <a:pt x="112902" y="219824"/>
                    <a:pt x="98685" y="225677"/>
                    <a:pt x="86977" y="237385"/>
                  </a:cubicBezTo>
                  <a:cubicBezTo>
                    <a:pt x="75270" y="249093"/>
                    <a:pt x="69416" y="263310"/>
                    <a:pt x="69416" y="280035"/>
                  </a:cubicBezTo>
                  <a:lnTo>
                    <a:pt x="69416" y="410494"/>
                  </a:lnTo>
                  <a:cubicBezTo>
                    <a:pt x="69416" y="418856"/>
                    <a:pt x="72343" y="425965"/>
                    <a:pt x="78197" y="431819"/>
                  </a:cubicBezTo>
                  <a:cubicBezTo>
                    <a:pt x="84051" y="437672"/>
                    <a:pt x="91159" y="440599"/>
                    <a:pt x="99522" y="440599"/>
                  </a:cubicBezTo>
                  <a:cubicBezTo>
                    <a:pt x="107884" y="440599"/>
                    <a:pt x="114993" y="437672"/>
                    <a:pt x="120846" y="431819"/>
                  </a:cubicBezTo>
                  <a:cubicBezTo>
                    <a:pt x="126700" y="425965"/>
                    <a:pt x="129627" y="418856"/>
                    <a:pt x="129627" y="410494"/>
                  </a:cubicBezTo>
                  <a:lnTo>
                    <a:pt x="129627" y="300106"/>
                  </a:lnTo>
                  <a:lnTo>
                    <a:pt x="149698" y="300106"/>
                  </a:lnTo>
                  <a:lnTo>
                    <a:pt x="149698" y="586111"/>
                  </a:lnTo>
                  <a:cubicBezTo>
                    <a:pt x="149698" y="595728"/>
                    <a:pt x="153148" y="603986"/>
                    <a:pt x="160047" y="610885"/>
                  </a:cubicBezTo>
                  <a:cubicBezTo>
                    <a:pt x="166946" y="617785"/>
                    <a:pt x="175204" y="621234"/>
                    <a:pt x="184821" y="621234"/>
                  </a:cubicBezTo>
                  <a:cubicBezTo>
                    <a:pt x="194438" y="621234"/>
                    <a:pt x="202696" y="617785"/>
                    <a:pt x="209596" y="610885"/>
                  </a:cubicBezTo>
                  <a:cubicBezTo>
                    <a:pt x="216495" y="603986"/>
                    <a:pt x="219945" y="595728"/>
                    <a:pt x="219945" y="586111"/>
                  </a:cubicBezTo>
                  <a:lnTo>
                    <a:pt x="219945" y="440599"/>
                  </a:lnTo>
                  <a:lnTo>
                    <a:pt x="240015" y="440599"/>
                  </a:lnTo>
                  <a:lnTo>
                    <a:pt x="240015" y="586111"/>
                  </a:lnTo>
                  <a:cubicBezTo>
                    <a:pt x="240015" y="595728"/>
                    <a:pt x="243465" y="603986"/>
                    <a:pt x="250364" y="610885"/>
                  </a:cubicBezTo>
                  <a:cubicBezTo>
                    <a:pt x="257263" y="617785"/>
                    <a:pt x="265521" y="621234"/>
                    <a:pt x="275138" y="621234"/>
                  </a:cubicBezTo>
                  <a:cubicBezTo>
                    <a:pt x="284756" y="621234"/>
                    <a:pt x="293014" y="617785"/>
                    <a:pt x="299913" y="610885"/>
                  </a:cubicBezTo>
                  <a:cubicBezTo>
                    <a:pt x="306812" y="603986"/>
                    <a:pt x="310262" y="595728"/>
                    <a:pt x="310262" y="586111"/>
                  </a:cubicBezTo>
                  <a:lnTo>
                    <a:pt x="310262" y="300106"/>
                  </a:lnTo>
                  <a:lnTo>
                    <a:pt x="330332" y="300106"/>
                  </a:lnTo>
                  <a:lnTo>
                    <a:pt x="330332" y="410494"/>
                  </a:lnTo>
                  <a:cubicBezTo>
                    <a:pt x="330332" y="418856"/>
                    <a:pt x="333259" y="425965"/>
                    <a:pt x="339113" y="431819"/>
                  </a:cubicBezTo>
                  <a:cubicBezTo>
                    <a:pt x="344967" y="437672"/>
                    <a:pt x="352076" y="440599"/>
                    <a:pt x="360438" y="440599"/>
                  </a:cubicBezTo>
                  <a:cubicBezTo>
                    <a:pt x="368801" y="440599"/>
                    <a:pt x="375909" y="437672"/>
                    <a:pt x="381763" y="431819"/>
                  </a:cubicBezTo>
                  <a:cubicBezTo>
                    <a:pt x="387617" y="425965"/>
                    <a:pt x="390544" y="418856"/>
                    <a:pt x="390544" y="410494"/>
                  </a:cubicBezTo>
                  <a:lnTo>
                    <a:pt x="390544" y="280035"/>
                  </a:lnTo>
                  <a:cubicBezTo>
                    <a:pt x="390544" y="263310"/>
                    <a:pt x="384690" y="249093"/>
                    <a:pt x="372982" y="237385"/>
                  </a:cubicBezTo>
                  <a:cubicBezTo>
                    <a:pt x="361275" y="225677"/>
                    <a:pt x="347058" y="219824"/>
                    <a:pt x="330332" y="219824"/>
                  </a:cubicBezTo>
                  <a:close/>
                  <a:moveTo>
                    <a:pt x="229980" y="69295"/>
                  </a:moveTo>
                  <a:cubicBezTo>
                    <a:pt x="210536" y="69295"/>
                    <a:pt x="193968" y="76142"/>
                    <a:pt x="180274" y="89835"/>
                  </a:cubicBezTo>
                  <a:cubicBezTo>
                    <a:pt x="166580" y="103529"/>
                    <a:pt x="159733" y="120098"/>
                    <a:pt x="159733" y="139541"/>
                  </a:cubicBezTo>
                  <a:cubicBezTo>
                    <a:pt x="159733" y="158985"/>
                    <a:pt x="166580" y="175553"/>
                    <a:pt x="180274" y="189247"/>
                  </a:cubicBezTo>
                  <a:cubicBezTo>
                    <a:pt x="193968" y="202941"/>
                    <a:pt x="210536" y="209788"/>
                    <a:pt x="229980" y="209788"/>
                  </a:cubicBezTo>
                  <a:cubicBezTo>
                    <a:pt x="249423" y="209788"/>
                    <a:pt x="265992" y="202941"/>
                    <a:pt x="279686" y="189247"/>
                  </a:cubicBezTo>
                  <a:cubicBezTo>
                    <a:pt x="293380" y="175553"/>
                    <a:pt x="300227" y="158985"/>
                    <a:pt x="300227" y="139541"/>
                  </a:cubicBezTo>
                  <a:cubicBezTo>
                    <a:pt x="300227" y="120098"/>
                    <a:pt x="293380" y="103529"/>
                    <a:pt x="279686" y="89835"/>
                  </a:cubicBezTo>
                  <a:cubicBezTo>
                    <a:pt x="265992" y="76142"/>
                    <a:pt x="249423" y="69295"/>
                    <a:pt x="229980" y="69295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904449" y="8295986"/>
            <a:ext cx="4599600" cy="690530"/>
            <a:chOff x="11887196" y="8451263"/>
            <a:chExt cx="4599600" cy="690530"/>
          </a:xfrm>
          <a:solidFill>
            <a:schemeClr val="bg2"/>
          </a:solidFill>
        </p:grpSpPr>
        <p:sp>
          <p:nvSpPr>
            <p:cNvPr id="19" name="Freeform 18"/>
            <p:cNvSpPr/>
            <p:nvPr/>
          </p:nvSpPr>
          <p:spPr>
            <a:xfrm>
              <a:off x="118871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23471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128071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670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>
              <a:off x="137270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418699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1464695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510691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556687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16026836" y="8451263"/>
              <a:ext cx="459960" cy="690530"/>
            </a:xfrm>
            <a:custGeom>
              <a:avLst/>
              <a:gdLst>
                <a:gd name="connsiteX0" fmla="*/ 169768 w 459960"/>
                <a:gd name="connsiteY0" fmla="*/ 224989 h 690530"/>
                <a:gd name="connsiteX1" fmla="*/ 114574 w 459960"/>
                <a:gd name="connsiteY1" fmla="*/ 258544 h 690530"/>
                <a:gd name="connsiteX2" fmla="*/ 34292 w 459960"/>
                <a:gd name="connsiteY2" fmla="*/ 378967 h 690530"/>
                <a:gd name="connsiteX3" fmla="*/ 29274 w 459960"/>
                <a:gd name="connsiteY3" fmla="*/ 395588 h 690530"/>
                <a:gd name="connsiteX4" fmla="*/ 38055 w 459960"/>
                <a:gd name="connsiteY4" fmla="*/ 416913 h 690530"/>
                <a:gd name="connsiteX5" fmla="*/ 59380 w 459960"/>
                <a:gd name="connsiteY5" fmla="*/ 425694 h 690530"/>
                <a:gd name="connsiteX6" fmla="*/ 84468 w 459960"/>
                <a:gd name="connsiteY6" fmla="*/ 412209 h 690530"/>
                <a:gd name="connsiteX7" fmla="*/ 155656 w 459960"/>
                <a:gd name="connsiteY7" fmla="*/ 305271 h 690530"/>
                <a:gd name="connsiteX8" fmla="*/ 169768 w 459960"/>
                <a:gd name="connsiteY8" fmla="*/ 305271 h 690530"/>
                <a:gd name="connsiteX9" fmla="*/ 169768 w 459960"/>
                <a:gd name="connsiteY9" fmla="*/ 346666 h 690530"/>
                <a:gd name="connsiteX10" fmla="*/ 92308 w 459960"/>
                <a:gd name="connsiteY10" fmla="*/ 475557 h 690530"/>
                <a:gd name="connsiteX11" fmla="*/ 89486 w 459960"/>
                <a:gd name="connsiteY11" fmla="*/ 485906 h 690530"/>
                <a:gd name="connsiteX12" fmla="*/ 95444 w 459960"/>
                <a:gd name="connsiteY12" fmla="*/ 500018 h 690530"/>
                <a:gd name="connsiteX13" fmla="*/ 109556 w 459960"/>
                <a:gd name="connsiteY13" fmla="*/ 505976 h 690530"/>
                <a:gd name="connsiteX14" fmla="*/ 169768 w 459960"/>
                <a:gd name="connsiteY14" fmla="*/ 505976 h 690530"/>
                <a:gd name="connsiteX15" fmla="*/ 169768 w 459960"/>
                <a:gd name="connsiteY15" fmla="*/ 591276 h 690530"/>
                <a:gd name="connsiteX16" fmla="*/ 180117 w 459960"/>
                <a:gd name="connsiteY16" fmla="*/ 616050 h 690530"/>
                <a:gd name="connsiteX17" fmla="*/ 204891 w 459960"/>
                <a:gd name="connsiteY17" fmla="*/ 626399 h 690530"/>
                <a:gd name="connsiteX18" fmla="*/ 255068 w 459960"/>
                <a:gd name="connsiteY18" fmla="*/ 626399 h 690530"/>
                <a:gd name="connsiteX19" fmla="*/ 279842 w 459960"/>
                <a:gd name="connsiteY19" fmla="*/ 616050 h 690530"/>
                <a:gd name="connsiteX20" fmla="*/ 290191 w 459960"/>
                <a:gd name="connsiteY20" fmla="*/ 591276 h 690530"/>
                <a:gd name="connsiteX21" fmla="*/ 290191 w 459960"/>
                <a:gd name="connsiteY21" fmla="*/ 505976 h 690530"/>
                <a:gd name="connsiteX22" fmla="*/ 350403 w 459960"/>
                <a:gd name="connsiteY22" fmla="*/ 505976 h 690530"/>
                <a:gd name="connsiteX23" fmla="*/ 364515 w 459960"/>
                <a:gd name="connsiteY23" fmla="*/ 500018 h 690530"/>
                <a:gd name="connsiteX24" fmla="*/ 370473 w 459960"/>
                <a:gd name="connsiteY24" fmla="*/ 485906 h 690530"/>
                <a:gd name="connsiteX25" fmla="*/ 367651 w 459960"/>
                <a:gd name="connsiteY25" fmla="*/ 475557 h 690530"/>
                <a:gd name="connsiteX26" fmla="*/ 290191 w 459960"/>
                <a:gd name="connsiteY26" fmla="*/ 346666 h 690530"/>
                <a:gd name="connsiteX27" fmla="*/ 290191 w 459960"/>
                <a:gd name="connsiteY27" fmla="*/ 305271 h 690530"/>
                <a:gd name="connsiteX28" fmla="*/ 304303 w 459960"/>
                <a:gd name="connsiteY28" fmla="*/ 305271 h 690530"/>
                <a:gd name="connsiteX29" fmla="*/ 375491 w 459960"/>
                <a:gd name="connsiteY29" fmla="*/ 412209 h 690530"/>
                <a:gd name="connsiteX30" fmla="*/ 400579 w 459960"/>
                <a:gd name="connsiteY30" fmla="*/ 425694 h 690530"/>
                <a:gd name="connsiteX31" fmla="*/ 421904 w 459960"/>
                <a:gd name="connsiteY31" fmla="*/ 416913 h 690530"/>
                <a:gd name="connsiteX32" fmla="*/ 430685 w 459960"/>
                <a:gd name="connsiteY32" fmla="*/ 395588 h 690530"/>
                <a:gd name="connsiteX33" fmla="*/ 425667 w 459960"/>
                <a:gd name="connsiteY33" fmla="*/ 378967 h 690530"/>
                <a:gd name="connsiteX34" fmla="*/ 345385 w 459960"/>
                <a:gd name="connsiteY34" fmla="*/ 258544 h 690530"/>
                <a:gd name="connsiteX35" fmla="*/ 290191 w 459960"/>
                <a:gd name="connsiteY35" fmla="*/ 224989 h 690530"/>
                <a:gd name="connsiteX36" fmla="*/ 229979 w 459960"/>
                <a:gd name="connsiteY36" fmla="*/ 74460 h 690530"/>
                <a:gd name="connsiteX37" fmla="*/ 180273 w 459960"/>
                <a:gd name="connsiteY37" fmla="*/ 95001 h 690530"/>
                <a:gd name="connsiteX38" fmla="*/ 159733 w 459960"/>
                <a:gd name="connsiteY38" fmla="*/ 144707 h 690530"/>
                <a:gd name="connsiteX39" fmla="*/ 180273 w 459960"/>
                <a:gd name="connsiteY39" fmla="*/ 194412 h 690530"/>
                <a:gd name="connsiteX40" fmla="*/ 229979 w 459960"/>
                <a:gd name="connsiteY40" fmla="*/ 214953 h 690530"/>
                <a:gd name="connsiteX41" fmla="*/ 279685 w 459960"/>
                <a:gd name="connsiteY41" fmla="*/ 194412 h 690530"/>
                <a:gd name="connsiteX42" fmla="*/ 300226 w 459960"/>
                <a:gd name="connsiteY42" fmla="*/ 144707 h 690530"/>
                <a:gd name="connsiteX43" fmla="*/ 279685 w 459960"/>
                <a:gd name="connsiteY43" fmla="*/ 95001 h 690530"/>
                <a:gd name="connsiteX44" fmla="*/ 229979 w 459960"/>
                <a:gd name="connsiteY44" fmla="*/ 74460 h 690530"/>
                <a:gd name="connsiteX45" fmla="*/ 0 w 459960"/>
                <a:gd name="connsiteY45" fmla="*/ 0 h 690530"/>
                <a:gd name="connsiteX46" fmla="*/ 459960 w 459960"/>
                <a:gd name="connsiteY46" fmla="*/ 0 h 690530"/>
                <a:gd name="connsiteX47" fmla="*/ 459960 w 459960"/>
                <a:gd name="connsiteY47" fmla="*/ 690530 h 690530"/>
                <a:gd name="connsiteX48" fmla="*/ 0 w 459960"/>
                <a:gd name="connsiteY48" fmla="*/ 690530 h 6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9960" h="690530">
                  <a:moveTo>
                    <a:pt x="169768" y="224989"/>
                  </a:moveTo>
                  <a:cubicBezTo>
                    <a:pt x="148234" y="224989"/>
                    <a:pt x="129836" y="236174"/>
                    <a:pt x="114574" y="258544"/>
                  </a:cubicBezTo>
                  <a:lnTo>
                    <a:pt x="34292" y="378967"/>
                  </a:lnTo>
                  <a:cubicBezTo>
                    <a:pt x="30947" y="383985"/>
                    <a:pt x="29274" y="389525"/>
                    <a:pt x="29274" y="395588"/>
                  </a:cubicBezTo>
                  <a:cubicBezTo>
                    <a:pt x="29274" y="403951"/>
                    <a:pt x="32201" y="411059"/>
                    <a:pt x="38055" y="416913"/>
                  </a:cubicBezTo>
                  <a:cubicBezTo>
                    <a:pt x="43909" y="422767"/>
                    <a:pt x="51017" y="425694"/>
                    <a:pt x="59380" y="425694"/>
                  </a:cubicBezTo>
                  <a:cubicBezTo>
                    <a:pt x="70042" y="425694"/>
                    <a:pt x="78405" y="421199"/>
                    <a:pt x="84468" y="412209"/>
                  </a:cubicBezTo>
                  <a:lnTo>
                    <a:pt x="155656" y="305271"/>
                  </a:lnTo>
                  <a:lnTo>
                    <a:pt x="169768" y="305271"/>
                  </a:lnTo>
                  <a:lnTo>
                    <a:pt x="169768" y="346666"/>
                  </a:lnTo>
                  <a:lnTo>
                    <a:pt x="92308" y="475557"/>
                  </a:lnTo>
                  <a:cubicBezTo>
                    <a:pt x="90426" y="478693"/>
                    <a:pt x="89486" y="482142"/>
                    <a:pt x="89486" y="485906"/>
                  </a:cubicBezTo>
                  <a:cubicBezTo>
                    <a:pt x="89486" y="491341"/>
                    <a:pt x="91472" y="496045"/>
                    <a:pt x="95444" y="500018"/>
                  </a:cubicBezTo>
                  <a:cubicBezTo>
                    <a:pt x="99416" y="503990"/>
                    <a:pt x="104120" y="505976"/>
                    <a:pt x="109556" y="505976"/>
                  </a:cubicBezTo>
                  <a:lnTo>
                    <a:pt x="169768" y="505976"/>
                  </a:lnTo>
                  <a:lnTo>
                    <a:pt x="169768" y="591276"/>
                  </a:lnTo>
                  <a:cubicBezTo>
                    <a:pt x="169768" y="600893"/>
                    <a:pt x="173217" y="609151"/>
                    <a:pt x="180117" y="616050"/>
                  </a:cubicBezTo>
                  <a:cubicBezTo>
                    <a:pt x="187016" y="622950"/>
                    <a:pt x="195274" y="626399"/>
                    <a:pt x="204891" y="626399"/>
                  </a:cubicBezTo>
                  <a:lnTo>
                    <a:pt x="255068" y="626399"/>
                  </a:lnTo>
                  <a:cubicBezTo>
                    <a:pt x="264685" y="626399"/>
                    <a:pt x="272943" y="622950"/>
                    <a:pt x="279842" y="616050"/>
                  </a:cubicBezTo>
                  <a:cubicBezTo>
                    <a:pt x="286741" y="609151"/>
                    <a:pt x="290191" y="600893"/>
                    <a:pt x="290191" y="591276"/>
                  </a:cubicBezTo>
                  <a:lnTo>
                    <a:pt x="290191" y="505976"/>
                  </a:lnTo>
                  <a:lnTo>
                    <a:pt x="350403" y="505976"/>
                  </a:lnTo>
                  <a:cubicBezTo>
                    <a:pt x="355838" y="505976"/>
                    <a:pt x="360542" y="503990"/>
                    <a:pt x="364515" y="500018"/>
                  </a:cubicBezTo>
                  <a:cubicBezTo>
                    <a:pt x="368487" y="496045"/>
                    <a:pt x="370473" y="491341"/>
                    <a:pt x="370473" y="485906"/>
                  </a:cubicBezTo>
                  <a:cubicBezTo>
                    <a:pt x="370473" y="482142"/>
                    <a:pt x="369532" y="478693"/>
                    <a:pt x="367651" y="475557"/>
                  </a:cubicBezTo>
                  <a:lnTo>
                    <a:pt x="290191" y="346666"/>
                  </a:lnTo>
                  <a:lnTo>
                    <a:pt x="290191" y="305271"/>
                  </a:lnTo>
                  <a:lnTo>
                    <a:pt x="304303" y="305271"/>
                  </a:lnTo>
                  <a:lnTo>
                    <a:pt x="375491" y="412209"/>
                  </a:lnTo>
                  <a:cubicBezTo>
                    <a:pt x="381554" y="421199"/>
                    <a:pt x="389916" y="425694"/>
                    <a:pt x="400579" y="425694"/>
                  </a:cubicBezTo>
                  <a:cubicBezTo>
                    <a:pt x="408942" y="425694"/>
                    <a:pt x="416050" y="422767"/>
                    <a:pt x="421904" y="416913"/>
                  </a:cubicBezTo>
                  <a:cubicBezTo>
                    <a:pt x="427758" y="411059"/>
                    <a:pt x="430685" y="403951"/>
                    <a:pt x="430685" y="395588"/>
                  </a:cubicBezTo>
                  <a:cubicBezTo>
                    <a:pt x="430685" y="389525"/>
                    <a:pt x="429012" y="383985"/>
                    <a:pt x="425667" y="378967"/>
                  </a:cubicBezTo>
                  <a:lnTo>
                    <a:pt x="345385" y="258544"/>
                  </a:lnTo>
                  <a:cubicBezTo>
                    <a:pt x="330123" y="236174"/>
                    <a:pt x="311725" y="224989"/>
                    <a:pt x="290191" y="224989"/>
                  </a:cubicBezTo>
                  <a:close/>
                  <a:moveTo>
                    <a:pt x="229979" y="74460"/>
                  </a:moveTo>
                  <a:cubicBezTo>
                    <a:pt x="210536" y="74460"/>
                    <a:pt x="193967" y="81307"/>
                    <a:pt x="180273" y="95001"/>
                  </a:cubicBezTo>
                  <a:cubicBezTo>
                    <a:pt x="166579" y="108695"/>
                    <a:pt x="159733" y="125263"/>
                    <a:pt x="159733" y="144707"/>
                  </a:cubicBezTo>
                  <a:cubicBezTo>
                    <a:pt x="159733" y="164150"/>
                    <a:pt x="166579" y="180718"/>
                    <a:pt x="180273" y="194412"/>
                  </a:cubicBezTo>
                  <a:cubicBezTo>
                    <a:pt x="193967" y="208106"/>
                    <a:pt x="210536" y="214953"/>
                    <a:pt x="229979" y="214953"/>
                  </a:cubicBezTo>
                  <a:cubicBezTo>
                    <a:pt x="249423" y="214953"/>
                    <a:pt x="265991" y="208106"/>
                    <a:pt x="279685" y="194412"/>
                  </a:cubicBezTo>
                  <a:cubicBezTo>
                    <a:pt x="293379" y="180718"/>
                    <a:pt x="300226" y="164150"/>
                    <a:pt x="300226" y="144707"/>
                  </a:cubicBezTo>
                  <a:cubicBezTo>
                    <a:pt x="300226" y="125263"/>
                    <a:pt x="293379" y="108695"/>
                    <a:pt x="279685" y="95001"/>
                  </a:cubicBezTo>
                  <a:cubicBezTo>
                    <a:pt x="265991" y="81307"/>
                    <a:pt x="249423" y="74460"/>
                    <a:pt x="229979" y="74460"/>
                  </a:cubicBezTo>
                  <a:close/>
                  <a:moveTo>
                    <a:pt x="0" y="0"/>
                  </a:moveTo>
                  <a:lnTo>
                    <a:pt x="459960" y="0"/>
                  </a:lnTo>
                  <a:lnTo>
                    <a:pt x="459960" y="690530"/>
                  </a:lnTo>
                  <a:lnTo>
                    <a:pt x="0" y="69053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AU" sz="4400" dirty="0">
                <a:solidFill>
                  <a:schemeClr val="tx2">
                    <a:lumMod val="75000"/>
                    <a:lumOff val="25000"/>
                  </a:schemeClr>
                </a:solidFill>
                <a:latin typeface="FontAwesome" pitchFamily="2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6852151" y="662486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52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6852150" y="8372906"/>
            <a:ext cx="8082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87</a:t>
            </a: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%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6183086"/>
            <a:ext cx="11905829" cy="478971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1804071" y="7898008"/>
            <a:ext cx="1425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Woman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819747" y="6150816"/>
            <a:ext cx="11657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 : $1,950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28652633"/>
              </p:ext>
            </p:extLst>
          </p:nvPr>
        </p:nvGraphicFramePr>
        <p:xfrm>
          <a:off x="1238761" y="1549084"/>
          <a:ext cx="9285152" cy="6190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11804076" y="1640568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11804071" y="4351765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8" name="Oval 37"/>
          <p:cNvSpPr/>
          <p:nvPr/>
        </p:nvSpPr>
        <p:spPr>
          <a:xfrm>
            <a:off x="1895299" y="8372906"/>
            <a:ext cx="747103" cy="74710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4805796" y="8372906"/>
            <a:ext cx="747103" cy="74710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2865465" y="8372906"/>
            <a:ext cx="747103" cy="74710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3835631" y="8372906"/>
            <a:ext cx="747103" cy="74710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992171" y="7822629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961535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1701" y="7822629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02667" y="7822629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342131" y="8138995"/>
            <a:ext cx="4015047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Business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8" name="Slide Number Placeholder 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5099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46154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46154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6154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6154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1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3" presetClass="entr" presetSubtype="16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2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3" presetClass="entr" presetSubtype="16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2">
                                                <p:graphicEl>
                                                  <a:chart seriesIdx="-4" categoryIdx="3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3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3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3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9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1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300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4" dur="3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2" presetClass="entr" presetSubtype="4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300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8" dur="3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300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2" presetClass="entr" presetSubtype="4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300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6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6" grpId="0" animBg="1"/>
          <p:bldP spid="29" grpId="0"/>
          <p:bldP spid="30" grpId="0"/>
          <p:bldP spid="32" grpId="0"/>
          <p:bldP spid="33" grpId="0"/>
          <p:bldGraphic spid="2" grpId="0">
            <p:bldSub>
              <a:bldChart bld="category"/>
            </p:bldSub>
          </p:bldGraphic>
          <p:bldP spid="38" grpId="0" animBg="1"/>
          <p:bldP spid="39" grpId="0" animBg="1"/>
          <p:bldP spid="40" grpId="0" animBg="1"/>
          <p:bldP spid="41" grpId="0" animBg="1"/>
          <p:bldP spid="42" grpId="0"/>
          <p:bldP spid="43" grpId="0"/>
          <p:bldP spid="44" grpId="0"/>
          <p:bldP spid="45" grpId="0"/>
          <p:bldP spid="46" grpId="0"/>
        </p:bldLst>
      </p:timing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689368911"/>
              </p:ext>
            </p:extLst>
          </p:nvPr>
        </p:nvGraphicFramePr>
        <p:xfrm>
          <a:off x="1119451" y="5816138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126223133"/>
              </p:ext>
            </p:extLst>
          </p:nvPr>
        </p:nvGraphicFramePr>
        <p:xfrm>
          <a:off x="1119451" y="1695797"/>
          <a:ext cx="8938949" cy="34608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1887200" y="3477661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887200" y="3477661"/>
            <a:ext cx="475488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387042" y="3642520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787449" y="3052247"/>
            <a:ext cx="12731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User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1887201" y="2294873"/>
            <a:ext cx="64008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1887201" y="2294873"/>
            <a:ext cx="5943600" cy="4571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7584067" y="2459732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790269" y="1869459"/>
            <a:ext cx="12009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780401" y="53802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1780402" y="62153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11880148" y="74162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11780396" y="80914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16" name="Footer Placeholder 1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7" name="Slide Number Placeholder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8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1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P spid="5" grpId="0" animBg="1"/>
      <p:bldP spid="6" grpId="0"/>
      <p:bldP spid="9" grpId="0" animBg="1"/>
      <p:bldP spid="1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4263431358"/>
              </p:ext>
            </p:extLst>
          </p:nvPr>
        </p:nvGraphicFramePr>
        <p:xfrm>
          <a:off x="1947650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2987458" y="5215023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7506118"/>
              </p:ext>
            </p:extLst>
          </p:nvPr>
        </p:nvGraphicFramePr>
        <p:xfrm>
          <a:off x="6164317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345979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62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08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555068480"/>
              </p:ext>
            </p:extLst>
          </p:nvPr>
        </p:nvGraphicFramePr>
        <p:xfrm>
          <a:off x="10380984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437418" y="5251310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50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889925654"/>
              </p:ext>
            </p:extLst>
          </p:nvPr>
        </p:nvGraphicFramePr>
        <p:xfrm>
          <a:off x="14597651" y="4179027"/>
          <a:ext cx="3568716" cy="32857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5654085" y="5231649"/>
            <a:ext cx="145584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Average Percent</a:t>
            </a:r>
          </a:p>
          <a:p>
            <a:r>
              <a:rPr lang="en-US" sz="72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38</a:t>
            </a:r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 </a:t>
            </a:r>
            <a:r>
              <a:rPr lang="en-US" sz="40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13</a:t>
            </a:r>
            <a:endParaRPr lang="en-US" sz="40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288788" y="4082842"/>
            <a:ext cx="853187" cy="85318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7647309" y="4059199"/>
            <a:ext cx="853187" cy="85318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11738748" y="4059198"/>
            <a:ext cx="853187" cy="85318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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5955415" y="4059197"/>
            <a:ext cx="853187" cy="85318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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77259" y="689341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9738359" y="352335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36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2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</p:bldLst>
      </p:timing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684512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2684512" y="2928947"/>
            <a:ext cx="532016" cy="552422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4297181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ounded Rectangle 4"/>
          <p:cNvSpPr/>
          <p:nvPr/>
        </p:nvSpPr>
        <p:spPr>
          <a:xfrm>
            <a:off x="4297180" y="3673785"/>
            <a:ext cx="532016" cy="477938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909850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5909850" y="2581354"/>
            <a:ext cx="532016" cy="5871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ounded Rectangle 7"/>
          <p:cNvSpPr/>
          <p:nvPr/>
        </p:nvSpPr>
        <p:spPr>
          <a:xfrm>
            <a:off x="7522519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7522518" y="5163463"/>
            <a:ext cx="532016" cy="3289707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10747857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10747857" y="5113809"/>
            <a:ext cx="532016" cy="333936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9135188" y="1828800"/>
            <a:ext cx="532016" cy="6624370"/>
          </a:xfrm>
          <a:prstGeom prst="roundRect">
            <a:avLst>
              <a:gd name="adj" fmla="val 50000"/>
            </a:avLst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9135188" y="6677970"/>
            <a:ext cx="532016" cy="17752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1732980" y="1828800"/>
            <a:ext cx="476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732980" y="3392559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32980" y="495631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32980" y="6520077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2980" y="8083838"/>
            <a:ext cx="3786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64223" y="8891044"/>
            <a:ext cx="5725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2010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77694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2011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90363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2012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503032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2013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115701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2014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728370" y="8891044"/>
            <a:ext cx="5709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2015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6246" y="1640568"/>
            <a:ext cx="433073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Social Works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3616247" y="2475673"/>
            <a:ext cx="4671753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1371599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tangle 34"/>
          <p:cNvSpPr/>
          <p:nvPr/>
        </p:nvSpPr>
        <p:spPr>
          <a:xfrm>
            <a:off x="13616246" y="6677970"/>
            <a:ext cx="4704210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3715993" y="5950716"/>
            <a:ext cx="91440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10%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4630400" y="5950716"/>
            <a:ext cx="1413164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35%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16043564" y="5950716"/>
            <a:ext cx="1313411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3632474" y="4429730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67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9" grpId="0" animBg="1"/>
      <p:bldP spid="13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3045467973"/>
              </p:ext>
            </p:extLst>
          </p:nvPr>
        </p:nvGraphicFramePr>
        <p:xfrm>
          <a:off x="1708959" y="3341716"/>
          <a:ext cx="11159143" cy="58022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628238"/>
            <a:ext cx="636430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Line Chart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46334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66424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13632876" y="5997313"/>
            <a:ext cx="465512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3716000" y="2156180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3716000" y="2156180"/>
            <a:ext cx="3749040" cy="4571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193377" y="2315791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3619068" y="1730766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716000" y="3372528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3716000" y="3372528"/>
            <a:ext cx="2194560" cy="4571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5647209" y="3532139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55%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3619068" y="2947114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3716000" y="4588876"/>
            <a:ext cx="4572000" cy="4571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13716000" y="4588876"/>
            <a:ext cx="4297680" cy="4571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775269" y="474848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619068" y="4163462"/>
            <a:ext cx="1364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Chart Elements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04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24" grpId="0" animBg="1"/>
      <p:bldP spid="25" grpId="0"/>
      <p:bldP spid="30" grpId="0" animBg="1"/>
      <p:bldP spid="31" grpId="0"/>
      <p:bldP spid="35" grpId="0" animBg="1"/>
      <p:bldP spid="3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0089994"/>
              </p:ext>
            </p:extLst>
          </p:nvPr>
        </p:nvGraphicFramePr>
        <p:xfrm>
          <a:off x="8811491" y="1878677"/>
          <a:ext cx="9975274" cy="81797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29050" y="1623943"/>
            <a:ext cx="365510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Area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729051" y="2459048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828797" y="3659945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729050" y="6383901"/>
            <a:ext cx="5602774" cy="25730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417389" y="4885871"/>
            <a:ext cx="1914435" cy="598516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157932" y="4885871"/>
            <a:ext cx="1793980" cy="598516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20%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000664" y="4885871"/>
            <a:ext cx="3571336" cy="5985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60%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4605252"/>
            <a:ext cx="1841814" cy="134666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67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5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5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 p14:presetBounceEnd="50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5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 uiExpand="1">
            <p:bldSub>
              <a:bldChart bld="series"/>
            </p:bldSub>
          </p:bldGraphic>
          <p:bldP spid="8" grpId="0" animBg="1"/>
          <p:bldP spid="9" grpId="0" animBg="1"/>
          <p:bldP spid="10" grpId="0" animBg="1"/>
        </p:bldLst>
      </p:timing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>
            <a:off x="1828800" y="1828800"/>
            <a:ext cx="7315200" cy="7315200"/>
          </a:xfrm>
          <a:custGeom>
            <a:avLst/>
            <a:gdLst>
              <a:gd name="connsiteX0" fmla="*/ 0 w 4093507"/>
              <a:gd name="connsiteY0" fmla="*/ 2046754 h 4093507"/>
              <a:gd name="connsiteX1" fmla="*/ 2046754 w 4093507"/>
              <a:gd name="connsiteY1" fmla="*/ 0 h 4093507"/>
              <a:gd name="connsiteX2" fmla="*/ 4093508 w 4093507"/>
              <a:gd name="connsiteY2" fmla="*/ 2046754 h 4093507"/>
              <a:gd name="connsiteX3" fmla="*/ 2046754 w 4093507"/>
              <a:gd name="connsiteY3" fmla="*/ 4093508 h 4093507"/>
              <a:gd name="connsiteX4" fmla="*/ 0 w 4093507"/>
              <a:gd name="connsiteY4" fmla="*/ 2046754 h 4093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507" h="4093507">
                <a:moveTo>
                  <a:pt x="0" y="2046754"/>
                </a:moveTo>
                <a:cubicBezTo>
                  <a:pt x="0" y="916363"/>
                  <a:pt x="916363" y="0"/>
                  <a:pt x="2046754" y="0"/>
                </a:cubicBezTo>
                <a:cubicBezTo>
                  <a:pt x="3177145" y="0"/>
                  <a:pt x="4093508" y="916363"/>
                  <a:pt x="4093508" y="2046754"/>
                </a:cubicBezTo>
                <a:cubicBezTo>
                  <a:pt x="4093508" y="3177145"/>
                  <a:pt x="3177145" y="4093508"/>
                  <a:pt x="2046754" y="4093508"/>
                </a:cubicBezTo>
                <a:cubicBezTo>
                  <a:pt x="916363" y="4093508"/>
                  <a:pt x="0" y="3177145"/>
                  <a:pt x="0" y="2046754"/>
                </a:cubicBezTo>
                <a:close/>
              </a:path>
            </a:pathLst>
          </a:custGeom>
          <a:solidFill>
            <a:schemeClr val="accent1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559825" tIns="290019" rIns="1559826" bIns="3360150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baseline="0" smtClean="0"/>
              <a:t> </a:t>
            </a:r>
            <a:endParaRPr lang="en-US" sz="1200" kern="1200" dirty="0"/>
          </a:p>
        </p:txBody>
      </p:sp>
      <p:sp>
        <p:nvSpPr>
          <p:cNvPr id="3" name="Freeform 2"/>
          <p:cNvSpPr/>
          <p:nvPr/>
        </p:nvSpPr>
        <p:spPr>
          <a:xfrm>
            <a:off x="3123298" y="2560321"/>
            <a:ext cx="5852159" cy="5852159"/>
          </a:xfrm>
          <a:custGeom>
            <a:avLst/>
            <a:gdLst>
              <a:gd name="connsiteX0" fmla="*/ 0 w 3274805"/>
              <a:gd name="connsiteY0" fmla="*/ 1637403 h 3274805"/>
              <a:gd name="connsiteX1" fmla="*/ 1637403 w 3274805"/>
              <a:gd name="connsiteY1" fmla="*/ 0 h 3274805"/>
              <a:gd name="connsiteX2" fmla="*/ 3274806 w 3274805"/>
              <a:gd name="connsiteY2" fmla="*/ 1637403 h 3274805"/>
              <a:gd name="connsiteX3" fmla="*/ 1637403 w 3274805"/>
              <a:gd name="connsiteY3" fmla="*/ 3274806 h 3274805"/>
              <a:gd name="connsiteX4" fmla="*/ 0 w 3274805"/>
              <a:gd name="connsiteY4" fmla="*/ 1637403 h 327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4805" h="3274805">
                <a:moveTo>
                  <a:pt x="0" y="1637403"/>
                </a:moveTo>
                <a:cubicBezTo>
                  <a:pt x="0" y="733090"/>
                  <a:pt x="733090" y="0"/>
                  <a:pt x="1637403" y="0"/>
                </a:cubicBezTo>
                <a:cubicBezTo>
                  <a:pt x="2541716" y="0"/>
                  <a:pt x="3274806" y="733090"/>
                  <a:pt x="3274806" y="1637403"/>
                </a:cubicBezTo>
                <a:cubicBezTo>
                  <a:pt x="3274806" y="2541716"/>
                  <a:pt x="2541716" y="3274806"/>
                  <a:pt x="1637403" y="3274806"/>
                </a:cubicBezTo>
                <a:cubicBezTo>
                  <a:pt x="733090" y="3274806"/>
                  <a:pt x="0" y="2541716"/>
                  <a:pt x="0" y="1637403"/>
                </a:cubicBezTo>
                <a:close/>
              </a:path>
            </a:pathLst>
          </a:custGeom>
          <a:solidFill>
            <a:schemeClr val="accent2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1150474" tIns="281833" rIns="1150475" bIns="25741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4" name="Freeform 3"/>
          <p:cNvSpPr/>
          <p:nvPr/>
        </p:nvSpPr>
        <p:spPr>
          <a:xfrm>
            <a:off x="4420326" y="3291840"/>
            <a:ext cx="4389120" cy="4389120"/>
          </a:xfrm>
          <a:custGeom>
            <a:avLst/>
            <a:gdLst>
              <a:gd name="connsiteX0" fmla="*/ 0 w 2456104"/>
              <a:gd name="connsiteY0" fmla="*/ 1228052 h 2456104"/>
              <a:gd name="connsiteX1" fmla="*/ 1228052 w 2456104"/>
              <a:gd name="connsiteY1" fmla="*/ 0 h 2456104"/>
              <a:gd name="connsiteX2" fmla="*/ 2456104 w 2456104"/>
              <a:gd name="connsiteY2" fmla="*/ 1228052 h 2456104"/>
              <a:gd name="connsiteX3" fmla="*/ 1228052 w 2456104"/>
              <a:gd name="connsiteY3" fmla="*/ 2456104 h 2456104"/>
              <a:gd name="connsiteX4" fmla="*/ 0 w 2456104"/>
              <a:gd name="connsiteY4" fmla="*/ 1228052 h 245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6104" h="2456104">
                <a:moveTo>
                  <a:pt x="0" y="1228052"/>
                </a:moveTo>
                <a:cubicBezTo>
                  <a:pt x="0" y="549818"/>
                  <a:pt x="549818" y="0"/>
                  <a:pt x="1228052" y="0"/>
                </a:cubicBezTo>
                <a:cubicBezTo>
                  <a:pt x="1906286" y="0"/>
                  <a:pt x="2456104" y="549818"/>
                  <a:pt x="2456104" y="1228052"/>
                </a:cubicBezTo>
                <a:cubicBezTo>
                  <a:pt x="2456104" y="1906286"/>
                  <a:pt x="1906286" y="2456104"/>
                  <a:pt x="1228052" y="2456104"/>
                </a:cubicBezTo>
                <a:cubicBezTo>
                  <a:pt x="549818" y="2456104"/>
                  <a:pt x="0" y="1906286"/>
                  <a:pt x="0" y="1228052"/>
                </a:cubicBezTo>
                <a:close/>
              </a:path>
            </a:pathLst>
          </a:custGeom>
          <a:solidFill>
            <a:schemeClr val="accent3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741124" tIns="269552" rIns="741124" bIns="1804617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5" name="Freeform 4"/>
          <p:cNvSpPr/>
          <p:nvPr/>
        </p:nvSpPr>
        <p:spPr>
          <a:xfrm>
            <a:off x="5717238" y="4023361"/>
            <a:ext cx="2926079" cy="2926079"/>
          </a:xfrm>
          <a:custGeom>
            <a:avLst/>
            <a:gdLst>
              <a:gd name="connsiteX0" fmla="*/ 0 w 1637402"/>
              <a:gd name="connsiteY0" fmla="*/ 818701 h 1637402"/>
              <a:gd name="connsiteX1" fmla="*/ 818701 w 1637402"/>
              <a:gd name="connsiteY1" fmla="*/ 0 h 1637402"/>
              <a:gd name="connsiteX2" fmla="*/ 1637402 w 1637402"/>
              <a:gd name="connsiteY2" fmla="*/ 818701 h 1637402"/>
              <a:gd name="connsiteX3" fmla="*/ 818701 w 1637402"/>
              <a:gd name="connsiteY3" fmla="*/ 1637402 h 1637402"/>
              <a:gd name="connsiteX4" fmla="*/ 0 w 1637402"/>
              <a:gd name="connsiteY4" fmla="*/ 818701 h 163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02" h="1637402">
                <a:moveTo>
                  <a:pt x="0" y="818701"/>
                </a:moveTo>
                <a:cubicBezTo>
                  <a:pt x="0" y="366545"/>
                  <a:pt x="366545" y="0"/>
                  <a:pt x="818701" y="0"/>
                </a:cubicBezTo>
                <a:cubicBezTo>
                  <a:pt x="1270857" y="0"/>
                  <a:pt x="1637402" y="366545"/>
                  <a:pt x="1637402" y="818701"/>
                </a:cubicBezTo>
                <a:cubicBezTo>
                  <a:pt x="1637402" y="1270857"/>
                  <a:pt x="1270857" y="1637402"/>
                  <a:pt x="818701" y="1637402"/>
                </a:cubicBezTo>
                <a:cubicBezTo>
                  <a:pt x="366545" y="1637402"/>
                  <a:pt x="0" y="1270857"/>
                  <a:pt x="0" y="818701"/>
                </a:cubicBezTo>
                <a:close/>
              </a:path>
            </a:pathLst>
          </a:custGeom>
          <a:solidFill>
            <a:schemeClr val="accent4"/>
          </a:solidFill>
          <a:ln w="3175" cmpd="sng">
            <a:noFill/>
          </a:ln>
          <a:effectLst>
            <a:outerShdw blurRad="50800" dist="127000" dir="10800000" algn="r" rotWithShape="0">
              <a:prstClr val="black">
                <a:alpha val="60000"/>
              </a:prstClr>
            </a:outerShdw>
          </a:effectLst>
        </p:spPr>
        <p:style>
          <a:lnRef idx="0">
            <a:scrgbClr r="0" g="0" b="0"/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325136" tIns="494694" rIns="325136" bIns="494695" numCol="1" spcCol="1270" anchor="ctr" anchorCtr="0">
            <a:noAutofit/>
          </a:bodyPr>
          <a:lstStyle/>
          <a:p>
            <a:pPr lvl="0" defTabSz="533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200" kern="1200" dirty="0" smtClean="0"/>
              <a:t> </a:t>
            </a:r>
            <a:endParaRPr lang="en-US" sz="1200" kern="1200" dirty="0"/>
          </a:p>
        </p:txBody>
      </p:sp>
      <p:sp>
        <p:nvSpPr>
          <p:cNvPr id="6" name="TextBox 5"/>
          <p:cNvSpPr txBox="1"/>
          <p:nvPr/>
        </p:nvSpPr>
        <p:spPr>
          <a:xfrm>
            <a:off x="204587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297144" y="5200878"/>
            <a:ext cx="7938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61900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856398" y="5200878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  <a:endParaRPr lang="en-US" sz="3200" b="1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95995" y="5165707"/>
            <a:ext cx="183255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ONLINE SHOP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Conveniently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804076" y="1640568"/>
            <a:ext cx="566013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Process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804077" y="2475673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11903823" y="3676570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/>
          <p:cNvSpPr/>
          <p:nvPr/>
        </p:nvSpPr>
        <p:spPr>
          <a:xfrm>
            <a:off x="11804076" y="4043286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Development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1804076" y="8191154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Main Services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04076" y="6808532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&amp; Branding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1804076" y="5425909"/>
            <a:ext cx="648392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02.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Consulting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</a:t>
            </a:r>
          </a:p>
        </p:txBody>
      </p:sp>
      <p:sp>
        <p:nvSpPr>
          <p:cNvPr id="15" name="Footer Placeholder 1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6" name="Slide Number Placehold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51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2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2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2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40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 p14:presetBounceEnd="40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 p14:presetBounceEnd="4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40000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2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4" grpId="0"/>
          <p:bldP spid="18" grpId="0"/>
          <p:bldP spid="19" grpId="0"/>
          <p:bldP spid="20" grpId="0"/>
        </p:bldLst>
      </p:timing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1586313271"/>
              </p:ext>
            </p:extLst>
          </p:nvPr>
        </p:nvGraphicFramePr>
        <p:xfrm>
          <a:off x="1695798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3019922019"/>
              </p:ext>
            </p:extLst>
          </p:nvPr>
        </p:nvGraphicFramePr>
        <p:xfrm>
          <a:off x="10842569" y="3999801"/>
          <a:ext cx="7631082" cy="546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3"/>
          <p:cNvSpPr/>
          <p:nvPr/>
        </p:nvSpPr>
        <p:spPr>
          <a:xfrm>
            <a:off x="1762299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60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5" name="Rectangle 4"/>
          <p:cNvSpPr/>
          <p:nvPr/>
        </p:nvSpPr>
        <p:spPr>
          <a:xfrm>
            <a:off x="10889675" y="1458564"/>
            <a:ext cx="7398325" cy="22529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85 bn 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  Design Inside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10058400" y="1828800"/>
            <a:ext cx="0" cy="7315200"/>
          </a:xfrm>
          <a:prstGeom prst="line">
            <a:avLst/>
          </a:prstGeom>
          <a:ln>
            <a:solidFill>
              <a:schemeClr val="tx2">
                <a:lumMod val="50000"/>
                <a:lumOff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9684327" y="5112327"/>
            <a:ext cx="748145" cy="74814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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17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2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2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300"/>
                                        <p:tgtEl>
                                          <p:spTgt spid="2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3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30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category"/>
        </p:bldSub>
      </p:bldGraphic>
      <p:bldGraphic spid="3" grpId="0">
        <p:bldSub>
          <a:bldChart bld="category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Rectangle 2"/>
          <p:cNvSpPr/>
          <p:nvPr/>
        </p:nvSpPr>
        <p:spPr>
          <a:xfrm>
            <a:off x="11887200" y="0"/>
            <a:ext cx="8229600" cy="10972800"/>
          </a:xfrm>
          <a:prstGeom prst="rect">
            <a:avLst/>
          </a:prstGeom>
          <a:solidFill>
            <a:schemeClr val="tx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3028276" y="1624077"/>
            <a:ext cx="53775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5400" smtClean="0">
                <a:solidFill>
                  <a:schemeClr val="bg2"/>
                </a:solidFill>
                <a:latin typeface="Lora" panose="02000503000000020004" pitchFamily="2" charset="0"/>
              </a:rPr>
              <a:t>We Are Creative</a:t>
            </a:r>
            <a:endParaRPr lang="en-US" sz="5400">
              <a:solidFill>
                <a:schemeClr val="bg2"/>
              </a:solidFill>
              <a:latin typeface="Lora" panose="02000503000000020004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3750714" y="2459182"/>
            <a:ext cx="46551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bg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7616131" y="3660079"/>
            <a:ext cx="64008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12685222" y="5435640"/>
            <a:ext cx="5720616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 algn="r">
              <a:lnSpc>
                <a:spcPct val="130000"/>
              </a:lnSpc>
            </a:pPr>
            <a:endParaRPr lang="en-US" sz="1600" smtClean="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1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3088421"/>
              </p:ext>
            </p:extLst>
          </p:nvPr>
        </p:nvGraphicFramePr>
        <p:xfrm>
          <a:off x="10058400" y="897775"/>
          <a:ext cx="8229600" cy="9160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745675" y="1722607"/>
            <a:ext cx="549201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Column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732970" y="4433804"/>
            <a:ext cx="646825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827645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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3200938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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4574231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5947524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0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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320816" y="8229600"/>
            <a:ext cx="914400" cy="914400"/>
          </a:xfrm>
          <a:prstGeom prst="round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2970" y="6331702"/>
            <a:ext cx="4671754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3" name="Footer Placeholder 1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4" name="Slide Number Placehold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700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4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43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4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4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43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3000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3000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9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2" grpId="0">
            <p:bldAsOne/>
          </p:bldGraphic>
          <p:bldP spid="7" grpId="0" animBg="1"/>
          <p:bldP spid="8" grpId="0" animBg="1"/>
          <p:bldP spid="9" grpId="0" animBg="1"/>
          <p:bldP spid="10" grpId="0" animBg="1"/>
          <p:bldP spid="11" grpId="0" animBg="1"/>
        </p:bldLst>
      </p:timing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4008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6874332" y="3790604"/>
            <a:ext cx="2710536" cy="59685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400800" y="1828800"/>
            <a:ext cx="3657600" cy="7315200"/>
          </a:xfrm>
          <a:custGeom>
            <a:avLst/>
            <a:gdLst>
              <a:gd name="connsiteX0" fmla="*/ 658997 w 1320264"/>
              <a:gd name="connsiteY0" fmla="*/ 191639 h 2622464"/>
              <a:gd name="connsiteX1" fmla="*/ 559698 w 1320264"/>
              <a:gd name="connsiteY1" fmla="*/ 323566 h 2622464"/>
              <a:gd name="connsiteX2" fmla="*/ 556152 w 1320264"/>
              <a:gd name="connsiteY2" fmla="*/ 384181 h 2622464"/>
              <a:gd name="connsiteX3" fmla="*/ 566790 w 1320264"/>
              <a:gd name="connsiteY3" fmla="*/ 402009 h 2622464"/>
              <a:gd name="connsiteX4" fmla="*/ 598708 w 1320264"/>
              <a:gd name="connsiteY4" fmla="*/ 469755 h 2622464"/>
              <a:gd name="connsiteX5" fmla="*/ 428481 w 1320264"/>
              <a:gd name="connsiteY5" fmla="*/ 612378 h 2622464"/>
              <a:gd name="connsiteX6" fmla="*/ 382378 w 1320264"/>
              <a:gd name="connsiteY6" fmla="*/ 833444 h 2622464"/>
              <a:gd name="connsiteX7" fmla="*/ 332728 w 1320264"/>
              <a:gd name="connsiteY7" fmla="*/ 1097297 h 2622464"/>
              <a:gd name="connsiteX8" fmla="*/ 300811 w 1320264"/>
              <a:gd name="connsiteY8" fmla="*/ 1264880 h 2622464"/>
              <a:gd name="connsiteX9" fmla="*/ 254708 w 1320264"/>
              <a:gd name="connsiteY9" fmla="*/ 1300535 h 2622464"/>
              <a:gd name="connsiteX10" fmla="*/ 233429 w 1320264"/>
              <a:gd name="connsiteY10" fmla="*/ 1343322 h 2622464"/>
              <a:gd name="connsiteX11" fmla="*/ 261800 w 1320264"/>
              <a:gd name="connsiteY11" fmla="*/ 1336192 h 2622464"/>
              <a:gd name="connsiteX12" fmla="*/ 222790 w 1320264"/>
              <a:gd name="connsiteY12" fmla="*/ 1425331 h 2622464"/>
              <a:gd name="connsiteX13" fmla="*/ 229883 w 1320264"/>
              <a:gd name="connsiteY13" fmla="*/ 1443159 h 2622464"/>
              <a:gd name="connsiteX14" fmla="*/ 268893 w 1320264"/>
              <a:gd name="connsiteY14" fmla="*/ 1375413 h 2622464"/>
              <a:gd name="connsiteX15" fmla="*/ 254708 w 1320264"/>
              <a:gd name="connsiteY15" fmla="*/ 1457421 h 2622464"/>
              <a:gd name="connsiteX16" fmla="*/ 293718 w 1320264"/>
              <a:gd name="connsiteY16" fmla="*/ 1378979 h 2622464"/>
              <a:gd name="connsiteX17" fmla="*/ 286625 w 1320264"/>
              <a:gd name="connsiteY17" fmla="*/ 1453855 h 2622464"/>
              <a:gd name="connsiteX18" fmla="*/ 314996 w 1320264"/>
              <a:gd name="connsiteY18" fmla="*/ 1378979 h 2622464"/>
              <a:gd name="connsiteX19" fmla="*/ 314996 w 1320264"/>
              <a:gd name="connsiteY19" fmla="*/ 1436028 h 2622464"/>
              <a:gd name="connsiteX20" fmla="*/ 339821 w 1320264"/>
              <a:gd name="connsiteY20" fmla="*/ 1378979 h 2622464"/>
              <a:gd name="connsiteX21" fmla="*/ 357553 w 1320264"/>
              <a:gd name="connsiteY21" fmla="*/ 1282708 h 2622464"/>
              <a:gd name="connsiteX22" fmla="*/ 446213 w 1320264"/>
              <a:gd name="connsiteY22" fmla="*/ 1004592 h 2622464"/>
              <a:gd name="connsiteX23" fmla="*/ 485223 w 1320264"/>
              <a:gd name="connsiteY23" fmla="*/ 794223 h 2622464"/>
              <a:gd name="connsiteX24" fmla="*/ 499409 w 1320264"/>
              <a:gd name="connsiteY24" fmla="*/ 1097297 h 2622464"/>
              <a:gd name="connsiteX25" fmla="*/ 456852 w 1320264"/>
              <a:gd name="connsiteY25" fmla="*/ 1407503 h 2622464"/>
              <a:gd name="connsiteX26" fmla="*/ 485223 w 1320264"/>
              <a:gd name="connsiteY26" fmla="*/ 1838938 h 2622464"/>
              <a:gd name="connsiteX27" fmla="*/ 520687 w 1320264"/>
              <a:gd name="connsiteY27" fmla="*/ 2241849 h 2622464"/>
              <a:gd name="connsiteX28" fmla="*/ 502955 w 1320264"/>
              <a:gd name="connsiteY28" fmla="*/ 2398735 h 2622464"/>
              <a:gd name="connsiteX29" fmla="*/ 517141 w 1320264"/>
              <a:gd name="connsiteY29" fmla="*/ 2430825 h 2622464"/>
              <a:gd name="connsiteX30" fmla="*/ 591616 w 1320264"/>
              <a:gd name="connsiteY30" fmla="*/ 2430825 h 2622464"/>
              <a:gd name="connsiteX31" fmla="*/ 602255 w 1320264"/>
              <a:gd name="connsiteY31" fmla="*/ 2355948 h 2622464"/>
              <a:gd name="connsiteX32" fmla="*/ 591616 w 1320264"/>
              <a:gd name="connsiteY32" fmla="*/ 2181234 h 2622464"/>
              <a:gd name="connsiteX33" fmla="*/ 605801 w 1320264"/>
              <a:gd name="connsiteY33" fmla="*/ 1899554 h 2622464"/>
              <a:gd name="connsiteX34" fmla="*/ 623533 w 1320264"/>
              <a:gd name="connsiteY34" fmla="*/ 1682053 h 2622464"/>
              <a:gd name="connsiteX35" fmla="*/ 658997 w 1320264"/>
              <a:gd name="connsiteY35" fmla="*/ 1354019 h 2622464"/>
              <a:gd name="connsiteX36" fmla="*/ 694601 w 1320264"/>
              <a:gd name="connsiteY36" fmla="*/ 1682053 h 2622464"/>
              <a:gd name="connsiteX37" fmla="*/ 712403 w 1320264"/>
              <a:gd name="connsiteY37" fmla="*/ 1899554 h 2622464"/>
              <a:gd name="connsiteX38" fmla="*/ 726644 w 1320264"/>
              <a:gd name="connsiteY38" fmla="*/ 2181234 h 2622464"/>
              <a:gd name="connsiteX39" fmla="*/ 719524 w 1320264"/>
              <a:gd name="connsiteY39" fmla="*/ 2355948 h 2622464"/>
              <a:gd name="connsiteX40" fmla="*/ 726644 w 1320264"/>
              <a:gd name="connsiteY40" fmla="*/ 2430825 h 2622464"/>
              <a:gd name="connsiteX41" fmla="*/ 801411 w 1320264"/>
              <a:gd name="connsiteY41" fmla="*/ 2430825 h 2622464"/>
              <a:gd name="connsiteX42" fmla="*/ 815653 w 1320264"/>
              <a:gd name="connsiteY42" fmla="*/ 2398735 h 2622464"/>
              <a:gd name="connsiteX43" fmla="*/ 797852 w 1320264"/>
              <a:gd name="connsiteY43" fmla="*/ 2241849 h 2622464"/>
              <a:gd name="connsiteX44" fmla="*/ 837015 w 1320264"/>
              <a:gd name="connsiteY44" fmla="*/ 1838938 h 2622464"/>
              <a:gd name="connsiteX45" fmla="*/ 865498 w 1320264"/>
              <a:gd name="connsiteY45" fmla="*/ 1407503 h 2622464"/>
              <a:gd name="connsiteX46" fmla="*/ 819214 w 1320264"/>
              <a:gd name="connsiteY46" fmla="*/ 1097297 h 2622464"/>
              <a:gd name="connsiteX47" fmla="*/ 837015 w 1320264"/>
              <a:gd name="connsiteY47" fmla="*/ 794223 h 2622464"/>
              <a:gd name="connsiteX48" fmla="*/ 872619 w 1320264"/>
              <a:gd name="connsiteY48" fmla="*/ 1004592 h 2622464"/>
              <a:gd name="connsiteX49" fmla="*/ 961628 w 1320264"/>
              <a:gd name="connsiteY49" fmla="*/ 1282708 h 2622464"/>
              <a:gd name="connsiteX50" fmla="*/ 979430 w 1320264"/>
              <a:gd name="connsiteY50" fmla="*/ 1378979 h 2622464"/>
              <a:gd name="connsiteX51" fmla="*/ 1004352 w 1320264"/>
              <a:gd name="connsiteY51" fmla="*/ 1436028 h 2622464"/>
              <a:gd name="connsiteX52" fmla="*/ 1004352 w 1320264"/>
              <a:gd name="connsiteY52" fmla="*/ 1378979 h 2622464"/>
              <a:gd name="connsiteX53" fmla="*/ 1032835 w 1320264"/>
              <a:gd name="connsiteY53" fmla="*/ 1453855 h 2622464"/>
              <a:gd name="connsiteX54" fmla="*/ 1029275 w 1320264"/>
              <a:gd name="connsiteY54" fmla="*/ 1378979 h 2622464"/>
              <a:gd name="connsiteX55" fmla="*/ 1064879 w 1320264"/>
              <a:gd name="connsiteY55" fmla="*/ 1457421 h 2622464"/>
              <a:gd name="connsiteX56" fmla="*/ 1050637 w 1320264"/>
              <a:gd name="connsiteY56" fmla="*/ 1375413 h 2622464"/>
              <a:gd name="connsiteX57" fmla="*/ 1093362 w 1320264"/>
              <a:gd name="connsiteY57" fmla="*/ 1443159 h 2622464"/>
              <a:gd name="connsiteX58" fmla="*/ 1096922 w 1320264"/>
              <a:gd name="connsiteY58" fmla="*/ 1425331 h 2622464"/>
              <a:gd name="connsiteX59" fmla="*/ 1057758 w 1320264"/>
              <a:gd name="connsiteY59" fmla="*/ 1336192 h 2622464"/>
              <a:gd name="connsiteX60" fmla="*/ 1089801 w 1320264"/>
              <a:gd name="connsiteY60" fmla="*/ 1343322 h 2622464"/>
              <a:gd name="connsiteX61" fmla="*/ 1064879 w 1320264"/>
              <a:gd name="connsiteY61" fmla="*/ 1300535 h 2622464"/>
              <a:gd name="connsiteX62" fmla="*/ 1018594 w 1320264"/>
              <a:gd name="connsiteY62" fmla="*/ 1264880 h 2622464"/>
              <a:gd name="connsiteX63" fmla="*/ 986551 w 1320264"/>
              <a:gd name="connsiteY63" fmla="*/ 1097297 h 2622464"/>
              <a:gd name="connsiteX64" fmla="*/ 936706 w 1320264"/>
              <a:gd name="connsiteY64" fmla="*/ 833444 h 2622464"/>
              <a:gd name="connsiteX65" fmla="*/ 893982 w 1320264"/>
              <a:gd name="connsiteY65" fmla="*/ 612378 h 2622464"/>
              <a:gd name="connsiteX66" fmla="*/ 723084 w 1320264"/>
              <a:gd name="connsiteY66" fmla="*/ 469755 h 2622464"/>
              <a:gd name="connsiteX67" fmla="*/ 751566 w 1320264"/>
              <a:gd name="connsiteY67" fmla="*/ 402009 h 2622464"/>
              <a:gd name="connsiteX68" fmla="*/ 762248 w 1320264"/>
              <a:gd name="connsiteY68" fmla="*/ 384181 h 2622464"/>
              <a:gd name="connsiteX69" fmla="*/ 758687 w 1320264"/>
              <a:gd name="connsiteY69" fmla="*/ 323566 h 2622464"/>
              <a:gd name="connsiteX70" fmla="*/ 658997 w 1320264"/>
              <a:gd name="connsiteY70" fmla="*/ 191639 h 2622464"/>
              <a:gd name="connsiteX71" fmla="*/ 0 w 1320264"/>
              <a:gd name="connsiteY71" fmla="*/ 0 h 2622464"/>
              <a:gd name="connsiteX72" fmla="*/ 1320264 w 1320264"/>
              <a:gd name="connsiteY72" fmla="*/ 0 h 2622464"/>
              <a:gd name="connsiteX73" fmla="*/ 1320264 w 1320264"/>
              <a:gd name="connsiteY73" fmla="*/ 2622464 h 2622464"/>
              <a:gd name="connsiteX74" fmla="*/ 0 w 1320264"/>
              <a:gd name="connsiteY74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320264" h="2622464">
                <a:moveTo>
                  <a:pt x="658997" y="191639"/>
                </a:moveTo>
                <a:cubicBezTo>
                  <a:pt x="531327" y="191639"/>
                  <a:pt x="559698" y="323566"/>
                  <a:pt x="559698" y="323566"/>
                </a:cubicBezTo>
                <a:cubicBezTo>
                  <a:pt x="538419" y="337828"/>
                  <a:pt x="556152" y="369918"/>
                  <a:pt x="556152" y="384181"/>
                </a:cubicBezTo>
                <a:cubicBezTo>
                  <a:pt x="556152" y="402009"/>
                  <a:pt x="566790" y="402009"/>
                  <a:pt x="566790" y="402009"/>
                </a:cubicBezTo>
                <a:cubicBezTo>
                  <a:pt x="573884" y="426968"/>
                  <a:pt x="598708" y="469755"/>
                  <a:pt x="598708" y="469755"/>
                </a:cubicBezTo>
                <a:cubicBezTo>
                  <a:pt x="605801" y="580288"/>
                  <a:pt x="485223" y="576722"/>
                  <a:pt x="428481" y="612378"/>
                </a:cubicBezTo>
                <a:cubicBezTo>
                  <a:pt x="368192" y="648034"/>
                  <a:pt x="382378" y="751435"/>
                  <a:pt x="382378" y="833444"/>
                </a:cubicBezTo>
                <a:cubicBezTo>
                  <a:pt x="382378" y="915452"/>
                  <a:pt x="357553" y="993896"/>
                  <a:pt x="332728" y="1097297"/>
                </a:cubicBezTo>
                <a:cubicBezTo>
                  <a:pt x="311450" y="1182871"/>
                  <a:pt x="304357" y="1243486"/>
                  <a:pt x="300811" y="1264880"/>
                </a:cubicBezTo>
                <a:cubicBezTo>
                  <a:pt x="293718" y="1264880"/>
                  <a:pt x="275986" y="1272011"/>
                  <a:pt x="254708" y="1300535"/>
                </a:cubicBezTo>
                <a:cubicBezTo>
                  <a:pt x="244068" y="1318363"/>
                  <a:pt x="240522" y="1332626"/>
                  <a:pt x="233429" y="1343322"/>
                </a:cubicBezTo>
                <a:cubicBezTo>
                  <a:pt x="222790" y="1350454"/>
                  <a:pt x="240522" y="1371847"/>
                  <a:pt x="261800" y="1336192"/>
                </a:cubicBezTo>
                <a:cubicBezTo>
                  <a:pt x="222790" y="1425331"/>
                  <a:pt x="222790" y="1425331"/>
                  <a:pt x="222790" y="1425331"/>
                </a:cubicBezTo>
                <a:cubicBezTo>
                  <a:pt x="222790" y="1425331"/>
                  <a:pt x="215697" y="1439593"/>
                  <a:pt x="229883" y="1443159"/>
                </a:cubicBezTo>
                <a:cubicBezTo>
                  <a:pt x="247614" y="1443159"/>
                  <a:pt x="261800" y="1375413"/>
                  <a:pt x="268893" y="1375413"/>
                </a:cubicBezTo>
                <a:cubicBezTo>
                  <a:pt x="275986" y="1375413"/>
                  <a:pt x="236975" y="1453855"/>
                  <a:pt x="254708" y="1457421"/>
                </a:cubicBezTo>
                <a:cubicBezTo>
                  <a:pt x="275986" y="1464552"/>
                  <a:pt x="290172" y="1378979"/>
                  <a:pt x="293718" y="1378979"/>
                </a:cubicBezTo>
                <a:cubicBezTo>
                  <a:pt x="297264" y="1382544"/>
                  <a:pt x="272440" y="1450290"/>
                  <a:pt x="286625" y="1453855"/>
                </a:cubicBezTo>
                <a:cubicBezTo>
                  <a:pt x="304357" y="1460987"/>
                  <a:pt x="304357" y="1378979"/>
                  <a:pt x="314996" y="1378979"/>
                </a:cubicBezTo>
                <a:cubicBezTo>
                  <a:pt x="318543" y="1378979"/>
                  <a:pt x="300811" y="1436028"/>
                  <a:pt x="314996" y="1436028"/>
                </a:cubicBezTo>
                <a:cubicBezTo>
                  <a:pt x="325635" y="1436028"/>
                  <a:pt x="325635" y="1400372"/>
                  <a:pt x="339821" y="1378979"/>
                </a:cubicBezTo>
                <a:cubicBezTo>
                  <a:pt x="350461" y="1361150"/>
                  <a:pt x="364646" y="1307667"/>
                  <a:pt x="357553" y="1282708"/>
                </a:cubicBezTo>
                <a:cubicBezTo>
                  <a:pt x="378831" y="1211396"/>
                  <a:pt x="432028" y="1065207"/>
                  <a:pt x="446213" y="1004592"/>
                </a:cubicBezTo>
                <a:cubicBezTo>
                  <a:pt x="460399" y="933280"/>
                  <a:pt x="485223" y="794223"/>
                  <a:pt x="485223" y="794223"/>
                </a:cubicBezTo>
                <a:cubicBezTo>
                  <a:pt x="506502" y="840575"/>
                  <a:pt x="520687" y="1043814"/>
                  <a:pt x="499409" y="1097297"/>
                </a:cubicBezTo>
                <a:cubicBezTo>
                  <a:pt x="481677" y="1154347"/>
                  <a:pt x="435574" y="1286273"/>
                  <a:pt x="456852" y="1407503"/>
                </a:cubicBezTo>
                <a:cubicBezTo>
                  <a:pt x="474584" y="1528733"/>
                  <a:pt x="492317" y="1692750"/>
                  <a:pt x="485223" y="1838938"/>
                </a:cubicBezTo>
                <a:cubicBezTo>
                  <a:pt x="478131" y="1981562"/>
                  <a:pt x="502955" y="2134882"/>
                  <a:pt x="520687" y="2241849"/>
                </a:cubicBezTo>
                <a:cubicBezTo>
                  <a:pt x="538419" y="2352383"/>
                  <a:pt x="517141" y="2377341"/>
                  <a:pt x="502955" y="2398735"/>
                </a:cubicBezTo>
                <a:cubicBezTo>
                  <a:pt x="488769" y="2416563"/>
                  <a:pt x="517141" y="2430825"/>
                  <a:pt x="517141" y="2430825"/>
                </a:cubicBezTo>
                <a:cubicBezTo>
                  <a:pt x="517141" y="2430825"/>
                  <a:pt x="563244" y="2430825"/>
                  <a:pt x="591616" y="2430825"/>
                </a:cubicBezTo>
                <a:cubicBezTo>
                  <a:pt x="619987" y="2430825"/>
                  <a:pt x="609347" y="2412997"/>
                  <a:pt x="602255" y="2355948"/>
                </a:cubicBezTo>
                <a:cubicBezTo>
                  <a:pt x="591616" y="2298899"/>
                  <a:pt x="580976" y="2256112"/>
                  <a:pt x="591616" y="2181234"/>
                </a:cubicBezTo>
                <a:cubicBezTo>
                  <a:pt x="605801" y="2106357"/>
                  <a:pt x="612894" y="2013652"/>
                  <a:pt x="605801" y="1899554"/>
                </a:cubicBezTo>
                <a:cubicBezTo>
                  <a:pt x="602255" y="1789021"/>
                  <a:pt x="602255" y="1764062"/>
                  <a:pt x="623533" y="1682053"/>
                </a:cubicBezTo>
                <a:cubicBezTo>
                  <a:pt x="644811" y="1596479"/>
                  <a:pt x="658997" y="1354019"/>
                  <a:pt x="658997" y="1354019"/>
                </a:cubicBezTo>
                <a:cubicBezTo>
                  <a:pt x="658997" y="1354019"/>
                  <a:pt x="673239" y="1596479"/>
                  <a:pt x="694601" y="1682053"/>
                </a:cubicBezTo>
                <a:cubicBezTo>
                  <a:pt x="715963" y="1764062"/>
                  <a:pt x="719524" y="1789021"/>
                  <a:pt x="712403" y="1899554"/>
                </a:cubicBezTo>
                <a:cubicBezTo>
                  <a:pt x="705282" y="2013652"/>
                  <a:pt x="715963" y="2106357"/>
                  <a:pt x="726644" y="2181234"/>
                </a:cubicBezTo>
                <a:cubicBezTo>
                  <a:pt x="737325" y="2256112"/>
                  <a:pt x="726644" y="2298899"/>
                  <a:pt x="719524" y="2355948"/>
                </a:cubicBezTo>
                <a:cubicBezTo>
                  <a:pt x="708842" y="2412997"/>
                  <a:pt x="701721" y="2430825"/>
                  <a:pt x="726644" y="2430825"/>
                </a:cubicBezTo>
                <a:cubicBezTo>
                  <a:pt x="755127" y="2430825"/>
                  <a:pt x="801411" y="2430825"/>
                  <a:pt x="801411" y="2430825"/>
                </a:cubicBezTo>
                <a:cubicBezTo>
                  <a:pt x="801411" y="2430825"/>
                  <a:pt x="829895" y="2416563"/>
                  <a:pt x="815653" y="2398735"/>
                </a:cubicBezTo>
                <a:cubicBezTo>
                  <a:pt x="801411" y="2377341"/>
                  <a:pt x="780049" y="2352383"/>
                  <a:pt x="797852" y="2241849"/>
                </a:cubicBezTo>
                <a:cubicBezTo>
                  <a:pt x="819214" y="2134882"/>
                  <a:pt x="840576" y="1981562"/>
                  <a:pt x="837015" y="1838938"/>
                </a:cubicBezTo>
                <a:cubicBezTo>
                  <a:pt x="829895" y="1692750"/>
                  <a:pt x="844136" y="1528733"/>
                  <a:pt x="865498" y="1407503"/>
                </a:cubicBezTo>
                <a:cubicBezTo>
                  <a:pt x="883300" y="1286273"/>
                  <a:pt x="837015" y="1154347"/>
                  <a:pt x="819214" y="1097297"/>
                </a:cubicBezTo>
                <a:cubicBezTo>
                  <a:pt x="801411" y="1043814"/>
                  <a:pt x="812093" y="840575"/>
                  <a:pt x="837015" y="794223"/>
                </a:cubicBezTo>
                <a:cubicBezTo>
                  <a:pt x="837015" y="794223"/>
                  <a:pt x="858378" y="933280"/>
                  <a:pt x="872619" y="1004592"/>
                </a:cubicBezTo>
                <a:cubicBezTo>
                  <a:pt x="886861" y="1065207"/>
                  <a:pt x="940266" y="1211396"/>
                  <a:pt x="961628" y="1282708"/>
                </a:cubicBezTo>
                <a:cubicBezTo>
                  <a:pt x="954507" y="1307667"/>
                  <a:pt x="968749" y="1361150"/>
                  <a:pt x="979430" y="1378979"/>
                </a:cubicBezTo>
                <a:cubicBezTo>
                  <a:pt x="993672" y="1400372"/>
                  <a:pt x="993672" y="1436028"/>
                  <a:pt x="1004352" y="1436028"/>
                </a:cubicBezTo>
                <a:cubicBezTo>
                  <a:pt x="1018594" y="1436028"/>
                  <a:pt x="1000792" y="1378979"/>
                  <a:pt x="1004352" y="1378979"/>
                </a:cubicBezTo>
                <a:cubicBezTo>
                  <a:pt x="1015034" y="1378979"/>
                  <a:pt x="1015034" y="1460987"/>
                  <a:pt x="1032835" y="1453855"/>
                </a:cubicBezTo>
                <a:cubicBezTo>
                  <a:pt x="1050637" y="1450290"/>
                  <a:pt x="1022155" y="1382544"/>
                  <a:pt x="1029275" y="1378979"/>
                </a:cubicBezTo>
                <a:cubicBezTo>
                  <a:pt x="1032835" y="1378979"/>
                  <a:pt x="1043517" y="1464552"/>
                  <a:pt x="1064879" y="1457421"/>
                </a:cubicBezTo>
                <a:cubicBezTo>
                  <a:pt x="1082681" y="1453855"/>
                  <a:pt x="1047077" y="1375413"/>
                  <a:pt x="1050637" y="1375413"/>
                </a:cubicBezTo>
                <a:cubicBezTo>
                  <a:pt x="1057758" y="1375413"/>
                  <a:pt x="1075560" y="1443159"/>
                  <a:pt x="1093362" y="1443159"/>
                </a:cubicBezTo>
                <a:cubicBezTo>
                  <a:pt x="1104043" y="1439593"/>
                  <a:pt x="1096922" y="1425331"/>
                  <a:pt x="1096922" y="1425331"/>
                </a:cubicBezTo>
                <a:cubicBezTo>
                  <a:pt x="1096922" y="1425331"/>
                  <a:pt x="1096922" y="1425331"/>
                  <a:pt x="1057758" y="1336192"/>
                </a:cubicBezTo>
                <a:cubicBezTo>
                  <a:pt x="1079120" y="1371847"/>
                  <a:pt x="1096922" y="1350454"/>
                  <a:pt x="1089801" y="1343322"/>
                </a:cubicBezTo>
                <a:cubicBezTo>
                  <a:pt x="1079120" y="1332626"/>
                  <a:pt x="1075560" y="1318363"/>
                  <a:pt x="1064879" y="1300535"/>
                </a:cubicBezTo>
                <a:cubicBezTo>
                  <a:pt x="1043517" y="1272011"/>
                  <a:pt x="1025714" y="1264880"/>
                  <a:pt x="1018594" y="1264880"/>
                </a:cubicBezTo>
                <a:cubicBezTo>
                  <a:pt x="1015034" y="1243486"/>
                  <a:pt x="1007913" y="1182871"/>
                  <a:pt x="986551" y="1097297"/>
                </a:cubicBezTo>
                <a:cubicBezTo>
                  <a:pt x="965189" y="993896"/>
                  <a:pt x="936706" y="915452"/>
                  <a:pt x="936706" y="833444"/>
                </a:cubicBezTo>
                <a:cubicBezTo>
                  <a:pt x="936706" y="751435"/>
                  <a:pt x="950947" y="648034"/>
                  <a:pt x="893982" y="612378"/>
                </a:cubicBezTo>
                <a:cubicBezTo>
                  <a:pt x="833455" y="576722"/>
                  <a:pt x="712403" y="580288"/>
                  <a:pt x="723084" y="469755"/>
                </a:cubicBezTo>
                <a:cubicBezTo>
                  <a:pt x="723084" y="469755"/>
                  <a:pt x="744446" y="426968"/>
                  <a:pt x="751566" y="402009"/>
                </a:cubicBezTo>
                <a:cubicBezTo>
                  <a:pt x="751566" y="402009"/>
                  <a:pt x="762248" y="402009"/>
                  <a:pt x="762248" y="384181"/>
                </a:cubicBezTo>
                <a:cubicBezTo>
                  <a:pt x="765808" y="369918"/>
                  <a:pt x="780049" y="337828"/>
                  <a:pt x="758687" y="323566"/>
                </a:cubicBezTo>
                <a:cubicBezTo>
                  <a:pt x="758687" y="323566"/>
                  <a:pt x="787170" y="191639"/>
                  <a:pt x="658997" y="191639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10058400" y="1828800"/>
            <a:ext cx="3657600" cy="7315200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10531932" y="4739296"/>
            <a:ext cx="2710536" cy="50198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10058400" y="1828800"/>
            <a:ext cx="3657600" cy="7315200"/>
          </a:xfrm>
          <a:custGeom>
            <a:avLst/>
            <a:gdLst>
              <a:gd name="connsiteX0" fmla="*/ 657494 w 1320264"/>
              <a:gd name="connsiteY0" fmla="*/ 185040 h 2622464"/>
              <a:gd name="connsiteX1" fmla="*/ 657494 w 1320264"/>
              <a:gd name="connsiteY1" fmla="*/ 185721 h 2622464"/>
              <a:gd name="connsiteX2" fmla="*/ 654029 w 1320264"/>
              <a:gd name="connsiteY2" fmla="*/ 186104 h 2622464"/>
              <a:gd name="connsiteX3" fmla="*/ 574807 w 1320264"/>
              <a:gd name="connsiteY3" fmla="*/ 220893 h 2622464"/>
              <a:gd name="connsiteX4" fmla="*/ 560454 w 1320264"/>
              <a:gd name="connsiteY4" fmla="*/ 324865 h 2622464"/>
              <a:gd name="connsiteX5" fmla="*/ 553277 w 1320264"/>
              <a:gd name="connsiteY5" fmla="*/ 378643 h 2622464"/>
              <a:gd name="connsiteX6" fmla="*/ 571218 w 1320264"/>
              <a:gd name="connsiteY6" fmla="*/ 410911 h 2622464"/>
              <a:gd name="connsiteX7" fmla="*/ 581983 w 1320264"/>
              <a:gd name="connsiteY7" fmla="*/ 414496 h 2622464"/>
              <a:gd name="connsiteX8" fmla="*/ 589159 w 1320264"/>
              <a:gd name="connsiteY8" fmla="*/ 450349 h 2622464"/>
              <a:gd name="connsiteX9" fmla="*/ 445629 w 1320264"/>
              <a:gd name="connsiteY9" fmla="*/ 565076 h 2622464"/>
              <a:gd name="connsiteX10" fmla="*/ 359511 w 1320264"/>
              <a:gd name="connsiteY10" fmla="*/ 765850 h 2622464"/>
              <a:gd name="connsiteX11" fmla="*/ 323628 w 1320264"/>
              <a:gd name="connsiteY11" fmla="*/ 973794 h 2622464"/>
              <a:gd name="connsiteX12" fmla="*/ 287746 w 1320264"/>
              <a:gd name="connsiteY12" fmla="*/ 1188909 h 2622464"/>
              <a:gd name="connsiteX13" fmla="*/ 276981 w 1320264"/>
              <a:gd name="connsiteY13" fmla="*/ 1343074 h 2622464"/>
              <a:gd name="connsiteX14" fmla="*/ 266216 w 1320264"/>
              <a:gd name="connsiteY14" fmla="*/ 1418365 h 2622464"/>
              <a:gd name="connsiteX15" fmla="*/ 291334 w 1320264"/>
              <a:gd name="connsiteY15" fmla="*/ 1468558 h 2622464"/>
              <a:gd name="connsiteX16" fmla="*/ 348746 w 1320264"/>
              <a:gd name="connsiteY16" fmla="*/ 1490069 h 2622464"/>
              <a:gd name="connsiteX17" fmla="*/ 366687 w 1320264"/>
              <a:gd name="connsiteY17" fmla="*/ 1443461 h 2622464"/>
              <a:gd name="connsiteX18" fmla="*/ 355922 w 1320264"/>
              <a:gd name="connsiteY18" fmla="*/ 1439876 h 2622464"/>
              <a:gd name="connsiteX19" fmla="*/ 359511 w 1320264"/>
              <a:gd name="connsiteY19" fmla="*/ 1411194 h 2622464"/>
              <a:gd name="connsiteX20" fmla="*/ 348746 w 1320264"/>
              <a:gd name="connsiteY20" fmla="*/ 1350245 h 2622464"/>
              <a:gd name="connsiteX21" fmla="*/ 359511 w 1320264"/>
              <a:gd name="connsiteY21" fmla="*/ 1235517 h 2622464"/>
              <a:gd name="connsiteX22" fmla="*/ 424099 w 1320264"/>
              <a:gd name="connsiteY22" fmla="*/ 980965 h 2622464"/>
              <a:gd name="connsiteX23" fmla="*/ 449217 w 1320264"/>
              <a:gd name="connsiteY23" fmla="*/ 869822 h 2622464"/>
              <a:gd name="connsiteX24" fmla="*/ 488688 w 1320264"/>
              <a:gd name="connsiteY24" fmla="*/ 995305 h 2622464"/>
              <a:gd name="connsiteX25" fmla="*/ 442041 w 1320264"/>
              <a:gd name="connsiteY25" fmla="*/ 1314392 h 2622464"/>
              <a:gd name="connsiteX26" fmla="*/ 442041 w 1320264"/>
              <a:gd name="connsiteY26" fmla="*/ 1637064 h 2622464"/>
              <a:gd name="connsiteX27" fmla="*/ 438452 w 1320264"/>
              <a:gd name="connsiteY27" fmla="*/ 1766133 h 2622464"/>
              <a:gd name="connsiteX28" fmla="*/ 424099 w 1320264"/>
              <a:gd name="connsiteY28" fmla="*/ 1866520 h 2622464"/>
              <a:gd name="connsiteX29" fmla="*/ 381040 w 1320264"/>
              <a:gd name="connsiteY29" fmla="*/ 2149754 h 2622464"/>
              <a:gd name="connsiteX30" fmla="*/ 391805 w 1320264"/>
              <a:gd name="connsiteY30" fmla="*/ 2350528 h 2622464"/>
              <a:gd name="connsiteX31" fmla="*/ 341569 w 1320264"/>
              <a:gd name="connsiteY31" fmla="*/ 2411477 h 2622464"/>
              <a:gd name="connsiteX32" fmla="*/ 424099 w 1320264"/>
              <a:gd name="connsiteY32" fmla="*/ 2436573 h 2622464"/>
              <a:gd name="connsiteX33" fmla="*/ 470747 w 1320264"/>
              <a:gd name="connsiteY33" fmla="*/ 2404306 h 2622464"/>
              <a:gd name="connsiteX34" fmla="*/ 463570 w 1320264"/>
              <a:gd name="connsiteY34" fmla="*/ 2253727 h 2622464"/>
              <a:gd name="connsiteX35" fmla="*/ 517394 w 1320264"/>
              <a:gd name="connsiteY35" fmla="*/ 1995589 h 2622464"/>
              <a:gd name="connsiteX36" fmla="*/ 542512 w 1320264"/>
              <a:gd name="connsiteY36" fmla="*/ 1870105 h 2622464"/>
              <a:gd name="connsiteX37" fmla="*/ 621454 w 1320264"/>
              <a:gd name="connsiteY37" fmla="*/ 1601212 h 2622464"/>
              <a:gd name="connsiteX38" fmla="*/ 655094 w 1320264"/>
              <a:gd name="connsiteY38" fmla="*/ 1476177 h 2622464"/>
              <a:gd name="connsiteX39" fmla="*/ 660996 w 1320264"/>
              <a:gd name="connsiteY39" fmla="*/ 1436269 h 2622464"/>
              <a:gd name="connsiteX40" fmla="*/ 666872 w 1320264"/>
              <a:gd name="connsiteY40" fmla="*/ 1476177 h 2622464"/>
              <a:gd name="connsiteX41" fmla="*/ 700365 w 1320264"/>
              <a:gd name="connsiteY41" fmla="*/ 1601212 h 2622464"/>
              <a:gd name="connsiteX42" fmla="*/ 775389 w 1320264"/>
              <a:gd name="connsiteY42" fmla="*/ 1870105 h 2622464"/>
              <a:gd name="connsiteX43" fmla="*/ 803970 w 1320264"/>
              <a:gd name="connsiteY43" fmla="*/ 1995589 h 2622464"/>
              <a:gd name="connsiteX44" fmla="*/ 853987 w 1320264"/>
              <a:gd name="connsiteY44" fmla="*/ 2253727 h 2622464"/>
              <a:gd name="connsiteX45" fmla="*/ 850414 w 1320264"/>
              <a:gd name="connsiteY45" fmla="*/ 2404306 h 2622464"/>
              <a:gd name="connsiteX46" fmla="*/ 896857 w 1320264"/>
              <a:gd name="connsiteY46" fmla="*/ 2436573 h 2622464"/>
              <a:gd name="connsiteX47" fmla="*/ 979027 w 1320264"/>
              <a:gd name="connsiteY47" fmla="*/ 2411477 h 2622464"/>
              <a:gd name="connsiteX48" fmla="*/ 929010 w 1320264"/>
              <a:gd name="connsiteY48" fmla="*/ 2350528 h 2622464"/>
              <a:gd name="connsiteX49" fmla="*/ 939728 w 1320264"/>
              <a:gd name="connsiteY49" fmla="*/ 2149754 h 2622464"/>
              <a:gd name="connsiteX50" fmla="*/ 893285 w 1320264"/>
              <a:gd name="connsiteY50" fmla="*/ 1866520 h 2622464"/>
              <a:gd name="connsiteX51" fmla="*/ 882567 w 1320264"/>
              <a:gd name="connsiteY51" fmla="*/ 1766133 h 2622464"/>
              <a:gd name="connsiteX52" fmla="*/ 878995 w 1320264"/>
              <a:gd name="connsiteY52" fmla="*/ 1637064 h 2622464"/>
              <a:gd name="connsiteX53" fmla="*/ 875422 w 1320264"/>
              <a:gd name="connsiteY53" fmla="*/ 1314392 h 2622464"/>
              <a:gd name="connsiteX54" fmla="*/ 828978 w 1320264"/>
              <a:gd name="connsiteY54" fmla="*/ 995305 h 2622464"/>
              <a:gd name="connsiteX55" fmla="*/ 871849 w 1320264"/>
              <a:gd name="connsiteY55" fmla="*/ 869822 h 2622464"/>
              <a:gd name="connsiteX56" fmla="*/ 896857 w 1320264"/>
              <a:gd name="connsiteY56" fmla="*/ 980965 h 2622464"/>
              <a:gd name="connsiteX57" fmla="*/ 961164 w 1320264"/>
              <a:gd name="connsiteY57" fmla="*/ 1235517 h 2622464"/>
              <a:gd name="connsiteX58" fmla="*/ 968309 w 1320264"/>
              <a:gd name="connsiteY58" fmla="*/ 1350245 h 2622464"/>
              <a:gd name="connsiteX59" fmla="*/ 961164 w 1320264"/>
              <a:gd name="connsiteY59" fmla="*/ 1411194 h 2622464"/>
              <a:gd name="connsiteX60" fmla="*/ 964737 w 1320264"/>
              <a:gd name="connsiteY60" fmla="*/ 1439876 h 2622464"/>
              <a:gd name="connsiteX61" fmla="*/ 950447 w 1320264"/>
              <a:gd name="connsiteY61" fmla="*/ 1443461 h 2622464"/>
              <a:gd name="connsiteX62" fmla="*/ 968309 w 1320264"/>
              <a:gd name="connsiteY62" fmla="*/ 1490069 h 2622464"/>
              <a:gd name="connsiteX63" fmla="*/ 1029043 w 1320264"/>
              <a:gd name="connsiteY63" fmla="*/ 1468558 h 2622464"/>
              <a:gd name="connsiteX64" fmla="*/ 1054051 w 1320264"/>
              <a:gd name="connsiteY64" fmla="*/ 1418365 h 2622464"/>
              <a:gd name="connsiteX65" fmla="*/ 1039761 w 1320264"/>
              <a:gd name="connsiteY65" fmla="*/ 1343074 h 2622464"/>
              <a:gd name="connsiteX66" fmla="*/ 1032616 w 1320264"/>
              <a:gd name="connsiteY66" fmla="*/ 1188909 h 2622464"/>
              <a:gd name="connsiteX67" fmla="*/ 996890 w 1320264"/>
              <a:gd name="connsiteY67" fmla="*/ 973794 h 2622464"/>
              <a:gd name="connsiteX68" fmla="*/ 961164 w 1320264"/>
              <a:gd name="connsiteY68" fmla="*/ 765850 h 2622464"/>
              <a:gd name="connsiteX69" fmla="*/ 871849 w 1320264"/>
              <a:gd name="connsiteY69" fmla="*/ 565076 h 2622464"/>
              <a:gd name="connsiteX70" fmla="*/ 732518 w 1320264"/>
              <a:gd name="connsiteY70" fmla="*/ 450349 h 2622464"/>
              <a:gd name="connsiteX71" fmla="*/ 739664 w 1320264"/>
              <a:gd name="connsiteY71" fmla="*/ 414496 h 2622464"/>
              <a:gd name="connsiteX72" fmla="*/ 750381 w 1320264"/>
              <a:gd name="connsiteY72" fmla="*/ 410911 h 2622464"/>
              <a:gd name="connsiteX73" fmla="*/ 764671 w 1320264"/>
              <a:gd name="connsiteY73" fmla="*/ 378643 h 2622464"/>
              <a:gd name="connsiteX74" fmla="*/ 761099 w 1320264"/>
              <a:gd name="connsiteY74" fmla="*/ 324865 h 2622464"/>
              <a:gd name="connsiteX75" fmla="*/ 746808 w 1320264"/>
              <a:gd name="connsiteY75" fmla="*/ 220893 h 2622464"/>
              <a:gd name="connsiteX76" fmla="*/ 667932 w 1320264"/>
              <a:gd name="connsiteY76" fmla="*/ 186104 h 2622464"/>
              <a:gd name="connsiteX77" fmla="*/ 664513 w 1320264"/>
              <a:gd name="connsiteY77" fmla="*/ 185725 h 2622464"/>
              <a:gd name="connsiteX78" fmla="*/ 664513 w 1320264"/>
              <a:gd name="connsiteY78" fmla="*/ 185040 h 2622464"/>
              <a:gd name="connsiteX79" fmla="*/ 661689 w 1320264"/>
              <a:gd name="connsiteY79" fmla="*/ 185257 h 2622464"/>
              <a:gd name="connsiteX80" fmla="*/ 660996 w 1320264"/>
              <a:gd name="connsiteY80" fmla="*/ 185334 h 2622464"/>
              <a:gd name="connsiteX81" fmla="*/ 660306 w 1320264"/>
              <a:gd name="connsiteY81" fmla="*/ 185257 h 2622464"/>
              <a:gd name="connsiteX82" fmla="*/ 657494 w 1320264"/>
              <a:gd name="connsiteY82" fmla="*/ 185040 h 2622464"/>
              <a:gd name="connsiteX83" fmla="*/ 0 w 1320264"/>
              <a:gd name="connsiteY83" fmla="*/ 0 h 2622464"/>
              <a:gd name="connsiteX84" fmla="*/ 1320264 w 1320264"/>
              <a:gd name="connsiteY84" fmla="*/ 0 h 2622464"/>
              <a:gd name="connsiteX85" fmla="*/ 1320264 w 1320264"/>
              <a:gd name="connsiteY85" fmla="*/ 2622464 h 2622464"/>
              <a:gd name="connsiteX86" fmla="*/ 0 w 1320264"/>
              <a:gd name="connsiteY86" fmla="*/ 2622464 h 26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320264" h="2622464">
                <a:moveTo>
                  <a:pt x="657494" y="185040"/>
                </a:moveTo>
                <a:lnTo>
                  <a:pt x="657494" y="185721"/>
                </a:lnTo>
                <a:lnTo>
                  <a:pt x="654029" y="186104"/>
                </a:lnTo>
                <a:cubicBezTo>
                  <a:pt x="634686" y="188626"/>
                  <a:pt x="593644" y="196693"/>
                  <a:pt x="574807" y="220893"/>
                </a:cubicBezTo>
                <a:cubicBezTo>
                  <a:pt x="549689" y="253160"/>
                  <a:pt x="560454" y="324865"/>
                  <a:pt x="560454" y="324865"/>
                </a:cubicBezTo>
                <a:cubicBezTo>
                  <a:pt x="535336" y="332035"/>
                  <a:pt x="542512" y="364302"/>
                  <a:pt x="553277" y="378643"/>
                </a:cubicBezTo>
                <a:cubicBezTo>
                  <a:pt x="564041" y="389399"/>
                  <a:pt x="564041" y="407325"/>
                  <a:pt x="571218" y="410911"/>
                </a:cubicBezTo>
                <a:cubicBezTo>
                  <a:pt x="574807" y="418081"/>
                  <a:pt x="581983" y="414496"/>
                  <a:pt x="581983" y="414496"/>
                </a:cubicBezTo>
                <a:cubicBezTo>
                  <a:pt x="589159" y="428837"/>
                  <a:pt x="589159" y="450349"/>
                  <a:pt x="589159" y="450349"/>
                </a:cubicBezTo>
                <a:cubicBezTo>
                  <a:pt x="589159" y="511297"/>
                  <a:pt x="542512" y="543564"/>
                  <a:pt x="445629" y="565076"/>
                </a:cubicBezTo>
                <a:cubicBezTo>
                  <a:pt x="352334" y="586588"/>
                  <a:pt x="352334" y="715656"/>
                  <a:pt x="359511" y="765850"/>
                </a:cubicBezTo>
                <a:cubicBezTo>
                  <a:pt x="366687" y="816043"/>
                  <a:pt x="345158" y="905674"/>
                  <a:pt x="323628" y="973794"/>
                </a:cubicBezTo>
                <a:cubicBezTo>
                  <a:pt x="302099" y="1038329"/>
                  <a:pt x="291334" y="1127960"/>
                  <a:pt x="287746" y="1188909"/>
                </a:cubicBezTo>
                <a:cubicBezTo>
                  <a:pt x="280569" y="1249858"/>
                  <a:pt x="280569" y="1321563"/>
                  <a:pt x="276981" y="1343074"/>
                </a:cubicBezTo>
                <a:cubicBezTo>
                  <a:pt x="276981" y="1364586"/>
                  <a:pt x="269804" y="1393268"/>
                  <a:pt x="266216" y="1418365"/>
                </a:cubicBezTo>
                <a:cubicBezTo>
                  <a:pt x="262627" y="1443461"/>
                  <a:pt x="273393" y="1447046"/>
                  <a:pt x="291334" y="1468558"/>
                </a:cubicBezTo>
                <a:cubicBezTo>
                  <a:pt x="312864" y="1493655"/>
                  <a:pt x="330805" y="1504410"/>
                  <a:pt x="348746" y="1490069"/>
                </a:cubicBezTo>
                <a:cubicBezTo>
                  <a:pt x="370276" y="1475729"/>
                  <a:pt x="373864" y="1450632"/>
                  <a:pt x="366687" y="1443461"/>
                </a:cubicBezTo>
                <a:cubicBezTo>
                  <a:pt x="363099" y="1432706"/>
                  <a:pt x="355922" y="1439876"/>
                  <a:pt x="355922" y="1439876"/>
                </a:cubicBezTo>
                <a:cubicBezTo>
                  <a:pt x="355922" y="1439876"/>
                  <a:pt x="352334" y="1429120"/>
                  <a:pt x="359511" y="1411194"/>
                </a:cubicBezTo>
                <a:cubicBezTo>
                  <a:pt x="363099" y="1393268"/>
                  <a:pt x="359511" y="1368171"/>
                  <a:pt x="348746" y="1350245"/>
                </a:cubicBezTo>
                <a:cubicBezTo>
                  <a:pt x="341569" y="1332318"/>
                  <a:pt x="330805" y="1289295"/>
                  <a:pt x="359511" y="1235517"/>
                </a:cubicBezTo>
                <a:cubicBezTo>
                  <a:pt x="384629" y="1181738"/>
                  <a:pt x="424099" y="1016817"/>
                  <a:pt x="424099" y="980965"/>
                </a:cubicBezTo>
                <a:cubicBezTo>
                  <a:pt x="420512" y="945112"/>
                  <a:pt x="449217" y="869822"/>
                  <a:pt x="449217" y="869822"/>
                </a:cubicBezTo>
                <a:cubicBezTo>
                  <a:pt x="449217" y="869822"/>
                  <a:pt x="470747" y="934357"/>
                  <a:pt x="488688" y="995305"/>
                </a:cubicBezTo>
                <a:cubicBezTo>
                  <a:pt x="510218" y="1056255"/>
                  <a:pt x="463570" y="1178153"/>
                  <a:pt x="442041" y="1314392"/>
                </a:cubicBezTo>
                <a:cubicBezTo>
                  <a:pt x="424099" y="1447046"/>
                  <a:pt x="438452" y="1572530"/>
                  <a:pt x="442041" y="1637064"/>
                </a:cubicBezTo>
                <a:cubicBezTo>
                  <a:pt x="445629" y="1705184"/>
                  <a:pt x="456394" y="1723110"/>
                  <a:pt x="438452" y="1766133"/>
                </a:cubicBezTo>
                <a:cubicBezTo>
                  <a:pt x="420512" y="1809156"/>
                  <a:pt x="424099" y="1866520"/>
                  <a:pt x="424099" y="1866520"/>
                </a:cubicBezTo>
                <a:cubicBezTo>
                  <a:pt x="384629" y="1916714"/>
                  <a:pt x="370276" y="2017101"/>
                  <a:pt x="381040" y="2149754"/>
                </a:cubicBezTo>
                <a:cubicBezTo>
                  <a:pt x="391805" y="2282408"/>
                  <a:pt x="395394" y="2303920"/>
                  <a:pt x="391805" y="2350528"/>
                </a:cubicBezTo>
                <a:cubicBezTo>
                  <a:pt x="388217" y="2397136"/>
                  <a:pt x="348746" y="2393551"/>
                  <a:pt x="341569" y="2411477"/>
                </a:cubicBezTo>
                <a:cubicBezTo>
                  <a:pt x="330805" y="2432989"/>
                  <a:pt x="381040" y="2429403"/>
                  <a:pt x="424099" y="2436573"/>
                </a:cubicBezTo>
                <a:cubicBezTo>
                  <a:pt x="463570" y="2440159"/>
                  <a:pt x="470747" y="2432989"/>
                  <a:pt x="470747" y="2404306"/>
                </a:cubicBezTo>
                <a:cubicBezTo>
                  <a:pt x="470747" y="2379210"/>
                  <a:pt x="463570" y="2325431"/>
                  <a:pt x="463570" y="2253727"/>
                </a:cubicBezTo>
                <a:cubicBezTo>
                  <a:pt x="467159" y="2182021"/>
                  <a:pt x="513806" y="2049368"/>
                  <a:pt x="517394" y="1995589"/>
                </a:cubicBezTo>
                <a:cubicBezTo>
                  <a:pt x="520982" y="1941810"/>
                  <a:pt x="513806" y="1909543"/>
                  <a:pt x="542512" y="1870105"/>
                </a:cubicBezTo>
                <a:cubicBezTo>
                  <a:pt x="574807" y="1830667"/>
                  <a:pt x="589159" y="1676502"/>
                  <a:pt x="621454" y="1601212"/>
                </a:cubicBezTo>
                <a:cubicBezTo>
                  <a:pt x="637602" y="1563567"/>
                  <a:pt x="648366" y="1515166"/>
                  <a:pt x="655094" y="1476177"/>
                </a:cubicBezTo>
                <a:lnTo>
                  <a:pt x="660996" y="1436269"/>
                </a:lnTo>
                <a:lnTo>
                  <a:pt x="666872" y="1476177"/>
                </a:lnTo>
                <a:cubicBezTo>
                  <a:pt x="673571" y="1515166"/>
                  <a:pt x="684289" y="1563567"/>
                  <a:pt x="700365" y="1601212"/>
                </a:cubicBezTo>
                <a:cubicBezTo>
                  <a:pt x="728946" y="1676502"/>
                  <a:pt x="746808" y="1830667"/>
                  <a:pt x="775389" y="1870105"/>
                </a:cubicBezTo>
                <a:cubicBezTo>
                  <a:pt x="807543" y="1909543"/>
                  <a:pt x="800397" y="1941810"/>
                  <a:pt x="803970" y="1995589"/>
                </a:cubicBezTo>
                <a:cubicBezTo>
                  <a:pt x="807543" y="2049368"/>
                  <a:pt x="853987" y="2182021"/>
                  <a:pt x="853987" y="2253727"/>
                </a:cubicBezTo>
                <a:cubicBezTo>
                  <a:pt x="857559" y="2325431"/>
                  <a:pt x="846841" y="2379210"/>
                  <a:pt x="850414" y="2404306"/>
                </a:cubicBezTo>
                <a:cubicBezTo>
                  <a:pt x="850414" y="2432989"/>
                  <a:pt x="853987" y="2440159"/>
                  <a:pt x="896857" y="2436573"/>
                </a:cubicBezTo>
                <a:cubicBezTo>
                  <a:pt x="936156" y="2429403"/>
                  <a:pt x="986172" y="2432989"/>
                  <a:pt x="979027" y="2411477"/>
                </a:cubicBezTo>
                <a:cubicBezTo>
                  <a:pt x="971882" y="2393551"/>
                  <a:pt x="929010" y="2397136"/>
                  <a:pt x="929010" y="2350528"/>
                </a:cubicBezTo>
                <a:cubicBezTo>
                  <a:pt x="925438" y="2303920"/>
                  <a:pt x="925438" y="2282408"/>
                  <a:pt x="939728" y="2149754"/>
                </a:cubicBezTo>
                <a:cubicBezTo>
                  <a:pt x="950447" y="2017101"/>
                  <a:pt x="936156" y="1916714"/>
                  <a:pt x="893285" y="1866520"/>
                </a:cubicBezTo>
                <a:cubicBezTo>
                  <a:pt x="893285" y="1866520"/>
                  <a:pt x="900430" y="1809156"/>
                  <a:pt x="882567" y="1766133"/>
                </a:cubicBezTo>
                <a:cubicBezTo>
                  <a:pt x="864704" y="1723110"/>
                  <a:pt x="875422" y="1705184"/>
                  <a:pt x="878995" y="1637064"/>
                </a:cubicBezTo>
                <a:cubicBezTo>
                  <a:pt x="878995" y="1572530"/>
                  <a:pt x="896857" y="1447046"/>
                  <a:pt x="875422" y="1314392"/>
                </a:cubicBezTo>
                <a:cubicBezTo>
                  <a:pt x="857559" y="1178153"/>
                  <a:pt x="811115" y="1056255"/>
                  <a:pt x="828978" y="995305"/>
                </a:cubicBezTo>
                <a:cubicBezTo>
                  <a:pt x="850414" y="934357"/>
                  <a:pt x="871849" y="869822"/>
                  <a:pt x="871849" y="869822"/>
                </a:cubicBezTo>
                <a:cubicBezTo>
                  <a:pt x="871849" y="869822"/>
                  <a:pt x="896857" y="945112"/>
                  <a:pt x="896857" y="980965"/>
                </a:cubicBezTo>
                <a:cubicBezTo>
                  <a:pt x="896857" y="1016817"/>
                  <a:pt x="936156" y="1181738"/>
                  <a:pt x="961164" y="1235517"/>
                </a:cubicBezTo>
                <a:cubicBezTo>
                  <a:pt x="986172" y="1289295"/>
                  <a:pt x="975455" y="1332318"/>
                  <a:pt x="968309" y="1350245"/>
                </a:cubicBezTo>
                <a:cubicBezTo>
                  <a:pt x="961164" y="1368171"/>
                  <a:pt x="954018" y="1393268"/>
                  <a:pt x="961164" y="1411194"/>
                </a:cubicBezTo>
                <a:cubicBezTo>
                  <a:pt x="964737" y="1429120"/>
                  <a:pt x="964737" y="1439876"/>
                  <a:pt x="964737" y="1439876"/>
                </a:cubicBezTo>
                <a:cubicBezTo>
                  <a:pt x="964737" y="1439876"/>
                  <a:pt x="957591" y="1432706"/>
                  <a:pt x="950447" y="1443461"/>
                </a:cubicBezTo>
                <a:cubicBezTo>
                  <a:pt x="946874" y="1450632"/>
                  <a:pt x="950447" y="1475729"/>
                  <a:pt x="968309" y="1490069"/>
                </a:cubicBezTo>
                <a:cubicBezTo>
                  <a:pt x="989745" y="1504410"/>
                  <a:pt x="1007608" y="1493655"/>
                  <a:pt x="1029043" y="1468558"/>
                </a:cubicBezTo>
                <a:cubicBezTo>
                  <a:pt x="1046906" y="1447046"/>
                  <a:pt x="1057624" y="1443461"/>
                  <a:pt x="1054051" y="1418365"/>
                </a:cubicBezTo>
                <a:cubicBezTo>
                  <a:pt x="1050478" y="1393268"/>
                  <a:pt x="1043334" y="1364586"/>
                  <a:pt x="1039761" y="1343074"/>
                </a:cubicBezTo>
                <a:cubicBezTo>
                  <a:pt x="1039761" y="1321563"/>
                  <a:pt x="1036188" y="1249858"/>
                  <a:pt x="1032616" y="1188909"/>
                </a:cubicBezTo>
                <a:cubicBezTo>
                  <a:pt x="1029043" y="1127960"/>
                  <a:pt x="1018326" y="1038329"/>
                  <a:pt x="996890" y="973794"/>
                </a:cubicBezTo>
                <a:cubicBezTo>
                  <a:pt x="971882" y="905674"/>
                  <a:pt x="954018" y="816043"/>
                  <a:pt x="961164" y="765850"/>
                </a:cubicBezTo>
                <a:cubicBezTo>
                  <a:pt x="964737" y="715656"/>
                  <a:pt x="968309" y="586588"/>
                  <a:pt x="871849" y="565076"/>
                </a:cubicBezTo>
                <a:cubicBezTo>
                  <a:pt x="778962" y="543564"/>
                  <a:pt x="732518" y="511297"/>
                  <a:pt x="732518" y="450349"/>
                </a:cubicBezTo>
                <a:cubicBezTo>
                  <a:pt x="732518" y="450349"/>
                  <a:pt x="732518" y="428837"/>
                  <a:pt x="739664" y="414496"/>
                </a:cubicBezTo>
                <a:cubicBezTo>
                  <a:pt x="739664" y="414496"/>
                  <a:pt x="743236" y="418081"/>
                  <a:pt x="750381" y="410911"/>
                </a:cubicBezTo>
                <a:cubicBezTo>
                  <a:pt x="753954" y="407325"/>
                  <a:pt x="753954" y="389399"/>
                  <a:pt x="764671" y="378643"/>
                </a:cubicBezTo>
                <a:cubicBezTo>
                  <a:pt x="775389" y="364302"/>
                  <a:pt x="782535" y="332035"/>
                  <a:pt x="761099" y="324865"/>
                </a:cubicBezTo>
                <a:cubicBezTo>
                  <a:pt x="761099" y="324865"/>
                  <a:pt x="771817" y="253160"/>
                  <a:pt x="746808" y="220893"/>
                </a:cubicBezTo>
                <a:cubicBezTo>
                  <a:pt x="728053" y="196693"/>
                  <a:pt x="687191" y="188626"/>
                  <a:pt x="667932" y="186104"/>
                </a:cubicBezTo>
                <a:lnTo>
                  <a:pt x="664513" y="185725"/>
                </a:lnTo>
                <a:lnTo>
                  <a:pt x="664513" y="185040"/>
                </a:lnTo>
                <a:cubicBezTo>
                  <a:pt x="664513" y="185040"/>
                  <a:pt x="663503" y="185097"/>
                  <a:pt x="661689" y="185257"/>
                </a:cubicBezTo>
                <a:lnTo>
                  <a:pt x="660996" y="185334"/>
                </a:lnTo>
                <a:lnTo>
                  <a:pt x="660306" y="185257"/>
                </a:lnTo>
                <a:cubicBezTo>
                  <a:pt x="658499" y="185097"/>
                  <a:pt x="657494" y="185040"/>
                  <a:pt x="657494" y="185040"/>
                </a:cubicBezTo>
                <a:close/>
                <a:moveTo>
                  <a:pt x="0" y="0"/>
                </a:moveTo>
                <a:lnTo>
                  <a:pt x="1320264" y="0"/>
                </a:lnTo>
                <a:lnTo>
                  <a:pt x="1320264" y="2622464"/>
                </a:lnTo>
                <a:lnTo>
                  <a:pt x="0" y="2622464"/>
                </a:lnTo>
                <a:close/>
              </a:path>
            </a:pathLst>
          </a:custGeom>
          <a:solidFill>
            <a:schemeClr val="bg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4514026" y="6013625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4514026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6" name="Oval 15"/>
          <p:cNvSpPr/>
          <p:nvPr/>
        </p:nvSpPr>
        <p:spPr>
          <a:xfrm>
            <a:off x="14630400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7540897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15600566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9" name="Oval 18"/>
          <p:cNvSpPr/>
          <p:nvPr/>
        </p:nvSpPr>
        <p:spPr>
          <a:xfrm>
            <a:off x="16570732" y="4739297"/>
            <a:ext cx="747103" cy="74710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4727272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5696636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666802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637768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28800" y="1620030"/>
            <a:ext cx="377397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32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Human Analysis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5" name="Oval 24"/>
          <p:cNvSpPr/>
          <p:nvPr/>
        </p:nvSpPr>
        <p:spPr>
          <a:xfrm>
            <a:off x="1826002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736499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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7" name="Oval 26"/>
          <p:cNvSpPr/>
          <p:nvPr/>
        </p:nvSpPr>
        <p:spPr>
          <a:xfrm>
            <a:off x="2796168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8" name="Oval 27"/>
          <p:cNvSpPr/>
          <p:nvPr/>
        </p:nvSpPr>
        <p:spPr>
          <a:xfrm>
            <a:off x="3766334" y="4739297"/>
            <a:ext cx="747103" cy="74710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bg2"/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922874" y="4189020"/>
            <a:ext cx="5533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892238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862404" y="418902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833370" y="4189020"/>
            <a:ext cx="5533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8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1826002" y="6013625"/>
            <a:ext cx="3773974" cy="3213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483602" y="9144000"/>
            <a:ext cx="9146798" cy="18288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955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6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49" presetClass="entr" presetSubtype="0" decel="10000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49" presetClass="entr" presetSubtype="0" decel="100000" fill="hold" grpId="0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" grpId="0" animBg="1"/>
          <p:bldP spid="41" grpId="0" animBg="1"/>
          <p:bldP spid="16" grpId="0" animBg="1"/>
          <p:bldP spid="17" grpId="0" animBg="1"/>
          <p:bldP spid="18" grpId="0" animBg="1"/>
          <p:bldP spid="19" grpId="0" animBg="1"/>
          <p:bldP spid="25" grpId="0" animBg="1"/>
          <p:bldP spid="26" grpId="0" animBg="1"/>
          <p:bldP spid="27" grpId="0" animBg="1"/>
          <p:bldP spid="28" grpId="0" animBg="1"/>
        </p:bldLst>
      </p:timing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574722" y="3035251"/>
            <a:ext cx="4137019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3676944" y="3700267"/>
            <a:ext cx="5034797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729291" y="4365283"/>
            <a:ext cx="5982450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1848145" y="5030299"/>
            <a:ext cx="6863596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1377406" y="3051876"/>
            <a:ext cx="4203466" cy="598516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11405059" y="3716892"/>
            <a:ext cx="5073590" cy="59851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$150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1405058" y="4381908"/>
            <a:ext cx="6021243" cy="5985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$200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1405058" y="5046924"/>
            <a:ext cx="6902389" cy="598516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3200" smtClean="0">
                <a:latin typeface="Bebas Neue Bold" panose="020B0606020202050201" pitchFamily="34" charset="0"/>
                <a:ea typeface="Roboto Condensed Light" panose="02000000000000000000" pitchFamily="2" charset="0"/>
              </a:rPr>
              <a:t>$250</a:t>
            </a:r>
            <a:endParaRPr lang="en-US" sz="3200">
              <a:latin typeface="Bebas Neue Bold" panose="020B0606020202050201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736430" y="1828800"/>
            <a:ext cx="1769808" cy="7315200"/>
          </a:xfrm>
          <a:custGeom>
            <a:avLst/>
            <a:gdLst>
              <a:gd name="T0" fmla="*/ 482 w 990"/>
              <a:gd name="T1" fmla="*/ 3737 h 4092"/>
              <a:gd name="T2" fmla="*/ 507 w 990"/>
              <a:gd name="T3" fmla="*/ 3725 h 4092"/>
              <a:gd name="T4" fmla="*/ 495 w 990"/>
              <a:gd name="T5" fmla="*/ 3298 h 4092"/>
              <a:gd name="T6" fmla="*/ 499 w 990"/>
              <a:gd name="T7" fmla="*/ 3916 h 4092"/>
              <a:gd name="T8" fmla="*/ 474 w 990"/>
              <a:gd name="T9" fmla="*/ 4092 h 4092"/>
              <a:gd name="T10" fmla="*/ 402 w 990"/>
              <a:gd name="T11" fmla="*/ 4076 h 4092"/>
              <a:gd name="T12" fmla="*/ 356 w 990"/>
              <a:gd name="T13" fmla="*/ 4064 h 4092"/>
              <a:gd name="T14" fmla="*/ 316 w 990"/>
              <a:gd name="T15" fmla="*/ 4032 h 4092"/>
              <a:gd name="T16" fmla="*/ 356 w 990"/>
              <a:gd name="T17" fmla="*/ 3878 h 4092"/>
              <a:gd name="T18" fmla="*/ 359 w 990"/>
              <a:gd name="T19" fmla="*/ 3731 h 4092"/>
              <a:gd name="T20" fmla="*/ 295 w 990"/>
              <a:gd name="T21" fmla="*/ 3357 h 4092"/>
              <a:gd name="T22" fmla="*/ 284 w 990"/>
              <a:gd name="T23" fmla="*/ 2885 h 4092"/>
              <a:gd name="T24" fmla="*/ 192 w 990"/>
              <a:gd name="T25" fmla="*/ 2431 h 4092"/>
              <a:gd name="T26" fmla="*/ 152 w 990"/>
              <a:gd name="T27" fmla="*/ 2304 h 4092"/>
              <a:gd name="T28" fmla="*/ 84 w 990"/>
              <a:gd name="T29" fmla="*/ 2221 h 4092"/>
              <a:gd name="T30" fmla="*/ 32 w 990"/>
              <a:gd name="T31" fmla="*/ 2116 h 4092"/>
              <a:gd name="T32" fmla="*/ 4 w 990"/>
              <a:gd name="T33" fmla="*/ 1671 h 4092"/>
              <a:gd name="T34" fmla="*/ 30 w 990"/>
              <a:gd name="T35" fmla="*/ 1243 h 4092"/>
              <a:gd name="T36" fmla="*/ 25 w 990"/>
              <a:gd name="T37" fmla="*/ 855 h 4092"/>
              <a:gd name="T38" fmla="*/ 94 w 990"/>
              <a:gd name="T39" fmla="*/ 701 h 4092"/>
              <a:gd name="T40" fmla="*/ 335 w 990"/>
              <a:gd name="T41" fmla="*/ 639 h 4092"/>
              <a:gd name="T42" fmla="*/ 384 w 990"/>
              <a:gd name="T43" fmla="*/ 472 h 4092"/>
              <a:gd name="T44" fmla="*/ 305 w 990"/>
              <a:gd name="T45" fmla="*/ 327 h 4092"/>
              <a:gd name="T46" fmla="*/ 309 w 990"/>
              <a:gd name="T47" fmla="*/ 256 h 4092"/>
              <a:gd name="T48" fmla="*/ 371 w 990"/>
              <a:gd name="T49" fmla="*/ 45 h 4092"/>
              <a:gd name="T50" fmla="*/ 583 w 990"/>
              <a:gd name="T51" fmla="*/ 16 h 4092"/>
              <a:gd name="T52" fmla="*/ 690 w 990"/>
              <a:gd name="T53" fmla="*/ 182 h 4092"/>
              <a:gd name="T54" fmla="*/ 694 w 990"/>
              <a:gd name="T55" fmla="*/ 285 h 4092"/>
              <a:gd name="T56" fmla="*/ 625 w 990"/>
              <a:gd name="T57" fmla="*/ 439 h 4092"/>
              <a:gd name="T58" fmla="*/ 619 w 990"/>
              <a:gd name="T59" fmla="*/ 603 h 4092"/>
              <a:gd name="T60" fmla="*/ 856 w 990"/>
              <a:gd name="T61" fmla="*/ 689 h 4092"/>
              <a:gd name="T62" fmla="*/ 959 w 990"/>
              <a:gd name="T63" fmla="*/ 799 h 4092"/>
              <a:gd name="T64" fmla="*/ 960 w 990"/>
              <a:gd name="T65" fmla="*/ 1153 h 4092"/>
              <a:gd name="T66" fmla="*/ 989 w 990"/>
              <a:gd name="T67" fmla="*/ 1555 h 4092"/>
              <a:gd name="T68" fmla="*/ 966 w 990"/>
              <a:gd name="T69" fmla="*/ 2040 h 4092"/>
              <a:gd name="T70" fmla="*/ 922 w 990"/>
              <a:gd name="T71" fmla="*/ 2194 h 4092"/>
              <a:gd name="T72" fmla="*/ 838 w 990"/>
              <a:gd name="T73" fmla="*/ 2303 h 4092"/>
              <a:gd name="T74" fmla="*/ 820 w 990"/>
              <a:gd name="T75" fmla="*/ 2347 h 4092"/>
              <a:gd name="T76" fmla="*/ 713 w 990"/>
              <a:gd name="T77" fmla="*/ 2792 h 4092"/>
              <a:gd name="T78" fmla="*/ 712 w 990"/>
              <a:gd name="T79" fmla="*/ 3273 h 4092"/>
              <a:gd name="T80" fmla="*/ 627 w 990"/>
              <a:gd name="T81" fmla="*/ 3710 h 4092"/>
              <a:gd name="T82" fmla="*/ 634 w 990"/>
              <a:gd name="T83" fmla="*/ 3838 h 4092"/>
              <a:gd name="T84" fmla="*/ 675 w 990"/>
              <a:gd name="T85" fmla="*/ 4014 h 4092"/>
              <a:gd name="T86" fmla="*/ 645 w 990"/>
              <a:gd name="T87" fmla="*/ 4059 h 4092"/>
              <a:gd name="T88" fmla="*/ 595 w 990"/>
              <a:gd name="T89" fmla="*/ 4073 h 4092"/>
              <a:gd name="T90" fmla="*/ 537 w 990"/>
              <a:gd name="T91" fmla="*/ 4084 h 4092"/>
              <a:gd name="T92" fmla="*/ 477 w 990"/>
              <a:gd name="T93" fmla="*/ 2100 h 4092"/>
              <a:gd name="T94" fmla="*/ 514 w 990"/>
              <a:gd name="T95" fmla="*/ 2159 h 4092"/>
              <a:gd name="T96" fmla="*/ 487 w 990"/>
              <a:gd name="T97" fmla="*/ 2761 h 4092"/>
              <a:gd name="T98" fmla="*/ 484 w 990"/>
              <a:gd name="T99" fmla="*/ 2998 h 4092"/>
              <a:gd name="T100" fmla="*/ 507 w 990"/>
              <a:gd name="T101" fmla="*/ 3035 h 4092"/>
              <a:gd name="T102" fmla="*/ 504 w 990"/>
              <a:gd name="T103" fmla="*/ 2759 h 4092"/>
              <a:gd name="T104" fmla="*/ 746 w 990"/>
              <a:gd name="T105" fmla="*/ 1429 h 4092"/>
              <a:gd name="T106" fmla="*/ 820 w 990"/>
              <a:gd name="T107" fmla="*/ 1682 h 4092"/>
              <a:gd name="T108" fmla="*/ 879 w 990"/>
              <a:gd name="T109" fmla="*/ 1937 h 4092"/>
              <a:gd name="T110" fmla="*/ 852 w 990"/>
              <a:gd name="T111" fmla="*/ 1492 h 4092"/>
              <a:gd name="T112" fmla="*/ 832 w 990"/>
              <a:gd name="T113" fmla="*/ 1178 h 4092"/>
              <a:gd name="T114" fmla="*/ 183 w 990"/>
              <a:gd name="T115" fmla="*/ 1193 h 4092"/>
              <a:gd name="T116" fmla="*/ 159 w 990"/>
              <a:gd name="T117" fmla="*/ 1357 h 4092"/>
              <a:gd name="T118" fmla="*/ 107 w 990"/>
              <a:gd name="T119" fmla="*/ 1720 h 4092"/>
              <a:gd name="T120" fmla="*/ 125 w 990"/>
              <a:gd name="T121" fmla="*/ 1924 h 4092"/>
              <a:gd name="T122" fmla="*/ 229 w 990"/>
              <a:gd name="T123" fmla="*/ 1551 h 4092"/>
              <a:gd name="T124" fmla="*/ 224 w 990"/>
              <a:gd name="T125" fmla="*/ 1336 h 4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0" h="4092">
                <a:moveTo>
                  <a:pt x="487" y="3375"/>
                </a:moveTo>
                <a:lnTo>
                  <a:pt x="487" y="3375"/>
                </a:lnTo>
                <a:lnTo>
                  <a:pt x="479" y="3451"/>
                </a:lnTo>
                <a:lnTo>
                  <a:pt x="474" y="3524"/>
                </a:lnTo>
                <a:lnTo>
                  <a:pt x="472" y="3598"/>
                </a:lnTo>
                <a:lnTo>
                  <a:pt x="470" y="3673"/>
                </a:lnTo>
                <a:lnTo>
                  <a:pt x="470" y="3673"/>
                </a:lnTo>
                <a:lnTo>
                  <a:pt x="474" y="3678"/>
                </a:lnTo>
                <a:lnTo>
                  <a:pt x="478" y="3684"/>
                </a:lnTo>
                <a:lnTo>
                  <a:pt x="481" y="3690"/>
                </a:lnTo>
                <a:lnTo>
                  <a:pt x="485" y="3701"/>
                </a:lnTo>
                <a:lnTo>
                  <a:pt x="485" y="3701"/>
                </a:lnTo>
                <a:lnTo>
                  <a:pt x="485" y="3716"/>
                </a:lnTo>
                <a:lnTo>
                  <a:pt x="484" y="3728"/>
                </a:lnTo>
                <a:lnTo>
                  <a:pt x="482" y="3737"/>
                </a:lnTo>
                <a:lnTo>
                  <a:pt x="482" y="3745"/>
                </a:lnTo>
                <a:lnTo>
                  <a:pt x="482" y="3745"/>
                </a:lnTo>
                <a:lnTo>
                  <a:pt x="484" y="3760"/>
                </a:lnTo>
                <a:lnTo>
                  <a:pt x="489" y="3773"/>
                </a:lnTo>
                <a:lnTo>
                  <a:pt x="492" y="3785"/>
                </a:lnTo>
                <a:lnTo>
                  <a:pt x="495" y="3800"/>
                </a:lnTo>
                <a:lnTo>
                  <a:pt x="495" y="3800"/>
                </a:lnTo>
                <a:lnTo>
                  <a:pt x="498" y="3785"/>
                </a:lnTo>
                <a:lnTo>
                  <a:pt x="502" y="3772"/>
                </a:lnTo>
                <a:lnTo>
                  <a:pt x="506" y="3758"/>
                </a:lnTo>
                <a:lnTo>
                  <a:pt x="507" y="3751"/>
                </a:lnTo>
                <a:lnTo>
                  <a:pt x="508" y="3743"/>
                </a:lnTo>
                <a:lnTo>
                  <a:pt x="508" y="3743"/>
                </a:lnTo>
                <a:lnTo>
                  <a:pt x="508" y="3735"/>
                </a:lnTo>
                <a:lnTo>
                  <a:pt x="507" y="3725"/>
                </a:lnTo>
                <a:lnTo>
                  <a:pt x="505" y="3714"/>
                </a:lnTo>
                <a:lnTo>
                  <a:pt x="505" y="3699"/>
                </a:lnTo>
                <a:lnTo>
                  <a:pt x="505" y="3699"/>
                </a:lnTo>
                <a:lnTo>
                  <a:pt x="509" y="3688"/>
                </a:lnTo>
                <a:lnTo>
                  <a:pt x="513" y="3682"/>
                </a:lnTo>
                <a:lnTo>
                  <a:pt x="517" y="3677"/>
                </a:lnTo>
                <a:lnTo>
                  <a:pt x="521" y="3671"/>
                </a:lnTo>
                <a:lnTo>
                  <a:pt x="521" y="3671"/>
                </a:lnTo>
                <a:lnTo>
                  <a:pt x="520" y="3596"/>
                </a:lnTo>
                <a:lnTo>
                  <a:pt x="517" y="3523"/>
                </a:lnTo>
                <a:lnTo>
                  <a:pt x="511" y="3449"/>
                </a:lnTo>
                <a:lnTo>
                  <a:pt x="504" y="3374"/>
                </a:lnTo>
                <a:lnTo>
                  <a:pt x="504" y="3374"/>
                </a:lnTo>
                <a:lnTo>
                  <a:pt x="495" y="3298"/>
                </a:lnTo>
                <a:lnTo>
                  <a:pt x="495" y="3298"/>
                </a:lnTo>
                <a:lnTo>
                  <a:pt x="487" y="3375"/>
                </a:lnTo>
                <a:lnTo>
                  <a:pt x="487" y="3375"/>
                </a:lnTo>
                <a:close/>
                <a:moveTo>
                  <a:pt x="495" y="3855"/>
                </a:moveTo>
                <a:lnTo>
                  <a:pt x="495" y="3855"/>
                </a:lnTo>
                <a:lnTo>
                  <a:pt x="494" y="3869"/>
                </a:lnTo>
                <a:lnTo>
                  <a:pt x="492" y="3881"/>
                </a:lnTo>
                <a:lnTo>
                  <a:pt x="489" y="3891"/>
                </a:lnTo>
                <a:lnTo>
                  <a:pt x="488" y="3900"/>
                </a:lnTo>
                <a:lnTo>
                  <a:pt x="488" y="3900"/>
                </a:lnTo>
                <a:lnTo>
                  <a:pt x="489" y="3914"/>
                </a:lnTo>
                <a:lnTo>
                  <a:pt x="491" y="3931"/>
                </a:lnTo>
                <a:lnTo>
                  <a:pt x="495" y="3954"/>
                </a:lnTo>
                <a:lnTo>
                  <a:pt x="495" y="3954"/>
                </a:lnTo>
                <a:lnTo>
                  <a:pt x="498" y="3931"/>
                </a:lnTo>
                <a:lnTo>
                  <a:pt x="499" y="3916"/>
                </a:lnTo>
                <a:lnTo>
                  <a:pt x="500" y="3903"/>
                </a:lnTo>
                <a:lnTo>
                  <a:pt x="500" y="3903"/>
                </a:lnTo>
                <a:lnTo>
                  <a:pt x="500" y="3898"/>
                </a:lnTo>
                <a:lnTo>
                  <a:pt x="500" y="3893"/>
                </a:lnTo>
                <a:lnTo>
                  <a:pt x="498" y="3881"/>
                </a:lnTo>
                <a:lnTo>
                  <a:pt x="496" y="3869"/>
                </a:lnTo>
                <a:lnTo>
                  <a:pt x="495" y="3855"/>
                </a:lnTo>
                <a:lnTo>
                  <a:pt x="495" y="3855"/>
                </a:lnTo>
                <a:close/>
                <a:moveTo>
                  <a:pt x="496" y="4083"/>
                </a:moveTo>
                <a:lnTo>
                  <a:pt x="496" y="4083"/>
                </a:lnTo>
                <a:lnTo>
                  <a:pt x="492" y="4087"/>
                </a:lnTo>
                <a:lnTo>
                  <a:pt x="487" y="4090"/>
                </a:lnTo>
                <a:lnTo>
                  <a:pt x="480" y="4091"/>
                </a:lnTo>
                <a:lnTo>
                  <a:pt x="474" y="4092"/>
                </a:lnTo>
                <a:lnTo>
                  <a:pt x="474" y="4092"/>
                </a:lnTo>
                <a:lnTo>
                  <a:pt x="468" y="4092"/>
                </a:lnTo>
                <a:lnTo>
                  <a:pt x="463" y="4091"/>
                </a:lnTo>
                <a:lnTo>
                  <a:pt x="453" y="4087"/>
                </a:lnTo>
                <a:lnTo>
                  <a:pt x="443" y="4080"/>
                </a:lnTo>
                <a:lnTo>
                  <a:pt x="443" y="4080"/>
                </a:lnTo>
                <a:lnTo>
                  <a:pt x="436" y="4081"/>
                </a:lnTo>
                <a:lnTo>
                  <a:pt x="432" y="4083"/>
                </a:lnTo>
                <a:lnTo>
                  <a:pt x="428" y="4086"/>
                </a:lnTo>
                <a:lnTo>
                  <a:pt x="420" y="4087"/>
                </a:lnTo>
                <a:lnTo>
                  <a:pt x="420" y="4087"/>
                </a:lnTo>
                <a:lnTo>
                  <a:pt x="416" y="4087"/>
                </a:lnTo>
                <a:lnTo>
                  <a:pt x="412" y="4086"/>
                </a:lnTo>
                <a:lnTo>
                  <a:pt x="408" y="4083"/>
                </a:lnTo>
                <a:lnTo>
                  <a:pt x="405" y="4080"/>
                </a:lnTo>
                <a:lnTo>
                  <a:pt x="402" y="4076"/>
                </a:lnTo>
                <a:lnTo>
                  <a:pt x="400" y="4074"/>
                </a:lnTo>
                <a:lnTo>
                  <a:pt x="400" y="4074"/>
                </a:lnTo>
                <a:lnTo>
                  <a:pt x="397" y="4075"/>
                </a:lnTo>
                <a:lnTo>
                  <a:pt x="392" y="4077"/>
                </a:lnTo>
                <a:lnTo>
                  <a:pt x="387" y="4078"/>
                </a:lnTo>
                <a:lnTo>
                  <a:pt x="384" y="4079"/>
                </a:lnTo>
                <a:lnTo>
                  <a:pt x="379" y="4078"/>
                </a:lnTo>
                <a:lnTo>
                  <a:pt x="379" y="4078"/>
                </a:lnTo>
                <a:lnTo>
                  <a:pt x="374" y="4075"/>
                </a:lnTo>
                <a:lnTo>
                  <a:pt x="371" y="4071"/>
                </a:lnTo>
                <a:lnTo>
                  <a:pt x="365" y="4062"/>
                </a:lnTo>
                <a:lnTo>
                  <a:pt x="365" y="4062"/>
                </a:lnTo>
                <a:lnTo>
                  <a:pt x="362" y="4062"/>
                </a:lnTo>
                <a:lnTo>
                  <a:pt x="360" y="4063"/>
                </a:lnTo>
                <a:lnTo>
                  <a:pt x="356" y="4064"/>
                </a:lnTo>
                <a:lnTo>
                  <a:pt x="348" y="4063"/>
                </a:lnTo>
                <a:lnTo>
                  <a:pt x="348" y="4063"/>
                </a:lnTo>
                <a:lnTo>
                  <a:pt x="345" y="4060"/>
                </a:lnTo>
                <a:lnTo>
                  <a:pt x="341" y="4054"/>
                </a:lnTo>
                <a:lnTo>
                  <a:pt x="338" y="4048"/>
                </a:lnTo>
                <a:lnTo>
                  <a:pt x="338" y="4044"/>
                </a:lnTo>
                <a:lnTo>
                  <a:pt x="337" y="4039"/>
                </a:lnTo>
                <a:lnTo>
                  <a:pt x="337" y="4039"/>
                </a:lnTo>
                <a:lnTo>
                  <a:pt x="332" y="4044"/>
                </a:lnTo>
                <a:lnTo>
                  <a:pt x="329" y="4045"/>
                </a:lnTo>
                <a:lnTo>
                  <a:pt x="326" y="4045"/>
                </a:lnTo>
                <a:lnTo>
                  <a:pt x="320" y="4042"/>
                </a:lnTo>
                <a:lnTo>
                  <a:pt x="320" y="4042"/>
                </a:lnTo>
                <a:lnTo>
                  <a:pt x="318" y="4037"/>
                </a:lnTo>
                <a:lnTo>
                  <a:pt x="316" y="4032"/>
                </a:lnTo>
                <a:lnTo>
                  <a:pt x="316" y="4024"/>
                </a:lnTo>
                <a:lnTo>
                  <a:pt x="316" y="4015"/>
                </a:lnTo>
                <a:lnTo>
                  <a:pt x="316" y="4015"/>
                </a:lnTo>
                <a:lnTo>
                  <a:pt x="317" y="4004"/>
                </a:lnTo>
                <a:lnTo>
                  <a:pt x="320" y="3997"/>
                </a:lnTo>
                <a:lnTo>
                  <a:pt x="324" y="3990"/>
                </a:lnTo>
                <a:lnTo>
                  <a:pt x="329" y="3984"/>
                </a:lnTo>
                <a:lnTo>
                  <a:pt x="329" y="3984"/>
                </a:lnTo>
                <a:lnTo>
                  <a:pt x="332" y="3976"/>
                </a:lnTo>
                <a:lnTo>
                  <a:pt x="337" y="3966"/>
                </a:lnTo>
                <a:lnTo>
                  <a:pt x="344" y="3940"/>
                </a:lnTo>
                <a:lnTo>
                  <a:pt x="350" y="3912"/>
                </a:lnTo>
                <a:lnTo>
                  <a:pt x="356" y="3889"/>
                </a:lnTo>
                <a:lnTo>
                  <a:pt x="356" y="3889"/>
                </a:lnTo>
                <a:lnTo>
                  <a:pt x="356" y="3878"/>
                </a:lnTo>
                <a:lnTo>
                  <a:pt x="356" y="3868"/>
                </a:lnTo>
                <a:lnTo>
                  <a:pt x="356" y="3850"/>
                </a:lnTo>
                <a:lnTo>
                  <a:pt x="356" y="3840"/>
                </a:lnTo>
                <a:lnTo>
                  <a:pt x="357" y="3828"/>
                </a:lnTo>
                <a:lnTo>
                  <a:pt x="360" y="3816"/>
                </a:lnTo>
                <a:lnTo>
                  <a:pt x="364" y="3800"/>
                </a:lnTo>
                <a:lnTo>
                  <a:pt x="364" y="3800"/>
                </a:lnTo>
                <a:lnTo>
                  <a:pt x="365" y="3785"/>
                </a:lnTo>
                <a:lnTo>
                  <a:pt x="367" y="3772"/>
                </a:lnTo>
                <a:lnTo>
                  <a:pt x="367" y="3772"/>
                </a:lnTo>
                <a:lnTo>
                  <a:pt x="361" y="3760"/>
                </a:lnTo>
                <a:lnTo>
                  <a:pt x="359" y="3750"/>
                </a:lnTo>
                <a:lnTo>
                  <a:pt x="358" y="3740"/>
                </a:lnTo>
                <a:lnTo>
                  <a:pt x="358" y="3736"/>
                </a:lnTo>
                <a:lnTo>
                  <a:pt x="359" y="3731"/>
                </a:lnTo>
                <a:lnTo>
                  <a:pt x="359" y="3731"/>
                </a:lnTo>
                <a:lnTo>
                  <a:pt x="362" y="3719"/>
                </a:lnTo>
                <a:lnTo>
                  <a:pt x="363" y="3712"/>
                </a:lnTo>
                <a:lnTo>
                  <a:pt x="364" y="3706"/>
                </a:lnTo>
                <a:lnTo>
                  <a:pt x="364" y="3706"/>
                </a:lnTo>
                <a:lnTo>
                  <a:pt x="364" y="3678"/>
                </a:lnTo>
                <a:lnTo>
                  <a:pt x="362" y="3650"/>
                </a:lnTo>
                <a:lnTo>
                  <a:pt x="359" y="3624"/>
                </a:lnTo>
                <a:lnTo>
                  <a:pt x="355" y="3596"/>
                </a:lnTo>
                <a:lnTo>
                  <a:pt x="349" y="3569"/>
                </a:lnTo>
                <a:lnTo>
                  <a:pt x="344" y="3542"/>
                </a:lnTo>
                <a:lnTo>
                  <a:pt x="330" y="3490"/>
                </a:lnTo>
                <a:lnTo>
                  <a:pt x="315" y="3437"/>
                </a:lnTo>
                <a:lnTo>
                  <a:pt x="301" y="3384"/>
                </a:lnTo>
                <a:lnTo>
                  <a:pt x="295" y="3357"/>
                </a:lnTo>
                <a:lnTo>
                  <a:pt x="288" y="3330"/>
                </a:lnTo>
                <a:lnTo>
                  <a:pt x="283" y="3303"/>
                </a:lnTo>
                <a:lnTo>
                  <a:pt x="279" y="3275"/>
                </a:lnTo>
                <a:lnTo>
                  <a:pt x="279" y="3275"/>
                </a:lnTo>
                <a:lnTo>
                  <a:pt x="275" y="3246"/>
                </a:lnTo>
                <a:lnTo>
                  <a:pt x="273" y="3219"/>
                </a:lnTo>
                <a:lnTo>
                  <a:pt x="272" y="3192"/>
                </a:lnTo>
                <a:lnTo>
                  <a:pt x="272" y="3165"/>
                </a:lnTo>
                <a:lnTo>
                  <a:pt x="272" y="3139"/>
                </a:lnTo>
                <a:lnTo>
                  <a:pt x="273" y="3116"/>
                </a:lnTo>
                <a:lnTo>
                  <a:pt x="277" y="3075"/>
                </a:lnTo>
                <a:lnTo>
                  <a:pt x="277" y="3075"/>
                </a:lnTo>
                <a:lnTo>
                  <a:pt x="282" y="3012"/>
                </a:lnTo>
                <a:lnTo>
                  <a:pt x="284" y="2949"/>
                </a:lnTo>
                <a:lnTo>
                  <a:pt x="284" y="2885"/>
                </a:lnTo>
                <a:lnTo>
                  <a:pt x="282" y="2821"/>
                </a:lnTo>
                <a:lnTo>
                  <a:pt x="282" y="2821"/>
                </a:lnTo>
                <a:lnTo>
                  <a:pt x="278" y="2793"/>
                </a:lnTo>
                <a:lnTo>
                  <a:pt x="274" y="2765"/>
                </a:lnTo>
                <a:lnTo>
                  <a:pt x="272" y="2751"/>
                </a:lnTo>
                <a:lnTo>
                  <a:pt x="269" y="2737"/>
                </a:lnTo>
                <a:lnTo>
                  <a:pt x="266" y="2725"/>
                </a:lnTo>
                <a:lnTo>
                  <a:pt x="261" y="2711"/>
                </a:lnTo>
                <a:lnTo>
                  <a:pt x="261" y="2711"/>
                </a:lnTo>
                <a:lnTo>
                  <a:pt x="255" y="2693"/>
                </a:lnTo>
                <a:lnTo>
                  <a:pt x="249" y="2674"/>
                </a:lnTo>
                <a:lnTo>
                  <a:pt x="237" y="2630"/>
                </a:lnTo>
                <a:lnTo>
                  <a:pt x="225" y="2582"/>
                </a:lnTo>
                <a:lnTo>
                  <a:pt x="213" y="2531"/>
                </a:lnTo>
                <a:lnTo>
                  <a:pt x="192" y="2431"/>
                </a:lnTo>
                <a:lnTo>
                  <a:pt x="181" y="2387"/>
                </a:lnTo>
                <a:lnTo>
                  <a:pt x="170" y="2349"/>
                </a:lnTo>
                <a:lnTo>
                  <a:pt x="170" y="2349"/>
                </a:lnTo>
                <a:lnTo>
                  <a:pt x="166" y="2327"/>
                </a:lnTo>
                <a:lnTo>
                  <a:pt x="166" y="2327"/>
                </a:lnTo>
                <a:lnTo>
                  <a:pt x="161" y="2311"/>
                </a:lnTo>
                <a:lnTo>
                  <a:pt x="161" y="2311"/>
                </a:lnTo>
                <a:lnTo>
                  <a:pt x="154" y="2290"/>
                </a:lnTo>
                <a:lnTo>
                  <a:pt x="154" y="2290"/>
                </a:lnTo>
                <a:lnTo>
                  <a:pt x="155" y="2296"/>
                </a:lnTo>
                <a:lnTo>
                  <a:pt x="154" y="2300"/>
                </a:lnTo>
                <a:lnTo>
                  <a:pt x="153" y="2303"/>
                </a:lnTo>
                <a:lnTo>
                  <a:pt x="153" y="2303"/>
                </a:lnTo>
                <a:lnTo>
                  <a:pt x="153" y="2303"/>
                </a:lnTo>
                <a:lnTo>
                  <a:pt x="152" y="2304"/>
                </a:lnTo>
                <a:lnTo>
                  <a:pt x="152" y="2304"/>
                </a:lnTo>
                <a:lnTo>
                  <a:pt x="153" y="2304"/>
                </a:lnTo>
                <a:lnTo>
                  <a:pt x="152" y="2305"/>
                </a:lnTo>
                <a:lnTo>
                  <a:pt x="152" y="2305"/>
                </a:lnTo>
                <a:lnTo>
                  <a:pt x="138" y="2298"/>
                </a:lnTo>
                <a:lnTo>
                  <a:pt x="138" y="2298"/>
                </a:lnTo>
                <a:lnTo>
                  <a:pt x="126" y="2285"/>
                </a:lnTo>
                <a:lnTo>
                  <a:pt x="121" y="2280"/>
                </a:lnTo>
                <a:lnTo>
                  <a:pt x="118" y="2273"/>
                </a:lnTo>
                <a:lnTo>
                  <a:pt x="118" y="2273"/>
                </a:lnTo>
                <a:lnTo>
                  <a:pt x="107" y="2252"/>
                </a:lnTo>
                <a:lnTo>
                  <a:pt x="100" y="2240"/>
                </a:lnTo>
                <a:lnTo>
                  <a:pt x="89" y="2226"/>
                </a:lnTo>
                <a:lnTo>
                  <a:pt x="89" y="2226"/>
                </a:lnTo>
                <a:lnTo>
                  <a:pt x="84" y="2221"/>
                </a:lnTo>
                <a:lnTo>
                  <a:pt x="84" y="2221"/>
                </a:lnTo>
                <a:lnTo>
                  <a:pt x="78" y="2210"/>
                </a:lnTo>
                <a:lnTo>
                  <a:pt x="69" y="2195"/>
                </a:lnTo>
                <a:lnTo>
                  <a:pt x="58" y="2180"/>
                </a:lnTo>
                <a:lnTo>
                  <a:pt x="49" y="2168"/>
                </a:lnTo>
                <a:lnTo>
                  <a:pt x="49" y="2168"/>
                </a:lnTo>
                <a:lnTo>
                  <a:pt x="42" y="2161"/>
                </a:lnTo>
                <a:lnTo>
                  <a:pt x="36" y="2155"/>
                </a:lnTo>
                <a:lnTo>
                  <a:pt x="34" y="2152"/>
                </a:lnTo>
                <a:lnTo>
                  <a:pt x="32" y="2149"/>
                </a:lnTo>
                <a:lnTo>
                  <a:pt x="31" y="2145"/>
                </a:lnTo>
                <a:lnTo>
                  <a:pt x="31" y="2138"/>
                </a:lnTo>
                <a:lnTo>
                  <a:pt x="31" y="2138"/>
                </a:lnTo>
                <a:lnTo>
                  <a:pt x="32" y="2128"/>
                </a:lnTo>
                <a:lnTo>
                  <a:pt x="32" y="2116"/>
                </a:lnTo>
                <a:lnTo>
                  <a:pt x="31" y="2091"/>
                </a:lnTo>
                <a:lnTo>
                  <a:pt x="29" y="2066"/>
                </a:lnTo>
                <a:lnTo>
                  <a:pt x="25" y="2042"/>
                </a:lnTo>
                <a:lnTo>
                  <a:pt x="16" y="1993"/>
                </a:lnTo>
                <a:lnTo>
                  <a:pt x="12" y="1968"/>
                </a:lnTo>
                <a:lnTo>
                  <a:pt x="8" y="1945"/>
                </a:lnTo>
                <a:lnTo>
                  <a:pt x="8" y="1945"/>
                </a:lnTo>
                <a:lnTo>
                  <a:pt x="8" y="1909"/>
                </a:lnTo>
                <a:lnTo>
                  <a:pt x="10" y="1873"/>
                </a:lnTo>
                <a:lnTo>
                  <a:pt x="11" y="1837"/>
                </a:lnTo>
                <a:lnTo>
                  <a:pt x="11" y="1801"/>
                </a:lnTo>
                <a:lnTo>
                  <a:pt x="11" y="1801"/>
                </a:lnTo>
                <a:lnTo>
                  <a:pt x="10" y="1759"/>
                </a:lnTo>
                <a:lnTo>
                  <a:pt x="6" y="1715"/>
                </a:lnTo>
                <a:lnTo>
                  <a:pt x="4" y="1671"/>
                </a:lnTo>
                <a:lnTo>
                  <a:pt x="2" y="1628"/>
                </a:lnTo>
                <a:lnTo>
                  <a:pt x="2" y="1628"/>
                </a:lnTo>
                <a:lnTo>
                  <a:pt x="1" y="1557"/>
                </a:lnTo>
                <a:lnTo>
                  <a:pt x="0" y="1486"/>
                </a:lnTo>
                <a:lnTo>
                  <a:pt x="0" y="1449"/>
                </a:lnTo>
                <a:lnTo>
                  <a:pt x="2" y="1414"/>
                </a:lnTo>
                <a:lnTo>
                  <a:pt x="5" y="1378"/>
                </a:lnTo>
                <a:lnTo>
                  <a:pt x="8" y="1361"/>
                </a:lnTo>
                <a:lnTo>
                  <a:pt x="11" y="1344"/>
                </a:lnTo>
                <a:lnTo>
                  <a:pt x="11" y="1344"/>
                </a:lnTo>
                <a:lnTo>
                  <a:pt x="15" y="1333"/>
                </a:lnTo>
                <a:lnTo>
                  <a:pt x="18" y="1322"/>
                </a:lnTo>
                <a:lnTo>
                  <a:pt x="24" y="1295"/>
                </a:lnTo>
                <a:lnTo>
                  <a:pt x="30" y="1243"/>
                </a:lnTo>
                <a:lnTo>
                  <a:pt x="30" y="1243"/>
                </a:lnTo>
                <a:lnTo>
                  <a:pt x="31" y="1199"/>
                </a:lnTo>
                <a:lnTo>
                  <a:pt x="31" y="1177"/>
                </a:lnTo>
                <a:lnTo>
                  <a:pt x="30" y="1154"/>
                </a:lnTo>
                <a:lnTo>
                  <a:pt x="30" y="1154"/>
                </a:lnTo>
                <a:lnTo>
                  <a:pt x="28" y="1117"/>
                </a:lnTo>
                <a:lnTo>
                  <a:pt x="25" y="1079"/>
                </a:lnTo>
                <a:lnTo>
                  <a:pt x="21" y="1042"/>
                </a:lnTo>
                <a:lnTo>
                  <a:pt x="19" y="1004"/>
                </a:lnTo>
                <a:lnTo>
                  <a:pt x="19" y="1004"/>
                </a:lnTo>
                <a:lnTo>
                  <a:pt x="18" y="966"/>
                </a:lnTo>
                <a:lnTo>
                  <a:pt x="18" y="929"/>
                </a:lnTo>
                <a:lnTo>
                  <a:pt x="18" y="912"/>
                </a:lnTo>
                <a:lnTo>
                  <a:pt x="19" y="894"/>
                </a:lnTo>
                <a:lnTo>
                  <a:pt x="21" y="875"/>
                </a:lnTo>
                <a:lnTo>
                  <a:pt x="25" y="855"/>
                </a:lnTo>
                <a:lnTo>
                  <a:pt x="25" y="855"/>
                </a:lnTo>
                <a:lnTo>
                  <a:pt x="29" y="822"/>
                </a:lnTo>
                <a:lnTo>
                  <a:pt x="31" y="800"/>
                </a:lnTo>
                <a:lnTo>
                  <a:pt x="34" y="782"/>
                </a:lnTo>
                <a:lnTo>
                  <a:pt x="39" y="762"/>
                </a:lnTo>
                <a:lnTo>
                  <a:pt x="39" y="762"/>
                </a:lnTo>
                <a:lnTo>
                  <a:pt x="42" y="754"/>
                </a:lnTo>
                <a:lnTo>
                  <a:pt x="46" y="745"/>
                </a:lnTo>
                <a:lnTo>
                  <a:pt x="51" y="737"/>
                </a:lnTo>
                <a:lnTo>
                  <a:pt x="59" y="729"/>
                </a:lnTo>
                <a:lnTo>
                  <a:pt x="66" y="720"/>
                </a:lnTo>
                <a:lnTo>
                  <a:pt x="75" y="714"/>
                </a:lnTo>
                <a:lnTo>
                  <a:pt x="85" y="707"/>
                </a:lnTo>
                <a:lnTo>
                  <a:pt x="94" y="701"/>
                </a:lnTo>
                <a:lnTo>
                  <a:pt x="94" y="701"/>
                </a:lnTo>
                <a:lnTo>
                  <a:pt x="113" y="697"/>
                </a:lnTo>
                <a:lnTo>
                  <a:pt x="124" y="694"/>
                </a:lnTo>
                <a:lnTo>
                  <a:pt x="135" y="692"/>
                </a:lnTo>
                <a:lnTo>
                  <a:pt x="146" y="689"/>
                </a:lnTo>
                <a:lnTo>
                  <a:pt x="146" y="689"/>
                </a:lnTo>
                <a:lnTo>
                  <a:pt x="180" y="684"/>
                </a:lnTo>
                <a:lnTo>
                  <a:pt x="211" y="681"/>
                </a:lnTo>
                <a:lnTo>
                  <a:pt x="241" y="677"/>
                </a:lnTo>
                <a:lnTo>
                  <a:pt x="255" y="673"/>
                </a:lnTo>
                <a:lnTo>
                  <a:pt x="269" y="670"/>
                </a:lnTo>
                <a:lnTo>
                  <a:pt x="283" y="666"/>
                </a:lnTo>
                <a:lnTo>
                  <a:pt x="296" y="662"/>
                </a:lnTo>
                <a:lnTo>
                  <a:pt x="310" y="655"/>
                </a:lnTo>
                <a:lnTo>
                  <a:pt x="323" y="648"/>
                </a:lnTo>
                <a:lnTo>
                  <a:pt x="335" y="639"/>
                </a:lnTo>
                <a:lnTo>
                  <a:pt x="348" y="629"/>
                </a:lnTo>
                <a:lnTo>
                  <a:pt x="361" y="618"/>
                </a:lnTo>
                <a:lnTo>
                  <a:pt x="374" y="605"/>
                </a:lnTo>
                <a:lnTo>
                  <a:pt x="374" y="605"/>
                </a:lnTo>
                <a:lnTo>
                  <a:pt x="380" y="589"/>
                </a:lnTo>
                <a:lnTo>
                  <a:pt x="384" y="571"/>
                </a:lnTo>
                <a:lnTo>
                  <a:pt x="384" y="571"/>
                </a:lnTo>
                <a:lnTo>
                  <a:pt x="388" y="547"/>
                </a:lnTo>
                <a:lnTo>
                  <a:pt x="389" y="535"/>
                </a:lnTo>
                <a:lnTo>
                  <a:pt x="390" y="523"/>
                </a:lnTo>
                <a:lnTo>
                  <a:pt x="390" y="510"/>
                </a:lnTo>
                <a:lnTo>
                  <a:pt x="390" y="498"/>
                </a:lnTo>
                <a:lnTo>
                  <a:pt x="388" y="486"/>
                </a:lnTo>
                <a:lnTo>
                  <a:pt x="384" y="472"/>
                </a:lnTo>
                <a:lnTo>
                  <a:pt x="384" y="472"/>
                </a:lnTo>
                <a:lnTo>
                  <a:pt x="379" y="465"/>
                </a:lnTo>
                <a:lnTo>
                  <a:pt x="375" y="458"/>
                </a:lnTo>
                <a:lnTo>
                  <a:pt x="372" y="449"/>
                </a:lnTo>
                <a:lnTo>
                  <a:pt x="369" y="441"/>
                </a:lnTo>
                <a:lnTo>
                  <a:pt x="359" y="405"/>
                </a:lnTo>
                <a:lnTo>
                  <a:pt x="359" y="405"/>
                </a:lnTo>
                <a:lnTo>
                  <a:pt x="352" y="401"/>
                </a:lnTo>
                <a:lnTo>
                  <a:pt x="347" y="399"/>
                </a:lnTo>
                <a:lnTo>
                  <a:pt x="343" y="396"/>
                </a:lnTo>
                <a:lnTo>
                  <a:pt x="337" y="390"/>
                </a:lnTo>
                <a:lnTo>
                  <a:pt x="337" y="390"/>
                </a:lnTo>
                <a:lnTo>
                  <a:pt x="332" y="378"/>
                </a:lnTo>
                <a:lnTo>
                  <a:pt x="326" y="366"/>
                </a:lnTo>
                <a:lnTo>
                  <a:pt x="312" y="341"/>
                </a:lnTo>
                <a:lnTo>
                  <a:pt x="305" y="327"/>
                </a:lnTo>
                <a:lnTo>
                  <a:pt x="301" y="312"/>
                </a:lnTo>
                <a:lnTo>
                  <a:pt x="299" y="305"/>
                </a:lnTo>
                <a:lnTo>
                  <a:pt x="299" y="296"/>
                </a:lnTo>
                <a:lnTo>
                  <a:pt x="299" y="287"/>
                </a:lnTo>
                <a:lnTo>
                  <a:pt x="300" y="279"/>
                </a:lnTo>
                <a:lnTo>
                  <a:pt x="300" y="279"/>
                </a:lnTo>
                <a:lnTo>
                  <a:pt x="300" y="272"/>
                </a:lnTo>
                <a:lnTo>
                  <a:pt x="301" y="269"/>
                </a:lnTo>
                <a:lnTo>
                  <a:pt x="302" y="268"/>
                </a:lnTo>
                <a:lnTo>
                  <a:pt x="304" y="267"/>
                </a:lnTo>
                <a:lnTo>
                  <a:pt x="305" y="267"/>
                </a:lnTo>
                <a:lnTo>
                  <a:pt x="308" y="266"/>
                </a:lnTo>
                <a:lnTo>
                  <a:pt x="308" y="263"/>
                </a:lnTo>
                <a:lnTo>
                  <a:pt x="309" y="256"/>
                </a:lnTo>
                <a:lnTo>
                  <a:pt x="309" y="256"/>
                </a:lnTo>
                <a:lnTo>
                  <a:pt x="303" y="218"/>
                </a:lnTo>
                <a:lnTo>
                  <a:pt x="303" y="218"/>
                </a:lnTo>
                <a:lnTo>
                  <a:pt x="303" y="185"/>
                </a:lnTo>
                <a:lnTo>
                  <a:pt x="303" y="185"/>
                </a:lnTo>
                <a:lnTo>
                  <a:pt x="311" y="156"/>
                </a:lnTo>
                <a:lnTo>
                  <a:pt x="315" y="135"/>
                </a:lnTo>
                <a:lnTo>
                  <a:pt x="317" y="120"/>
                </a:lnTo>
                <a:lnTo>
                  <a:pt x="320" y="110"/>
                </a:lnTo>
                <a:lnTo>
                  <a:pt x="325" y="99"/>
                </a:lnTo>
                <a:lnTo>
                  <a:pt x="331" y="89"/>
                </a:lnTo>
                <a:lnTo>
                  <a:pt x="343" y="74"/>
                </a:lnTo>
                <a:lnTo>
                  <a:pt x="360" y="55"/>
                </a:lnTo>
                <a:lnTo>
                  <a:pt x="360" y="55"/>
                </a:lnTo>
                <a:lnTo>
                  <a:pt x="365" y="51"/>
                </a:lnTo>
                <a:lnTo>
                  <a:pt x="371" y="45"/>
                </a:lnTo>
                <a:lnTo>
                  <a:pt x="385" y="36"/>
                </a:lnTo>
                <a:lnTo>
                  <a:pt x="403" y="27"/>
                </a:lnTo>
                <a:lnTo>
                  <a:pt x="422" y="18"/>
                </a:lnTo>
                <a:lnTo>
                  <a:pt x="442" y="11"/>
                </a:lnTo>
                <a:lnTo>
                  <a:pt x="461" y="6"/>
                </a:lnTo>
                <a:lnTo>
                  <a:pt x="479" y="2"/>
                </a:lnTo>
                <a:lnTo>
                  <a:pt x="487" y="1"/>
                </a:lnTo>
                <a:lnTo>
                  <a:pt x="493" y="2"/>
                </a:lnTo>
                <a:lnTo>
                  <a:pt x="493" y="2"/>
                </a:lnTo>
                <a:lnTo>
                  <a:pt x="508" y="0"/>
                </a:lnTo>
                <a:lnTo>
                  <a:pt x="524" y="1"/>
                </a:lnTo>
                <a:lnTo>
                  <a:pt x="540" y="3"/>
                </a:lnTo>
                <a:lnTo>
                  <a:pt x="555" y="8"/>
                </a:lnTo>
                <a:lnTo>
                  <a:pt x="570" y="12"/>
                </a:lnTo>
                <a:lnTo>
                  <a:pt x="583" y="16"/>
                </a:lnTo>
                <a:lnTo>
                  <a:pt x="604" y="25"/>
                </a:lnTo>
                <a:lnTo>
                  <a:pt x="604" y="25"/>
                </a:lnTo>
                <a:lnTo>
                  <a:pt x="616" y="31"/>
                </a:lnTo>
                <a:lnTo>
                  <a:pt x="627" y="38"/>
                </a:lnTo>
                <a:lnTo>
                  <a:pt x="636" y="45"/>
                </a:lnTo>
                <a:lnTo>
                  <a:pt x="644" y="53"/>
                </a:lnTo>
                <a:lnTo>
                  <a:pt x="652" y="61"/>
                </a:lnTo>
                <a:lnTo>
                  <a:pt x="659" y="71"/>
                </a:lnTo>
                <a:lnTo>
                  <a:pt x="664" y="81"/>
                </a:lnTo>
                <a:lnTo>
                  <a:pt x="670" y="90"/>
                </a:lnTo>
                <a:lnTo>
                  <a:pt x="674" y="101"/>
                </a:lnTo>
                <a:lnTo>
                  <a:pt x="677" y="112"/>
                </a:lnTo>
                <a:lnTo>
                  <a:pt x="684" y="134"/>
                </a:lnTo>
                <a:lnTo>
                  <a:pt x="687" y="158"/>
                </a:lnTo>
                <a:lnTo>
                  <a:pt x="690" y="182"/>
                </a:lnTo>
                <a:lnTo>
                  <a:pt x="690" y="182"/>
                </a:lnTo>
                <a:lnTo>
                  <a:pt x="690" y="216"/>
                </a:lnTo>
                <a:lnTo>
                  <a:pt x="690" y="216"/>
                </a:lnTo>
                <a:lnTo>
                  <a:pt x="685" y="254"/>
                </a:lnTo>
                <a:lnTo>
                  <a:pt x="685" y="254"/>
                </a:lnTo>
                <a:lnTo>
                  <a:pt x="685" y="260"/>
                </a:lnTo>
                <a:lnTo>
                  <a:pt x="686" y="263"/>
                </a:lnTo>
                <a:lnTo>
                  <a:pt x="688" y="265"/>
                </a:lnTo>
                <a:lnTo>
                  <a:pt x="689" y="265"/>
                </a:lnTo>
                <a:lnTo>
                  <a:pt x="691" y="266"/>
                </a:lnTo>
                <a:lnTo>
                  <a:pt x="692" y="267"/>
                </a:lnTo>
                <a:lnTo>
                  <a:pt x="693" y="270"/>
                </a:lnTo>
                <a:lnTo>
                  <a:pt x="693" y="276"/>
                </a:lnTo>
                <a:lnTo>
                  <a:pt x="693" y="276"/>
                </a:lnTo>
                <a:lnTo>
                  <a:pt x="694" y="285"/>
                </a:lnTo>
                <a:lnTo>
                  <a:pt x="694" y="294"/>
                </a:lnTo>
                <a:lnTo>
                  <a:pt x="693" y="302"/>
                </a:lnTo>
                <a:lnTo>
                  <a:pt x="692" y="310"/>
                </a:lnTo>
                <a:lnTo>
                  <a:pt x="688" y="325"/>
                </a:lnTo>
                <a:lnTo>
                  <a:pt x="682" y="338"/>
                </a:lnTo>
                <a:lnTo>
                  <a:pt x="668" y="364"/>
                </a:lnTo>
                <a:lnTo>
                  <a:pt x="661" y="375"/>
                </a:lnTo>
                <a:lnTo>
                  <a:pt x="657" y="387"/>
                </a:lnTo>
                <a:lnTo>
                  <a:pt x="657" y="387"/>
                </a:lnTo>
                <a:lnTo>
                  <a:pt x="651" y="394"/>
                </a:lnTo>
                <a:lnTo>
                  <a:pt x="646" y="396"/>
                </a:lnTo>
                <a:lnTo>
                  <a:pt x="642" y="399"/>
                </a:lnTo>
                <a:lnTo>
                  <a:pt x="634" y="403"/>
                </a:lnTo>
                <a:lnTo>
                  <a:pt x="634" y="403"/>
                </a:lnTo>
                <a:lnTo>
                  <a:pt x="625" y="439"/>
                </a:lnTo>
                <a:lnTo>
                  <a:pt x="622" y="447"/>
                </a:lnTo>
                <a:lnTo>
                  <a:pt x="618" y="456"/>
                </a:lnTo>
                <a:lnTo>
                  <a:pt x="614" y="463"/>
                </a:lnTo>
                <a:lnTo>
                  <a:pt x="609" y="470"/>
                </a:lnTo>
                <a:lnTo>
                  <a:pt x="609" y="470"/>
                </a:lnTo>
                <a:lnTo>
                  <a:pt x="606" y="483"/>
                </a:lnTo>
                <a:lnTo>
                  <a:pt x="603" y="495"/>
                </a:lnTo>
                <a:lnTo>
                  <a:pt x="602" y="508"/>
                </a:lnTo>
                <a:lnTo>
                  <a:pt x="602" y="520"/>
                </a:lnTo>
                <a:lnTo>
                  <a:pt x="603" y="533"/>
                </a:lnTo>
                <a:lnTo>
                  <a:pt x="606" y="545"/>
                </a:lnTo>
                <a:lnTo>
                  <a:pt x="609" y="569"/>
                </a:lnTo>
                <a:lnTo>
                  <a:pt x="609" y="569"/>
                </a:lnTo>
                <a:lnTo>
                  <a:pt x="613" y="586"/>
                </a:lnTo>
                <a:lnTo>
                  <a:pt x="619" y="603"/>
                </a:lnTo>
                <a:lnTo>
                  <a:pt x="619" y="603"/>
                </a:lnTo>
                <a:lnTo>
                  <a:pt x="632" y="615"/>
                </a:lnTo>
                <a:lnTo>
                  <a:pt x="645" y="627"/>
                </a:lnTo>
                <a:lnTo>
                  <a:pt x="658" y="637"/>
                </a:lnTo>
                <a:lnTo>
                  <a:pt x="671" y="645"/>
                </a:lnTo>
                <a:lnTo>
                  <a:pt x="684" y="653"/>
                </a:lnTo>
                <a:lnTo>
                  <a:pt x="697" y="658"/>
                </a:lnTo>
                <a:lnTo>
                  <a:pt x="709" y="664"/>
                </a:lnTo>
                <a:lnTo>
                  <a:pt x="722" y="668"/>
                </a:lnTo>
                <a:lnTo>
                  <a:pt x="736" y="671"/>
                </a:lnTo>
                <a:lnTo>
                  <a:pt x="750" y="674"/>
                </a:lnTo>
                <a:lnTo>
                  <a:pt x="780" y="679"/>
                </a:lnTo>
                <a:lnTo>
                  <a:pt x="845" y="687"/>
                </a:lnTo>
                <a:lnTo>
                  <a:pt x="845" y="687"/>
                </a:lnTo>
                <a:lnTo>
                  <a:pt x="856" y="689"/>
                </a:lnTo>
                <a:lnTo>
                  <a:pt x="866" y="692"/>
                </a:lnTo>
                <a:lnTo>
                  <a:pt x="879" y="695"/>
                </a:lnTo>
                <a:lnTo>
                  <a:pt x="896" y="699"/>
                </a:lnTo>
                <a:lnTo>
                  <a:pt x="896" y="699"/>
                </a:lnTo>
                <a:lnTo>
                  <a:pt x="906" y="705"/>
                </a:lnTo>
                <a:lnTo>
                  <a:pt x="915" y="712"/>
                </a:lnTo>
                <a:lnTo>
                  <a:pt x="924" y="719"/>
                </a:lnTo>
                <a:lnTo>
                  <a:pt x="932" y="727"/>
                </a:lnTo>
                <a:lnTo>
                  <a:pt x="939" y="735"/>
                </a:lnTo>
                <a:lnTo>
                  <a:pt x="944" y="744"/>
                </a:lnTo>
                <a:lnTo>
                  <a:pt x="948" y="752"/>
                </a:lnTo>
                <a:lnTo>
                  <a:pt x="952" y="760"/>
                </a:lnTo>
                <a:lnTo>
                  <a:pt x="952" y="760"/>
                </a:lnTo>
                <a:lnTo>
                  <a:pt x="956" y="780"/>
                </a:lnTo>
                <a:lnTo>
                  <a:pt x="959" y="799"/>
                </a:lnTo>
                <a:lnTo>
                  <a:pt x="961" y="821"/>
                </a:lnTo>
                <a:lnTo>
                  <a:pt x="966" y="854"/>
                </a:lnTo>
                <a:lnTo>
                  <a:pt x="966" y="854"/>
                </a:lnTo>
                <a:lnTo>
                  <a:pt x="969" y="874"/>
                </a:lnTo>
                <a:lnTo>
                  <a:pt x="971" y="892"/>
                </a:lnTo>
                <a:lnTo>
                  <a:pt x="972" y="910"/>
                </a:lnTo>
                <a:lnTo>
                  <a:pt x="972" y="928"/>
                </a:lnTo>
                <a:lnTo>
                  <a:pt x="972" y="964"/>
                </a:lnTo>
                <a:lnTo>
                  <a:pt x="972" y="1002"/>
                </a:lnTo>
                <a:lnTo>
                  <a:pt x="972" y="1002"/>
                </a:lnTo>
                <a:lnTo>
                  <a:pt x="969" y="1041"/>
                </a:lnTo>
                <a:lnTo>
                  <a:pt x="966" y="1078"/>
                </a:lnTo>
                <a:lnTo>
                  <a:pt x="962" y="1115"/>
                </a:lnTo>
                <a:lnTo>
                  <a:pt x="960" y="1153"/>
                </a:lnTo>
                <a:lnTo>
                  <a:pt x="960" y="1153"/>
                </a:lnTo>
                <a:lnTo>
                  <a:pt x="959" y="1175"/>
                </a:lnTo>
                <a:lnTo>
                  <a:pt x="959" y="1197"/>
                </a:lnTo>
                <a:lnTo>
                  <a:pt x="960" y="1241"/>
                </a:lnTo>
                <a:lnTo>
                  <a:pt x="960" y="1241"/>
                </a:lnTo>
                <a:lnTo>
                  <a:pt x="968" y="1293"/>
                </a:lnTo>
                <a:lnTo>
                  <a:pt x="972" y="1321"/>
                </a:lnTo>
                <a:lnTo>
                  <a:pt x="975" y="1332"/>
                </a:lnTo>
                <a:lnTo>
                  <a:pt x="980" y="1342"/>
                </a:lnTo>
                <a:lnTo>
                  <a:pt x="980" y="1342"/>
                </a:lnTo>
                <a:lnTo>
                  <a:pt x="983" y="1359"/>
                </a:lnTo>
                <a:lnTo>
                  <a:pt x="985" y="1376"/>
                </a:lnTo>
                <a:lnTo>
                  <a:pt x="988" y="1412"/>
                </a:lnTo>
                <a:lnTo>
                  <a:pt x="990" y="1447"/>
                </a:lnTo>
                <a:lnTo>
                  <a:pt x="990" y="1483"/>
                </a:lnTo>
                <a:lnTo>
                  <a:pt x="989" y="1555"/>
                </a:lnTo>
                <a:lnTo>
                  <a:pt x="988" y="1627"/>
                </a:lnTo>
                <a:lnTo>
                  <a:pt x="988" y="1627"/>
                </a:lnTo>
                <a:lnTo>
                  <a:pt x="986" y="1669"/>
                </a:lnTo>
                <a:lnTo>
                  <a:pt x="984" y="1713"/>
                </a:lnTo>
                <a:lnTo>
                  <a:pt x="982" y="1757"/>
                </a:lnTo>
                <a:lnTo>
                  <a:pt x="980" y="1800"/>
                </a:lnTo>
                <a:lnTo>
                  <a:pt x="980" y="1800"/>
                </a:lnTo>
                <a:lnTo>
                  <a:pt x="980" y="1836"/>
                </a:lnTo>
                <a:lnTo>
                  <a:pt x="982" y="1871"/>
                </a:lnTo>
                <a:lnTo>
                  <a:pt x="983" y="1907"/>
                </a:lnTo>
                <a:lnTo>
                  <a:pt x="983" y="1943"/>
                </a:lnTo>
                <a:lnTo>
                  <a:pt x="983" y="1943"/>
                </a:lnTo>
                <a:lnTo>
                  <a:pt x="980" y="1967"/>
                </a:lnTo>
                <a:lnTo>
                  <a:pt x="975" y="1990"/>
                </a:lnTo>
                <a:lnTo>
                  <a:pt x="966" y="2040"/>
                </a:lnTo>
                <a:lnTo>
                  <a:pt x="961" y="2064"/>
                </a:lnTo>
                <a:lnTo>
                  <a:pt x="959" y="2089"/>
                </a:lnTo>
                <a:lnTo>
                  <a:pt x="958" y="2114"/>
                </a:lnTo>
                <a:lnTo>
                  <a:pt x="958" y="2125"/>
                </a:lnTo>
                <a:lnTo>
                  <a:pt x="959" y="2137"/>
                </a:lnTo>
                <a:lnTo>
                  <a:pt x="959" y="2137"/>
                </a:lnTo>
                <a:lnTo>
                  <a:pt x="959" y="2143"/>
                </a:lnTo>
                <a:lnTo>
                  <a:pt x="958" y="2147"/>
                </a:lnTo>
                <a:lnTo>
                  <a:pt x="957" y="2150"/>
                </a:lnTo>
                <a:lnTo>
                  <a:pt x="955" y="2153"/>
                </a:lnTo>
                <a:lnTo>
                  <a:pt x="948" y="2160"/>
                </a:lnTo>
                <a:lnTo>
                  <a:pt x="942" y="2166"/>
                </a:lnTo>
                <a:lnTo>
                  <a:pt x="942" y="2166"/>
                </a:lnTo>
                <a:lnTo>
                  <a:pt x="932" y="2179"/>
                </a:lnTo>
                <a:lnTo>
                  <a:pt x="922" y="2194"/>
                </a:lnTo>
                <a:lnTo>
                  <a:pt x="913" y="2208"/>
                </a:lnTo>
                <a:lnTo>
                  <a:pt x="907" y="2220"/>
                </a:lnTo>
                <a:lnTo>
                  <a:pt x="907" y="2220"/>
                </a:lnTo>
                <a:lnTo>
                  <a:pt x="901" y="2225"/>
                </a:lnTo>
                <a:lnTo>
                  <a:pt x="901" y="2225"/>
                </a:lnTo>
                <a:lnTo>
                  <a:pt x="892" y="2238"/>
                </a:lnTo>
                <a:lnTo>
                  <a:pt x="884" y="2250"/>
                </a:lnTo>
                <a:lnTo>
                  <a:pt x="872" y="2272"/>
                </a:lnTo>
                <a:lnTo>
                  <a:pt x="872" y="2272"/>
                </a:lnTo>
                <a:lnTo>
                  <a:pt x="869" y="2278"/>
                </a:lnTo>
                <a:lnTo>
                  <a:pt x="864" y="2284"/>
                </a:lnTo>
                <a:lnTo>
                  <a:pt x="852" y="2296"/>
                </a:lnTo>
                <a:lnTo>
                  <a:pt x="852" y="2296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3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8" y="2302"/>
                </a:lnTo>
                <a:lnTo>
                  <a:pt x="837" y="2301"/>
                </a:lnTo>
                <a:lnTo>
                  <a:pt x="836" y="2298"/>
                </a:lnTo>
                <a:lnTo>
                  <a:pt x="835" y="2294"/>
                </a:lnTo>
                <a:lnTo>
                  <a:pt x="836" y="2289"/>
                </a:lnTo>
                <a:lnTo>
                  <a:pt x="836" y="2289"/>
                </a:lnTo>
                <a:lnTo>
                  <a:pt x="830" y="2309"/>
                </a:lnTo>
                <a:lnTo>
                  <a:pt x="830" y="2309"/>
                </a:lnTo>
                <a:lnTo>
                  <a:pt x="825" y="2326"/>
                </a:lnTo>
                <a:lnTo>
                  <a:pt x="825" y="2326"/>
                </a:lnTo>
                <a:lnTo>
                  <a:pt x="820" y="2347"/>
                </a:lnTo>
                <a:lnTo>
                  <a:pt x="820" y="2347"/>
                </a:lnTo>
                <a:lnTo>
                  <a:pt x="809" y="2385"/>
                </a:lnTo>
                <a:lnTo>
                  <a:pt x="799" y="2430"/>
                </a:lnTo>
                <a:lnTo>
                  <a:pt x="777" y="2529"/>
                </a:lnTo>
                <a:lnTo>
                  <a:pt x="765" y="2580"/>
                </a:lnTo>
                <a:lnTo>
                  <a:pt x="753" y="2629"/>
                </a:lnTo>
                <a:lnTo>
                  <a:pt x="742" y="2672"/>
                </a:lnTo>
                <a:lnTo>
                  <a:pt x="735" y="2692"/>
                </a:lnTo>
                <a:lnTo>
                  <a:pt x="729" y="2710"/>
                </a:lnTo>
                <a:lnTo>
                  <a:pt x="729" y="2710"/>
                </a:lnTo>
                <a:lnTo>
                  <a:pt x="724" y="2722"/>
                </a:lnTo>
                <a:lnTo>
                  <a:pt x="721" y="2736"/>
                </a:lnTo>
                <a:lnTo>
                  <a:pt x="718" y="2750"/>
                </a:lnTo>
                <a:lnTo>
                  <a:pt x="716" y="2764"/>
                </a:lnTo>
                <a:lnTo>
                  <a:pt x="713" y="2792"/>
                </a:lnTo>
                <a:lnTo>
                  <a:pt x="708" y="2820"/>
                </a:lnTo>
                <a:lnTo>
                  <a:pt x="708" y="2820"/>
                </a:lnTo>
                <a:lnTo>
                  <a:pt x="706" y="2884"/>
                </a:lnTo>
                <a:lnTo>
                  <a:pt x="706" y="2946"/>
                </a:lnTo>
                <a:lnTo>
                  <a:pt x="709" y="3010"/>
                </a:lnTo>
                <a:lnTo>
                  <a:pt x="714" y="3074"/>
                </a:lnTo>
                <a:lnTo>
                  <a:pt x="714" y="3074"/>
                </a:lnTo>
                <a:lnTo>
                  <a:pt x="717" y="3115"/>
                </a:lnTo>
                <a:lnTo>
                  <a:pt x="718" y="3138"/>
                </a:lnTo>
                <a:lnTo>
                  <a:pt x="719" y="3163"/>
                </a:lnTo>
                <a:lnTo>
                  <a:pt x="718" y="3190"/>
                </a:lnTo>
                <a:lnTo>
                  <a:pt x="717" y="3217"/>
                </a:lnTo>
                <a:lnTo>
                  <a:pt x="715" y="3245"/>
                </a:lnTo>
                <a:lnTo>
                  <a:pt x="712" y="3273"/>
                </a:lnTo>
                <a:lnTo>
                  <a:pt x="712" y="3273"/>
                </a:lnTo>
                <a:lnTo>
                  <a:pt x="707" y="3301"/>
                </a:lnTo>
                <a:lnTo>
                  <a:pt x="702" y="3328"/>
                </a:lnTo>
                <a:lnTo>
                  <a:pt x="697" y="3355"/>
                </a:lnTo>
                <a:lnTo>
                  <a:pt x="690" y="3381"/>
                </a:lnTo>
                <a:lnTo>
                  <a:pt x="675" y="3435"/>
                </a:lnTo>
                <a:lnTo>
                  <a:pt x="660" y="3488"/>
                </a:lnTo>
                <a:lnTo>
                  <a:pt x="647" y="3541"/>
                </a:lnTo>
                <a:lnTo>
                  <a:pt x="641" y="3568"/>
                </a:lnTo>
                <a:lnTo>
                  <a:pt x="636" y="3595"/>
                </a:lnTo>
                <a:lnTo>
                  <a:pt x="631" y="3622"/>
                </a:lnTo>
                <a:lnTo>
                  <a:pt x="628" y="3649"/>
                </a:lnTo>
                <a:lnTo>
                  <a:pt x="627" y="3676"/>
                </a:lnTo>
                <a:lnTo>
                  <a:pt x="626" y="3705"/>
                </a:lnTo>
                <a:lnTo>
                  <a:pt x="626" y="3705"/>
                </a:lnTo>
                <a:lnTo>
                  <a:pt x="627" y="3710"/>
                </a:lnTo>
                <a:lnTo>
                  <a:pt x="628" y="3717"/>
                </a:lnTo>
                <a:lnTo>
                  <a:pt x="631" y="3729"/>
                </a:lnTo>
                <a:lnTo>
                  <a:pt x="631" y="3729"/>
                </a:lnTo>
                <a:lnTo>
                  <a:pt x="632" y="3734"/>
                </a:lnTo>
                <a:lnTo>
                  <a:pt x="633" y="3739"/>
                </a:lnTo>
                <a:lnTo>
                  <a:pt x="632" y="3749"/>
                </a:lnTo>
                <a:lnTo>
                  <a:pt x="629" y="3759"/>
                </a:lnTo>
                <a:lnTo>
                  <a:pt x="625" y="3769"/>
                </a:lnTo>
                <a:lnTo>
                  <a:pt x="625" y="3769"/>
                </a:lnTo>
                <a:lnTo>
                  <a:pt x="626" y="3783"/>
                </a:lnTo>
                <a:lnTo>
                  <a:pt x="626" y="3798"/>
                </a:lnTo>
                <a:lnTo>
                  <a:pt x="626" y="3798"/>
                </a:lnTo>
                <a:lnTo>
                  <a:pt x="631" y="3813"/>
                </a:lnTo>
                <a:lnTo>
                  <a:pt x="633" y="3827"/>
                </a:lnTo>
                <a:lnTo>
                  <a:pt x="634" y="3838"/>
                </a:lnTo>
                <a:lnTo>
                  <a:pt x="636" y="3848"/>
                </a:lnTo>
                <a:lnTo>
                  <a:pt x="634" y="3867"/>
                </a:lnTo>
                <a:lnTo>
                  <a:pt x="634" y="3877"/>
                </a:lnTo>
                <a:lnTo>
                  <a:pt x="636" y="3887"/>
                </a:lnTo>
                <a:lnTo>
                  <a:pt x="636" y="3887"/>
                </a:lnTo>
                <a:lnTo>
                  <a:pt x="640" y="3910"/>
                </a:lnTo>
                <a:lnTo>
                  <a:pt x="646" y="3938"/>
                </a:lnTo>
                <a:lnTo>
                  <a:pt x="655" y="3963"/>
                </a:lnTo>
                <a:lnTo>
                  <a:pt x="658" y="3974"/>
                </a:lnTo>
                <a:lnTo>
                  <a:pt x="661" y="3982"/>
                </a:lnTo>
                <a:lnTo>
                  <a:pt x="661" y="3982"/>
                </a:lnTo>
                <a:lnTo>
                  <a:pt x="667" y="3988"/>
                </a:lnTo>
                <a:lnTo>
                  <a:pt x="671" y="3994"/>
                </a:lnTo>
                <a:lnTo>
                  <a:pt x="673" y="4002"/>
                </a:lnTo>
                <a:lnTo>
                  <a:pt x="675" y="4014"/>
                </a:lnTo>
                <a:lnTo>
                  <a:pt x="675" y="4014"/>
                </a:lnTo>
                <a:lnTo>
                  <a:pt x="675" y="4022"/>
                </a:lnTo>
                <a:lnTo>
                  <a:pt x="674" y="4030"/>
                </a:lnTo>
                <a:lnTo>
                  <a:pt x="672" y="4035"/>
                </a:lnTo>
                <a:lnTo>
                  <a:pt x="670" y="4039"/>
                </a:lnTo>
                <a:lnTo>
                  <a:pt x="670" y="4039"/>
                </a:lnTo>
                <a:lnTo>
                  <a:pt x="666" y="4043"/>
                </a:lnTo>
                <a:lnTo>
                  <a:pt x="662" y="4044"/>
                </a:lnTo>
                <a:lnTo>
                  <a:pt x="659" y="4042"/>
                </a:lnTo>
                <a:lnTo>
                  <a:pt x="654" y="4037"/>
                </a:lnTo>
                <a:lnTo>
                  <a:pt x="654" y="4037"/>
                </a:lnTo>
                <a:lnTo>
                  <a:pt x="654" y="4042"/>
                </a:lnTo>
                <a:lnTo>
                  <a:pt x="653" y="4046"/>
                </a:lnTo>
                <a:lnTo>
                  <a:pt x="649" y="4053"/>
                </a:lnTo>
                <a:lnTo>
                  <a:pt x="645" y="4059"/>
                </a:lnTo>
                <a:lnTo>
                  <a:pt x="642" y="4061"/>
                </a:lnTo>
                <a:lnTo>
                  <a:pt x="642" y="4061"/>
                </a:lnTo>
                <a:lnTo>
                  <a:pt x="634" y="4062"/>
                </a:lnTo>
                <a:lnTo>
                  <a:pt x="630" y="4061"/>
                </a:lnTo>
                <a:lnTo>
                  <a:pt x="628" y="4061"/>
                </a:lnTo>
                <a:lnTo>
                  <a:pt x="625" y="4060"/>
                </a:lnTo>
                <a:lnTo>
                  <a:pt x="625" y="4060"/>
                </a:lnTo>
                <a:lnTo>
                  <a:pt x="619" y="4068"/>
                </a:lnTo>
                <a:lnTo>
                  <a:pt x="616" y="4073"/>
                </a:lnTo>
                <a:lnTo>
                  <a:pt x="611" y="4076"/>
                </a:lnTo>
                <a:lnTo>
                  <a:pt x="611" y="4076"/>
                </a:lnTo>
                <a:lnTo>
                  <a:pt x="607" y="4077"/>
                </a:lnTo>
                <a:lnTo>
                  <a:pt x="603" y="4077"/>
                </a:lnTo>
                <a:lnTo>
                  <a:pt x="598" y="4075"/>
                </a:lnTo>
                <a:lnTo>
                  <a:pt x="595" y="4073"/>
                </a:lnTo>
                <a:lnTo>
                  <a:pt x="592" y="4073"/>
                </a:lnTo>
                <a:lnTo>
                  <a:pt x="592" y="4073"/>
                </a:lnTo>
                <a:lnTo>
                  <a:pt x="589" y="4075"/>
                </a:lnTo>
                <a:lnTo>
                  <a:pt x="585" y="4079"/>
                </a:lnTo>
                <a:lnTo>
                  <a:pt x="582" y="4081"/>
                </a:lnTo>
                <a:lnTo>
                  <a:pt x="579" y="4083"/>
                </a:lnTo>
                <a:lnTo>
                  <a:pt x="576" y="4084"/>
                </a:lnTo>
                <a:lnTo>
                  <a:pt x="570" y="4084"/>
                </a:lnTo>
                <a:lnTo>
                  <a:pt x="570" y="4084"/>
                </a:lnTo>
                <a:lnTo>
                  <a:pt x="564" y="4084"/>
                </a:lnTo>
                <a:lnTo>
                  <a:pt x="559" y="4082"/>
                </a:lnTo>
                <a:lnTo>
                  <a:pt x="555" y="4080"/>
                </a:lnTo>
                <a:lnTo>
                  <a:pt x="548" y="4079"/>
                </a:lnTo>
                <a:lnTo>
                  <a:pt x="548" y="4079"/>
                </a:lnTo>
                <a:lnTo>
                  <a:pt x="537" y="4084"/>
                </a:lnTo>
                <a:lnTo>
                  <a:pt x="527" y="4089"/>
                </a:lnTo>
                <a:lnTo>
                  <a:pt x="523" y="4090"/>
                </a:lnTo>
                <a:lnTo>
                  <a:pt x="518" y="4090"/>
                </a:lnTo>
                <a:lnTo>
                  <a:pt x="518" y="4090"/>
                </a:lnTo>
                <a:lnTo>
                  <a:pt x="511" y="4090"/>
                </a:lnTo>
                <a:lnTo>
                  <a:pt x="505" y="4089"/>
                </a:lnTo>
                <a:lnTo>
                  <a:pt x="500" y="4086"/>
                </a:lnTo>
                <a:lnTo>
                  <a:pt x="496" y="4083"/>
                </a:lnTo>
                <a:lnTo>
                  <a:pt x="496" y="4083"/>
                </a:lnTo>
                <a:close/>
                <a:moveTo>
                  <a:pt x="496" y="2091"/>
                </a:moveTo>
                <a:lnTo>
                  <a:pt x="496" y="2091"/>
                </a:lnTo>
                <a:lnTo>
                  <a:pt x="493" y="2095"/>
                </a:lnTo>
                <a:lnTo>
                  <a:pt x="490" y="2098"/>
                </a:lnTo>
                <a:lnTo>
                  <a:pt x="481" y="2099"/>
                </a:lnTo>
                <a:lnTo>
                  <a:pt x="477" y="2100"/>
                </a:lnTo>
                <a:lnTo>
                  <a:pt x="474" y="2103"/>
                </a:lnTo>
                <a:lnTo>
                  <a:pt x="473" y="2108"/>
                </a:lnTo>
                <a:lnTo>
                  <a:pt x="472" y="2117"/>
                </a:lnTo>
                <a:lnTo>
                  <a:pt x="472" y="2117"/>
                </a:lnTo>
                <a:lnTo>
                  <a:pt x="474" y="2137"/>
                </a:lnTo>
                <a:lnTo>
                  <a:pt x="476" y="2160"/>
                </a:lnTo>
                <a:lnTo>
                  <a:pt x="482" y="2210"/>
                </a:lnTo>
                <a:lnTo>
                  <a:pt x="490" y="2264"/>
                </a:lnTo>
                <a:lnTo>
                  <a:pt x="493" y="2292"/>
                </a:lnTo>
                <a:lnTo>
                  <a:pt x="495" y="2319"/>
                </a:lnTo>
                <a:lnTo>
                  <a:pt x="495" y="2319"/>
                </a:lnTo>
                <a:lnTo>
                  <a:pt x="497" y="2292"/>
                </a:lnTo>
                <a:lnTo>
                  <a:pt x="500" y="2263"/>
                </a:lnTo>
                <a:lnTo>
                  <a:pt x="508" y="2209"/>
                </a:lnTo>
                <a:lnTo>
                  <a:pt x="514" y="2159"/>
                </a:lnTo>
                <a:lnTo>
                  <a:pt x="518" y="2136"/>
                </a:lnTo>
                <a:lnTo>
                  <a:pt x="519" y="2115"/>
                </a:lnTo>
                <a:lnTo>
                  <a:pt x="519" y="2115"/>
                </a:lnTo>
                <a:lnTo>
                  <a:pt x="519" y="2106"/>
                </a:lnTo>
                <a:lnTo>
                  <a:pt x="517" y="2102"/>
                </a:lnTo>
                <a:lnTo>
                  <a:pt x="513" y="2099"/>
                </a:lnTo>
                <a:lnTo>
                  <a:pt x="510" y="2098"/>
                </a:lnTo>
                <a:lnTo>
                  <a:pt x="503" y="2095"/>
                </a:lnTo>
                <a:lnTo>
                  <a:pt x="498" y="2094"/>
                </a:lnTo>
                <a:lnTo>
                  <a:pt x="496" y="2091"/>
                </a:lnTo>
                <a:lnTo>
                  <a:pt x="496" y="2091"/>
                </a:lnTo>
                <a:close/>
                <a:moveTo>
                  <a:pt x="495" y="2633"/>
                </a:moveTo>
                <a:lnTo>
                  <a:pt x="495" y="2633"/>
                </a:lnTo>
                <a:lnTo>
                  <a:pt x="492" y="2696"/>
                </a:lnTo>
                <a:lnTo>
                  <a:pt x="487" y="2761"/>
                </a:lnTo>
                <a:lnTo>
                  <a:pt x="487" y="2761"/>
                </a:lnTo>
                <a:lnTo>
                  <a:pt x="485" y="2778"/>
                </a:lnTo>
                <a:lnTo>
                  <a:pt x="487" y="2796"/>
                </a:lnTo>
                <a:lnTo>
                  <a:pt x="489" y="2831"/>
                </a:lnTo>
                <a:lnTo>
                  <a:pt x="490" y="2849"/>
                </a:lnTo>
                <a:lnTo>
                  <a:pt x="491" y="2866"/>
                </a:lnTo>
                <a:lnTo>
                  <a:pt x="491" y="2883"/>
                </a:lnTo>
                <a:lnTo>
                  <a:pt x="489" y="2901"/>
                </a:lnTo>
                <a:lnTo>
                  <a:pt x="489" y="2901"/>
                </a:lnTo>
                <a:lnTo>
                  <a:pt x="484" y="2927"/>
                </a:lnTo>
                <a:lnTo>
                  <a:pt x="483" y="2941"/>
                </a:lnTo>
                <a:lnTo>
                  <a:pt x="483" y="2954"/>
                </a:lnTo>
                <a:lnTo>
                  <a:pt x="483" y="2954"/>
                </a:lnTo>
                <a:lnTo>
                  <a:pt x="484" y="2976"/>
                </a:lnTo>
                <a:lnTo>
                  <a:pt x="484" y="2998"/>
                </a:lnTo>
                <a:lnTo>
                  <a:pt x="483" y="3036"/>
                </a:lnTo>
                <a:lnTo>
                  <a:pt x="483" y="3036"/>
                </a:lnTo>
                <a:lnTo>
                  <a:pt x="485" y="3050"/>
                </a:lnTo>
                <a:lnTo>
                  <a:pt x="488" y="3066"/>
                </a:lnTo>
                <a:lnTo>
                  <a:pt x="490" y="3084"/>
                </a:lnTo>
                <a:lnTo>
                  <a:pt x="493" y="3096"/>
                </a:lnTo>
                <a:lnTo>
                  <a:pt x="493" y="3096"/>
                </a:lnTo>
                <a:lnTo>
                  <a:pt x="495" y="3109"/>
                </a:lnTo>
                <a:lnTo>
                  <a:pt x="495" y="3109"/>
                </a:lnTo>
                <a:lnTo>
                  <a:pt x="498" y="3094"/>
                </a:lnTo>
                <a:lnTo>
                  <a:pt x="498" y="3094"/>
                </a:lnTo>
                <a:lnTo>
                  <a:pt x="500" y="3081"/>
                </a:lnTo>
                <a:lnTo>
                  <a:pt x="503" y="3065"/>
                </a:lnTo>
                <a:lnTo>
                  <a:pt x="505" y="3048"/>
                </a:lnTo>
                <a:lnTo>
                  <a:pt x="507" y="3035"/>
                </a:lnTo>
                <a:lnTo>
                  <a:pt x="507" y="3035"/>
                </a:lnTo>
                <a:lnTo>
                  <a:pt x="506" y="2996"/>
                </a:lnTo>
                <a:lnTo>
                  <a:pt x="506" y="2975"/>
                </a:lnTo>
                <a:lnTo>
                  <a:pt x="507" y="2952"/>
                </a:lnTo>
                <a:lnTo>
                  <a:pt x="507" y="2952"/>
                </a:lnTo>
                <a:lnTo>
                  <a:pt x="507" y="2938"/>
                </a:lnTo>
                <a:lnTo>
                  <a:pt x="506" y="2924"/>
                </a:lnTo>
                <a:lnTo>
                  <a:pt x="502" y="2895"/>
                </a:lnTo>
                <a:lnTo>
                  <a:pt x="502" y="2895"/>
                </a:lnTo>
                <a:lnTo>
                  <a:pt x="503" y="2862"/>
                </a:lnTo>
                <a:lnTo>
                  <a:pt x="505" y="2827"/>
                </a:lnTo>
                <a:lnTo>
                  <a:pt x="505" y="2793"/>
                </a:lnTo>
                <a:lnTo>
                  <a:pt x="505" y="2776"/>
                </a:lnTo>
                <a:lnTo>
                  <a:pt x="504" y="2759"/>
                </a:lnTo>
                <a:lnTo>
                  <a:pt x="504" y="2759"/>
                </a:lnTo>
                <a:lnTo>
                  <a:pt x="499" y="2695"/>
                </a:lnTo>
                <a:lnTo>
                  <a:pt x="495" y="2633"/>
                </a:lnTo>
                <a:lnTo>
                  <a:pt x="495" y="2633"/>
                </a:lnTo>
                <a:close/>
                <a:moveTo>
                  <a:pt x="792" y="1209"/>
                </a:moveTo>
                <a:lnTo>
                  <a:pt x="792" y="1209"/>
                </a:lnTo>
                <a:lnTo>
                  <a:pt x="790" y="1230"/>
                </a:lnTo>
                <a:lnTo>
                  <a:pt x="787" y="1250"/>
                </a:lnTo>
                <a:lnTo>
                  <a:pt x="782" y="1271"/>
                </a:lnTo>
                <a:lnTo>
                  <a:pt x="777" y="1293"/>
                </a:lnTo>
                <a:lnTo>
                  <a:pt x="765" y="1336"/>
                </a:lnTo>
                <a:lnTo>
                  <a:pt x="754" y="1378"/>
                </a:lnTo>
                <a:lnTo>
                  <a:pt x="754" y="1378"/>
                </a:lnTo>
                <a:lnTo>
                  <a:pt x="750" y="1396"/>
                </a:lnTo>
                <a:lnTo>
                  <a:pt x="748" y="1412"/>
                </a:lnTo>
                <a:lnTo>
                  <a:pt x="746" y="1429"/>
                </a:lnTo>
                <a:lnTo>
                  <a:pt x="745" y="1444"/>
                </a:lnTo>
                <a:lnTo>
                  <a:pt x="744" y="1460"/>
                </a:lnTo>
                <a:lnTo>
                  <a:pt x="745" y="1476"/>
                </a:lnTo>
                <a:lnTo>
                  <a:pt x="746" y="1491"/>
                </a:lnTo>
                <a:lnTo>
                  <a:pt x="748" y="1506"/>
                </a:lnTo>
                <a:lnTo>
                  <a:pt x="748" y="1506"/>
                </a:lnTo>
                <a:lnTo>
                  <a:pt x="750" y="1516"/>
                </a:lnTo>
                <a:lnTo>
                  <a:pt x="753" y="1526"/>
                </a:lnTo>
                <a:lnTo>
                  <a:pt x="761" y="1549"/>
                </a:lnTo>
                <a:lnTo>
                  <a:pt x="772" y="1571"/>
                </a:lnTo>
                <a:lnTo>
                  <a:pt x="782" y="1594"/>
                </a:lnTo>
                <a:lnTo>
                  <a:pt x="804" y="1639"/>
                </a:lnTo>
                <a:lnTo>
                  <a:pt x="812" y="1661"/>
                </a:lnTo>
                <a:lnTo>
                  <a:pt x="820" y="1682"/>
                </a:lnTo>
                <a:lnTo>
                  <a:pt x="820" y="1682"/>
                </a:lnTo>
                <a:lnTo>
                  <a:pt x="833" y="1731"/>
                </a:lnTo>
                <a:lnTo>
                  <a:pt x="845" y="1776"/>
                </a:lnTo>
                <a:lnTo>
                  <a:pt x="850" y="1799"/>
                </a:lnTo>
                <a:lnTo>
                  <a:pt x="854" y="1822"/>
                </a:lnTo>
                <a:lnTo>
                  <a:pt x="857" y="1847"/>
                </a:lnTo>
                <a:lnTo>
                  <a:pt x="861" y="1873"/>
                </a:lnTo>
                <a:lnTo>
                  <a:pt x="861" y="1873"/>
                </a:lnTo>
                <a:lnTo>
                  <a:pt x="865" y="1922"/>
                </a:lnTo>
                <a:lnTo>
                  <a:pt x="865" y="1922"/>
                </a:lnTo>
                <a:lnTo>
                  <a:pt x="868" y="1940"/>
                </a:lnTo>
                <a:lnTo>
                  <a:pt x="870" y="1957"/>
                </a:lnTo>
                <a:lnTo>
                  <a:pt x="870" y="1957"/>
                </a:lnTo>
                <a:lnTo>
                  <a:pt x="871" y="1953"/>
                </a:lnTo>
                <a:lnTo>
                  <a:pt x="873" y="1948"/>
                </a:lnTo>
                <a:lnTo>
                  <a:pt x="879" y="1937"/>
                </a:lnTo>
                <a:lnTo>
                  <a:pt x="886" y="1928"/>
                </a:lnTo>
                <a:lnTo>
                  <a:pt x="891" y="1925"/>
                </a:lnTo>
                <a:lnTo>
                  <a:pt x="894" y="1922"/>
                </a:lnTo>
                <a:lnTo>
                  <a:pt x="894" y="1922"/>
                </a:lnTo>
                <a:lnTo>
                  <a:pt x="892" y="1892"/>
                </a:lnTo>
                <a:lnTo>
                  <a:pt x="890" y="1863"/>
                </a:lnTo>
                <a:lnTo>
                  <a:pt x="887" y="1804"/>
                </a:lnTo>
                <a:lnTo>
                  <a:pt x="885" y="1747"/>
                </a:lnTo>
                <a:lnTo>
                  <a:pt x="883" y="1718"/>
                </a:lnTo>
                <a:lnTo>
                  <a:pt x="880" y="1689"/>
                </a:lnTo>
                <a:lnTo>
                  <a:pt x="880" y="1689"/>
                </a:lnTo>
                <a:lnTo>
                  <a:pt x="871" y="1637"/>
                </a:lnTo>
                <a:lnTo>
                  <a:pt x="866" y="1591"/>
                </a:lnTo>
                <a:lnTo>
                  <a:pt x="860" y="1545"/>
                </a:lnTo>
                <a:lnTo>
                  <a:pt x="852" y="1492"/>
                </a:lnTo>
                <a:lnTo>
                  <a:pt x="852" y="1492"/>
                </a:lnTo>
                <a:lnTo>
                  <a:pt x="846" y="1466"/>
                </a:lnTo>
                <a:lnTo>
                  <a:pt x="838" y="1436"/>
                </a:lnTo>
                <a:lnTo>
                  <a:pt x="835" y="1419"/>
                </a:lnTo>
                <a:lnTo>
                  <a:pt x="833" y="1403"/>
                </a:lnTo>
                <a:lnTo>
                  <a:pt x="832" y="1386"/>
                </a:lnTo>
                <a:lnTo>
                  <a:pt x="832" y="1369"/>
                </a:lnTo>
                <a:lnTo>
                  <a:pt x="832" y="1369"/>
                </a:lnTo>
                <a:lnTo>
                  <a:pt x="832" y="1355"/>
                </a:lnTo>
                <a:lnTo>
                  <a:pt x="833" y="1332"/>
                </a:lnTo>
                <a:lnTo>
                  <a:pt x="835" y="1270"/>
                </a:lnTo>
                <a:lnTo>
                  <a:pt x="835" y="1237"/>
                </a:lnTo>
                <a:lnTo>
                  <a:pt x="834" y="1206"/>
                </a:lnTo>
                <a:lnTo>
                  <a:pt x="833" y="1191"/>
                </a:lnTo>
                <a:lnTo>
                  <a:pt x="832" y="1178"/>
                </a:lnTo>
                <a:lnTo>
                  <a:pt x="830" y="1167"/>
                </a:lnTo>
                <a:lnTo>
                  <a:pt x="826" y="1159"/>
                </a:lnTo>
                <a:lnTo>
                  <a:pt x="826" y="1159"/>
                </a:lnTo>
                <a:lnTo>
                  <a:pt x="824" y="1171"/>
                </a:lnTo>
                <a:lnTo>
                  <a:pt x="822" y="1180"/>
                </a:lnTo>
                <a:lnTo>
                  <a:pt x="819" y="1188"/>
                </a:lnTo>
                <a:lnTo>
                  <a:pt x="815" y="1193"/>
                </a:lnTo>
                <a:lnTo>
                  <a:pt x="809" y="1197"/>
                </a:lnTo>
                <a:lnTo>
                  <a:pt x="804" y="1201"/>
                </a:lnTo>
                <a:lnTo>
                  <a:pt x="792" y="1209"/>
                </a:lnTo>
                <a:lnTo>
                  <a:pt x="792" y="1209"/>
                </a:lnTo>
                <a:close/>
                <a:moveTo>
                  <a:pt x="191" y="1197"/>
                </a:moveTo>
                <a:lnTo>
                  <a:pt x="191" y="1197"/>
                </a:lnTo>
                <a:lnTo>
                  <a:pt x="188" y="1196"/>
                </a:lnTo>
                <a:lnTo>
                  <a:pt x="183" y="1193"/>
                </a:lnTo>
                <a:lnTo>
                  <a:pt x="179" y="1190"/>
                </a:lnTo>
                <a:lnTo>
                  <a:pt x="176" y="1187"/>
                </a:lnTo>
                <a:lnTo>
                  <a:pt x="171" y="1181"/>
                </a:lnTo>
                <a:lnTo>
                  <a:pt x="168" y="1175"/>
                </a:lnTo>
                <a:lnTo>
                  <a:pt x="166" y="1167"/>
                </a:lnTo>
                <a:lnTo>
                  <a:pt x="164" y="1159"/>
                </a:lnTo>
                <a:lnTo>
                  <a:pt x="164" y="1159"/>
                </a:lnTo>
                <a:lnTo>
                  <a:pt x="162" y="1168"/>
                </a:lnTo>
                <a:lnTo>
                  <a:pt x="160" y="1179"/>
                </a:lnTo>
                <a:lnTo>
                  <a:pt x="158" y="1192"/>
                </a:lnTo>
                <a:lnTo>
                  <a:pt x="156" y="1207"/>
                </a:lnTo>
                <a:lnTo>
                  <a:pt x="155" y="1238"/>
                </a:lnTo>
                <a:lnTo>
                  <a:pt x="155" y="1272"/>
                </a:lnTo>
                <a:lnTo>
                  <a:pt x="158" y="1333"/>
                </a:lnTo>
                <a:lnTo>
                  <a:pt x="159" y="1357"/>
                </a:lnTo>
                <a:lnTo>
                  <a:pt x="159" y="1371"/>
                </a:lnTo>
                <a:lnTo>
                  <a:pt x="159" y="1371"/>
                </a:lnTo>
                <a:lnTo>
                  <a:pt x="159" y="1388"/>
                </a:lnTo>
                <a:lnTo>
                  <a:pt x="158" y="1404"/>
                </a:lnTo>
                <a:lnTo>
                  <a:pt x="155" y="1421"/>
                </a:lnTo>
                <a:lnTo>
                  <a:pt x="152" y="1437"/>
                </a:lnTo>
                <a:lnTo>
                  <a:pt x="146" y="1468"/>
                </a:lnTo>
                <a:lnTo>
                  <a:pt x="139" y="1494"/>
                </a:lnTo>
                <a:lnTo>
                  <a:pt x="139" y="1494"/>
                </a:lnTo>
                <a:lnTo>
                  <a:pt x="131" y="1546"/>
                </a:lnTo>
                <a:lnTo>
                  <a:pt x="125" y="1593"/>
                </a:lnTo>
                <a:lnTo>
                  <a:pt x="119" y="1639"/>
                </a:lnTo>
                <a:lnTo>
                  <a:pt x="110" y="1690"/>
                </a:lnTo>
                <a:lnTo>
                  <a:pt x="110" y="1690"/>
                </a:lnTo>
                <a:lnTo>
                  <a:pt x="107" y="1720"/>
                </a:lnTo>
                <a:lnTo>
                  <a:pt x="105" y="1748"/>
                </a:lnTo>
                <a:lnTo>
                  <a:pt x="103" y="1806"/>
                </a:lnTo>
                <a:lnTo>
                  <a:pt x="102" y="1864"/>
                </a:lnTo>
                <a:lnTo>
                  <a:pt x="100" y="1894"/>
                </a:lnTo>
                <a:lnTo>
                  <a:pt x="96" y="1924"/>
                </a:lnTo>
                <a:lnTo>
                  <a:pt x="96" y="1924"/>
                </a:lnTo>
                <a:lnTo>
                  <a:pt x="100" y="1926"/>
                </a:lnTo>
                <a:lnTo>
                  <a:pt x="104" y="1930"/>
                </a:lnTo>
                <a:lnTo>
                  <a:pt x="111" y="1939"/>
                </a:lnTo>
                <a:lnTo>
                  <a:pt x="117" y="1950"/>
                </a:lnTo>
                <a:lnTo>
                  <a:pt x="119" y="1954"/>
                </a:lnTo>
                <a:lnTo>
                  <a:pt x="120" y="1959"/>
                </a:lnTo>
                <a:lnTo>
                  <a:pt x="120" y="1959"/>
                </a:lnTo>
                <a:lnTo>
                  <a:pt x="123" y="1941"/>
                </a:lnTo>
                <a:lnTo>
                  <a:pt x="125" y="1924"/>
                </a:lnTo>
                <a:lnTo>
                  <a:pt x="125" y="1924"/>
                </a:lnTo>
                <a:lnTo>
                  <a:pt x="131" y="1875"/>
                </a:lnTo>
                <a:lnTo>
                  <a:pt x="131" y="1875"/>
                </a:lnTo>
                <a:lnTo>
                  <a:pt x="133" y="1848"/>
                </a:lnTo>
                <a:lnTo>
                  <a:pt x="136" y="1824"/>
                </a:lnTo>
                <a:lnTo>
                  <a:pt x="140" y="1801"/>
                </a:lnTo>
                <a:lnTo>
                  <a:pt x="146" y="1778"/>
                </a:lnTo>
                <a:lnTo>
                  <a:pt x="158" y="1733"/>
                </a:lnTo>
                <a:lnTo>
                  <a:pt x="171" y="1684"/>
                </a:lnTo>
                <a:lnTo>
                  <a:pt x="171" y="1684"/>
                </a:lnTo>
                <a:lnTo>
                  <a:pt x="178" y="1662"/>
                </a:lnTo>
                <a:lnTo>
                  <a:pt x="188" y="1641"/>
                </a:lnTo>
                <a:lnTo>
                  <a:pt x="209" y="1596"/>
                </a:lnTo>
                <a:lnTo>
                  <a:pt x="220" y="1574"/>
                </a:lnTo>
                <a:lnTo>
                  <a:pt x="229" y="1551"/>
                </a:lnTo>
                <a:lnTo>
                  <a:pt x="237" y="1529"/>
                </a:lnTo>
                <a:lnTo>
                  <a:pt x="240" y="1518"/>
                </a:lnTo>
                <a:lnTo>
                  <a:pt x="242" y="1507"/>
                </a:lnTo>
                <a:lnTo>
                  <a:pt x="242" y="1507"/>
                </a:lnTo>
                <a:lnTo>
                  <a:pt x="244" y="1492"/>
                </a:lnTo>
                <a:lnTo>
                  <a:pt x="246" y="1477"/>
                </a:lnTo>
                <a:lnTo>
                  <a:pt x="246" y="1462"/>
                </a:lnTo>
                <a:lnTo>
                  <a:pt x="246" y="1446"/>
                </a:lnTo>
                <a:lnTo>
                  <a:pt x="245" y="1430"/>
                </a:lnTo>
                <a:lnTo>
                  <a:pt x="243" y="1414"/>
                </a:lnTo>
                <a:lnTo>
                  <a:pt x="240" y="1398"/>
                </a:lnTo>
                <a:lnTo>
                  <a:pt x="237" y="1381"/>
                </a:lnTo>
                <a:lnTo>
                  <a:pt x="237" y="1381"/>
                </a:lnTo>
                <a:lnTo>
                  <a:pt x="230" y="1358"/>
                </a:lnTo>
                <a:lnTo>
                  <a:pt x="224" y="1336"/>
                </a:lnTo>
                <a:lnTo>
                  <a:pt x="210" y="1287"/>
                </a:lnTo>
                <a:lnTo>
                  <a:pt x="203" y="1264"/>
                </a:lnTo>
                <a:lnTo>
                  <a:pt x="197" y="1240"/>
                </a:lnTo>
                <a:lnTo>
                  <a:pt x="193" y="1218"/>
                </a:lnTo>
                <a:lnTo>
                  <a:pt x="191" y="1197"/>
                </a:lnTo>
                <a:lnTo>
                  <a:pt x="191" y="1197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9792953" y="1828800"/>
            <a:ext cx="2587417" cy="7315200"/>
          </a:xfrm>
          <a:custGeom>
            <a:avLst/>
            <a:gdLst>
              <a:gd name="T0" fmla="*/ 1526 w 1528"/>
              <a:gd name="T1" fmla="*/ 1807 h 4320"/>
              <a:gd name="T2" fmla="*/ 1423 w 1528"/>
              <a:gd name="T3" fmla="*/ 1202 h 4320"/>
              <a:gd name="T4" fmla="*/ 1313 w 1528"/>
              <a:gd name="T5" fmla="*/ 804 h 4320"/>
              <a:gd name="T6" fmla="*/ 1081 w 1528"/>
              <a:gd name="T7" fmla="*/ 716 h 4320"/>
              <a:gd name="T8" fmla="*/ 921 w 1528"/>
              <a:gd name="T9" fmla="*/ 475 h 4320"/>
              <a:gd name="T10" fmla="*/ 982 w 1528"/>
              <a:gd name="T11" fmla="*/ 246 h 4320"/>
              <a:gd name="T12" fmla="*/ 882 w 1528"/>
              <a:gd name="T13" fmla="*/ 26 h 4320"/>
              <a:gd name="T14" fmla="*/ 597 w 1528"/>
              <a:gd name="T15" fmla="*/ 72 h 4320"/>
              <a:gd name="T16" fmla="*/ 544 w 1528"/>
              <a:gd name="T17" fmla="*/ 359 h 4320"/>
              <a:gd name="T18" fmla="*/ 616 w 1528"/>
              <a:gd name="T19" fmla="*/ 559 h 4320"/>
              <a:gd name="T20" fmla="*/ 378 w 1528"/>
              <a:gd name="T21" fmla="*/ 726 h 4320"/>
              <a:gd name="T22" fmla="*/ 182 w 1528"/>
              <a:gd name="T23" fmla="*/ 862 h 4320"/>
              <a:gd name="T24" fmla="*/ 92 w 1528"/>
              <a:gd name="T25" fmla="*/ 1348 h 4320"/>
              <a:gd name="T26" fmla="*/ 9 w 1528"/>
              <a:gd name="T27" fmla="*/ 1942 h 4320"/>
              <a:gd name="T28" fmla="*/ 0 w 1528"/>
              <a:gd name="T29" fmla="*/ 2440 h 4320"/>
              <a:gd name="T30" fmla="*/ 60 w 1528"/>
              <a:gd name="T31" fmla="*/ 2607 h 4320"/>
              <a:gd name="T32" fmla="*/ 188 w 1528"/>
              <a:gd name="T33" fmla="*/ 2691 h 4320"/>
              <a:gd name="T34" fmla="*/ 214 w 1528"/>
              <a:gd name="T35" fmla="*/ 2625 h 4320"/>
              <a:gd name="T36" fmla="*/ 169 w 1528"/>
              <a:gd name="T37" fmla="*/ 2560 h 4320"/>
              <a:gd name="T38" fmla="*/ 119 w 1528"/>
              <a:gd name="T39" fmla="*/ 2478 h 4320"/>
              <a:gd name="T40" fmla="*/ 165 w 1528"/>
              <a:gd name="T41" fmla="*/ 2457 h 4320"/>
              <a:gd name="T42" fmla="*/ 234 w 1528"/>
              <a:gd name="T43" fmla="*/ 2573 h 4320"/>
              <a:gd name="T44" fmla="*/ 189 w 1528"/>
              <a:gd name="T45" fmla="*/ 2270 h 4320"/>
              <a:gd name="T46" fmla="*/ 260 w 1528"/>
              <a:gd name="T47" fmla="*/ 1869 h 4320"/>
              <a:gd name="T48" fmla="*/ 356 w 1528"/>
              <a:gd name="T49" fmla="*/ 1245 h 4320"/>
              <a:gd name="T50" fmla="*/ 440 w 1528"/>
              <a:gd name="T51" fmla="*/ 1574 h 4320"/>
              <a:gd name="T52" fmla="*/ 387 w 1528"/>
              <a:gd name="T53" fmla="*/ 1860 h 4320"/>
              <a:gd name="T54" fmla="*/ 360 w 1528"/>
              <a:gd name="T55" fmla="*/ 2254 h 4320"/>
              <a:gd name="T56" fmla="*/ 467 w 1528"/>
              <a:gd name="T57" fmla="*/ 2973 h 4320"/>
              <a:gd name="T58" fmla="*/ 494 w 1528"/>
              <a:gd name="T59" fmla="*/ 3412 h 4320"/>
              <a:gd name="T60" fmla="*/ 612 w 1528"/>
              <a:gd name="T61" fmla="*/ 4120 h 4320"/>
              <a:gd name="T62" fmla="*/ 546 w 1528"/>
              <a:gd name="T63" fmla="*/ 4265 h 4320"/>
              <a:gd name="T64" fmla="*/ 528 w 1528"/>
              <a:gd name="T65" fmla="*/ 4311 h 4320"/>
              <a:gd name="T66" fmla="*/ 629 w 1528"/>
              <a:gd name="T67" fmla="*/ 4316 h 4320"/>
              <a:gd name="T68" fmla="*/ 709 w 1528"/>
              <a:gd name="T69" fmla="*/ 4316 h 4320"/>
              <a:gd name="T70" fmla="*/ 777 w 1528"/>
              <a:gd name="T71" fmla="*/ 4317 h 4320"/>
              <a:gd name="T72" fmla="*/ 875 w 1528"/>
              <a:gd name="T73" fmla="*/ 4319 h 4320"/>
              <a:gd name="T74" fmla="*/ 976 w 1528"/>
              <a:gd name="T75" fmla="*/ 4316 h 4320"/>
              <a:gd name="T76" fmla="*/ 1033 w 1528"/>
              <a:gd name="T77" fmla="*/ 4294 h 4320"/>
              <a:gd name="T78" fmla="*/ 910 w 1528"/>
              <a:gd name="T79" fmla="*/ 4185 h 4320"/>
              <a:gd name="T80" fmla="*/ 1021 w 1528"/>
              <a:gd name="T81" fmla="*/ 3667 h 4320"/>
              <a:gd name="T82" fmla="*/ 1030 w 1528"/>
              <a:gd name="T83" fmla="*/ 3165 h 4320"/>
              <a:gd name="T84" fmla="*/ 1149 w 1528"/>
              <a:gd name="T85" fmla="*/ 2591 h 4320"/>
              <a:gd name="T86" fmla="*/ 1164 w 1528"/>
              <a:gd name="T87" fmla="*/ 2006 h 4320"/>
              <a:gd name="T88" fmla="*/ 1114 w 1528"/>
              <a:gd name="T89" fmla="*/ 1774 h 4320"/>
              <a:gd name="T90" fmla="*/ 1125 w 1528"/>
              <a:gd name="T91" fmla="*/ 1408 h 4320"/>
              <a:gd name="T92" fmla="*/ 1235 w 1528"/>
              <a:gd name="T93" fmla="*/ 1446 h 4320"/>
              <a:gd name="T94" fmla="*/ 1365 w 1528"/>
              <a:gd name="T95" fmla="*/ 2154 h 4320"/>
              <a:gd name="T96" fmla="*/ 1299 w 1528"/>
              <a:gd name="T97" fmla="*/ 2411 h 4320"/>
              <a:gd name="T98" fmla="*/ 1333 w 1528"/>
              <a:gd name="T99" fmla="*/ 2563 h 4320"/>
              <a:gd name="T100" fmla="*/ 1383 w 1528"/>
              <a:gd name="T101" fmla="*/ 2427 h 4320"/>
              <a:gd name="T102" fmla="*/ 1382 w 1528"/>
              <a:gd name="T103" fmla="*/ 2505 h 4320"/>
              <a:gd name="T104" fmla="*/ 1329 w 1528"/>
              <a:gd name="T105" fmla="*/ 2574 h 4320"/>
              <a:gd name="T106" fmla="*/ 1321 w 1528"/>
              <a:gd name="T107" fmla="*/ 2644 h 4320"/>
              <a:gd name="T108" fmla="*/ 1375 w 1528"/>
              <a:gd name="T109" fmla="*/ 2667 h 4320"/>
              <a:gd name="T110" fmla="*/ 1502 w 1528"/>
              <a:gd name="T111" fmla="*/ 2498 h 4320"/>
              <a:gd name="T112" fmla="*/ 774 w 1528"/>
              <a:gd name="T113" fmla="*/ 2696 h 4320"/>
              <a:gd name="T114" fmla="*/ 768 w 1528"/>
              <a:gd name="T115" fmla="*/ 2666 h 4320"/>
              <a:gd name="T116" fmla="*/ 755 w 1528"/>
              <a:gd name="T117" fmla="*/ 3322 h 4320"/>
              <a:gd name="T118" fmla="*/ 768 w 1528"/>
              <a:gd name="T119" fmla="*/ 4122 h 4320"/>
              <a:gd name="T120" fmla="*/ 736 w 1528"/>
              <a:gd name="T121" fmla="*/ 3769 h 4320"/>
              <a:gd name="T122" fmla="*/ 787 w 1528"/>
              <a:gd name="T123" fmla="*/ 3930 h 4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28" h="4320">
                <a:moveTo>
                  <a:pt x="1512" y="2306"/>
                </a:moveTo>
                <a:lnTo>
                  <a:pt x="1512" y="2306"/>
                </a:lnTo>
                <a:lnTo>
                  <a:pt x="1510" y="2298"/>
                </a:lnTo>
                <a:lnTo>
                  <a:pt x="1509" y="2288"/>
                </a:lnTo>
                <a:lnTo>
                  <a:pt x="1509" y="2268"/>
                </a:lnTo>
                <a:lnTo>
                  <a:pt x="1510" y="2244"/>
                </a:lnTo>
                <a:lnTo>
                  <a:pt x="1512" y="2222"/>
                </a:lnTo>
                <a:lnTo>
                  <a:pt x="1516" y="2178"/>
                </a:lnTo>
                <a:lnTo>
                  <a:pt x="1517" y="2159"/>
                </a:lnTo>
                <a:lnTo>
                  <a:pt x="1516" y="2147"/>
                </a:lnTo>
                <a:lnTo>
                  <a:pt x="1516" y="2147"/>
                </a:lnTo>
                <a:lnTo>
                  <a:pt x="1516" y="2131"/>
                </a:lnTo>
                <a:lnTo>
                  <a:pt x="1516" y="2106"/>
                </a:lnTo>
                <a:lnTo>
                  <a:pt x="1520" y="2042"/>
                </a:lnTo>
                <a:lnTo>
                  <a:pt x="1524" y="1977"/>
                </a:lnTo>
                <a:lnTo>
                  <a:pt x="1526" y="1942"/>
                </a:lnTo>
                <a:lnTo>
                  <a:pt x="1526" y="1847"/>
                </a:lnTo>
                <a:lnTo>
                  <a:pt x="1526" y="1847"/>
                </a:lnTo>
                <a:lnTo>
                  <a:pt x="1526" y="1807"/>
                </a:lnTo>
                <a:lnTo>
                  <a:pt x="1525" y="1767"/>
                </a:lnTo>
                <a:lnTo>
                  <a:pt x="1522" y="1726"/>
                </a:lnTo>
                <a:lnTo>
                  <a:pt x="1519" y="1707"/>
                </a:lnTo>
                <a:lnTo>
                  <a:pt x="1517" y="1687"/>
                </a:lnTo>
                <a:lnTo>
                  <a:pt x="1513" y="1668"/>
                </a:lnTo>
                <a:lnTo>
                  <a:pt x="1509" y="1648"/>
                </a:lnTo>
                <a:lnTo>
                  <a:pt x="1503" y="1629"/>
                </a:lnTo>
                <a:lnTo>
                  <a:pt x="1498" y="1610"/>
                </a:lnTo>
                <a:lnTo>
                  <a:pt x="1490" y="1591"/>
                </a:lnTo>
                <a:lnTo>
                  <a:pt x="1482" y="1573"/>
                </a:lnTo>
                <a:lnTo>
                  <a:pt x="1472" y="1555"/>
                </a:lnTo>
                <a:lnTo>
                  <a:pt x="1462" y="1538"/>
                </a:lnTo>
                <a:lnTo>
                  <a:pt x="1462" y="1538"/>
                </a:lnTo>
                <a:lnTo>
                  <a:pt x="1457" y="1491"/>
                </a:lnTo>
                <a:lnTo>
                  <a:pt x="1453" y="1444"/>
                </a:lnTo>
                <a:lnTo>
                  <a:pt x="1444" y="1348"/>
                </a:lnTo>
                <a:lnTo>
                  <a:pt x="1439" y="1300"/>
                </a:lnTo>
                <a:lnTo>
                  <a:pt x="1432" y="1252"/>
                </a:lnTo>
                <a:lnTo>
                  <a:pt x="1423" y="1202"/>
                </a:lnTo>
                <a:lnTo>
                  <a:pt x="1418" y="1179"/>
                </a:lnTo>
                <a:lnTo>
                  <a:pt x="1411" y="1155"/>
                </a:lnTo>
                <a:lnTo>
                  <a:pt x="1411" y="1155"/>
                </a:lnTo>
                <a:lnTo>
                  <a:pt x="1414" y="1142"/>
                </a:lnTo>
                <a:lnTo>
                  <a:pt x="1417" y="1130"/>
                </a:lnTo>
                <a:lnTo>
                  <a:pt x="1418" y="1117"/>
                </a:lnTo>
                <a:lnTo>
                  <a:pt x="1419" y="1103"/>
                </a:lnTo>
                <a:lnTo>
                  <a:pt x="1419" y="1076"/>
                </a:lnTo>
                <a:lnTo>
                  <a:pt x="1417" y="1048"/>
                </a:lnTo>
                <a:lnTo>
                  <a:pt x="1411" y="1019"/>
                </a:lnTo>
                <a:lnTo>
                  <a:pt x="1405" y="991"/>
                </a:lnTo>
                <a:lnTo>
                  <a:pt x="1397" y="963"/>
                </a:lnTo>
                <a:lnTo>
                  <a:pt x="1388" y="937"/>
                </a:lnTo>
                <a:lnTo>
                  <a:pt x="1377" y="910"/>
                </a:lnTo>
                <a:lnTo>
                  <a:pt x="1365" y="885"/>
                </a:lnTo>
                <a:lnTo>
                  <a:pt x="1353" y="862"/>
                </a:lnTo>
                <a:lnTo>
                  <a:pt x="1339" y="840"/>
                </a:lnTo>
                <a:lnTo>
                  <a:pt x="1327" y="821"/>
                </a:lnTo>
                <a:lnTo>
                  <a:pt x="1313" y="804"/>
                </a:lnTo>
                <a:lnTo>
                  <a:pt x="1299" y="790"/>
                </a:lnTo>
                <a:lnTo>
                  <a:pt x="1285" y="779"/>
                </a:lnTo>
                <a:lnTo>
                  <a:pt x="1285" y="779"/>
                </a:lnTo>
                <a:lnTo>
                  <a:pt x="1274" y="775"/>
                </a:lnTo>
                <a:lnTo>
                  <a:pt x="1263" y="769"/>
                </a:lnTo>
                <a:lnTo>
                  <a:pt x="1244" y="757"/>
                </a:lnTo>
                <a:lnTo>
                  <a:pt x="1224" y="745"/>
                </a:lnTo>
                <a:lnTo>
                  <a:pt x="1213" y="739"/>
                </a:lnTo>
                <a:lnTo>
                  <a:pt x="1202" y="735"/>
                </a:lnTo>
                <a:lnTo>
                  <a:pt x="1202" y="735"/>
                </a:lnTo>
                <a:lnTo>
                  <a:pt x="1191" y="730"/>
                </a:lnTo>
                <a:lnTo>
                  <a:pt x="1182" y="728"/>
                </a:lnTo>
                <a:lnTo>
                  <a:pt x="1172" y="727"/>
                </a:lnTo>
                <a:lnTo>
                  <a:pt x="1160" y="728"/>
                </a:lnTo>
                <a:lnTo>
                  <a:pt x="1160" y="728"/>
                </a:lnTo>
                <a:lnTo>
                  <a:pt x="1104" y="723"/>
                </a:lnTo>
                <a:lnTo>
                  <a:pt x="1104" y="723"/>
                </a:lnTo>
                <a:lnTo>
                  <a:pt x="1092" y="720"/>
                </a:lnTo>
                <a:lnTo>
                  <a:pt x="1081" y="716"/>
                </a:lnTo>
                <a:lnTo>
                  <a:pt x="1069" y="711"/>
                </a:lnTo>
                <a:lnTo>
                  <a:pt x="1059" y="706"/>
                </a:lnTo>
                <a:lnTo>
                  <a:pt x="1039" y="693"/>
                </a:lnTo>
                <a:lnTo>
                  <a:pt x="1019" y="681"/>
                </a:lnTo>
                <a:lnTo>
                  <a:pt x="980" y="653"/>
                </a:lnTo>
                <a:lnTo>
                  <a:pt x="960" y="640"/>
                </a:lnTo>
                <a:lnTo>
                  <a:pt x="939" y="628"/>
                </a:lnTo>
                <a:lnTo>
                  <a:pt x="939" y="628"/>
                </a:lnTo>
                <a:lnTo>
                  <a:pt x="930" y="619"/>
                </a:lnTo>
                <a:lnTo>
                  <a:pt x="930" y="619"/>
                </a:lnTo>
                <a:lnTo>
                  <a:pt x="921" y="602"/>
                </a:lnTo>
                <a:lnTo>
                  <a:pt x="921" y="602"/>
                </a:lnTo>
                <a:lnTo>
                  <a:pt x="921" y="581"/>
                </a:lnTo>
                <a:lnTo>
                  <a:pt x="919" y="559"/>
                </a:lnTo>
                <a:lnTo>
                  <a:pt x="917" y="538"/>
                </a:lnTo>
                <a:lnTo>
                  <a:pt x="917" y="517"/>
                </a:lnTo>
                <a:lnTo>
                  <a:pt x="917" y="495"/>
                </a:lnTo>
                <a:lnTo>
                  <a:pt x="919" y="485"/>
                </a:lnTo>
                <a:lnTo>
                  <a:pt x="921" y="475"/>
                </a:lnTo>
                <a:lnTo>
                  <a:pt x="924" y="465"/>
                </a:lnTo>
                <a:lnTo>
                  <a:pt x="928" y="455"/>
                </a:lnTo>
                <a:lnTo>
                  <a:pt x="933" y="446"/>
                </a:lnTo>
                <a:lnTo>
                  <a:pt x="939" y="437"/>
                </a:lnTo>
                <a:lnTo>
                  <a:pt x="939" y="437"/>
                </a:lnTo>
                <a:lnTo>
                  <a:pt x="957" y="420"/>
                </a:lnTo>
                <a:lnTo>
                  <a:pt x="957" y="420"/>
                </a:lnTo>
                <a:lnTo>
                  <a:pt x="965" y="410"/>
                </a:lnTo>
                <a:lnTo>
                  <a:pt x="965" y="410"/>
                </a:lnTo>
                <a:lnTo>
                  <a:pt x="974" y="402"/>
                </a:lnTo>
                <a:lnTo>
                  <a:pt x="974" y="402"/>
                </a:lnTo>
                <a:lnTo>
                  <a:pt x="982" y="385"/>
                </a:lnTo>
                <a:lnTo>
                  <a:pt x="982" y="385"/>
                </a:lnTo>
                <a:lnTo>
                  <a:pt x="991" y="359"/>
                </a:lnTo>
                <a:lnTo>
                  <a:pt x="1000" y="298"/>
                </a:lnTo>
                <a:lnTo>
                  <a:pt x="1000" y="272"/>
                </a:lnTo>
                <a:lnTo>
                  <a:pt x="991" y="255"/>
                </a:lnTo>
                <a:lnTo>
                  <a:pt x="982" y="246"/>
                </a:lnTo>
                <a:lnTo>
                  <a:pt x="982" y="246"/>
                </a:lnTo>
                <a:lnTo>
                  <a:pt x="986" y="226"/>
                </a:lnTo>
                <a:lnTo>
                  <a:pt x="988" y="208"/>
                </a:lnTo>
                <a:lnTo>
                  <a:pt x="989" y="189"/>
                </a:lnTo>
                <a:lnTo>
                  <a:pt x="989" y="170"/>
                </a:lnTo>
                <a:lnTo>
                  <a:pt x="988" y="151"/>
                </a:lnTo>
                <a:lnTo>
                  <a:pt x="985" y="134"/>
                </a:lnTo>
                <a:lnTo>
                  <a:pt x="979" y="116"/>
                </a:lnTo>
                <a:lnTo>
                  <a:pt x="974" y="99"/>
                </a:lnTo>
                <a:lnTo>
                  <a:pt x="974" y="99"/>
                </a:lnTo>
                <a:lnTo>
                  <a:pt x="965" y="90"/>
                </a:lnTo>
                <a:lnTo>
                  <a:pt x="965" y="90"/>
                </a:lnTo>
                <a:lnTo>
                  <a:pt x="957" y="81"/>
                </a:lnTo>
                <a:lnTo>
                  <a:pt x="957" y="81"/>
                </a:lnTo>
                <a:lnTo>
                  <a:pt x="940" y="72"/>
                </a:lnTo>
                <a:lnTo>
                  <a:pt x="926" y="62"/>
                </a:lnTo>
                <a:lnTo>
                  <a:pt x="915" y="53"/>
                </a:lnTo>
                <a:lnTo>
                  <a:pt x="905" y="43"/>
                </a:lnTo>
                <a:lnTo>
                  <a:pt x="895" y="34"/>
                </a:lnTo>
                <a:lnTo>
                  <a:pt x="882" y="26"/>
                </a:lnTo>
                <a:lnTo>
                  <a:pt x="873" y="23"/>
                </a:lnTo>
                <a:lnTo>
                  <a:pt x="865" y="18"/>
                </a:lnTo>
                <a:lnTo>
                  <a:pt x="855" y="15"/>
                </a:lnTo>
                <a:lnTo>
                  <a:pt x="843" y="12"/>
                </a:lnTo>
                <a:lnTo>
                  <a:pt x="800" y="3"/>
                </a:lnTo>
                <a:lnTo>
                  <a:pt x="768" y="0"/>
                </a:lnTo>
                <a:lnTo>
                  <a:pt x="767" y="0"/>
                </a:lnTo>
                <a:lnTo>
                  <a:pt x="735" y="3"/>
                </a:lnTo>
                <a:lnTo>
                  <a:pt x="692" y="12"/>
                </a:lnTo>
                <a:lnTo>
                  <a:pt x="692" y="12"/>
                </a:lnTo>
                <a:lnTo>
                  <a:pt x="680" y="15"/>
                </a:lnTo>
                <a:lnTo>
                  <a:pt x="671" y="18"/>
                </a:lnTo>
                <a:lnTo>
                  <a:pt x="662" y="23"/>
                </a:lnTo>
                <a:lnTo>
                  <a:pt x="655" y="26"/>
                </a:lnTo>
                <a:lnTo>
                  <a:pt x="642" y="34"/>
                </a:lnTo>
                <a:lnTo>
                  <a:pt x="631" y="43"/>
                </a:lnTo>
                <a:lnTo>
                  <a:pt x="620" y="53"/>
                </a:lnTo>
                <a:lnTo>
                  <a:pt x="610" y="62"/>
                </a:lnTo>
                <a:lnTo>
                  <a:pt x="597" y="72"/>
                </a:lnTo>
                <a:lnTo>
                  <a:pt x="580" y="81"/>
                </a:lnTo>
                <a:lnTo>
                  <a:pt x="580" y="81"/>
                </a:lnTo>
                <a:lnTo>
                  <a:pt x="570" y="90"/>
                </a:lnTo>
                <a:lnTo>
                  <a:pt x="570" y="90"/>
                </a:lnTo>
                <a:lnTo>
                  <a:pt x="561" y="99"/>
                </a:lnTo>
                <a:lnTo>
                  <a:pt x="561" y="99"/>
                </a:lnTo>
                <a:lnTo>
                  <a:pt x="556" y="116"/>
                </a:lnTo>
                <a:lnTo>
                  <a:pt x="551" y="134"/>
                </a:lnTo>
                <a:lnTo>
                  <a:pt x="548" y="151"/>
                </a:lnTo>
                <a:lnTo>
                  <a:pt x="546" y="170"/>
                </a:lnTo>
                <a:lnTo>
                  <a:pt x="546" y="189"/>
                </a:lnTo>
                <a:lnTo>
                  <a:pt x="547" y="208"/>
                </a:lnTo>
                <a:lnTo>
                  <a:pt x="550" y="226"/>
                </a:lnTo>
                <a:lnTo>
                  <a:pt x="553" y="246"/>
                </a:lnTo>
                <a:lnTo>
                  <a:pt x="544" y="255"/>
                </a:lnTo>
                <a:lnTo>
                  <a:pt x="536" y="272"/>
                </a:lnTo>
                <a:lnTo>
                  <a:pt x="536" y="298"/>
                </a:lnTo>
                <a:lnTo>
                  <a:pt x="544" y="359"/>
                </a:lnTo>
                <a:lnTo>
                  <a:pt x="544" y="359"/>
                </a:lnTo>
                <a:lnTo>
                  <a:pt x="553" y="385"/>
                </a:lnTo>
                <a:lnTo>
                  <a:pt x="553" y="385"/>
                </a:lnTo>
                <a:lnTo>
                  <a:pt x="561" y="402"/>
                </a:lnTo>
                <a:lnTo>
                  <a:pt x="561" y="402"/>
                </a:lnTo>
                <a:lnTo>
                  <a:pt x="570" y="410"/>
                </a:lnTo>
                <a:lnTo>
                  <a:pt x="570" y="410"/>
                </a:lnTo>
                <a:lnTo>
                  <a:pt x="580" y="420"/>
                </a:lnTo>
                <a:lnTo>
                  <a:pt x="580" y="420"/>
                </a:lnTo>
                <a:lnTo>
                  <a:pt x="597" y="437"/>
                </a:lnTo>
                <a:lnTo>
                  <a:pt x="597" y="437"/>
                </a:lnTo>
                <a:lnTo>
                  <a:pt x="603" y="446"/>
                </a:lnTo>
                <a:lnTo>
                  <a:pt x="607" y="455"/>
                </a:lnTo>
                <a:lnTo>
                  <a:pt x="612" y="465"/>
                </a:lnTo>
                <a:lnTo>
                  <a:pt x="615" y="475"/>
                </a:lnTo>
                <a:lnTo>
                  <a:pt x="616" y="485"/>
                </a:lnTo>
                <a:lnTo>
                  <a:pt x="618" y="495"/>
                </a:lnTo>
                <a:lnTo>
                  <a:pt x="619" y="517"/>
                </a:lnTo>
                <a:lnTo>
                  <a:pt x="618" y="538"/>
                </a:lnTo>
                <a:lnTo>
                  <a:pt x="616" y="559"/>
                </a:lnTo>
                <a:lnTo>
                  <a:pt x="615" y="581"/>
                </a:lnTo>
                <a:lnTo>
                  <a:pt x="614" y="602"/>
                </a:lnTo>
                <a:lnTo>
                  <a:pt x="614" y="602"/>
                </a:lnTo>
                <a:lnTo>
                  <a:pt x="605" y="619"/>
                </a:lnTo>
                <a:lnTo>
                  <a:pt x="605" y="619"/>
                </a:lnTo>
                <a:lnTo>
                  <a:pt x="597" y="628"/>
                </a:lnTo>
                <a:lnTo>
                  <a:pt x="597" y="628"/>
                </a:lnTo>
                <a:lnTo>
                  <a:pt x="575" y="640"/>
                </a:lnTo>
                <a:lnTo>
                  <a:pt x="555" y="653"/>
                </a:lnTo>
                <a:lnTo>
                  <a:pt x="516" y="681"/>
                </a:lnTo>
                <a:lnTo>
                  <a:pt x="497" y="693"/>
                </a:lnTo>
                <a:lnTo>
                  <a:pt x="477" y="706"/>
                </a:lnTo>
                <a:lnTo>
                  <a:pt x="466" y="711"/>
                </a:lnTo>
                <a:lnTo>
                  <a:pt x="455" y="716"/>
                </a:lnTo>
                <a:lnTo>
                  <a:pt x="443" y="720"/>
                </a:lnTo>
                <a:lnTo>
                  <a:pt x="432" y="723"/>
                </a:lnTo>
                <a:lnTo>
                  <a:pt x="432" y="723"/>
                </a:lnTo>
                <a:lnTo>
                  <a:pt x="378" y="726"/>
                </a:lnTo>
                <a:lnTo>
                  <a:pt x="378" y="726"/>
                </a:lnTo>
                <a:lnTo>
                  <a:pt x="367" y="724"/>
                </a:lnTo>
                <a:lnTo>
                  <a:pt x="359" y="726"/>
                </a:lnTo>
                <a:lnTo>
                  <a:pt x="351" y="727"/>
                </a:lnTo>
                <a:lnTo>
                  <a:pt x="346" y="728"/>
                </a:lnTo>
                <a:lnTo>
                  <a:pt x="338" y="731"/>
                </a:lnTo>
                <a:lnTo>
                  <a:pt x="333" y="735"/>
                </a:lnTo>
                <a:lnTo>
                  <a:pt x="333" y="735"/>
                </a:lnTo>
                <a:lnTo>
                  <a:pt x="322" y="739"/>
                </a:lnTo>
                <a:lnTo>
                  <a:pt x="312" y="745"/>
                </a:lnTo>
                <a:lnTo>
                  <a:pt x="292" y="757"/>
                </a:lnTo>
                <a:lnTo>
                  <a:pt x="272" y="769"/>
                </a:lnTo>
                <a:lnTo>
                  <a:pt x="261" y="775"/>
                </a:lnTo>
                <a:lnTo>
                  <a:pt x="251" y="779"/>
                </a:lnTo>
                <a:lnTo>
                  <a:pt x="251" y="779"/>
                </a:lnTo>
                <a:lnTo>
                  <a:pt x="237" y="790"/>
                </a:lnTo>
                <a:lnTo>
                  <a:pt x="223" y="804"/>
                </a:lnTo>
                <a:lnTo>
                  <a:pt x="209" y="821"/>
                </a:lnTo>
                <a:lnTo>
                  <a:pt x="196" y="840"/>
                </a:lnTo>
                <a:lnTo>
                  <a:pt x="182" y="862"/>
                </a:lnTo>
                <a:lnTo>
                  <a:pt x="170" y="885"/>
                </a:lnTo>
                <a:lnTo>
                  <a:pt x="158" y="910"/>
                </a:lnTo>
                <a:lnTo>
                  <a:pt x="148" y="937"/>
                </a:lnTo>
                <a:lnTo>
                  <a:pt x="138" y="963"/>
                </a:lnTo>
                <a:lnTo>
                  <a:pt x="130" y="991"/>
                </a:lnTo>
                <a:lnTo>
                  <a:pt x="124" y="1019"/>
                </a:lnTo>
                <a:lnTo>
                  <a:pt x="120" y="1048"/>
                </a:lnTo>
                <a:lnTo>
                  <a:pt x="117" y="1076"/>
                </a:lnTo>
                <a:lnTo>
                  <a:pt x="117" y="1103"/>
                </a:lnTo>
                <a:lnTo>
                  <a:pt x="118" y="1117"/>
                </a:lnTo>
                <a:lnTo>
                  <a:pt x="119" y="1130"/>
                </a:lnTo>
                <a:lnTo>
                  <a:pt x="121" y="1142"/>
                </a:lnTo>
                <a:lnTo>
                  <a:pt x="124" y="1155"/>
                </a:lnTo>
                <a:lnTo>
                  <a:pt x="124" y="1155"/>
                </a:lnTo>
                <a:lnTo>
                  <a:pt x="118" y="1179"/>
                </a:lnTo>
                <a:lnTo>
                  <a:pt x="112" y="1202"/>
                </a:lnTo>
                <a:lnTo>
                  <a:pt x="104" y="1252"/>
                </a:lnTo>
                <a:lnTo>
                  <a:pt x="97" y="1300"/>
                </a:lnTo>
                <a:lnTo>
                  <a:pt x="92" y="1348"/>
                </a:lnTo>
                <a:lnTo>
                  <a:pt x="83" y="1444"/>
                </a:lnTo>
                <a:lnTo>
                  <a:pt x="79" y="1491"/>
                </a:lnTo>
                <a:lnTo>
                  <a:pt x="74" y="1538"/>
                </a:lnTo>
                <a:lnTo>
                  <a:pt x="74" y="1538"/>
                </a:lnTo>
                <a:lnTo>
                  <a:pt x="63" y="1555"/>
                </a:lnTo>
                <a:lnTo>
                  <a:pt x="53" y="1573"/>
                </a:lnTo>
                <a:lnTo>
                  <a:pt x="45" y="1591"/>
                </a:lnTo>
                <a:lnTo>
                  <a:pt x="38" y="1610"/>
                </a:lnTo>
                <a:lnTo>
                  <a:pt x="32" y="1629"/>
                </a:lnTo>
                <a:lnTo>
                  <a:pt x="27" y="1648"/>
                </a:lnTo>
                <a:lnTo>
                  <a:pt x="22" y="1668"/>
                </a:lnTo>
                <a:lnTo>
                  <a:pt x="19" y="1687"/>
                </a:lnTo>
                <a:lnTo>
                  <a:pt x="16" y="1707"/>
                </a:lnTo>
                <a:lnTo>
                  <a:pt x="14" y="1726"/>
                </a:lnTo>
                <a:lnTo>
                  <a:pt x="10" y="1767"/>
                </a:lnTo>
                <a:lnTo>
                  <a:pt x="9" y="1807"/>
                </a:lnTo>
                <a:lnTo>
                  <a:pt x="10" y="1847"/>
                </a:lnTo>
                <a:lnTo>
                  <a:pt x="9" y="1942"/>
                </a:lnTo>
                <a:lnTo>
                  <a:pt x="9" y="1942"/>
                </a:lnTo>
                <a:lnTo>
                  <a:pt x="15" y="2030"/>
                </a:lnTo>
                <a:lnTo>
                  <a:pt x="17" y="2096"/>
                </a:lnTo>
                <a:lnTo>
                  <a:pt x="18" y="2121"/>
                </a:lnTo>
                <a:lnTo>
                  <a:pt x="17" y="2137"/>
                </a:lnTo>
                <a:lnTo>
                  <a:pt x="17" y="2137"/>
                </a:lnTo>
                <a:lnTo>
                  <a:pt x="17" y="2152"/>
                </a:lnTo>
                <a:lnTo>
                  <a:pt x="17" y="2172"/>
                </a:lnTo>
                <a:lnTo>
                  <a:pt x="19" y="2225"/>
                </a:lnTo>
                <a:lnTo>
                  <a:pt x="20" y="2254"/>
                </a:lnTo>
                <a:lnTo>
                  <a:pt x="20" y="2281"/>
                </a:lnTo>
                <a:lnTo>
                  <a:pt x="19" y="2304"/>
                </a:lnTo>
                <a:lnTo>
                  <a:pt x="18" y="2315"/>
                </a:lnTo>
                <a:lnTo>
                  <a:pt x="16" y="2323"/>
                </a:lnTo>
                <a:lnTo>
                  <a:pt x="16" y="2323"/>
                </a:lnTo>
                <a:lnTo>
                  <a:pt x="10" y="2349"/>
                </a:lnTo>
                <a:lnTo>
                  <a:pt x="6" y="2374"/>
                </a:lnTo>
                <a:lnTo>
                  <a:pt x="4" y="2398"/>
                </a:lnTo>
                <a:lnTo>
                  <a:pt x="2" y="2421"/>
                </a:lnTo>
                <a:lnTo>
                  <a:pt x="0" y="2440"/>
                </a:lnTo>
                <a:lnTo>
                  <a:pt x="0" y="2456"/>
                </a:lnTo>
                <a:lnTo>
                  <a:pt x="0" y="2468"/>
                </a:lnTo>
                <a:lnTo>
                  <a:pt x="2" y="2476"/>
                </a:lnTo>
                <a:lnTo>
                  <a:pt x="2" y="2476"/>
                </a:lnTo>
                <a:lnTo>
                  <a:pt x="6" y="2485"/>
                </a:lnTo>
                <a:lnTo>
                  <a:pt x="14" y="2495"/>
                </a:lnTo>
                <a:lnTo>
                  <a:pt x="20" y="2505"/>
                </a:lnTo>
                <a:lnTo>
                  <a:pt x="23" y="2510"/>
                </a:lnTo>
                <a:lnTo>
                  <a:pt x="25" y="2515"/>
                </a:lnTo>
                <a:lnTo>
                  <a:pt x="25" y="2515"/>
                </a:lnTo>
                <a:lnTo>
                  <a:pt x="29" y="2526"/>
                </a:lnTo>
                <a:lnTo>
                  <a:pt x="30" y="2536"/>
                </a:lnTo>
                <a:lnTo>
                  <a:pt x="32" y="2545"/>
                </a:lnTo>
                <a:lnTo>
                  <a:pt x="35" y="2557"/>
                </a:lnTo>
                <a:lnTo>
                  <a:pt x="35" y="2557"/>
                </a:lnTo>
                <a:lnTo>
                  <a:pt x="39" y="2568"/>
                </a:lnTo>
                <a:lnTo>
                  <a:pt x="47" y="2584"/>
                </a:lnTo>
                <a:lnTo>
                  <a:pt x="55" y="2600"/>
                </a:lnTo>
                <a:lnTo>
                  <a:pt x="60" y="2607"/>
                </a:lnTo>
                <a:lnTo>
                  <a:pt x="65" y="2614"/>
                </a:lnTo>
                <a:lnTo>
                  <a:pt x="65" y="2614"/>
                </a:lnTo>
                <a:lnTo>
                  <a:pt x="81" y="2630"/>
                </a:lnTo>
                <a:lnTo>
                  <a:pt x="96" y="2644"/>
                </a:lnTo>
                <a:lnTo>
                  <a:pt x="110" y="2655"/>
                </a:lnTo>
                <a:lnTo>
                  <a:pt x="122" y="2664"/>
                </a:lnTo>
                <a:lnTo>
                  <a:pt x="142" y="2677"/>
                </a:lnTo>
                <a:lnTo>
                  <a:pt x="149" y="2681"/>
                </a:lnTo>
                <a:lnTo>
                  <a:pt x="153" y="2685"/>
                </a:lnTo>
                <a:lnTo>
                  <a:pt x="153" y="2685"/>
                </a:lnTo>
                <a:lnTo>
                  <a:pt x="159" y="2691"/>
                </a:lnTo>
                <a:lnTo>
                  <a:pt x="165" y="2695"/>
                </a:lnTo>
                <a:lnTo>
                  <a:pt x="170" y="2699"/>
                </a:lnTo>
                <a:lnTo>
                  <a:pt x="174" y="2701"/>
                </a:lnTo>
                <a:lnTo>
                  <a:pt x="179" y="2701"/>
                </a:lnTo>
                <a:lnTo>
                  <a:pt x="182" y="2700"/>
                </a:lnTo>
                <a:lnTo>
                  <a:pt x="185" y="2697"/>
                </a:lnTo>
                <a:lnTo>
                  <a:pt x="187" y="2695"/>
                </a:lnTo>
                <a:lnTo>
                  <a:pt x="188" y="2691"/>
                </a:lnTo>
                <a:lnTo>
                  <a:pt x="189" y="2687"/>
                </a:lnTo>
                <a:lnTo>
                  <a:pt x="189" y="2678"/>
                </a:lnTo>
                <a:lnTo>
                  <a:pt x="187" y="2667"/>
                </a:lnTo>
                <a:lnTo>
                  <a:pt x="185" y="2663"/>
                </a:lnTo>
                <a:lnTo>
                  <a:pt x="183" y="2658"/>
                </a:lnTo>
                <a:lnTo>
                  <a:pt x="183" y="2658"/>
                </a:lnTo>
                <a:lnTo>
                  <a:pt x="191" y="2659"/>
                </a:lnTo>
                <a:lnTo>
                  <a:pt x="198" y="2660"/>
                </a:lnTo>
                <a:lnTo>
                  <a:pt x="207" y="2661"/>
                </a:lnTo>
                <a:lnTo>
                  <a:pt x="210" y="2661"/>
                </a:lnTo>
                <a:lnTo>
                  <a:pt x="213" y="2661"/>
                </a:lnTo>
                <a:lnTo>
                  <a:pt x="213" y="2661"/>
                </a:lnTo>
                <a:lnTo>
                  <a:pt x="217" y="2658"/>
                </a:lnTo>
                <a:lnTo>
                  <a:pt x="219" y="2655"/>
                </a:lnTo>
                <a:lnTo>
                  <a:pt x="221" y="2649"/>
                </a:lnTo>
                <a:lnTo>
                  <a:pt x="222" y="2643"/>
                </a:lnTo>
                <a:lnTo>
                  <a:pt x="221" y="2636"/>
                </a:lnTo>
                <a:lnTo>
                  <a:pt x="218" y="2631"/>
                </a:lnTo>
                <a:lnTo>
                  <a:pt x="214" y="2625"/>
                </a:lnTo>
                <a:lnTo>
                  <a:pt x="209" y="2620"/>
                </a:lnTo>
                <a:lnTo>
                  <a:pt x="209" y="2620"/>
                </a:lnTo>
                <a:lnTo>
                  <a:pt x="209" y="2619"/>
                </a:lnTo>
                <a:lnTo>
                  <a:pt x="209" y="2618"/>
                </a:lnTo>
                <a:lnTo>
                  <a:pt x="210" y="2612"/>
                </a:lnTo>
                <a:lnTo>
                  <a:pt x="210" y="2607"/>
                </a:lnTo>
                <a:lnTo>
                  <a:pt x="208" y="2602"/>
                </a:lnTo>
                <a:lnTo>
                  <a:pt x="204" y="2597"/>
                </a:lnTo>
                <a:lnTo>
                  <a:pt x="199" y="2591"/>
                </a:lnTo>
                <a:lnTo>
                  <a:pt x="199" y="2591"/>
                </a:lnTo>
                <a:lnTo>
                  <a:pt x="195" y="2587"/>
                </a:lnTo>
                <a:lnTo>
                  <a:pt x="191" y="2584"/>
                </a:lnTo>
                <a:lnTo>
                  <a:pt x="181" y="2580"/>
                </a:lnTo>
                <a:lnTo>
                  <a:pt x="169" y="2576"/>
                </a:lnTo>
                <a:lnTo>
                  <a:pt x="156" y="2571"/>
                </a:lnTo>
                <a:lnTo>
                  <a:pt x="156" y="2571"/>
                </a:lnTo>
                <a:lnTo>
                  <a:pt x="163" y="2568"/>
                </a:lnTo>
                <a:lnTo>
                  <a:pt x="167" y="2565"/>
                </a:lnTo>
                <a:lnTo>
                  <a:pt x="169" y="2560"/>
                </a:lnTo>
                <a:lnTo>
                  <a:pt x="170" y="2556"/>
                </a:lnTo>
                <a:lnTo>
                  <a:pt x="170" y="2556"/>
                </a:lnTo>
                <a:lnTo>
                  <a:pt x="171" y="2551"/>
                </a:lnTo>
                <a:lnTo>
                  <a:pt x="170" y="2545"/>
                </a:lnTo>
                <a:lnTo>
                  <a:pt x="168" y="2540"/>
                </a:lnTo>
                <a:lnTo>
                  <a:pt x="165" y="2536"/>
                </a:lnTo>
                <a:lnTo>
                  <a:pt x="160" y="2531"/>
                </a:lnTo>
                <a:lnTo>
                  <a:pt x="156" y="2528"/>
                </a:lnTo>
                <a:lnTo>
                  <a:pt x="145" y="2522"/>
                </a:lnTo>
                <a:lnTo>
                  <a:pt x="135" y="2515"/>
                </a:lnTo>
                <a:lnTo>
                  <a:pt x="125" y="2510"/>
                </a:lnTo>
                <a:lnTo>
                  <a:pt x="121" y="2507"/>
                </a:lnTo>
                <a:lnTo>
                  <a:pt x="118" y="2503"/>
                </a:lnTo>
                <a:lnTo>
                  <a:pt x="117" y="2500"/>
                </a:lnTo>
                <a:lnTo>
                  <a:pt x="115" y="2497"/>
                </a:lnTo>
                <a:lnTo>
                  <a:pt x="115" y="2497"/>
                </a:lnTo>
                <a:lnTo>
                  <a:pt x="117" y="2492"/>
                </a:lnTo>
                <a:lnTo>
                  <a:pt x="118" y="2485"/>
                </a:lnTo>
                <a:lnTo>
                  <a:pt x="119" y="2478"/>
                </a:lnTo>
                <a:lnTo>
                  <a:pt x="119" y="2468"/>
                </a:lnTo>
                <a:lnTo>
                  <a:pt x="119" y="2468"/>
                </a:lnTo>
                <a:lnTo>
                  <a:pt x="125" y="2464"/>
                </a:lnTo>
                <a:lnTo>
                  <a:pt x="128" y="2458"/>
                </a:lnTo>
                <a:lnTo>
                  <a:pt x="132" y="2455"/>
                </a:lnTo>
                <a:lnTo>
                  <a:pt x="134" y="2452"/>
                </a:lnTo>
                <a:lnTo>
                  <a:pt x="134" y="2452"/>
                </a:lnTo>
                <a:lnTo>
                  <a:pt x="141" y="2447"/>
                </a:lnTo>
                <a:lnTo>
                  <a:pt x="144" y="2445"/>
                </a:lnTo>
                <a:lnTo>
                  <a:pt x="148" y="2441"/>
                </a:lnTo>
                <a:lnTo>
                  <a:pt x="151" y="2437"/>
                </a:lnTo>
                <a:lnTo>
                  <a:pt x="153" y="2432"/>
                </a:lnTo>
                <a:lnTo>
                  <a:pt x="155" y="2424"/>
                </a:lnTo>
                <a:lnTo>
                  <a:pt x="156" y="2416"/>
                </a:lnTo>
                <a:lnTo>
                  <a:pt x="156" y="2416"/>
                </a:lnTo>
                <a:lnTo>
                  <a:pt x="158" y="2423"/>
                </a:lnTo>
                <a:lnTo>
                  <a:pt x="162" y="2433"/>
                </a:lnTo>
                <a:lnTo>
                  <a:pt x="163" y="2445"/>
                </a:lnTo>
                <a:lnTo>
                  <a:pt x="165" y="2457"/>
                </a:lnTo>
                <a:lnTo>
                  <a:pt x="167" y="2487"/>
                </a:lnTo>
                <a:lnTo>
                  <a:pt x="170" y="2517"/>
                </a:lnTo>
                <a:lnTo>
                  <a:pt x="172" y="2532"/>
                </a:lnTo>
                <a:lnTo>
                  <a:pt x="176" y="2545"/>
                </a:lnTo>
                <a:lnTo>
                  <a:pt x="179" y="2558"/>
                </a:lnTo>
                <a:lnTo>
                  <a:pt x="184" y="2569"/>
                </a:lnTo>
                <a:lnTo>
                  <a:pt x="187" y="2573"/>
                </a:lnTo>
                <a:lnTo>
                  <a:pt x="191" y="2577"/>
                </a:lnTo>
                <a:lnTo>
                  <a:pt x="195" y="2581"/>
                </a:lnTo>
                <a:lnTo>
                  <a:pt x="199" y="2584"/>
                </a:lnTo>
                <a:lnTo>
                  <a:pt x="203" y="2586"/>
                </a:lnTo>
                <a:lnTo>
                  <a:pt x="209" y="2587"/>
                </a:lnTo>
                <a:lnTo>
                  <a:pt x="214" y="2587"/>
                </a:lnTo>
                <a:lnTo>
                  <a:pt x="221" y="2587"/>
                </a:lnTo>
                <a:lnTo>
                  <a:pt x="221" y="2587"/>
                </a:lnTo>
                <a:lnTo>
                  <a:pt x="226" y="2586"/>
                </a:lnTo>
                <a:lnTo>
                  <a:pt x="229" y="2583"/>
                </a:lnTo>
                <a:lnTo>
                  <a:pt x="232" y="2578"/>
                </a:lnTo>
                <a:lnTo>
                  <a:pt x="234" y="2573"/>
                </a:lnTo>
                <a:lnTo>
                  <a:pt x="237" y="2567"/>
                </a:lnTo>
                <a:lnTo>
                  <a:pt x="238" y="2559"/>
                </a:lnTo>
                <a:lnTo>
                  <a:pt x="238" y="2544"/>
                </a:lnTo>
                <a:lnTo>
                  <a:pt x="237" y="2528"/>
                </a:lnTo>
                <a:lnTo>
                  <a:pt x="234" y="2512"/>
                </a:lnTo>
                <a:lnTo>
                  <a:pt x="231" y="2490"/>
                </a:lnTo>
                <a:lnTo>
                  <a:pt x="231" y="2490"/>
                </a:lnTo>
                <a:lnTo>
                  <a:pt x="229" y="2460"/>
                </a:lnTo>
                <a:lnTo>
                  <a:pt x="228" y="2428"/>
                </a:lnTo>
                <a:lnTo>
                  <a:pt x="228" y="2397"/>
                </a:lnTo>
                <a:lnTo>
                  <a:pt x="226" y="2367"/>
                </a:lnTo>
                <a:lnTo>
                  <a:pt x="224" y="2353"/>
                </a:lnTo>
                <a:lnTo>
                  <a:pt x="222" y="2340"/>
                </a:lnTo>
                <a:lnTo>
                  <a:pt x="219" y="2326"/>
                </a:lnTo>
                <a:lnTo>
                  <a:pt x="215" y="2313"/>
                </a:lnTo>
                <a:lnTo>
                  <a:pt x="211" y="2301"/>
                </a:lnTo>
                <a:lnTo>
                  <a:pt x="204" y="2290"/>
                </a:lnTo>
                <a:lnTo>
                  <a:pt x="198" y="2279"/>
                </a:lnTo>
                <a:lnTo>
                  <a:pt x="189" y="2270"/>
                </a:lnTo>
                <a:lnTo>
                  <a:pt x="189" y="2270"/>
                </a:lnTo>
                <a:lnTo>
                  <a:pt x="185" y="2266"/>
                </a:lnTo>
                <a:lnTo>
                  <a:pt x="181" y="2260"/>
                </a:lnTo>
                <a:lnTo>
                  <a:pt x="174" y="2247"/>
                </a:lnTo>
                <a:lnTo>
                  <a:pt x="169" y="2233"/>
                </a:lnTo>
                <a:lnTo>
                  <a:pt x="165" y="2218"/>
                </a:lnTo>
                <a:lnTo>
                  <a:pt x="163" y="2202"/>
                </a:lnTo>
                <a:lnTo>
                  <a:pt x="163" y="2186"/>
                </a:lnTo>
                <a:lnTo>
                  <a:pt x="163" y="2171"/>
                </a:lnTo>
                <a:lnTo>
                  <a:pt x="164" y="2156"/>
                </a:lnTo>
                <a:lnTo>
                  <a:pt x="164" y="2156"/>
                </a:lnTo>
                <a:lnTo>
                  <a:pt x="177" y="2114"/>
                </a:lnTo>
                <a:lnTo>
                  <a:pt x="188" y="2080"/>
                </a:lnTo>
                <a:lnTo>
                  <a:pt x="200" y="2047"/>
                </a:lnTo>
                <a:lnTo>
                  <a:pt x="212" y="2013"/>
                </a:lnTo>
                <a:lnTo>
                  <a:pt x="224" y="1979"/>
                </a:lnTo>
                <a:lnTo>
                  <a:pt x="236" y="1955"/>
                </a:lnTo>
                <a:lnTo>
                  <a:pt x="248" y="1912"/>
                </a:lnTo>
                <a:lnTo>
                  <a:pt x="260" y="1869"/>
                </a:lnTo>
                <a:lnTo>
                  <a:pt x="268" y="1792"/>
                </a:lnTo>
                <a:lnTo>
                  <a:pt x="264" y="1739"/>
                </a:lnTo>
                <a:lnTo>
                  <a:pt x="262" y="1669"/>
                </a:lnTo>
                <a:lnTo>
                  <a:pt x="269" y="1600"/>
                </a:lnTo>
                <a:lnTo>
                  <a:pt x="269" y="1600"/>
                </a:lnTo>
                <a:lnTo>
                  <a:pt x="283" y="1540"/>
                </a:lnTo>
                <a:lnTo>
                  <a:pt x="283" y="1540"/>
                </a:lnTo>
                <a:lnTo>
                  <a:pt x="300" y="1446"/>
                </a:lnTo>
                <a:lnTo>
                  <a:pt x="300" y="1446"/>
                </a:lnTo>
                <a:lnTo>
                  <a:pt x="303" y="1432"/>
                </a:lnTo>
                <a:lnTo>
                  <a:pt x="308" y="1412"/>
                </a:lnTo>
                <a:lnTo>
                  <a:pt x="324" y="1362"/>
                </a:lnTo>
                <a:lnTo>
                  <a:pt x="334" y="1334"/>
                </a:lnTo>
                <a:lnTo>
                  <a:pt x="343" y="1304"/>
                </a:lnTo>
                <a:lnTo>
                  <a:pt x="350" y="1274"/>
                </a:lnTo>
                <a:lnTo>
                  <a:pt x="356" y="1244"/>
                </a:lnTo>
                <a:lnTo>
                  <a:pt x="356" y="1244"/>
                </a:lnTo>
                <a:lnTo>
                  <a:pt x="356" y="1245"/>
                </a:lnTo>
                <a:lnTo>
                  <a:pt x="356" y="1245"/>
                </a:lnTo>
                <a:lnTo>
                  <a:pt x="357" y="1261"/>
                </a:lnTo>
                <a:lnTo>
                  <a:pt x="358" y="1277"/>
                </a:lnTo>
                <a:lnTo>
                  <a:pt x="361" y="1294"/>
                </a:lnTo>
                <a:lnTo>
                  <a:pt x="365" y="1311"/>
                </a:lnTo>
                <a:lnTo>
                  <a:pt x="371" y="1327"/>
                </a:lnTo>
                <a:lnTo>
                  <a:pt x="376" y="1343"/>
                </a:lnTo>
                <a:lnTo>
                  <a:pt x="389" y="1377"/>
                </a:lnTo>
                <a:lnTo>
                  <a:pt x="403" y="1411"/>
                </a:lnTo>
                <a:lnTo>
                  <a:pt x="417" y="1447"/>
                </a:lnTo>
                <a:lnTo>
                  <a:pt x="423" y="1464"/>
                </a:lnTo>
                <a:lnTo>
                  <a:pt x="429" y="1483"/>
                </a:lnTo>
                <a:lnTo>
                  <a:pt x="434" y="1503"/>
                </a:lnTo>
                <a:lnTo>
                  <a:pt x="438" y="1522"/>
                </a:lnTo>
                <a:lnTo>
                  <a:pt x="438" y="1522"/>
                </a:lnTo>
                <a:lnTo>
                  <a:pt x="441" y="1531"/>
                </a:lnTo>
                <a:lnTo>
                  <a:pt x="443" y="1540"/>
                </a:lnTo>
                <a:lnTo>
                  <a:pt x="443" y="1550"/>
                </a:lnTo>
                <a:lnTo>
                  <a:pt x="442" y="1557"/>
                </a:lnTo>
                <a:lnTo>
                  <a:pt x="440" y="1574"/>
                </a:lnTo>
                <a:lnTo>
                  <a:pt x="439" y="1583"/>
                </a:lnTo>
                <a:lnTo>
                  <a:pt x="438" y="1591"/>
                </a:lnTo>
                <a:lnTo>
                  <a:pt x="438" y="1591"/>
                </a:lnTo>
                <a:lnTo>
                  <a:pt x="429" y="1669"/>
                </a:lnTo>
                <a:lnTo>
                  <a:pt x="429" y="1669"/>
                </a:lnTo>
                <a:lnTo>
                  <a:pt x="421" y="1704"/>
                </a:lnTo>
                <a:lnTo>
                  <a:pt x="421" y="1704"/>
                </a:lnTo>
                <a:lnTo>
                  <a:pt x="421" y="1774"/>
                </a:lnTo>
                <a:lnTo>
                  <a:pt x="421" y="1774"/>
                </a:lnTo>
                <a:lnTo>
                  <a:pt x="422" y="1780"/>
                </a:lnTo>
                <a:lnTo>
                  <a:pt x="422" y="1787"/>
                </a:lnTo>
                <a:lnTo>
                  <a:pt x="421" y="1793"/>
                </a:lnTo>
                <a:lnTo>
                  <a:pt x="420" y="1799"/>
                </a:lnTo>
                <a:lnTo>
                  <a:pt x="416" y="1810"/>
                </a:lnTo>
                <a:lnTo>
                  <a:pt x="410" y="1821"/>
                </a:lnTo>
                <a:lnTo>
                  <a:pt x="396" y="1841"/>
                </a:lnTo>
                <a:lnTo>
                  <a:pt x="391" y="1851"/>
                </a:lnTo>
                <a:lnTo>
                  <a:pt x="387" y="1860"/>
                </a:lnTo>
                <a:lnTo>
                  <a:pt x="387" y="1860"/>
                </a:lnTo>
                <a:lnTo>
                  <a:pt x="384" y="1867"/>
                </a:lnTo>
                <a:lnTo>
                  <a:pt x="383" y="1874"/>
                </a:lnTo>
                <a:lnTo>
                  <a:pt x="381" y="1892"/>
                </a:lnTo>
                <a:lnTo>
                  <a:pt x="380" y="1932"/>
                </a:lnTo>
                <a:lnTo>
                  <a:pt x="379" y="1954"/>
                </a:lnTo>
                <a:lnTo>
                  <a:pt x="377" y="1975"/>
                </a:lnTo>
                <a:lnTo>
                  <a:pt x="374" y="1997"/>
                </a:lnTo>
                <a:lnTo>
                  <a:pt x="372" y="2006"/>
                </a:lnTo>
                <a:lnTo>
                  <a:pt x="369" y="2016"/>
                </a:lnTo>
                <a:lnTo>
                  <a:pt x="369" y="2016"/>
                </a:lnTo>
                <a:lnTo>
                  <a:pt x="364" y="2036"/>
                </a:lnTo>
                <a:lnTo>
                  <a:pt x="360" y="2058"/>
                </a:lnTo>
                <a:lnTo>
                  <a:pt x="359" y="2080"/>
                </a:lnTo>
                <a:lnTo>
                  <a:pt x="358" y="2102"/>
                </a:lnTo>
                <a:lnTo>
                  <a:pt x="359" y="2147"/>
                </a:lnTo>
                <a:lnTo>
                  <a:pt x="361" y="2189"/>
                </a:lnTo>
                <a:lnTo>
                  <a:pt x="361" y="2189"/>
                </a:lnTo>
                <a:lnTo>
                  <a:pt x="360" y="2219"/>
                </a:lnTo>
                <a:lnTo>
                  <a:pt x="360" y="2254"/>
                </a:lnTo>
                <a:lnTo>
                  <a:pt x="361" y="2292"/>
                </a:lnTo>
                <a:lnTo>
                  <a:pt x="363" y="2333"/>
                </a:lnTo>
                <a:lnTo>
                  <a:pt x="366" y="2377"/>
                </a:lnTo>
                <a:lnTo>
                  <a:pt x="371" y="2423"/>
                </a:lnTo>
                <a:lnTo>
                  <a:pt x="375" y="2470"/>
                </a:lnTo>
                <a:lnTo>
                  <a:pt x="380" y="2517"/>
                </a:lnTo>
                <a:lnTo>
                  <a:pt x="386" y="2566"/>
                </a:lnTo>
                <a:lnTo>
                  <a:pt x="392" y="2613"/>
                </a:lnTo>
                <a:lnTo>
                  <a:pt x="399" y="2659"/>
                </a:lnTo>
                <a:lnTo>
                  <a:pt x="408" y="2703"/>
                </a:lnTo>
                <a:lnTo>
                  <a:pt x="417" y="2744"/>
                </a:lnTo>
                <a:lnTo>
                  <a:pt x="425" y="2782"/>
                </a:lnTo>
                <a:lnTo>
                  <a:pt x="435" y="2817"/>
                </a:lnTo>
                <a:lnTo>
                  <a:pt x="446" y="2847"/>
                </a:lnTo>
                <a:lnTo>
                  <a:pt x="446" y="2847"/>
                </a:lnTo>
                <a:lnTo>
                  <a:pt x="451" y="2887"/>
                </a:lnTo>
                <a:lnTo>
                  <a:pt x="456" y="2920"/>
                </a:lnTo>
                <a:lnTo>
                  <a:pt x="462" y="2949"/>
                </a:lnTo>
                <a:lnTo>
                  <a:pt x="467" y="2973"/>
                </a:lnTo>
                <a:lnTo>
                  <a:pt x="478" y="3011"/>
                </a:lnTo>
                <a:lnTo>
                  <a:pt x="487" y="3044"/>
                </a:lnTo>
                <a:lnTo>
                  <a:pt x="492" y="3059"/>
                </a:lnTo>
                <a:lnTo>
                  <a:pt x="496" y="3075"/>
                </a:lnTo>
                <a:lnTo>
                  <a:pt x="499" y="3093"/>
                </a:lnTo>
                <a:lnTo>
                  <a:pt x="502" y="3113"/>
                </a:lnTo>
                <a:lnTo>
                  <a:pt x="505" y="3138"/>
                </a:lnTo>
                <a:lnTo>
                  <a:pt x="507" y="3166"/>
                </a:lnTo>
                <a:lnTo>
                  <a:pt x="508" y="3200"/>
                </a:lnTo>
                <a:lnTo>
                  <a:pt x="508" y="3240"/>
                </a:lnTo>
                <a:lnTo>
                  <a:pt x="508" y="3240"/>
                </a:lnTo>
                <a:lnTo>
                  <a:pt x="512" y="3252"/>
                </a:lnTo>
                <a:lnTo>
                  <a:pt x="514" y="3267"/>
                </a:lnTo>
                <a:lnTo>
                  <a:pt x="515" y="3285"/>
                </a:lnTo>
                <a:lnTo>
                  <a:pt x="515" y="3304"/>
                </a:lnTo>
                <a:lnTo>
                  <a:pt x="513" y="3328"/>
                </a:lnTo>
                <a:lnTo>
                  <a:pt x="510" y="3353"/>
                </a:lnTo>
                <a:lnTo>
                  <a:pt x="503" y="3381"/>
                </a:lnTo>
                <a:lnTo>
                  <a:pt x="494" y="3412"/>
                </a:lnTo>
                <a:lnTo>
                  <a:pt x="494" y="3412"/>
                </a:lnTo>
                <a:lnTo>
                  <a:pt x="491" y="3450"/>
                </a:lnTo>
                <a:lnTo>
                  <a:pt x="488" y="3486"/>
                </a:lnTo>
                <a:lnTo>
                  <a:pt x="490" y="3523"/>
                </a:lnTo>
                <a:lnTo>
                  <a:pt x="492" y="3558"/>
                </a:lnTo>
                <a:lnTo>
                  <a:pt x="497" y="3594"/>
                </a:lnTo>
                <a:lnTo>
                  <a:pt x="505" y="3631"/>
                </a:lnTo>
                <a:lnTo>
                  <a:pt x="514" y="3667"/>
                </a:lnTo>
                <a:lnTo>
                  <a:pt x="526" y="3706"/>
                </a:lnTo>
                <a:lnTo>
                  <a:pt x="526" y="3706"/>
                </a:lnTo>
                <a:lnTo>
                  <a:pt x="617" y="4071"/>
                </a:lnTo>
                <a:lnTo>
                  <a:pt x="617" y="4071"/>
                </a:lnTo>
                <a:lnTo>
                  <a:pt x="619" y="4076"/>
                </a:lnTo>
                <a:lnTo>
                  <a:pt x="619" y="4082"/>
                </a:lnTo>
                <a:lnTo>
                  <a:pt x="618" y="4089"/>
                </a:lnTo>
                <a:lnTo>
                  <a:pt x="616" y="4095"/>
                </a:lnTo>
                <a:lnTo>
                  <a:pt x="613" y="4108"/>
                </a:lnTo>
                <a:lnTo>
                  <a:pt x="612" y="4114"/>
                </a:lnTo>
                <a:lnTo>
                  <a:pt x="612" y="4120"/>
                </a:lnTo>
                <a:lnTo>
                  <a:pt x="612" y="4120"/>
                </a:lnTo>
                <a:lnTo>
                  <a:pt x="613" y="4127"/>
                </a:lnTo>
                <a:lnTo>
                  <a:pt x="614" y="4135"/>
                </a:lnTo>
                <a:lnTo>
                  <a:pt x="620" y="4150"/>
                </a:lnTo>
                <a:lnTo>
                  <a:pt x="627" y="4164"/>
                </a:lnTo>
                <a:lnTo>
                  <a:pt x="634" y="4174"/>
                </a:lnTo>
                <a:lnTo>
                  <a:pt x="634" y="4174"/>
                </a:lnTo>
                <a:lnTo>
                  <a:pt x="626" y="4185"/>
                </a:lnTo>
                <a:lnTo>
                  <a:pt x="618" y="4196"/>
                </a:lnTo>
                <a:lnTo>
                  <a:pt x="611" y="4209"/>
                </a:lnTo>
                <a:lnTo>
                  <a:pt x="605" y="4222"/>
                </a:lnTo>
                <a:lnTo>
                  <a:pt x="605" y="4222"/>
                </a:lnTo>
                <a:lnTo>
                  <a:pt x="593" y="4234"/>
                </a:lnTo>
                <a:lnTo>
                  <a:pt x="580" y="4249"/>
                </a:lnTo>
                <a:lnTo>
                  <a:pt x="572" y="4257"/>
                </a:lnTo>
                <a:lnTo>
                  <a:pt x="563" y="4262"/>
                </a:lnTo>
                <a:lnTo>
                  <a:pt x="555" y="4265"/>
                </a:lnTo>
                <a:lnTo>
                  <a:pt x="551" y="4265"/>
                </a:lnTo>
                <a:lnTo>
                  <a:pt x="546" y="4265"/>
                </a:lnTo>
                <a:lnTo>
                  <a:pt x="546" y="4265"/>
                </a:lnTo>
                <a:lnTo>
                  <a:pt x="538" y="4265"/>
                </a:lnTo>
                <a:lnTo>
                  <a:pt x="530" y="4267"/>
                </a:lnTo>
                <a:lnTo>
                  <a:pt x="523" y="4271"/>
                </a:lnTo>
                <a:lnTo>
                  <a:pt x="515" y="4276"/>
                </a:lnTo>
                <a:lnTo>
                  <a:pt x="510" y="4281"/>
                </a:lnTo>
                <a:lnTo>
                  <a:pt x="506" y="4288"/>
                </a:lnTo>
                <a:lnTo>
                  <a:pt x="502" y="4294"/>
                </a:lnTo>
                <a:lnTo>
                  <a:pt x="502" y="4301"/>
                </a:lnTo>
                <a:lnTo>
                  <a:pt x="502" y="4301"/>
                </a:lnTo>
                <a:lnTo>
                  <a:pt x="502" y="4305"/>
                </a:lnTo>
                <a:lnTo>
                  <a:pt x="505" y="4309"/>
                </a:lnTo>
                <a:lnTo>
                  <a:pt x="507" y="4311"/>
                </a:lnTo>
                <a:lnTo>
                  <a:pt x="510" y="4314"/>
                </a:lnTo>
                <a:lnTo>
                  <a:pt x="516" y="4315"/>
                </a:lnTo>
                <a:lnTo>
                  <a:pt x="522" y="4315"/>
                </a:lnTo>
                <a:lnTo>
                  <a:pt x="522" y="4315"/>
                </a:lnTo>
                <a:lnTo>
                  <a:pt x="526" y="4312"/>
                </a:lnTo>
                <a:lnTo>
                  <a:pt x="528" y="4311"/>
                </a:lnTo>
                <a:lnTo>
                  <a:pt x="530" y="4311"/>
                </a:lnTo>
                <a:lnTo>
                  <a:pt x="530" y="4311"/>
                </a:lnTo>
                <a:lnTo>
                  <a:pt x="535" y="4311"/>
                </a:lnTo>
                <a:lnTo>
                  <a:pt x="539" y="4314"/>
                </a:lnTo>
                <a:lnTo>
                  <a:pt x="543" y="4315"/>
                </a:lnTo>
                <a:lnTo>
                  <a:pt x="547" y="4316"/>
                </a:lnTo>
                <a:lnTo>
                  <a:pt x="547" y="4316"/>
                </a:lnTo>
                <a:lnTo>
                  <a:pt x="559" y="4316"/>
                </a:lnTo>
                <a:lnTo>
                  <a:pt x="570" y="4315"/>
                </a:lnTo>
                <a:lnTo>
                  <a:pt x="578" y="4312"/>
                </a:lnTo>
                <a:lnTo>
                  <a:pt x="585" y="4312"/>
                </a:lnTo>
                <a:lnTo>
                  <a:pt x="585" y="4312"/>
                </a:lnTo>
                <a:lnTo>
                  <a:pt x="590" y="4314"/>
                </a:lnTo>
                <a:lnTo>
                  <a:pt x="595" y="4316"/>
                </a:lnTo>
                <a:lnTo>
                  <a:pt x="601" y="4317"/>
                </a:lnTo>
                <a:lnTo>
                  <a:pt x="611" y="4318"/>
                </a:lnTo>
                <a:lnTo>
                  <a:pt x="611" y="4318"/>
                </a:lnTo>
                <a:lnTo>
                  <a:pt x="622" y="4317"/>
                </a:lnTo>
                <a:lnTo>
                  <a:pt x="629" y="4316"/>
                </a:lnTo>
                <a:lnTo>
                  <a:pt x="633" y="4315"/>
                </a:lnTo>
                <a:lnTo>
                  <a:pt x="638" y="4315"/>
                </a:lnTo>
                <a:lnTo>
                  <a:pt x="638" y="4315"/>
                </a:lnTo>
                <a:lnTo>
                  <a:pt x="645" y="4315"/>
                </a:lnTo>
                <a:lnTo>
                  <a:pt x="648" y="4316"/>
                </a:lnTo>
                <a:lnTo>
                  <a:pt x="652" y="4317"/>
                </a:lnTo>
                <a:lnTo>
                  <a:pt x="660" y="4319"/>
                </a:lnTo>
                <a:lnTo>
                  <a:pt x="660" y="4319"/>
                </a:lnTo>
                <a:lnTo>
                  <a:pt x="667" y="4318"/>
                </a:lnTo>
                <a:lnTo>
                  <a:pt x="674" y="4317"/>
                </a:lnTo>
                <a:lnTo>
                  <a:pt x="678" y="4315"/>
                </a:lnTo>
                <a:lnTo>
                  <a:pt x="681" y="4312"/>
                </a:lnTo>
                <a:lnTo>
                  <a:pt x="681" y="4312"/>
                </a:lnTo>
                <a:lnTo>
                  <a:pt x="688" y="4310"/>
                </a:lnTo>
                <a:lnTo>
                  <a:pt x="693" y="4309"/>
                </a:lnTo>
                <a:lnTo>
                  <a:pt x="698" y="4309"/>
                </a:lnTo>
                <a:lnTo>
                  <a:pt x="702" y="4310"/>
                </a:lnTo>
                <a:lnTo>
                  <a:pt x="702" y="4310"/>
                </a:lnTo>
                <a:lnTo>
                  <a:pt x="709" y="4316"/>
                </a:lnTo>
                <a:lnTo>
                  <a:pt x="715" y="4319"/>
                </a:lnTo>
                <a:lnTo>
                  <a:pt x="721" y="4320"/>
                </a:lnTo>
                <a:lnTo>
                  <a:pt x="732" y="4320"/>
                </a:lnTo>
                <a:lnTo>
                  <a:pt x="732" y="4320"/>
                </a:lnTo>
                <a:lnTo>
                  <a:pt x="741" y="4320"/>
                </a:lnTo>
                <a:lnTo>
                  <a:pt x="751" y="4319"/>
                </a:lnTo>
                <a:lnTo>
                  <a:pt x="755" y="4318"/>
                </a:lnTo>
                <a:lnTo>
                  <a:pt x="759" y="4317"/>
                </a:lnTo>
                <a:lnTo>
                  <a:pt x="762" y="4314"/>
                </a:lnTo>
                <a:lnTo>
                  <a:pt x="765" y="4310"/>
                </a:lnTo>
                <a:lnTo>
                  <a:pt x="765" y="4310"/>
                </a:lnTo>
                <a:lnTo>
                  <a:pt x="767" y="4302"/>
                </a:lnTo>
                <a:lnTo>
                  <a:pt x="768" y="4293"/>
                </a:lnTo>
                <a:lnTo>
                  <a:pt x="768" y="4293"/>
                </a:lnTo>
                <a:lnTo>
                  <a:pt x="768" y="4302"/>
                </a:lnTo>
                <a:lnTo>
                  <a:pt x="771" y="4310"/>
                </a:lnTo>
                <a:lnTo>
                  <a:pt x="771" y="4310"/>
                </a:lnTo>
                <a:lnTo>
                  <a:pt x="774" y="4314"/>
                </a:lnTo>
                <a:lnTo>
                  <a:pt x="777" y="4317"/>
                </a:lnTo>
                <a:lnTo>
                  <a:pt x="780" y="4318"/>
                </a:lnTo>
                <a:lnTo>
                  <a:pt x="784" y="4319"/>
                </a:lnTo>
                <a:lnTo>
                  <a:pt x="794" y="4320"/>
                </a:lnTo>
                <a:lnTo>
                  <a:pt x="805" y="4320"/>
                </a:lnTo>
                <a:lnTo>
                  <a:pt x="805" y="4320"/>
                </a:lnTo>
                <a:lnTo>
                  <a:pt x="814" y="4320"/>
                </a:lnTo>
                <a:lnTo>
                  <a:pt x="821" y="4319"/>
                </a:lnTo>
                <a:lnTo>
                  <a:pt x="826" y="4316"/>
                </a:lnTo>
                <a:lnTo>
                  <a:pt x="834" y="4310"/>
                </a:lnTo>
                <a:lnTo>
                  <a:pt x="834" y="4310"/>
                </a:lnTo>
                <a:lnTo>
                  <a:pt x="837" y="4309"/>
                </a:lnTo>
                <a:lnTo>
                  <a:pt x="842" y="4309"/>
                </a:lnTo>
                <a:lnTo>
                  <a:pt x="847" y="4310"/>
                </a:lnTo>
                <a:lnTo>
                  <a:pt x="854" y="4312"/>
                </a:lnTo>
                <a:lnTo>
                  <a:pt x="854" y="4312"/>
                </a:lnTo>
                <a:lnTo>
                  <a:pt x="857" y="4315"/>
                </a:lnTo>
                <a:lnTo>
                  <a:pt x="861" y="4317"/>
                </a:lnTo>
                <a:lnTo>
                  <a:pt x="868" y="4318"/>
                </a:lnTo>
                <a:lnTo>
                  <a:pt x="875" y="4319"/>
                </a:lnTo>
                <a:lnTo>
                  <a:pt x="875" y="4319"/>
                </a:lnTo>
                <a:lnTo>
                  <a:pt x="883" y="4317"/>
                </a:lnTo>
                <a:lnTo>
                  <a:pt x="887" y="4316"/>
                </a:lnTo>
                <a:lnTo>
                  <a:pt x="890" y="4315"/>
                </a:lnTo>
                <a:lnTo>
                  <a:pt x="897" y="4315"/>
                </a:lnTo>
                <a:lnTo>
                  <a:pt x="897" y="4315"/>
                </a:lnTo>
                <a:lnTo>
                  <a:pt x="902" y="4315"/>
                </a:lnTo>
                <a:lnTo>
                  <a:pt x="906" y="4316"/>
                </a:lnTo>
                <a:lnTo>
                  <a:pt x="913" y="4317"/>
                </a:lnTo>
                <a:lnTo>
                  <a:pt x="926" y="4318"/>
                </a:lnTo>
                <a:lnTo>
                  <a:pt x="926" y="4318"/>
                </a:lnTo>
                <a:lnTo>
                  <a:pt x="934" y="4317"/>
                </a:lnTo>
                <a:lnTo>
                  <a:pt x="941" y="4316"/>
                </a:lnTo>
                <a:lnTo>
                  <a:pt x="945" y="4314"/>
                </a:lnTo>
                <a:lnTo>
                  <a:pt x="950" y="4312"/>
                </a:lnTo>
                <a:lnTo>
                  <a:pt x="950" y="4312"/>
                </a:lnTo>
                <a:lnTo>
                  <a:pt x="957" y="4312"/>
                </a:lnTo>
                <a:lnTo>
                  <a:pt x="966" y="4315"/>
                </a:lnTo>
                <a:lnTo>
                  <a:pt x="976" y="4316"/>
                </a:lnTo>
                <a:lnTo>
                  <a:pt x="988" y="4316"/>
                </a:lnTo>
                <a:lnTo>
                  <a:pt x="988" y="4316"/>
                </a:lnTo>
                <a:lnTo>
                  <a:pt x="992" y="4315"/>
                </a:lnTo>
                <a:lnTo>
                  <a:pt x="996" y="4314"/>
                </a:lnTo>
                <a:lnTo>
                  <a:pt x="1002" y="4311"/>
                </a:lnTo>
                <a:lnTo>
                  <a:pt x="1005" y="4311"/>
                </a:lnTo>
                <a:lnTo>
                  <a:pt x="1005" y="4311"/>
                </a:lnTo>
                <a:lnTo>
                  <a:pt x="1007" y="4311"/>
                </a:lnTo>
                <a:lnTo>
                  <a:pt x="1009" y="4312"/>
                </a:lnTo>
                <a:lnTo>
                  <a:pt x="1014" y="4315"/>
                </a:lnTo>
                <a:lnTo>
                  <a:pt x="1014" y="4315"/>
                </a:lnTo>
                <a:lnTo>
                  <a:pt x="1019" y="4315"/>
                </a:lnTo>
                <a:lnTo>
                  <a:pt x="1026" y="4314"/>
                </a:lnTo>
                <a:lnTo>
                  <a:pt x="1029" y="4311"/>
                </a:lnTo>
                <a:lnTo>
                  <a:pt x="1032" y="4309"/>
                </a:lnTo>
                <a:lnTo>
                  <a:pt x="1033" y="4305"/>
                </a:lnTo>
                <a:lnTo>
                  <a:pt x="1034" y="4301"/>
                </a:lnTo>
                <a:lnTo>
                  <a:pt x="1034" y="4301"/>
                </a:lnTo>
                <a:lnTo>
                  <a:pt x="1033" y="4294"/>
                </a:lnTo>
                <a:lnTo>
                  <a:pt x="1030" y="4288"/>
                </a:lnTo>
                <a:lnTo>
                  <a:pt x="1025" y="4281"/>
                </a:lnTo>
                <a:lnTo>
                  <a:pt x="1020" y="4276"/>
                </a:lnTo>
                <a:lnTo>
                  <a:pt x="1014" y="4271"/>
                </a:lnTo>
                <a:lnTo>
                  <a:pt x="1006" y="4267"/>
                </a:lnTo>
                <a:lnTo>
                  <a:pt x="998" y="4265"/>
                </a:lnTo>
                <a:lnTo>
                  <a:pt x="989" y="4265"/>
                </a:lnTo>
                <a:lnTo>
                  <a:pt x="989" y="4265"/>
                </a:lnTo>
                <a:lnTo>
                  <a:pt x="985" y="4265"/>
                </a:lnTo>
                <a:lnTo>
                  <a:pt x="980" y="4265"/>
                </a:lnTo>
                <a:lnTo>
                  <a:pt x="972" y="4262"/>
                </a:lnTo>
                <a:lnTo>
                  <a:pt x="964" y="4257"/>
                </a:lnTo>
                <a:lnTo>
                  <a:pt x="956" y="4249"/>
                </a:lnTo>
                <a:lnTo>
                  <a:pt x="942" y="4234"/>
                </a:lnTo>
                <a:lnTo>
                  <a:pt x="930" y="4222"/>
                </a:lnTo>
                <a:lnTo>
                  <a:pt x="930" y="4222"/>
                </a:lnTo>
                <a:lnTo>
                  <a:pt x="925" y="4209"/>
                </a:lnTo>
                <a:lnTo>
                  <a:pt x="917" y="4196"/>
                </a:lnTo>
                <a:lnTo>
                  <a:pt x="910" y="4185"/>
                </a:lnTo>
                <a:lnTo>
                  <a:pt x="902" y="4174"/>
                </a:lnTo>
                <a:lnTo>
                  <a:pt x="902" y="4174"/>
                </a:lnTo>
                <a:lnTo>
                  <a:pt x="909" y="4164"/>
                </a:lnTo>
                <a:lnTo>
                  <a:pt x="915" y="4150"/>
                </a:lnTo>
                <a:lnTo>
                  <a:pt x="921" y="4135"/>
                </a:lnTo>
                <a:lnTo>
                  <a:pt x="924" y="4127"/>
                </a:lnTo>
                <a:lnTo>
                  <a:pt x="924" y="4120"/>
                </a:lnTo>
                <a:lnTo>
                  <a:pt x="924" y="4120"/>
                </a:lnTo>
                <a:lnTo>
                  <a:pt x="925" y="4114"/>
                </a:lnTo>
                <a:lnTo>
                  <a:pt x="922" y="4108"/>
                </a:lnTo>
                <a:lnTo>
                  <a:pt x="919" y="4095"/>
                </a:lnTo>
                <a:lnTo>
                  <a:pt x="917" y="4089"/>
                </a:lnTo>
                <a:lnTo>
                  <a:pt x="916" y="4082"/>
                </a:lnTo>
                <a:lnTo>
                  <a:pt x="916" y="4076"/>
                </a:lnTo>
                <a:lnTo>
                  <a:pt x="918" y="4071"/>
                </a:lnTo>
                <a:lnTo>
                  <a:pt x="918" y="4071"/>
                </a:lnTo>
                <a:lnTo>
                  <a:pt x="1009" y="3706"/>
                </a:lnTo>
                <a:lnTo>
                  <a:pt x="1009" y="3706"/>
                </a:lnTo>
                <a:lnTo>
                  <a:pt x="1021" y="3667"/>
                </a:lnTo>
                <a:lnTo>
                  <a:pt x="1031" y="3631"/>
                </a:lnTo>
                <a:lnTo>
                  <a:pt x="1038" y="3594"/>
                </a:lnTo>
                <a:lnTo>
                  <a:pt x="1044" y="3558"/>
                </a:lnTo>
                <a:lnTo>
                  <a:pt x="1047" y="3523"/>
                </a:lnTo>
                <a:lnTo>
                  <a:pt x="1047" y="3486"/>
                </a:lnTo>
                <a:lnTo>
                  <a:pt x="1046" y="3450"/>
                </a:lnTo>
                <a:lnTo>
                  <a:pt x="1041" y="3412"/>
                </a:lnTo>
                <a:lnTo>
                  <a:pt x="1041" y="3412"/>
                </a:lnTo>
                <a:lnTo>
                  <a:pt x="1033" y="3381"/>
                </a:lnTo>
                <a:lnTo>
                  <a:pt x="1026" y="3353"/>
                </a:lnTo>
                <a:lnTo>
                  <a:pt x="1022" y="3328"/>
                </a:lnTo>
                <a:lnTo>
                  <a:pt x="1020" y="3304"/>
                </a:lnTo>
                <a:lnTo>
                  <a:pt x="1020" y="3285"/>
                </a:lnTo>
                <a:lnTo>
                  <a:pt x="1021" y="3267"/>
                </a:lnTo>
                <a:lnTo>
                  <a:pt x="1023" y="3252"/>
                </a:lnTo>
                <a:lnTo>
                  <a:pt x="1028" y="3240"/>
                </a:lnTo>
                <a:lnTo>
                  <a:pt x="1028" y="3240"/>
                </a:lnTo>
                <a:lnTo>
                  <a:pt x="1028" y="3199"/>
                </a:lnTo>
                <a:lnTo>
                  <a:pt x="1030" y="3165"/>
                </a:lnTo>
                <a:lnTo>
                  <a:pt x="1032" y="3135"/>
                </a:lnTo>
                <a:lnTo>
                  <a:pt x="1034" y="3108"/>
                </a:lnTo>
                <a:lnTo>
                  <a:pt x="1038" y="3084"/>
                </a:lnTo>
                <a:lnTo>
                  <a:pt x="1041" y="3063"/>
                </a:lnTo>
                <a:lnTo>
                  <a:pt x="1047" y="3043"/>
                </a:lnTo>
                <a:lnTo>
                  <a:pt x="1051" y="3023"/>
                </a:lnTo>
                <a:lnTo>
                  <a:pt x="1062" y="2985"/>
                </a:lnTo>
                <a:lnTo>
                  <a:pt x="1074" y="2940"/>
                </a:lnTo>
                <a:lnTo>
                  <a:pt x="1080" y="2913"/>
                </a:lnTo>
                <a:lnTo>
                  <a:pt x="1085" y="2883"/>
                </a:lnTo>
                <a:lnTo>
                  <a:pt x="1091" y="2847"/>
                </a:lnTo>
                <a:lnTo>
                  <a:pt x="1097" y="2808"/>
                </a:lnTo>
                <a:lnTo>
                  <a:pt x="1097" y="2808"/>
                </a:lnTo>
                <a:lnTo>
                  <a:pt x="1106" y="2781"/>
                </a:lnTo>
                <a:lnTo>
                  <a:pt x="1115" y="2750"/>
                </a:lnTo>
                <a:lnTo>
                  <a:pt x="1124" y="2715"/>
                </a:lnTo>
                <a:lnTo>
                  <a:pt x="1133" y="2676"/>
                </a:lnTo>
                <a:lnTo>
                  <a:pt x="1141" y="2635"/>
                </a:lnTo>
                <a:lnTo>
                  <a:pt x="1149" y="2591"/>
                </a:lnTo>
                <a:lnTo>
                  <a:pt x="1156" y="2547"/>
                </a:lnTo>
                <a:lnTo>
                  <a:pt x="1163" y="2502"/>
                </a:lnTo>
                <a:lnTo>
                  <a:pt x="1168" y="2457"/>
                </a:lnTo>
                <a:lnTo>
                  <a:pt x="1173" y="2412"/>
                </a:lnTo>
                <a:lnTo>
                  <a:pt x="1176" y="2368"/>
                </a:lnTo>
                <a:lnTo>
                  <a:pt x="1180" y="2327"/>
                </a:lnTo>
                <a:lnTo>
                  <a:pt x="1181" y="2287"/>
                </a:lnTo>
                <a:lnTo>
                  <a:pt x="1181" y="2251"/>
                </a:lnTo>
                <a:lnTo>
                  <a:pt x="1179" y="2218"/>
                </a:lnTo>
                <a:lnTo>
                  <a:pt x="1175" y="2189"/>
                </a:lnTo>
                <a:lnTo>
                  <a:pt x="1175" y="2189"/>
                </a:lnTo>
                <a:lnTo>
                  <a:pt x="1176" y="2147"/>
                </a:lnTo>
                <a:lnTo>
                  <a:pt x="1178" y="2102"/>
                </a:lnTo>
                <a:lnTo>
                  <a:pt x="1176" y="2080"/>
                </a:lnTo>
                <a:lnTo>
                  <a:pt x="1175" y="2058"/>
                </a:lnTo>
                <a:lnTo>
                  <a:pt x="1172" y="2036"/>
                </a:lnTo>
                <a:lnTo>
                  <a:pt x="1167" y="2016"/>
                </a:lnTo>
                <a:lnTo>
                  <a:pt x="1167" y="2016"/>
                </a:lnTo>
                <a:lnTo>
                  <a:pt x="1164" y="2006"/>
                </a:lnTo>
                <a:lnTo>
                  <a:pt x="1161" y="1997"/>
                </a:lnTo>
                <a:lnTo>
                  <a:pt x="1158" y="1975"/>
                </a:lnTo>
                <a:lnTo>
                  <a:pt x="1156" y="1954"/>
                </a:lnTo>
                <a:lnTo>
                  <a:pt x="1156" y="1932"/>
                </a:lnTo>
                <a:lnTo>
                  <a:pt x="1154" y="1892"/>
                </a:lnTo>
                <a:lnTo>
                  <a:pt x="1152" y="1874"/>
                </a:lnTo>
                <a:lnTo>
                  <a:pt x="1151" y="1867"/>
                </a:lnTo>
                <a:lnTo>
                  <a:pt x="1149" y="1860"/>
                </a:lnTo>
                <a:lnTo>
                  <a:pt x="1149" y="1860"/>
                </a:lnTo>
                <a:lnTo>
                  <a:pt x="1144" y="1851"/>
                </a:lnTo>
                <a:lnTo>
                  <a:pt x="1139" y="1841"/>
                </a:lnTo>
                <a:lnTo>
                  <a:pt x="1126" y="1821"/>
                </a:lnTo>
                <a:lnTo>
                  <a:pt x="1120" y="1810"/>
                </a:lnTo>
                <a:lnTo>
                  <a:pt x="1115" y="1799"/>
                </a:lnTo>
                <a:lnTo>
                  <a:pt x="1114" y="1793"/>
                </a:lnTo>
                <a:lnTo>
                  <a:pt x="1113" y="1787"/>
                </a:lnTo>
                <a:lnTo>
                  <a:pt x="1113" y="1780"/>
                </a:lnTo>
                <a:lnTo>
                  <a:pt x="1114" y="1774"/>
                </a:lnTo>
                <a:lnTo>
                  <a:pt x="1114" y="1774"/>
                </a:lnTo>
                <a:lnTo>
                  <a:pt x="1114" y="1704"/>
                </a:lnTo>
                <a:lnTo>
                  <a:pt x="1114" y="1704"/>
                </a:lnTo>
                <a:lnTo>
                  <a:pt x="1106" y="1669"/>
                </a:lnTo>
                <a:lnTo>
                  <a:pt x="1106" y="1669"/>
                </a:lnTo>
                <a:lnTo>
                  <a:pt x="1097" y="1591"/>
                </a:lnTo>
                <a:lnTo>
                  <a:pt x="1097" y="1591"/>
                </a:lnTo>
                <a:lnTo>
                  <a:pt x="1096" y="1583"/>
                </a:lnTo>
                <a:lnTo>
                  <a:pt x="1095" y="1574"/>
                </a:lnTo>
                <a:lnTo>
                  <a:pt x="1093" y="1557"/>
                </a:lnTo>
                <a:lnTo>
                  <a:pt x="1092" y="1550"/>
                </a:lnTo>
                <a:lnTo>
                  <a:pt x="1092" y="1540"/>
                </a:lnTo>
                <a:lnTo>
                  <a:pt x="1094" y="1531"/>
                </a:lnTo>
                <a:lnTo>
                  <a:pt x="1097" y="1522"/>
                </a:lnTo>
                <a:lnTo>
                  <a:pt x="1097" y="1522"/>
                </a:lnTo>
                <a:lnTo>
                  <a:pt x="1099" y="1503"/>
                </a:lnTo>
                <a:lnTo>
                  <a:pt x="1104" y="1483"/>
                </a:lnTo>
                <a:lnTo>
                  <a:pt x="1108" y="1465"/>
                </a:lnTo>
                <a:lnTo>
                  <a:pt x="1113" y="1446"/>
                </a:lnTo>
                <a:lnTo>
                  <a:pt x="1125" y="1408"/>
                </a:lnTo>
                <a:lnTo>
                  <a:pt x="1138" y="1371"/>
                </a:lnTo>
                <a:lnTo>
                  <a:pt x="1151" y="1334"/>
                </a:lnTo>
                <a:lnTo>
                  <a:pt x="1163" y="1299"/>
                </a:lnTo>
                <a:lnTo>
                  <a:pt x="1168" y="1282"/>
                </a:lnTo>
                <a:lnTo>
                  <a:pt x="1172" y="1265"/>
                </a:lnTo>
                <a:lnTo>
                  <a:pt x="1175" y="1247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78" y="1231"/>
                </a:lnTo>
                <a:lnTo>
                  <a:pt x="1180" y="1246"/>
                </a:lnTo>
                <a:lnTo>
                  <a:pt x="1183" y="1262"/>
                </a:lnTo>
                <a:lnTo>
                  <a:pt x="1190" y="1294"/>
                </a:lnTo>
                <a:lnTo>
                  <a:pt x="1199" y="1326"/>
                </a:lnTo>
                <a:lnTo>
                  <a:pt x="1209" y="1357"/>
                </a:lnTo>
                <a:lnTo>
                  <a:pt x="1226" y="1410"/>
                </a:lnTo>
                <a:lnTo>
                  <a:pt x="1232" y="1431"/>
                </a:lnTo>
                <a:lnTo>
                  <a:pt x="1235" y="1446"/>
                </a:lnTo>
                <a:lnTo>
                  <a:pt x="1235" y="1446"/>
                </a:lnTo>
                <a:lnTo>
                  <a:pt x="1253" y="1540"/>
                </a:lnTo>
                <a:lnTo>
                  <a:pt x="1253" y="1540"/>
                </a:lnTo>
                <a:lnTo>
                  <a:pt x="1268" y="1600"/>
                </a:lnTo>
                <a:lnTo>
                  <a:pt x="1274" y="1669"/>
                </a:lnTo>
                <a:lnTo>
                  <a:pt x="1272" y="1739"/>
                </a:lnTo>
                <a:lnTo>
                  <a:pt x="1268" y="1792"/>
                </a:lnTo>
                <a:lnTo>
                  <a:pt x="1275" y="1869"/>
                </a:lnTo>
                <a:lnTo>
                  <a:pt x="1288" y="1912"/>
                </a:lnTo>
                <a:lnTo>
                  <a:pt x="1300" y="1955"/>
                </a:lnTo>
                <a:lnTo>
                  <a:pt x="1312" y="1979"/>
                </a:lnTo>
                <a:lnTo>
                  <a:pt x="1323" y="2013"/>
                </a:lnTo>
                <a:lnTo>
                  <a:pt x="1335" y="2047"/>
                </a:lnTo>
                <a:lnTo>
                  <a:pt x="1347" y="2080"/>
                </a:lnTo>
                <a:lnTo>
                  <a:pt x="1359" y="2114"/>
                </a:lnTo>
                <a:lnTo>
                  <a:pt x="1359" y="2114"/>
                </a:lnTo>
                <a:lnTo>
                  <a:pt x="1360" y="2121"/>
                </a:lnTo>
                <a:lnTo>
                  <a:pt x="1364" y="2139"/>
                </a:lnTo>
                <a:lnTo>
                  <a:pt x="1364" y="2139"/>
                </a:lnTo>
                <a:lnTo>
                  <a:pt x="1365" y="2154"/>
                </a:lnTo>
                <a:lnTo>
                  <a:pt x="1365" y="2169"/>
                </a:lnTo>
                <a:lnTo>
                  <a:pt x="1364" y="2185"/>
                </a:lnTo>
                <a:lnTo>
                  <a:pt x="1362" y="2201"/>
                </a:lnTo>
                <a:lnTo>
                  <a:pt x="1359" y="2216"/>
                </a:lnTo>
                <a:lnTo>
                  <a:pt x="1353" y="2230"/>
                </a:lnTo>
                <a:lnTo>
                  <a:pt x="1347" y="2243"/>
                </a:lnTo>
                <a:lnTo>
                  <a:pt x="1343" y="2248"/>
                </a:lnTo>
                <a:lnTo>
                  <a:pt x="1338" y="2253"/>
                </a:lnTo>
                <a:lnTo>
                  <a:pt x="1338" y="2253"/>
                </a:lnTo>
                <a:lnTo>
                  <a:pt x="1330" y="2262"/>
                </a:lnTo>
                <a:lnTo>
                  <a:pt x="1322" y="2272"/>
                </a:lnTo>
                <a:lnTo>
                  <a:pt x="1317" y="2284"/>
                </a:lnTo>
                <a:lnTo>
                  <a:pt x="1313" y="2296"/>
                </a:lnTo>
                <a:lnTo>
                  <a:pt x="1308" y="2308"/>
                </a:lnTo>
                <a:lnTo>
                  <a:pt x="1305" y="2322"/>
                </a:lnTo>
                <a:lnTo>
                  <a:pt x="1303" y="2336"/>
                </a:lnTo>
                <a:lnTo>
                  <a:pt x="1302" y="2350"/>
                </a:lnTo>
                <a:lnTo>
                  <a:pt x="1300" y="2380"/>
                </a:lnTo>
                <a:lnTo>
                  <a:pt x="1299" y="2411"/>
                </a:lnTo>
                <a:lnTo>
                  <a:pt x="1299" y="2442"/>
                </a:lnTo>
                <a:lnTo>
                  <a:pt x="1297" y="2472"/>
                </a:lnTo>
                <a:lnTo>
                  <a:pt x="1297" y="2472"/>
                </a:lnTo>
                <a:lnTo>
                  <a:pt x="1293" y="2495"/>
                </a:lnTo>
                <a:lnTo>
                  <a:pt x="1291" y="2510"/>
                </a:lnTo>
                <a:lnTo>
                  <a:pt x="1290" y="2527"/>
                </a:lnTo>
                <a:lnTo>
                  <a:pt x="1290" y="2542"/>
                </a:lnTo>
                <a:lnTo>
                  <a:pt x="1291" y="2550"/>
                </a:lnTo>
                <a:lnTo>
                  <a:pt x="1293" y="2556"/>
                </a:lnTo>
                <a:lnTo>
                  <a:pt x="1295" y="2561"/>
                </a:lnTo>
                <a:lnTo>
                  <a:pt x="1299" y="2566"/>
                </a:lnTo>
                <a:lnTo>
                  <a:pt x="1302" y="2568"/>
                </a:lnTo>
                <a:lnTo>
                  <a:pt x="1307" y="2570"/>
                </a:lnTo>
                <a:lnTo>
                  <a:pt x="1307" y="2570"/>
                </a:lnTo>
                <a:lnTo>
                  <a:pt x="1314" y="2570"/>
                </a:lnTo>
                <a:lnTo>
                  <a:pt x="1319" y="2570"/>
                </a:lnTo>
                <a:lnTo>
                  <a:pt x="1324" y="2569"/>
                </a:lnTo>
                <a:lnTo>
                  <a:pt x="1329" y="2567"/>
                </a:lnTo>
                <a:lnTo>
                  <a:pt x="1333" y="2563"/>
                </a:lnTo>
                <a:lnTo>
                  <a:pt x="1337" y="2560"/>
                </a:lnTo>
                <a:lnTo>
                  <a:pt x="1340" y="2556"/>
                </a:lnTo>
                <a:lnTo>
                  <a:pt x="1344" y="2552"/>
                </a:lnTo>
                <a:lnTo>
                  <a:pt x="1349" y="2541"/>
                </a:lnTo>
                <a:lnTo>
                  <a:pt x="1352" y="2528"/>
                </a:lnTo>
                <a:lnTo>
                  <a:pt x="1355" y="2515"/>
                </a:lnTo>
                <a:lnTo>
                  <a:pt x="1358" y="2500"/>
                </a:lnTo>
                <a:lnTo>
                  <a:pt x="1361" y="2470"/>
                </a:lnTo>
                <a:lnTo>
                  <a:pt x="1363" y="2440"/>
                </a:lnTo>
                <a:lnTo>
                  <a:pt x="1364" y="2427"/>
                </a:lnTo>
                <a:lnTo>
                  <a:pt x="1366" y="2416"/>
                </a:lnTo>
                <a:lnTo>
                  <a:pt x="1368" y="2406"/>
                </a:lnTo>
                <a:lnTo>
                  <a:pt x="1372" y="2398"/>
                </a:lnTo>
                <a:lnTo>
                  <a:pt x="1372" y="2398"/>
                </a:lnTo>
                <a:lnTo>
                  <a:pt x="1373" y="2407"/>
                </a:lnTo>
                <a:lnTo>
                  <a:pt x="1375" y="2415"/>
                </a:lnTo>
                <a:lnTo>
                  <a:pt x="1377" y="2420"/>
                </a:lnTo>
                <a:lnTo>
                  <a:pt x="1380" y="2424"/>
                </a:lnTo>
                <a:lnTo>
                  <a:pt x="1383" y="2427"/>
                </a:lnTo>
                <a:lnTo>
                  <a:pt x="1387" y="2430"/>
                </a:lnTo>
                <a:lnTo>
                  <a:pt x="1393" y="2434"/>
                </a:lnTo>
                <a:lnTo>
                  <a:pt x="1393" y="2434"/>
                </a:lnTo>
                <a:lnTo>
                  <a:pt x="1396" y="2438"/>
                </a:lnTo>
                <a:lnTo>
                  <a:pt x="1399" y="2441"/>
                </a:lnTo>
                <a:lnTo>
                  <a:pt x="1403" y="2446"/>
                </a:lnTo>
                <a:lnTo>
                  <a:pt x="1409" y="2451"/>
                </a:lnTo>
                <a:lnTo>
                  <a:pt x="1409" y="2451"/>
                </a:lnTo>
                <a:lnTo>
                  <a:pt x="1409" y="2461"/>
                </a:lnTo>
                <a:lnTo>
                  <a:pt x="1410" y="2468"/>
                </a:lnTo>
                <a:lnTo>
                  <a:pt x="1411" y="2475"/>
                </a:lnTo>
                <a:lnTo>
                  <a:pt x="1412" y="2480"/>
                </a:lnTo>
                <a:lnTo>
                  <a:pt x="1412" y="2480"/>
                </a:lnTo>
                <a:lnTo>
                  <a:pt x="1411" y="2483"/>
                </a:lnTo>
                <a:lnTo>
                  <a:pt x="1409" y="2486"/>
                </a:lnTo>
                <a:lnTo>
                  <a:pt x="1406" y="2490"/>
                </a:lnTo>
                <a:lnTo>
                  <a:pt x="1403" y="2493"/>
                </a:lnTo>
                <a:lnTo>
                  <a:pt x="1393" y="2498"/>
                </a:lnTo>
                <a:lnTo>
                  <a:pt x="1382" y="2505"/>
                </a:lnTo>
                <a:lnTo>
                  <a:pt x="1372" y="2511"/>
                </a:lnTo>
                <a:lnTo>
                  <a:pt x="1366" y="2514"/>
                </a:lnTo>
                <a:lnTo>
                  <a:pt x="1363" y="2518"/>
                </a:lnTo>
                <a:lnTo>
                  <a:pt x="1360" y="2523"/>
                </a:lnTo>
                <a:lnTo>
                  <a:pt x="1358" y="2528"/>
                </a:lnTo>
                <a:lnTo>
                  <a:pt x="1357" y="2533"/>
                </a:lnTo>
                <a:lnTo>
                  <a:pt x="1357" y="2539"/>
                </a:lnTo>
                <a:lnTo>
                  <a:pt x="1357" y="2539"/>
                </a:lnTo>
                <a:lnTo>
                  <a:pt x="1359" y="2543"/>
                </a:lnTo>
                <a:lnTo>
                  <a:pt x="1361" y="2547"/>
                </a:lnTo>
                <a:lnTo>
                  <a:pt x="1365" y="2551"/>
                </a:lnTo>
                <a:lnTo>
                  <a:pt x="1372" y="2554"/>
                </a:lnTo>
                <a:lnTo>
                  <a:pt x="1372" y="2554"/>
                </a:lnTo>
                <a:lnTo>
                  <a:pt x="1358" y="2559"/>
                </a:lnTo>
                <a:lnTo>
                  <a:pt x="1347" y="2562"/>
                </a:lnTo>
                <a:lnTo>
                  <a:pt x="1337" y="2567"/>
                </a:lnTo>
                <a:lnTo>
                  <a:pt x="1333" y="2570"/>
                </a:lnTo>
                <a:lnTo>
                  <a:pt x="1329" y="2574"/>
                </a:lnTo>
                <a:lnTo>
                  <a:pt x="1329" y="2574"/>
                </a:lnTo>
                <a:lnTo>
                  <a:pt x="1322" y="2580"/>
                </a:lnTo>
                <a:lnTo>
                  <a:pt x="1319" y="2585"/>
                </a:lnTo>
                <a:lnTo>
                  <a:pt x="1318" y="2590"/>
                </a:lnTo>
                <a:lnTo>
                  <a:pt x="1318" y="2595"/>
                </a:lnTo>
                <a:lnTo>
                  <a:pt x="1319" y="2601"/>
                </a:lnTo>
                <a:lnTo>
                  <a:pt x="1319" y="2602"/>
                </a:lnTo>
                <a:lnTo>
                  <a:pt x="1319" y="2603"/>
                </a:lnTo>
                <a:lnTo>
                  <a:pt x="1319" y="2603"/>
                </a:lnTo>
                <a:lnTo>
                  <a:pt x="1314" y="2607"/>
                </a:lnTo>
                <a:lnTo>
                  <a:pt x="1309" y="2614"/>
                </a:lnTo>
                <a:lnTo>
                  <a:pt x="1307" y="2619"/>
                </a:lnTo>
                <a:lnTo>
                  <a:pt x="1306" y="2626"/>
                </a:lnTo>
                <a:lnTo>
                  <a:pt x="1306" y="2632"/>
                </a:lnTo>
                <a:lnTo>
                  <a:pt x="1308" y="2637"/>
                </a:lnTo>
                <a:lnTo>
                  <a:pt x="1310" y="2641"/>
                </a:lnTo>
                <a:lnTo>
                  <a:pt x="1314" y="2644"/>
                </a:lnTo>
                <a:lnTo>
                  <a:pt x="1314" y="2644"/>
                </a:lnTo>
                <a:lnTo>
                  <a:pt x="1317" y="2644"/>
                </a:lnTo>
                <a:lnTo>
                  <a:pt x="1321" y="2644"/>
                </a:lnTo>
                <a:lnTo>
                  <a:pt x="1329" y="2643"/>
                </a:lnTo>
                <a:lnTo>
                  <a:pt x="1337" y="2642"/>
                </a:lnTo>
                <a:lnTo>
                  <a:pt x="1345" y="2641"/>
                </a:lnTo>
                <a:lnTo>
                  <a:pt x="1345" y="2641"/>
                </a:lnTo>
                <a:lnTo>
                  <a:pt x="1342" y="2646"/>
                </a:lnTo>
                <a:lnTo>
                  <a:pt x="1340" y="2650"/>
                </a:lnTo>
                <a:lnTo>
                  <a:pt x="1337" y="2661"/>
                </a:lnTo>
                <a:lnTo>
                  <a:pt x="1337" y="2670"/>
                </a:lnTo>
                <a:lnTo>
                  <a:pt x="1338" y="2674"/>
                </a:lnTo>
                <a:lnTo>
                  <a:pt x="1340" y="2678"/>
                </a:lnTo>
                <a:lnTo>
                  <a:pt x="1343" y="2680"/>
                </a:lnTo>
                <a:lnTo>
                  <a:pt x="1345" y="2682"/>
                </a:lnTo>
                <a:lnTo>
                  <a:pt x="1349" y="2684"/>
                </a:lnTo>
                <a:lnTo>
                  <a:pt x="1352" y="2684"/>
                </a:lnTo>
                <a:lnTo>
                  <a:pt x="1358" y="2681"/>
                </a:lnTo>
                <a:lnTo>
                  <a:pt x="1363" y="2678"/>
                </a:lnTo>
                <a:lnTo>
                  <a:pt x="1368" y="2674"/>
                </a:lnTo>
                <a:lnTo>
                  <a:pt x="1375" y="2667"/>
                </a:lnTo>
                <a:lnTo>
                  <a:pt x="1375" y="2667"/>
                </a:lnTo>
                <a:lnTo>
                  <a:pt x="1379" y="2664"/>
                </a:lnTo>
                <a:lnTo>
                  <a:pt x="1385" y="2660"/>
                </a:lnTo>
                <a:lnTo>
                  <a:pt x="1405" y="2647"/>
                </a:lnTo>
                <a:lnTo>
                  <a:pt x="1418" y="2637"/>
                </a:lnTo>
                <a:lnTo>
                  <a:pt x="1432" y="2627"/>
                </a:lnTo>
                <a:lnTo>
                  <a:pt x="1447" y="2613"/>
                </a:lnTo>
                <a:lnTo>
                  <a:pt x="1463" y="2597"/>
                </a:lnTo>
                <a:lnTo>
                  <a:pt x="1463" y="2597"/>
                </a:lnTo>
                <a:lnTo>
                  <a:pt x="1467" y="2590"/>
                </a:lnTo>
                <a:lnTo>
                  <a:pt x="1472" y="2583"/>
                </a:lnTo>
                <a:lnTo>
                  <a:pt x="1481" y="2567"/>
                </a:lnTo>
                <a:lnTo>
                  <a:pt x="1488" y="2551"/>
                </a:lnTo>
                <a:lnTo>
                  <a:pt x="1493" y="2540"/>
                </a:lnTo>
                <a:lnTo>
                  <a:pt x="1493" y="2540"/>
                </a:lnTo>
                <a:lnTo>
                  <a:pt x="1496" y="2528"/>
                </a:lnTo>
                <a:lnTo>
                  <a:pt x="1498" y="2518"/>
                </a:lnTo>
                <a:lnTo>
                  <a:pt x="1499" y="2509"/>
                </a:lnTo>
                <a:lnTo>
                  <a:pt x="1502" y="2498"/>
                </a:lnTo>
                <a:lnTo>
                  <a:pt x="1502" y="2498"/>
                </a:lnTo>
                <a:lnTo>
                  <a:pt x="1504" y="2493"/>
                </a:lnTo>
                <a:lnTo>
                  <a:pt x="1508" y="2487"/>
                </a:lnTo>
                <a:lnTo>
                  <a:pt x="1514" y="2478"/>
                </a:lnTo>
                <a:lnTo>
                  <a:pt x="1520" y="2468"/>
                </a:lnTo>
                <a:lnTo>
                  <a:pt x="1526" y="2458"/>
                </a:lnTo>
                <a:lnTo>
                  <a:pt x="1526" y="2458"/>
                </a:lnTo>
                <a:lnTo>
                  <a:pt x="1527" y="2451"/>
                </a:lnTo>
                <a:lnTo>
                  <a:pt x="1528" y="2439"/>
                </a:lnTo>
                <a:lnTo>
                  <a:pt x="1527" y="2423"/>
                </a:lnTo>
                <a:lnTo>
                  <a:pt x="1526" y="2403"/>
                </a:lnTo>
                <a:lnTo>
                  <a:pt x="1524" y="2381"/>
                </a:lnTo>
                <a:lnTo>
                  <a:pt x="1520" y="2357"/>
                </a:lnTo>
                <a:lnTo>
                  <a:pt x="1516" y="2332"/>
                </a:lnTo>
                <a:lnTo>
                  <a:pt x="1512" y="2306"/>
                </a:lnTo>
                <a:lnTo>
                  <a:pt x="1512" y="2306"/>
                </a:lnTo>
                <a:close/>
                <a:moveTo>
                  <a:pt x="768" y="2666"/>
                </a:moveTo>
                <a:lnTo>
                  <a:pt x="768" y="2666"/>
                </a:lnTo>
                <a:lnTo>
                  <a:pt x="770" y="2680"/>
                </a:lnTo>
                <a:lnTo>
                  <a:pt x="774" y="2696"/>
                </a:lnTo>
                <a:lnTo>
                  <a:pt x="777" y="2731"/>
                </a:lnTo>
                <a:lnTo>
                  <a:pt x="778" y="2769"/>
                </a:lnTo>
                <a:lnTo>
                  <a:pt x="778" y="2809"/>
                </a:lnTo>
                <a:lnTo>
                  <a:pt x="777" y="2847"/>
                </a:lnTo>
                <a:lnTo>
                  <a:pt x="775" y="2886"/>
                </a:lnTo>
                <a:lnTo>
                  <a:pt x="771" y="2920"/>
                </a:lnTo>
                <a:lnTo>
                  <a:pt x="768" y="2950"/>
                </a:lnTo>
                <a:lnTo>
                  <a:pt x="768" y="2950"/>
                </a:lnTo>
                <a:lnTo>
                  <a:pt x="764" y="2920"/>
                </a:lnTo>
                <a:lnTo>
                  <a:pt x="760" y="2885"/>
                </a:lnTo>
                <a:lnTo>
                  <a:pt x="757" y="2846"/>
                </a:lnTo>
                <a:lnTo>
                  <a:pt x="755" y="2807"/>
                </a:lnTo>
                <a:lnTo>
                  <a:pt x="755" y="2767"/>
                </a:lnTo>
                <a:lnTo>
                  <a:pt x="757" y="2729"/>
                </a:lnTo>
                <a:lnTo>
                  <a:pt x="759" y="2711"/>
                </a:lnTo>
                <a:lnTo>
                  <a:pt x="761" y="2694"/>
                </a:lnTo>
                <a:lnTo>
                  <a:pt x="764" y="2679"/>
                </a:lnTo>
                <a:lnTo>
                  <a:pt x="768" y="2666"/>
                </a:lnTo>
                <a:lnTo>
                  <a:pt x="768" y="2666"/>
                </a:lnTo>
                <a:close/>
                <a:moveTo>
                  <a:pt x="768" y="3219"/>
                </a:moveTo>
                <a:lnTo>
                  <a:pt x="768" y="3219"/>
                </a:lnTo>
                <a:lnTo>
                  <a:pt x="771" y="3235"/>
                </a:lnTo>
                <a:lnTo>
                  <a:pt x="775" y="3260"/>
                </a:lnTo>
                <a:lnTo>
                  <a:pt x="778" y="3291"/>
                </a:lnTo>
                <a:lnTo>
                  <a:pt x="781" y="3324"/>
                </a:lnTo>
                <a:lnTo>
                  <a:pt x="785" y="3390"/>
                </a:lnTo>
                <a:lnTo>
                  <a:pt x="786" y="3432"/>
                </a:lnTo>
                <a:lnTo>
                  <a:pt x="786" y="3432"/>
                </a:lnTo>
                <a:lnTo>
                  <a:pt x="777" y="3487"/>
                </a:lnTo>
                <a:lnTo>
                  <a:pt x="770" y="3518"/>
                </a:lnTo>
                <a:lnTo>
                  <a:pt x="768" y="3543"/>
                </a:lnTo>
                <a:lnTo>
                  <a:pt x="768" y="3543"/>
                </a:lnTo>
                <a:lnTo>
                  <a:pt x="765" y="3518"/>
                </a:lnTo>
                <a:lnTo>
                  <a:pt x="760" y="3485"/>
                </a:lnTo>
                <a:lnTo>
                  <a:pt x="750" y="3427"/>
                </a:lnTo>
                <a:lnTo>
                  <a:pt x="750" y="3427"/>
                </a:lnTo>
                <a:lnTo>
                  <a:pt x="752" y="3385"/>
                </a:lnTo>
                <a:lnTo>
                  <a:pt x="755" y="3322"/>
                </a:lnTo>
                <a:lnTo>
                  <a:pt x="759" y="3290"/>
                </a:lnTo>
                <a:lnTo>
                  <a:pt x="761" y="3260"/>
                </a:lnTo>
                <a:lnTo>
                  <a:pt x="764" y="3235"/>
                </a:lnTo>
                <a:lnTo>
                  <a:pt x="768" y="3219"/>
                </a:lnTo>
                <a:lnTo>
                  <a:pt x="768" y="3219"/>
                </a:lnTo>
                <a:close/>
                <a:moveTo>
                  <a:pt x="768" y="4233"/>
                </a:moveTo>
                <a:lnTo>
                  <a:pt x="768" y="4233"/>
                </a:lnTo>
                <a:lnTo>
                  <a:pt x="766" y="4222"/>
                </a:lnTo>
                <a:lnTo>
                  <a:pt x="765" y="4213"/>
                </a:lnTo>
                <a:lnTo>
                  <a:pt x="760" y="4192"/>
                </a:lnTo>
                <a:lnTo>
                  <a:pt x="757" y="4183"/>
                </a:lnTo>
                <a:lnTo>
                  <a:pt x="755" y="4172"/>
                </a:lnTo>
                <a:lnTo>
                  <a:pt x="754" y="4159"/>
                </a:lnTo>
                <a:lnTo>
                  <a:pt x="754" y="4146"/>
                </a:lnTo>
                <a:lnTo>
                  <a:pt x="754" y="4146"/>
                </a:lnTo>
                <a:lnTo>
                  <a:pt x="757" y="4140"/>
                </a:lnTo>
                <a:lnTo>
                  <a:pt x="762" y="4134"/>
                </a:lnTo>
                <a:lnTo>
                  <a:pt x="765" y="4127"/>
                </a:lnTo>
                <a:lnTo>
                  <a:pt x="768" y="4122"/>
                </a:lnTo>
                <a:lnTo>
                  <a:pt x="768" y="4122"/>
                </a:lnTo>
                <a:lnTo>
                  <a:pt x="770" y="4134"/>
                </a:lnTo>
                <a:lnTo>
                  <a:pt x="775" y="4145"/>
                </a:lnTo>
                <a:lnTo>
                  <a:pt x="775" y="4145"/>
                </a:lnTo>
                <a:lnTo>
                  <a:pt x="775" y="4171"/>
                </a:lnTo>
                <a:lnTo>
                  <a:pt x="772" y="4192"/>
                </a:lnTo>
                <a:lnTo>
                  <a:pt x="770" y="4212"/>
                </a:lnTo>
                <a:lnTo>
                  <a:pt x="768" y="4233"/>
                </a:lnTo>
                <a:lnTo>
                  <a:pt x="768" y="4233"/>
                </a:lnTo>
                <a:close/>
                <a:moveTo>
                  <a:pt x="767" y="4062"/>
                </a:moveTo>
                <a:lnTo>
                  <a:pt x="767" y="4062"/>
                </a:lnTo>
                <a:lnTo>
                  <a:pt x="756" y="4000"/>
                </a:lnTo>
                <a:lnTo>
                  <a:pt x="751" y="3964"/>
                </a:lnTo>
                <a:lnTo>
                  <a:pt x="746" y="3927"/>
                </a:lnTo>
                <a:lnTo>
                  <a:pt x="740" y="3887"/>
                </a:lnTo>
                <a:lnTo>
                  <a:pt x="737" y="3847"/>
                </a:lnTo>
                <a:lnTo>
                  <a:pt x="736" y="3808"/>
                </a:lnTo>
                <a:lnTo>
                  <a:pt x="736" y="3769"/>
                </a:lnTo>
                <a:lnTo>
                  <a:pt x="736" y="3769"/>
                </a:lnTo>
                <a:lnTo>
                  <a:pt x="738" y="3752"/>
                </a:lnTo>
                <a:lnTo>
                  <a:pt x="741" y="3734"/>
                </a:lnTo>
                <a:lnTo>
                  <a:pt x="746" y="3717"/>
                </a:lnTo>
                <a:lnTo>
                  <a:pt x="751" y="3701"/>
                </a:lnTo>
                <a:lnTo>
                  <a:pt x="762" y="3671"/>
                </a:lnTo>
                <a:lnTo>
                  <a:pt x="765" y="3657"/>
                </a:lnTo>
                <a:lnTo>
                  <a:pt x="768" y="3645"/>
                </a:lnTo>
                <a:lnTo>
                  <a:pt x="768" y="3645"/>
                </a:lnTo>
                <a:lnTo>
                  <a:pt x="770" y="3657"/>
                </a:lnTo>
                <a:lnTo>
                  <a:pt x="774" y="3671"/>
                </a:lnTo>
                <a:lnTo>
                  <a:pt x="782" y="3705"/>
                </a:lnTo>
                <a:lnTo>
                  <a:pt x="791" y="3741"/>
                </a:lnTo>
                <a:lnTo>
                  <a:pt x="794" y="3760"/>
                </a:lnTo>
                <a:lnTo>
                  <a:pt x="795" y="3776"/>
                </a:lnTo>
                <a:lnTo>
                  <a:pt x="795" y="3776"/>
                </a:lnTo>
                <a:lnTo>
                  <a:pt x="796" y="3814"/>
                </a:lnTo>
                <a:lnTo>
                  <a:pt x="795" y="3854"/>
                </a:lnTo>
                <a:lnTo>
                  <a:pt x="792" y="3892"/>
                </a:lnTo>
                <a:lnTo>
                  <a:pt x="787" y="3930"/>
                </a:lnTo>
                <a:lnTo>
                  <a:pt x="783" y="3965"/>
                </a:lnTo>
                <a:lnTo>
                  <a:pt x="778" y="4000"/>
                </a:lnTo>
                <a:lnTo>
                  <a:pt x="767" y="4062"/>
                </a:lnTo>
                <a:lnTo>
                  <a:pt x="767" y="4062"/>
                </a:lnTo>
                <a:close/>
              </a:path>
            </a:pathLst>
          </a:custGeom>
          <a:solidFill>
            <a:schemeClr val="tx2">
              <a:lumMod val="90000"/>
              <a:lumOff val="1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600"/>
          </a:p>
        </p:txBody>
      </p:sp>
      <p:sp>
        <p:nvSpPr>
          <p:cNvPr id="16" name="Rectangle 15"/>
          <p:cNvSpPr/>
          <p:nvPr/>
        </p:nvSpPr>
        <p:spPr>
          <a:xfrm>
            <a:off x="13565724" y="6429255"/>
            <a:ext cx="4722276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826002" y="6429255"/>
            <a:ext cx="472507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80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577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0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2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2" presetClass="entr" presetSubtype="2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182880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85%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>
            <a:off x="1828800" y="3724102"/>
            <a:ext cx="3241964" cy="3241964"/>
          </a:xfrm>
          <a:prstGeom prst="arc">
            <a:avLst>
              <a:gd name="adj1" fmla="val 16200000"/>
              <a:gd name="adj2" fmla="val 10321394"/>
            </a:avLst>
          </a:prstGeom>
          <a:noFill/>
          <a:ln w="127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2847722" y="6450658"/>
            <a:ext cx="947651" cy="947651"/>
          </a:xfrm>
          <a:prstGeom prst="ellipse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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6234545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45%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6" name="Arc 5"/>
          <p:cNvSpPr/>
          <p:nvPr/>
        </p:nvSpPr>
        <p:spPr>
          <a:xfrm>
            <a:off x="6234545" y="3724102"/>
            <a:ext cx="3241964" cy="3241964"/>
          </a:xfrm>
          <a:prstGeom prst="arc">
            <a:avLst>
              <a:gd name="adj1" fmla="val 16200000"/>
              <a:gd name="adj2" fmla="val 2112500"/>
            </a:avLst>
          </a:prstGeom>
          <a:noFill/>
          <a:ln w="127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7381702" y="6450659"/>
            <a:ext cx="947651" cy="947651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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046036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60%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15046036" y="3724102"/>
            <a:ext cx="3241964" cy="3241964"/>
          </a:xfrm>
          <a:prstGeom prst="arc">
            <a:avLst>
              <a:gd name="adj1" fmla="val 16200000"/>
              <a:gd name="adj2" fmla="val 7259082"/>
            </a:avLst>
          </a:prstGeom>
          <a:noFill/>
          <a:ln w="127000" cap="rnd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16193192" y="6450661"/>
            <a:ext cx="947651" cy="947651"/>
          </a:xfrm>
          <a:prstGeom prst="ellipse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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10640290" y="3724102"/>
            <a:ext cx="3241964" cy="3241964"/>
          </a:xfrm>
          <a:prstGeom prst="ellipse">
            <a:avLst/>
          </a:prstGeom>
          <a:noFill/>
          <a:ln w="127000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smtClean="0">
                <a:solidFill>
                  <a:schemeClr val="tx2">
                    <a:lumMod val="75000"/>
                    <a:lumOff val="25000"/>
                  </a:schemeClr>
                </a:solidFill>
                <a:latin typeface="Bebas Neue Bold" panose="020B0606020202050201" pitchFamily="34" charset="0"/>
              </a:rPr>
              <a:t>90%</a:t>
            </a:r>
            <a:endParaRPr lang="en-US" sz="4800">
              <a:solidFill>
                <a:schemeClr val="tx2">
                  <a:lumMod val="75000"/>
                  <a:lumOff val="25000"/>
                </a:schemeClr>
              </a:solidFill>
              <a:latin typeface="Bebas Neue Bold" panose="020B0606020202050201" pitchFamily="34" charset="0"/>
            </a:endParaRPr>
          </a:p>
        </p:txBody>
      </p:sp>
      <p:sp>
        <p:nvSpPr>
          <p:cNvPr id="12" name="Arc 11"/>
          <p:cNvSpPr/>
          <p:nvPr/>
        </p:nvSpPr>
        <p:spPr>
          <a:xfrm>
            <a:off x="10640290" y="3724102"/>
            <a:ext cx="3241964" cy="3241964"/>
          </a:xfrm>
          <a:prstGeom prst="arc">
            <a:avLst>
              <a:gd name="adj1" fmla="val 16200000"/>
              <a:gd name="adj2" fmla="val 13842894"/>
            </a:avLst>
          </a:prstGeom>
          <a:noFill/>
          <a:ln w="127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787447" y="6450660"/>
            <a:ext cx="947651" cy="947651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solidFill>
                  <a:schemeClr val="tx2">
                    <a:lumMod val="75000"/>
                    <a:lumOff val="25000"/>
                  </a:schemeClr>
                </a:solidFill>
                <a:latin typeface="Simple-Line-Icons" panose="02000503000000000000" pitchFamily="2" charset="2"/>
              </a:rPr>
              <a:t></a:t>
            </a:r>
            <a:endParaRPr lang="en-US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51271" y="689341"/>
            <a:ext cx="62142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Doughnut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273637" y="1524446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9738359" y="2725343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167876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37284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0128723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345390" y="8145291"/>
            <a:ext cx="4073236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 algn="ct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15" name="Slide Number Placehold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532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16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16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3" presetClass="entr" presetSubtype="16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ounded Rectangle 14"/>
          <p:cNvSpPr/>
          <p:nvPr/>
        </p:nvSpPr>
        <p:spPr>
          <a:xfrm>
            <a:off x="6398722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10106199" y="182880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6398722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10106199" y="5532120"/>
            <a:ext cx="3611880" cy="3611880"/>
          </a:xfrm>
          <a:prstGeom prst="roundRect">
            <a:avLst>
              <a:gd name="adj" fmla="val 9763"/>
            </a:avLst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2"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774710" y="3202814"/>
            <a:ext cx="2235893" cy="2237866"/>
          </a:xfrm>
          <a:custGeom>
            <a:avLst/>
            <a:gdLst>
              <a:gd name="connsiteX0" fmla="*/ 2235893 w 2235893"/>
              <a:gd name="connsiteY0" fmla="*/ 0 h 2237866"/>
              <a:gd name="connsiteX1" fmla="*/ 2235893 w 2235893"/>
              <a:gd name="connsiteY1" fmla="*/ 1885238 h 2237866"/>
              <a:gd name="connsiteX2" fmla="*/ 1883265 w 2235893"/>
              <a:gd name="connsiteY2" fmla="*/ 2237866 h 2237866"/>
              <a:gd name="connsiteX3" fmla="*/ 0 w 2235893"/>
              <a:gd name="connsiteY3" fmla="*/ 2237866 h 2237866"/>
              <a:gd name="connsiteX4" fmla="*/ 9494 w 2235893"/>
              <a:gd name="connsiteY4" fmla="*/ 2049856 h 2237866"/>
              <a:gd name="connsiteX5" fmla="*/ 2049961 w 2235893"/>
              <a:gd name="connsiteY5" fmla="*/ 9389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2235893" y="0"/>
                </a:moveTo>
                <a:lnTo>
                  <a:pt x="2235893" y="1885238"/>
                </a:lnTo>
                <a:cubicBezTo>
                  <a:pt x="2235893" y="2079989"/>
                  <a:pt x="2078016" y="2237866"/>
                  <a:pt x="1883265" y="2237866"/>
                </a:cubicBezTo>
                <a:lnTo>
                  <a:pt x="0" y="2237866"/>
                </a:lnTo>
                <a:lnTo>
                  <a:pt x="9494" y="2049856"/>
                </a:lnTo>
                <a:cubicBezTo>
                  <a:pt x="118755" y="973975"/>
                  <a:pt x="974080" y="118650"/>
                  <a:pt x="2049961" y="938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10106200" y="3202814"/>
            <a:ext cx="2235893" cy="2237866"/>
          </a:xfrm>
          <a:custGeom>
            <a:avLst/>
            <a:gdLst>
              <a:gd name="connsiteX0" fmla="*/ 0 w 2235893"/>
              <a:gd name="connsiteY0" fmla="*/ 0 h 2237866"/>
              <a:gd name="connsiteX1" fmla="*/ 185931 w 2235893"/>
              <a:gd name="connsiteY1" fmla="*/ 9389 h 2237866"/>
              <a:gd name="connsiteX2" fmla="*/ 2226399 w 2235893"/>
              <a:gd name="connsiteY2" fmla="*/ 2049856 h 2237866"/>
              <a:gd name="connsiteX3" fmla="*/ 2235893 w 2235893"/>
              <a:gd name="connsiteY3" fmla="*/ 2237866 h 2237866"/>
              <a:gd name="connsiteX4" fmla="*/ 352628 w 2235893"/>
              <a:gd name="connsiteY4" fmla="*/ 2237866 h 2237866"/>
              <a:gd name="connsiteX5" fmla="*/ 0 w 2235893"/>
              <a:gd name="connsiteY5" fmla="*/ 1885238 h 223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6">
                <a:moveTo>
                  <a:pt x="0" y="0"/>
                </a:moveTo>
                <a:lnTo>
                  <a:pt x="185931" y="9389"/>
                </a:lnTo>
                <a:cubicBezTo>
                  <a:pt x="1261812" y="118650"/>
                  <a:pt x="2117137" y="973975"/>
                  <a:pt x="2226399" y="2049856"/>
                </a:cubicBezTo>
                <a:lnTo>
                  <a:pt x="2235893" y="2237866"/>
                </a:lnTo>
                <a:lnTo>
                  <a:pt x="352628" y="2237866"/>
                </a:lnTo>
                <a:cubicBezTo>
                  <a:pt x="157877" y="2237866"/>
                  <a:pt x="0" y="2079989"/>
                  <a:pt x="0" y="188523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10106200" y="5532121"/>
            <a:ext cx="2235893" cy="2237867"/>
          </a:xfrm>
          <a:custGeom>
            <a:avLst/>
            <a:gdLst>
              <a:gd name="connsiteX0" fmla="*/ 352628 w 2235893"/>
              <a:gd name="connsiteY0" fmla="*/ 0 h 2237867"/>
              <a:gd name="connsiteX1" fmla="*/ 2235893 w 2235893"/>
              <a:gd name="connsiteY1" fmla="*/ 0 h 2237867"/>
              <a:gd name="connsiteX2" fmla="*/ 2226399 w 2235893"/>
              <a:gd name="connsiteY2" fmla="*/ 188011 h 2237867"/>
              <a:gd name="connsiteX3" fmla="*/ 185931 w 2235893"/>
              <a:gd name="connsiteY3" fmla="*/ 2228478 h 2237867"/>
              <a:gd name="connsiteX4" fmla="*/ 0 w 2235893"/>
              <a:gd name="connsiteY4" fmla="*/ 2237867 h 2237867"/>
              <a:gd name="connsiteX5" fmla="*/ 0 w 2235893"/>
              <a:gd name="connsiteY5" fmla="*/ 352628 h 2237867"/>
              <a:gd name="connsiteX6" fmla="*/ 352628 w 2235893"/>
              <a:gd name="connsiteY6" fmla="*/ 0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35893" h="2237867">
                <a:moveTo>
                  <a:pt x="352628" y="0"/>
                </a:moveTo>
                <a:lnTo>
                  <a:pt x="2235893" y="0"/>
                </a:lnTo>
                <a:lnTo>
                  <a:pt x="2226399" y="188011"/>
                </a:lnTo>
                <a:cubicBezTo>
                  <a:pt x="2117137" y="1263891"/>
                  <a:pt x="1261812" y="2119216"/>
                  <a:pt x="185931" y="2228478"/>
                </a:cubicBezTo>
                <a:lnTo>
                  <a:pt x="0" y="2237867"/>
                </a:lnTo>
                <a:lnTo>
                  <a:pt x="0" y="352628"/>
                </a:lnTo>
                <a:cubicBezTo>
                  <a:pt x="0" y="157877"/>
                  <a:pt x="157877" y="0"/>
                  <a:pt x="35262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7774710" y="5532121"/>
            <a:ext cx="2235893" cy="2237867"/>
          </a:xfrm>
          <a:custGeom>
            <a:avLst/>
            <a:gdLst>
              <a:gd name="connsiteX0" fmla="*/ 0 w 2235893"/>
              <a:gd name="connsiteY0" fmla="*/ 0 h 2237867"/>
              <a:gd name="connsiteX1" fmla="*/ 1883265 w 2235893"/>
              <a:gd name="connsiteY1" fmla="*/ 0 h 2237867"/>
              <a:gd name="connsiteX2" fmla="*/ 2235893 w 2235893"/>
              <a:gd name="connsiteY2" fmla="*/ 352628 h 2237867"/>
              <a:gd name="connsiteX3" fmla="*/ 2235893 w 2235893"/>
              <a:gd name="connsiteY3" fmla="*/ 2237867 h 2237867"/>
              <a:gd name="connsiteX4" fmla="*/ 2049961 w 2235893"/>
              <a:gd name="connsiteY4" fmla="*/ 2228478 h 2237867"/>
              <a:gd name="connsiteX5" fmla="*/ 9494 w 2235893"/>
              <a:gd name="connsiteY5" fmla="*/ 188011 h 2237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893" h="2237867">
                <a:moveTo>
                  <a:pt x="0" y="0"/>
                </a:moveTo>
                <a:lnTo>
                  <a:pt x="1883265" y="0"/>
                </a:lnTo>
                <a:cubicBezTo>
                  <a:pt x="2078016" y="0"/>
                  <a:pt x="2235893" y="157877"/>
                  <a:pt x="2235893" y="352628"/>
                </a:cubicBezTo>
                <a:lnTo>
                  <a:pt x="2235893" y="2237867"/>
                </a:lnTo>
                <a:lnTo>
                  <a:pt x="2049961" y="2228478"/>
                </a:lnTo>
                <a:cubicBezTo>
                  <a:pt x="974080" y="2119216"/>
                  <a:pt x="118755" y="1263891"/>
                  <a:pt x="9494" y="18801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10350349" y="4321747"/>
            <a:ext cx="17475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Consulting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951533" y="4321746"/>
            <a:ext cx="18149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Promotion</a:t>
            </a:r>
            <a:endParaRPr lang="en-US" sz="1600">
              <a:solidFill>
                <a:schemeClr val="bg2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50349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220837" y="5696947"/>
            <a:ext cx="154561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bg2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Design Interviews</a:t>
            </a:r>
            <a:endParaRPr lang="en-US" sz="1600" b="1" smtClean="0">
              <a:solidFill>
                <a:schemeClr val="bg2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  <a:p>
            <a:pPr algn="r"/>
            <a:r>
              <a:rPr lang="en-US" sz="4000" b="1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04</a:t>
            </a:r>
          </a:p>
        </p:txBody>
      </p:sp>
      <p:sp>
        <p:nvSpPr>
          <p:cNvPr id="23" name="Shape 2502"/>
          <p:cNvSpPr/>
          <p:nvPr/>
        </p:nvSpPr>
        <p:spPr>
          <a:xfrm>
            <a:off x="7251040" y="2502372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4" name="Shape 2532"/>
          <p:cNvSpPr/>
          <p:nvPr/>
        </p:nvSpPr>
        <p:spPr>
          <a:xfrm>
            <a:off x="7251040" y="7769988"/>
            <a:ext cx="700493" cy="700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5" name="Shape 2628"/>
          <p:cNvSpPr/>
          <p:nvPr/>
        </p:nvSpPr>
        <p:spPr>
          <a:xfrm>
            <a:off x="12342093" y="7769988"/>
            <a:ext cx="700493" cy="573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6" name="Shape 2630"/>
          <p:cNvSpPr/>
          <p:nvPr/>
        </p:nvSpPr>
        <p:spPr>
          <a:xfrm>
            <a:off x="12342093" y="2502338"/>
            <a:ext cx="700059" cy="7004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rgbClr val="53585F"/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latin typeface="Arial"/>
              <a:ea typeface="Arial"/>
              <a:cs typeface="Arial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4544736" y="21924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4544736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90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859744" y="218819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70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859744" y="5891510"/>
            <a:ext cx="3710014" cy="2893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45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 algn="r"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1377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 p14:presetBounceEnd="6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 p14:presetBounceEnd="60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 p14:presetBounceEnd="60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 p14:presetBounceEnd="6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3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9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6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2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grpId="0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9" presetClass="entr" presetSubtype="0" decel="100000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12" presetClass="entr" presetSubtype="8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2" presetClass="entr" presetSubtype="8" fill="hold" grpId="0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8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2" presetClass="entr" presetSubtype="2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2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2" presetClass="entr" presetSubtype="2" fill="hold" grpId="0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6" grpId="0" animBg="1"/>
          <p:bldP spid="17" grpId="0" animBg="1"/>
          <p:bldP spid="18" grpId="0" animBg="1"/>
          <p:bldP spid="8" grpId="0" animBg="1"/>
          <p:bldP spid="10" grpId="0" animBg="1"/>
          <p:bldP spid="12" grpId="0" animBg="1"/>
          <p:bldP spid="14" grpId="0" animBg="1"/>
          <p:bldP spid="19" grpId="0"/>
          <p:bldP spid="20" grpId="0"/>
          <p:bldP spid="21" grpId="0"/>
          <p:bldP spid="22" grpId="0"/>
          <p:bldP spid="23" grpId="0" animBg="1"/>
          <p:bldP spid="24" grpId="0" animBg="1"/>
          <p:bldP spid="25" grpId="0" animBg="1"/>
          <p:bldP spid="26" grpId="0" animBg="1"/>
          <p:bldP spid="28" grpId="0"/>
          <p:bldP spid="29" grpId="0"/>
          <p:bldP spid="30" grpId="0"/>
          <p:bldP spid="31" grpId="0"/>
        </p:bldLst>
      </p:timing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c 37"/>
          <p:cNvSpPr/>
          <p:nvPr/>
        </p:nvSpPr>
        <p:spPr>
          <a:xfrm rot="5400000">
            <a:off x="1828800" y="2099125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Arc 38"/>
          <p:cNvSpPr/>
          <p:nvPr/>
        </p:nvSpPr>
        <p:spPr>
          <a:xfrm rot="5400000">
            <a:off x="2439764" y="2710089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rnd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/>
          <p:cNvSpPr/>
          <p:nvPr/>
        </p:nvSpPr>
        <p:spPr>
          <a:xfrm rot="5400000">
            <a:off x="3051490" y="3321815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rnd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c 40"/>
          <p:cNvSpPr/>
          <p:nvPr/>
        </p:nvSpPr>
        <p:spPr>
          <a:xfrm rot="5400000">
            <a:off x="3662244" y="3932569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4270456" y="4540781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Shape 2430"/>
          <p:cNvSpPr/>
          <p:nvPr/>
        </p:nvSpPr>
        <p:spPr>
          <a:xfrm>
            <a:off x="4770755" y="5041115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51" name="Arc 50"/>
          <p:cNvSpPr/>
          <p:nvPr/>
        </p:nvSpPr>
        <p:spPr>
          <a:xfrm rot="16200000">
            <a:off x="6767151" y="2099126"/>
            <a:ext cx="6774549" cy="6774549"/>
          </a:xfrm>
          <a:prstGeom prst="arc">
            <a:avLst>
              <a:gd name="adj1" fmla="val 16200000"/>
              <a:gd name="adj2" fmla="val 21463708"/>
            </a:avLst>
          </a:prstGeom>
          <a:noFill/>
          <a:ln w="5080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 rot="16200000">
            <a:off x="7378115" y="2710090"/>
            <a:ext cx="5552621" cy="5552621"/>
          </a:xfrm>
          <a:prstGeom prst="arc">
            <a:avLst>
              <a:gd name="adj1" fmla="val 16200000"/>
              <a:gd name="adj2" fmla="val 21464017"/>
            </a:avLst>
          </a:prstGeom>
          <a:noFill/>
          <a:ln w="508000" cap="rnd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 rot="16200000">
            <a:off x="7989841" y="3321816"/>
            <a:ext cx="4329167" cy="4329167"/>
          </a:xfrm>
          <a:prstGeom prst="arc">
            <a:avLst>
              <a:gd name="adj1" fmla="val 16200000"/>
              <a:gd name="adj2" fmla="val 21571130"/>
            </a:avLst>
          </a:prstGeom>
          <a:noFill/>
          <a:ln w="508000" cap="rnd">
            <a:solidFill>
              <a:schemeClr val="accent3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c 53"/>
          <p:cNvSpPr/>
          <p:nvPr/>
        </p:nvSpPr>
        <p:spPr>
          <a:xfrm rot="16200000">
            <a:off x="8600595" y="3932570"/>
            <a:ext cx="3107659" cy="3107659"/>
          </a:xfrm>
          <a:prstGeom prst="arc">
            <a:avLst>
              <a:gd name="adj1" fmla="val 16200000"/>
              <a:gd name="adj2" fmla="val 21593065"/>
            </a:avLst>
          </a:prstGeom>
          <a:noFill/>
          <a:ln w="508000" cap="rnd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/>
          <p:cNvCxnSpPr/>
          <p:nvPr/>
        </p:nvCxnSpPr>
        <p:spPr>
          <a:xfrm rot="16200000">
            <a:off x="11870575" y="270325"/>
            <a:ext cx="0" cy="36576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 rot="16200000">
            <a:off x="11870575" y="881289"/>
            <a:ext cx="0" cy="36576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rot="16200000">
            <a:off x="11870575" y="1493015"/>
            <a:ext cx="0" cy="36576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rot="16200000">
            <a:off x="11870575" y="2103769"/>
            <a:ext cx="0" cy="36576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1781970" y="5297209"/>
            <a:ext cx="57533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Business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1781971" y="6132314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61" name="Straight Connector 60"/>
          <p:cNvCxnSpPr/>
          <p:nvPr/>
        </p:nvCxnSpPr>
        <p:spPr>
          <a:xfrm>
            <a:off x="11881717" y="733321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11802648" y="8144957"/>
            <a:ext cx="6677403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3932132" y="1929848"/>
            <a:ext cx="1752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Marketing Operation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3932132" y="2540812"/>
            <a:ext cx="26084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Web Consulting &amp; Development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3932132" y="3152537"/>
            <a:ext cx="21178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Plan &amp; Strategy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3932131" y="3764262"/>
            <a:ext cx="2550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Business Design &amp; Promotions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530479" y="3693276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45%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096526" y="3862553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70%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184724" y="4555357"/>
            <a:ext cx="5100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85%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72196" y="6051220"/>
            <a:ext cx="5116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90%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015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5" name="Straight Connector 44"/>
          <p:cNvCxnSpPr/>
          <p:nvPr/>
        </p:nvCxnSpPr>
        <p:spPr>
          <a:xfrm>
            <a:off x="13457982" y="1828800"/>
            <a:ext cx="0" cy="4114800"/>
          </a:xfrm>
          <a:prstGeom prst="line">
            <a:avLst/>
          </a:prstGeom>
          <a:ln w="5080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12847018" y="1828800"/>
            <a:ext cx="0" cy="4114800"/>
          </a:xfrm>
          <a:prstGeom prst="line">
            <a:avLst/>
          </a:prstGeom>
          <a:ln w="5080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12235290" y="1828800"/>
            <a:ext cx="0" cy="4114800"/>
          </a:xfrm>
          <a:prstGeom prst="line">
            <a:avLst/>
          </a:prstGeom>
          <a:ln w="5080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11624536" y="1828800"/>
            <a:ext cx="0" cy="4114800"/>
          </a:xfrm>
          <a:prstGeom prst="line">
            <a:avLst/>
          </a:prstGeom>
          <a:ln w="5080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/>
          <p:cNvSpPr/>
          <p:nvPr/>
        </p:nvSpPr>
        <p:spPr>
          <a:xfrm>
            <a:off x="10058400" y="5644662"/>
            <a:ext cx="4599434" cy="532813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Arc 37"/>
          <p:cNvSpPr/>
          <p:nvPr/>
        </p:nvSpPr>
        <p:spPr>
          <a:xfrm rot="5400000">
            <a:off x="6683433" y="2120468"/>
            <a:ext cx="6774549" cy="6774549"/>
          </a:xfrm>
          <a:prstGeom prst="arc">
            <a:avLst>
              <a:gd name="adj1" fmla="val 16200000"/>
              <a:gd name="adj2" fmla="val 3983407"/>
            </a:avLst>
          </a:prstGeom>
          <a:noFill/>
          <a:ln w="508000" cap="sq">
            <a:solidFill>
              <a:schemeClr val="accent5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Arc 38"/>
          <p:cNvSpPr/>
          <p:nvPr/>
        </p:nvSpPr>
        <p:spPr>
          <a:xfrm rot="5400000">
            <a:off x="7294397" y="2731432"/>
            <a:ext cx="5552621" cy="5552621"/>
          </a:xfrm>
          <a:prstGeom prst="arc">
            <a:avLst>
              <a:gd name="adj1" fmla="val 16200000"/>
              <a:gd name="adj2" fmla="val 5594379"/>
            </a:avLst>
          </a:prstGeom>
          <a:noFill/>
          <a:ln w="508000" cap="sq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Arc 39"/>
          <p:cNvSpPr/>
          <p:nvPr/>
        </p:nvSpPr>
        <p:spPr>
          <a:xfrm rot="5400000">
            <a:off x="7906123" y="3343158"/>
            <a:ext cx="4329167" cy="4329167"/>
          </a:xfrm>
          <a:prstGeom prst="arc">
            <a:avLst>
              <a:gd name="adj1" fmla="val 16200000"/>
              <a:gd name="adj2" fmla="val 6833527"/>
            </a:avLst>
          </a:prstGeom>
          <a:noFill/>
          <a:ln w="508000" cap="sq">
            <a:solidFill>
              <a:schemeClr val="accent2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Arc 40"/>
          <p:cNvSpPr/>
          <p:nvPr/>
        </p:nvSpPr>
        <p:spPr>
          <a:xfrm rot="5400000">
            <a:off x="8516877" y="3953912"/>
            <a:ext cx="3107659" cy="3107659"/>
          </a:xfrm>
          <a:prstGeom prst="arc">
            <a:avLst>
              <a:gd name="adj1" fmla="val 16200000"/>
              <a:gd name="adj2" fmla="val 8553545"/>
            </a:avLst>
          </a:prstGeom>
          <a:noFill/>
          <a:ln w="508000" cap="sq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9125089" y="4562124"/>
            <a:ext cx="1891234" cy="189123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Shape 2430"/>
          <p:cNvSpPr/>
          <p:nvPr/>
        </p:nvSpPr>
        <p:spPr>
          <a:xfrm>
            <a:off x="9625388" y="5062458"/>
            <a:ext cx="890636" cy="890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bg2"/>
          </a:solidFill>
          <a:ln w="12700">
            <a:miter lim="400000"/>
          </a:ln>
          <a:effectLst/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latin typeface="Arial"/>
              <a:ea typeface="Arial"/>
              <a:cs typeface="Arial"/>
            </a:endParaRPr>
          </a:p>
        </p:txBody>
      </p:sp>
      <p:sp>
        <p:nvSpPr>
          <p:cNvPr id="12" name="Shape 2502"/>
          <p:cNvSpPr/>
          <p:nvPr/>
        </p:nvSpPr>
        <p:spPr>
          <a:xfrm>
            <a:off x="14657834" y="7672325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3" name="Shape 2532"/>
          <p:cNvSpPr/>
          <p:nvPr/>
        </p:nvSpPr>
        <p:spPr>
          <a:xfrm>
            <a:off x="14657835" y="3853547"/>
            <a:ext cx="428373" cy="428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4" name="Shape 2628"/>
          <p:cNvSpPr/>
          <p:nvPr/>
        </p:nvSpPr>
        <p:spPr>
          <a:xfrm>
            <a:off x="14657834" y="5777794"/>
            <a:ext cx="428373" cy="3504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400"/>
                </a:moveTo>
                <a:cubicBezTo>
                  <a:pt x="14522" y="20400"/>
                  <a:pt x="12764" y="18251"/>
                  <a:pt x="12764" y="15600"/>
                </a:cubicBezTo>
                <a:cubicBezTo>
                  <a:pt x="12764" y="12949"/>
                  <a:pt x="14522" y="10800"/>
                  <a:pt x="16691" y="10800"/>
                </a:cubicBezTo>
                <a:cubicBezTo>
                  <a:pt x="18860" y="10800"/>
                  <a:pt x="20618" y="12949"/>
                  <a:pt x="20618" y="15600"/>
                </a:cubicBezTo>
                <a:cubicBezTo>
                  <a:pt x="20618" y="18251"/>
                  <a:pt x="18860" y="20400"/>
                  <a:pt x="16691" y="20400"/>
                </a:cubicBezTo>
                <a:moveTo>
                  <a:pt x="12762" y="3393"/>
                </a:moveTo>
                <a:lnTo>
                  <a:pt x="12781" y="3388"/>
                </a:lnTo>
                <a:cubicBezTo>
                  <a:pt x="12870" y="2164"/>
                  <a:pt x="13702" y="1200"/>
                  <a:pt x="14727" y="1200"/>
                </a:cubicBezTo>
                <a:cubicBezTo>
                  <a:pt x="15521" y="1200"/>
                  <a:pt x="16202" y="1779"/>
                  <a:pt x="16511" y="2609"/>
                </a:cubicBezTo>
                <a:lnTo>
                  <a:pt x="16509" y="2609"/>
                </a:lnTo>
                <a:lnTo>
                  <a:pt x="19162" y="10421"/>
                </a:lnTo>
                <a:cubicBezTo>
                  <a:pt x="18436" y="9902"/>
                  <a:pt x="17593" y="9600"/>
                  <a:pt x="16691" y="9600"/>
                </a:cubicBezTo>
                <a:cubicBezTo>
                  <a:pt x="15082" y="9600"/>
                  <a:pt x="13658" y="10550"/>
                  <a:pt x="12763" y="12012"/>
                </a:cubicBezTo>
                <a:cubicBezTo>
                  <a:pt x="12763" y="12012"/>
                  <a:pt x="12762" y="3393"/>
                  <a:pt x="12762" y="3393"/>
                </a:cubicBezTo>
                <a:close/>
                <a:moveTo>
                  <a:pt x="11782" y="13200"/>
                </a:moveTo>
                <a:lnTo>
                  <a:pt x="9818" y="13200"/>
                </a:lnTo>
                <a:lnTo>
                  <a:pt x="9818" y="4800"/>
                </a:lnTo>
                <a:lnTo>
                  <a:pt x="11782" y="4800"/>
                </a:lnTo>
                <a:cubicBezTo>
                  <a:pt x="11782" y="4800"/>
                  <a:pt x="11782" y="13200"/>
                  <a:pt x="11782" y="13200"/>
                </a:cubicBezTo>
                <a:close/>
                <a:moveTo>
                  <a:pt x="11782" y="15600"/>
                </a:moveTo>
                <a:lnTo>
                  <a:pt x="9818" y="15600"/>
                </a:lnTo>
                <a:lnTo>
                  <a:pt x="9818" y="14400"/>
                </a:lnTo>
                <a:lnTo>
                  <a:pt x="11782" y="14400"/>
                </a:lnTo>
                <a:cubicBezTo>
                  <a:pt x="11782" y="14400"/>
                  <a:pt x="11782" y="15600"/>
                  <a:pt x="11782" y="15600"/>
                </a:cubicBezTo>
                <a:close/>
                <a:moveTo>
                  <a:pt x="8837" y="12012"/>
                </a:moveTo>
                <a:cubicBezTo>
                  <a:pt x="7942" y="10550"/>
                  <a:pt x="6518" y="9600"/>
                  <a:pt x="4909" y="9600"/>
                </a:cubicBezTo>
                <a:cubicBezTo>
                  <a:pt x="4007" y="9600"/>
                  <a:pt x="3164" y="9902"/>
                  <a:pt x="2438" y="10421"/>
                </a:cubicBezTo>
                <a:lnTo>
                  <a:pt x="5091" y="2609"/>
                </a:lnTo>
                <a:lnTo>
                  <a:pt x="5089" y="2609"/>
                </a:lnTo>
                <a:cubicBezTo>
                  <a:pt x="5398" y="1779"/>
                  <a:pt x="6079" y="1200"/>
                  <a:pt x="6873" y="1200"/>
                </a:cubicBezTo>
                <a:cubicBezTo>
                  <a:pt x="7898" y="1200"/>
                  <a:pt x="8730" y="2164"/>
                  <a:pt x="8819" y="3388"/>
                </a:cubicBezTo>
                <a:lnTo>
                  <a:pt x="8838" y="3393"/>
                </a:lnTo>
                <a:cubicBezTo>
                  <a:pt x="8838" y="3393"/>
                  <a:pt x="8837" y="12012"/>
                  <a:pt x="8837" y="12012"/>
                </a:cubicBezTo>
                <a:close/>
                <a:moveTo>
                  <a:pt x="4909" y="20400"/>
                </a:moveTo>
                <a:cubicBezTo>
                  <a:pt x="2740" y="20400"/>
                  <a:pt x="982" y="18251"/>
                  <a:pt x="982" y="15600"/>
                </a:cubicBezTo>
                <a:cubicBezTo>
                  <a:pt x="982" y="12949"/>
                  <a:pt x="2740" y="10800"/>
                  <a:pt x="4909" y="10800"/>
                </a:cubicBezTo>
                <a:cubicBezTo>
                  <a:pt x="7078" y="10800"/>
                  <a:pt x="8836" y="12949"/>
                  <a:pt x="8836" y="15600"/>
                </a:cubicBezTo>
                <a:cubicBezTo>
                  <a:pt x="8836" y="18251"/>
                  <a:pt x="7078" y="20400"/>
                  <a:pt x="4909" y="20400"/>
                </a:cubicBezTo>
                <a:moveTo>
                  <a:pt x="21102" y="12980"/>
                </a:moveTo>
                <a:lnTo>
                  <a:pt x="17504" y="2400"/>
                </a:lnTo>
                <a:lnTo>
                  <a:pt x="17493" y="2402"/>
                </a:lnTo>
                <a:cubicBezTo>
                  <a:pt x="17088" y="1006"/>
                  <a:pt x="16009" y="0"/>
                  <a:pt x="14727" y="0"/>
                </a:cubicBezTo>
                <a:cubicBezTo>
                  <a:pt x="13101" y="0"/>
                  <a:pt x="11782" y="1612"/>
                  <a:pt x="11782" y="3600"/>
                </a:cubicBezTo>
                <a:lnTo>
                  <a:pt x="9818" y="3600"/>
                </a:lnTo>
                <a:cubicBezTo>
                  <a:pt x="9818" y="1612"/>
                  <a:pt x="8499" y="0"/>
                  <a:pt x="6873" y="0"/>
                </a:cubicBezTo>
                <a:cubicBezTo>
                  <a:pt x="5592" y="0"/>
                  <a:pt x="4512" y="1006"/>
                  <a:pt x="4107" y="2402"/>
                </a:cubicBezTo>
                <a:lnTo>
                  <a:pt x="4096" y="2400"/>
                </a:lnTo>
                <a:lnTo>
                  <a:pt x="498" y="12980"/>
                </a:lnTo>
                <a:cubicBezTo>
                  <a:pt x="182" y="13772"/>
                  <a:pt x="0" y="14659"/>
                  <a:pt x="0" y="15600"/>
                </a:cubicBezTo>
                <a:cubicBezTo>
                  <a:pt x="0" y="18914"/>
                  <a:pt x="2198" y="21600"/>
                  <a:pt x="4909" y="21600"/>
                </a:cubicBezTo>
                <a:cubicBezTo>
                  <a:pt x="7284" y="21600"/>
                  <a:pt x="9265" y="19539"/>
                  <a:pt x="9719" y="16800"/>
                </a:cubicBezTo>
                <a:lnTo>
                  <a:pt x="11881" y="16800"/>
                </a:lnTo>
                <a:cubicBezTo>
                  <a:pt x="12335" y="19539"/>
                  <a:pt x="14316" y="21600"/>
                  <a:pt x="16691" y="21600"/>
                </a:cubicBezTo>
                <a:cubicBezTo>
                  <a:pt x="19402" y="21600"/>
                  <a:pt x="21600" y="18914"/>
                  <a:pt x="21600" y="15600"/>
                </a:cubicBezTo>
                <a:cubicBezTo>
                  <a:pt x="21600" y="14659"/>
                  <a:pt x="21418" y="13772"/>
                  <a:pt x="21102" y="12980"/>
                </a:cubicBezTo>
                <a:moveTo>
                  <a:pt x="16691" y="12000"/>
                </a:moveTo>
                <a:cubicBezTo>
                  <a:pt x="15064" y="12000"/>
                  <a:pt x="13745" y="13612"/>
                  <a:pt x="13745" y="15600"/>
                </a:cubicBezTo>
                <a:cubicBezTo>
                  <a:pt x="13745" y="15932"/>
                  <a:pt x="13965" y="16200"/>
                  <a:pt x="14236" y="16200"/>
                </a:cubicBezTo>
                <a:cubicBezTo>
                  <a:pt x="14508" y="16200"/>
                  <a:pt x="14727" y="15932"/>
                  <a:pt x="14727" y="15600"/>
                </a:cubicBezTo>
                <a:cubicBezTo>
                  <a:pt x="14727" y="14275"/>
                  <a:pt x="15606" y="13200"/>
                  <a:pt x="16691" y="13200"/>
                </a:cubicBezTo>
                <a:cubicBezTo>
                  <a:pt x="16962" y="13200"/>
                  <a:pt x="17182" y="12932"/>
                  <a:pt x="17182" y="12600"/>
                </a:cubicBezTo>
                <a:cubicBezTo>
                  <a:pt x="17182" y="12268"/>
                  <a:pt x="16962" y="12000"/>
                  <a:pt x="16691" y="12000"/>
                </a:cubicBezTo>
                <a:moveTo>
                  <a:pt x="4909" y="12000"/>
                </a:moveTo>
                <a:cubicBezTo>
                  <a:pt x="3282" y="12000"/>
                  <a:pt x="1964" y="13612"/>
                  <a:pt x="1964" y="15600"/>
                </a:cubicBezTo>
                <a:cubicBezTo>
                  <a:pt x="1964" y="15932"/>
                  <a:pt x="2183" y="16200"/>
                  <a:pt x="2455" y="16200"/>
                </a:cubicBezTo>
                <a:cubicBezTo>
                  <a:pt x="2726" y="16200"/>
                  <a:pt x="2945" y="15932"/>
                  <a:pt x="2945" y="15600"/>
                </a:cubicBezTo>
                <a:cubicBezTo>
                  <a:pt x="2945" y="14275"/>
                  <a:pt x="3825" y="13200"/>
                  <a:pt x="4909" y="13200"/>
                </a:cubicBezTo>
                <a:cubicBezTo>
                  <a:pt x="5180" y="13200"/>
                  <a:pt x="5400" y="12932"/>
                  <a:pt x="5400" y="12600"/>
                </a:cubicBezTo>
                <a:cubicBezTo>
                  <a:pt x="5400" y="12268"/>
                  <a:pt x="5180" y="12000"/>
                  <a:pt x="4909" y="12000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5" name="Shape 2630"/>
          <p:cNvSpPr/>
          <p:nvPr/>
        </p:nvSpPr>
        <p:spPr>
          <a:xfrm>
            <a:off x="14658100" y="1821214"/>
            <a:ext cx="428108" cy="428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86" h="21600" extrusionOk="0">
                <a:moveTo>
                  <a:pt x="11502" y="10309"/>
                </a:moveTo>
                <a:cubicBezTo>
                  <a:pt x="11767" y="10309"/>
                  <a:pt x="11981" y="10090"/>
                  <a:pt x="11981" y="9818"/>
                </a:cubicBezTo>
                <a:cubicBezTo>
                  <a:pt x="11981" y="9547"/>
                  <a:pt x="11767" y="9327"/>
                  <a:pt x="11502" y="9327"/>
                </a:cubicBezTo>
                <a:cubicBezTo>
                  <a:pt x="11237" y="9327"/>
                  <a:pt x="11022" y="9547"/>
                  <a:pt x="11022" y="9818"/>
                </a:cubicBezTo>
                <a:cubicBezTo>
                  <a:pt x="11022" y="10090"/>
                  <a:pt x="11237" y="10309"/>
                  <a:pt x="11502" y="10309"/>
                </a:cubicBezTo>
                <a:moveTo>
                  <a:pt x="15818" y="4909"/>
                </a:moveTo>
                <a:cubicBezTo>
                  <a:pt x="16083" y="4909"/>
                  <a:pt x="16297" y="5129"/>
                  <a:pt x="16297" y="5400"/>
                </a:cubicBezTo>
                <a:cubicBezTo>
                  <a:pt x="16297" y="5672"/>
                  <a:pt x="16083" y="5891"/>
                  <a:pt x="15818" y="5891"/>
                </a:cubicBezTo>
                <a:cubicBezTo>
                  <a:pt x="15553" y="5891"/>
                  <a:pt x="15338" y="5672"/>
                  <a:pt x="15338" y="5400"/>
                </a:cubicBezTo>
                <a:cubicBezTo>
                  <a:pt x="15338" y="5129"/>
                  <a:pt x="15553" y="4909"/>
                  <a:pt x="15818" y="4909"/>
                </a:cubicBezTo>
                <a:moveTo>
                  <a:pt x="15818" y="6873"/>
                </a:moveTo>
                <a:cubicBezTo>
                  <a:pt x="16612" y="6873"/>
                  <a:pt x="17256" y="6213"/>
                  <a:pt x="17256" y="5400"/>
                </a:cubicBezTo>
                <a:cubicBezTo>
                  <a:pt x="17256" y="4587"/>
                  <a:pt x="16612" y="3928"/>
                  <a:pt x="15818" y="3928"/>
                </a:cubicBezTo>
                <a:cubicBezTo>
                  <a:pt x="15023" y="3928"/>
                  <a:pt x="14379" y="4587"/>
                  <a:pt x="14379" y="5400"/>
                </a:cubicBezTo>
                <a:cubicBezTo>
                  <a:pt x="14379" y="6213"/>
                  <a:pt x="15023" y="6873"/>
                  <a:pt x="15818" y="6873"/>
                </a:cubicBezTo>
                <a:moveTo>
                  <a:pt x="12941" y="11782"/>
                </a:moveTo>
                <a:cubicBezTo>
                  <a:pt x="13206" y="11782"/>
                  <a:pt x="13420" y="11562"/>
                  <a:pt x="13420" y="11291"/>
                </a:cubicBezTo>
                <a:cubicBezTo>
                  <a:pt x="13420" y="11020"/>
                  <a:pt x="13206" y="10800"/>
                  <a:pt x="12941" y="10800"/>
                </a:cubicBezTo>
                <a:cubicBezTo>
                  <a:pt x="12675" y="10800"/>
                  <a:pt x="12461" y="11020"/>
                  <a:pt x="12461" y="11291"/>
                </a:cubicBezTo>
                <a:cubicBezTo>
                  <a:pt x="12461" y="11562"/>
                  <a:pt x="12675" y="11782"/>
                  <a:pt x="12941" y="11782"/>
                </a:cubicBezTo>
                <a:moveTo>
                  <a:pt x="10063" y="7855"/>
                </a:moveTo>
                <a:cubicBezTo>
                  <a:pt x="9798" y="7855"/>
                  <a:pt x="9584" y="8074"/>
                  <a:pt x="9584" y="8346"/>
                </a:cubicBezTo>
                <a:cubicBezTo>
                  <a:pt x="9584" y="8617"/>
                  <a:pt x="9798" y="8836"/>
                  <a:pt x="10063" y="8836"/>
                </a:cubicBezTo>
                <a:cubicBezTo>
                  <a:pt x="10328" y="8836"/>
                  <a:pt x="10543" y="8617"/>
                  <a:pt x="10543" y="8346"/>
                </a:cubicBezTo>
                <a:cubicBezTo>
                  <a:pt x="10543" y="8074"/>
                  <a:pt x="10328" y="7855"/>
                  <a:pt x="10063" y="7855"/>
                </a:cubicBezTo>
                <a:moveTo>
                  <a:pt x="1718" y="19842"/>
                </a:moveTo>
                <a:lnTo>
                  <a:pt x="3451" y="15392"/>
                </a:lnTo>
                <a:cubicBezTo>
                  <a:pt x="3684" y="15834"/>
                  <a:pt x="3973" y="16253"/>
                  <a:pt x="4312" y="16642"/>
                </a:cubicBezTo>
                <a:cubicBezTo>
                  <a:pt x="4824" y="17230"/>
                  <a:pt x="5418" y="17711"/>
                  <a:pt x="6061" y="18068"/>
                </a:cubicBezTo>
                <a:cubicBezTo>
                  <a:pt x="6061" y="18068"/>
                  <a:pt x="1718" y="19842"/>
                  <a:pt x="1718" y="19842"/>
                </a:cubicBezTo>
                <a:close/>
                <a:moveTo>
                  <a:pt x="3717" y="12060"/>
                </a:moveTo>
                <a:lnTo>
                  <a:pt x="0" y="21600"/>
                </a:lnTo>
                <a:lnTo>
                  <a:pt x="9319" y="17795"/>
                </a:lnTo>
                <a:cubicBezTo>
                  <a:pt x="9153" y="17815"/>
                  <a:pt x="8987" y="17824"/>
                  <a:pt x="8822" y="17824"/>
                </a:cubicBezTo>
                <a:cubicBezTo>
                  <a:pt x="5971" y="17824"/>
                  <a:pt x="3389" y="15002"/>
                  <a:pt x="3717" y="12060"/>
                </a:cubicBezTo>
                <a:moveTo>
                  <a:pt x="16115" y="10657"/>
                </a:moveTo>
                <a:cubicBezTo>
                  <a:pt x="15925" y="10851"/>
                  <a:pt x="15627" y="11171"/>
                  <a:pt x="15280" y="11542"/>
                </a:cubicBezTo>
                <a:cubicBezTo>
                  <a:pt x="14662" y="12204"/>
                  <a:pt x="13712" y="13221"/>
                  <a:pt x="13147" y="13753"/>
                </a:cubicBezTo>
                <a:lnTo>
                  <a:pt x="7665" y="8141"/>
                </a:lnTo>
                <a:cubicBezTo>
                  <a:pt x="8185" y="7563"/>
                  <a:pt x="9179" y="6590"/>
                  <a:pt x="9825" y="5958"/>
                </a:cubicBezTo>
                <a:cubicBezTo>
                  <a:pt x="10188" y="5603"/>
                  <a:pt x="10500" y="5298"/>
                  <a:pt x="10690" y="5103"/>
                </a:cubicBezTo>
                <a:cubicBezTo>
                  <a:pt x="13284" y="2447"/>
                  <a:pt x="18271" y="993"/>
                  <a:pt x="20136" y="982"/>
                </a:cubicBezTo>
                <a:cubicBezTo>
                  <a:pt x="20132" y="2572"/>
                  <a:pt x="18824" y="7884"/>
                  <a:pt x="16115" y="10657"/>
                </a:cubicBezTo>
                <a:moveTo>
                  <a:pt x="12477" y="14563"/>
                </a:moveTo>
                <a:cubicBezTo>
                  <a:pt x="12127" y="15873"/>
                  <a:pt x="11665" y="17072"/>
                  <a:pt x="11154" y="18035"/>
                </a:cubicBezTo>
                <a:cubicBezTo>
                  <a:pt x="10943" y="17454"/>
                  <a:pt x="10642" y="16798"/>
                  <a:pt x="10214" y="16110"/>
                </a:cubicBezTo>
                <a:cubicBezTo>
                  <a:pt x="10035" y="15823"/>
                  <a:pt x="9728" y="15656"/>
                  <a:pt x="9405" y="15656"/>
                </a:cubicBezTo>
                <a:cubicBezTo>
                  <a:pt x="9329" y="15656"/>
                  <a:pt x="9252" y="15665"/>
                  <a:pt x="9176" y="15684"/>
                </a:cubicBezTo>
                <a:cubicBezTo>
                  <a:pt x="8990" y="15731"/>
                  <a:pt x="8799" y="15755"/>
                  <a:pt x="8610" y="15755"/>
                </a:cubicBezTo>
                <a:cubicBezTo>
                  <a:pt x="7905" y="15755"/>
                  <a:pt x="7217" y="15432"/>
                  <a:pt x="6621" y="14822"/>
                </a:cubicBezTo>
                <a:cubicBezTo>
                  <a:pt x="5861" y="14044"/>
                  <a:pt x="5561" y="13114"/>
                  <a:pt x="5779" y="12206"/>
                </a:cubicBezTo>
                <a:cubicBezTo>
                  <a:pt x="5877" y="11797"/>
                  <a:pt x="5709" y="11370"/>
                  <a:pt x="5363" y="11144"/>
                </a:cubicBezTo>
                <a:cubicBezTo>
                  <a:pt x="4690" y="10706"/>
                  <a:pt x="4050" y="10398"/>
                  <a:pt x="3482" y="10183"/>
                </a:cubicBezTo>
                <a:cubicBezTo>
                  <a:pt x="4423" y="9658"/>
                  <a:pt x="5594" y="9186"/>
                  <a:pt x="6874" y="8827"/>
                </a:cubicBezTo>
                <a:cubicBezTo>
                  <a:pt x="6900" y="8820"/>
                  <a:pt x="6921" y="8803"/>
                  <a:pt x="6946" y="8793"/>
                </a:cubicBezTo>
                <a:lnTo>
                  <a:pt x="12510" y="14490"/>
                </a:lnTo>
                <a:cubicBezTo>
                  <a:pt x="12501" y="14515"/>
                  <a:pt x="12484" y="14536"/>
                  <a:pt x="12477" y="14563"/>
                </a:cubicBezTo>
                <a:moveTo>
                  <a:pt x="20922" y="167"/>
                </a:moveTo>
                <a:cubicBezTo>
                  <a:pt x="20813" y="55"/>
                  <a:pt x="20545" y="0"/>
                  <a:pt x="20157" y="0"/>
                </a:cubicBezTo>
                <a:cubicBezTo>
                  <a:pt x="18131" y="0"/>
                  <a:pt x="12842" y="1511"/>
                  <a:pt x="10012" y="4409"/>
                </a:cubicBezTo>
                <a:cubicBezTo>
                  <a:pt x="9345" y="5092"/>
                  <a:pt x="7134" y="7175"/>
                  <a:pt x="6621" y="7880"/>
                </a:cubicBezTo>
                <a:cubicBezTo>
                  <a:pt x="4961" y="8346"/>
                  <a:pt x="2544" y="9277"/>
                  <a:pt x="1196" y="10657"/>
                </a:cubicBezTo>
                <a:cubicBezTo>
                  <a:pt x="1196" y="10657"/>
                  <a:pt x="2841" y="10663"/>
                  <a:pt x="4848" y="11972"/>
                </a:cubicBezTo>
                <a:cubicBezTo>
                  <a:pt x="4556" y="13190"/>
                  <a:pt x="4926" y="14475"/>
                  <a:pt x="5943" y="15516"/>
                </a:cubicBezTo>
                <a:cubicBezTo>
                  <a:pt x="6735" y="16327"/>
                  <a:pt x="7672" y="16737"/>
                  <a:pt x="8610" y="16737"/>
                </a:cubicBezTo>
                <a:cubicBezTo>
                  <a:pt x="8876" y="16737"/>
                  <a:pt x="9142" y="16704"/>
                  <a:pt x="9405" y="16637"/>
                </a:cubicBezTo>
                <a:cubicBezTo>
                  <a:pt x="10683" y="18692"/>
                  <a:pt x="10690" y="20376"/>
                  <a:pt x="10690" y="20376"/>
                </a:cubicBezTo>
                <a:cubicBezTo>
                  <a:pt x="12038" y="18996"/>
                  <a:pt x="12948" y="16521"/>
                  <a:pt x="13402" y="14822"/>
                </a:cubicBezTo>
                <a:cubicBezTo>
                  <a:pt x="14091" y="14297"/>
                  <a:pt x="16126" y="12034"/>
                  <a:pt x="16793" y="11351"/>
                </a:cubicBezTo>
                <a:cubicBezTo>
                  <a:pt x="20164" y="7900"/>
                  <a:pt x="21600" y="861"/>
                  <a:pt x="20922" y="167"/>
                </a:cubicBezTo>
              </a:path>
            </a:pathLst>
          </a:custGeom>
          <a:solidFill>
            <a:schemeClr val="tx2">
              <a:lumMod val="75000"/>
              <a:lumOff val="25000"/>
            </a:schemeClr>
          </a:solidFill>
          <a:ln w="12700">
            <a:miter lim="400000"/>
          </a:ln>
        </p:spPr>
        <p:txBody>
          <a:bodyPr lIns="36576" tIns="36576" rIns="36576" bIns="36576" anchor="ctr"/>
          <a:lstStyle/>
          <a:p>
            <a:pPr algn="ctr" defTabSz="438901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dirty="0">
              <a:solidFill>
                <a:schemeClr val="tx2">
                  <a:lumMod val="75000"/>
                  <a:lumOff val="25000"/>
                </a:schemeClr>
              </a:solidFill>
              <a:latin typeface="Arial"/>
              <a:ea typeface="Arial"/>
              <a:cs typeface="Arial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4528810" y="2432178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dirty="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01</a:t>
            </a:r>
          </a:p>
          <a:p>
            <a:pPr>
              <a:lnSpc>
                <a:spcPct val="130000"/>
              </a:lnSpc>
            </a:pPr>
            <a:r>
              <a:rPr lang="en-US" sz="1600" dirty="0" err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 leverage existing end-to-end after long-term high-impact total linkage.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4528810" y="4369274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02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4528810" y="6306370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03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4528810" y="8243466"/>
            <a:ext cx="3759189" cy="10525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Chart Analysis 04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after long-term high-impact total linkage.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745675" y="1722607"/>
            <a:ext cx="55622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Circular Analysis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1745676" y="2557712"/>
            <a:ext cx="5569524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1845422" y="3758609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/>
          <p:cNvSpPr/>
          <p:nvPr/>
        </p:nvSpPr>
        <p:spPr>
          <a:xfrm>
            <a:off x="1745675" y="6063541"/>
            <a:ext cx="3773974" cy="3183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60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65</a:t>
            </a: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  <a:ea typeface="Roboto Condensed Light" panose="02000000000000000000" pitchFamily="2" charset="0"/>
              </a:rPr>
              <a:t>%  </a:t>
            </a: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494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2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2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2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2000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2000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500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5000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5000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2" presetClass="entr" presetSubtype="1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2" presetClass="entr" presetSubtype="1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48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3" grpId="0" animBg="1"/>
          <p:bldP spid="14" grpId="0" animBg="1"/>
          <p:bldP spid="15" grpId="0" animBg="1"/>
          <p:bldP spid="16" grpId="0"/>
          <p:bldP spid="20" grpId="0"/>
          <p:bldP spid="23" grpId="0"/>
          <p:bldP spid="26" grpId="0"/>
        </p:bldLst>
      </p:timing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5643033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397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546315688"/>
              </p:ext>
            </p:extLst>
          </p:nvPr>
        </p:nvGraphicFramePr>
        <p:xfrm>
          <a:off x="7315201" y="1828800"/>
          <a:ext cx="10972800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28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29045" y="1640569"/>
            <a:ext cx="368703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smtClean="0">
                <a:solidFill>
                  <a:schemeClr val="tx2">
                    <a:lumMod val="75000"/>
                    <a:lumOff val="25000"/>
                  </a:schemeClr>
                </a:solidFill>
                <a:latin typeface="Lora" panose="02000503000000020004" pitchFamily="2" charset="0"/>
              </a:rPr>
              <a:t>Data Chart</a:t>
            </a:r>
            <a:endParaRPr lang="en-US" sz="5400">
              <a:solidFill>
                <a:schemeClr val="tx2">
                  <a:lumMod val="75000"/>
                  <a:lumOff val="25000"/>
                </a:schemeClr>
              </a:solidFill>
              <a:latin typeface="Lora" panose="02000503000000020004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729046" y="2475674"/>
            <a:ext cx="4655129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Connector 3"/>
          <p:cNvCxnSpPr/>
          <p:nvPr/>
        </p:nvCxnSpPr>
        <p:spPr>
          <a:xfrm>
            <a:off x="1828792" y="3676571"/>
            <a:ext cx="640080" cy="0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762296" y="5005497"/>
            <a:ext cx="4621879" cy="42534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Intrinsicly leverage existing end-to-end resources after long-term high-impact total linkage. Globally administrate dynamic resources after economically sound growth strategies. Credibly whiteboard global human capital for cross-media platforms. Dynamically optimize team driven value and value-added manufactured products. Synergistically negotiate world-class solutions and accurate alignments.</a:t>
            </a:r>
          </a:p>
          <a:p>
            <a:pPr>
              <a:lnSpc>
                <a:spcPct val="130000"/>
              </a:lnSpc>
            </a:pPr>
            <a:endParaRPr lang="en-US" sz="1600" smtClean="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600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Monotonectally utilize visionary alignments after standardized niches. Compellingly coordinate unique imperatives via distinctive functionalities. Enthusiastically generate team building technology.</a:t>
            </a:r>
            <a:endParaRPr lang="en-US" sz="1600">
              <a:solidFill>
                <a:schemeClr val="tx2">
                  <a:lumMod val="75000"/>
                  <a:lumOff val="2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62296" y="4265053"/>
            <a:ext cx="22621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smtClean="0">
                <a:solidFill>
                  <a:schemeClr val="tx2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MARKETING OPTIONS</a:t>
            </a:r>
            <a:endParaRPr lang="en-US" sz="1600" b="1">
              <a:solidFill>
                <a:schemeClr val="tx2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20739651"/>
              </p:ext>
            </p:extLst>
          </p:nvPr>
        </p:nvGraphicFramePr>
        <p:xfrm>
          <a:off x="7298575" y="1828800"/>
          <a:ext cx="10989426" cy="7397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www.websitename.com</a:t>
            </a:r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C24A95-05C1-4CD5-A1C1-BD3EB71AABA9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917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Raffel Colored 03">
      <a:dk1>
        <a:sysClr val="windowText" lastClr="000000"/>
      </a:dk1>
      <a:lt1>
        <a:sysClr val="window" lastClr="FFFFFF"/>
      </a:lt1>
      <a:dk2>
        <a:srgbClr val="292A2E"/>
      </a:dk2>
      <a:lt2>
        <a:srgbClr val="EBEFF2"/>
      </a:lt2>
      <a:accent1>
        <a:srgbClr val="FFCA4A"/>
      </a:accent1>
      <a:accent2>
        <a:srgbClr val="F3374F"/>
      </a:accent2>
      <a:accent3>
        <a:srgbClr val="A5126D"/>
      </a:accent3>
      <a:accent4>
        <a:srgbClr val="88C544"/>
      </a:accent4>
      <a:accent5>
        <a:srgbClr val="33B8CB"/>
      </a:accent5>
      <a:accent6>
        <a:srgbClr val="00AD4C"/>
      </a:accent6>
      <a:hlink>
        <a:srgbClr val="E33D49"/>
      </a:hlink>
      <a:folHlink>
        <a:srgbClr val="6899D1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2854</TotalTime>
  <Words>7483</Words>
  <Application>Microsoft Office PowerPoint</Application>
  <PresentationFormat>Custom</PresentationFormat>
  <Paragraphs>1348</Paragraphs>
  <Slides>110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110</vt:i4>
      </vt:variant>
    </vt:vector>
  </HeadingPairs>
  <TitlesOfParts>
    <vt:vector size="122" baseType="lpstr">
      <vt:lpstr>맑은 고딕</vt:lpstr>
      <vt:lpstr>Arial</vt:lpstr>
      <vt:lpstr>Bebas Neue Bold</vt:lpstr>
      <vt:lpstr>Calibri</vt:lpstr>
      <vt:lpstr>FontAwesome</vt:lpstr>
      <vt:lpstr>Gill Sans</vt:lpstr>
      <vt:lpstr>Lato Light</vt:lpstr>
      <vt:lpstr>Lora</vt:lpstr>
      <vt:lpstr>Roboto</vt:lpstr>
      <vt:lpstr>Roboto Condensed Light</vt:lpstr>
      <vt:lpstr>Simple-Line-Icons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SimpleSmart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Sean Hamilton</dc:creator>
  <cp:lastModifiedBy>Sean Hamilton</cp:lastModifiedBy>
  <cp:revision>688</cp:revision>
  <dcterms:created xsi:type="dcterms:W3CDTF">2016-01-14T06:05:40Z</dcterms:created>
  <dcterms:modified xsi:type="dcterms:W3CDTF">2016-01-26T16:30:06Z</dcterms:modified>
</cp:coreProperties>
</file>