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9" r:id="rId4"/>
    <p:sldId id="258"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9"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7" r:id="rId60"/>
    <p:sldId id="315" r:id="rId61"/>
    <p:sldId id="316" r:id="rId62"/>
    <p:sldId id="318" r:id="rId63"/>
    <p:sldId id="275" r:id="rId64"/>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E95"/>
    <a:srgbClr val="72A8B7"/>
    <a:srgbClr val="FA6E6E"/>
    <a:srgbClr val="5EAA93"/>
    <a:srgbClr val="FDA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8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9.sv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10" Type="http://schemas.openxmlformats.org/officeDocument/2006/relationships/image" Target="../media/image49.png"/><Relationship Id="rId4" Type="http://schemas.openxmlformats.org/officeDocument/2006/relationships/image" Target="../media/image29.sv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61.png"/><Relationship Id="rId4" Type="http://schemas.openxmlformats.org/officeDocument/2006/relationships/image" Target="../media/image11.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4.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65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6.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10" Type="http://schemas.openxmlformats.org/officeDocument/2006/relationships/image" Target="../media/image45.png"/><Relationship Id="rId4" Type="http://schemas.openxmlformats.org/officeDocument/2006/relationships/image" Target="../media/image7.sv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9.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9.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7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30.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1.svg"/><Relationship Id="rId9" Type="http://schemas.openxmlformats.org/officeDocument/2006/relationships/image" Target="../media/image840.png"/></Relationships>
</file>

<file path=ppt/slides/_rels/slide42.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870.pn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9.sv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10" Type="http://schemas.openxmlformats.org/officeDocument/2006/relationships/image" Target="../media/image71.png"/><Relationship Id="rId4" Type="http://schemas.openxmlformats.org/officeDocument/2006/relationships/image" Target="../media/image7.svg"/><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71.png"/><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10.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0.png"/><Relationship Id="rId5" Type="http://schemas.openxmlformats.org/officeDocument/2006/relationships/image" Target="../media/image25.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svg"/><Relationship Id="rId9" Type="http://schemas.openxmlformats.org/officeDocument/2006/relationships/image" Target="../media/image250.png"/></Relationships>
</file>

<file path=ppt/slides/_rels/slide5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9.svg"/><Relationship Id="rId9" Type="http://schemas.openxmlformats.org/officeDocument/2006/relationships/image" Target="../media/image960.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svg"/><Relationship Id="rId9"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90.png"/><Relationship Id="rId4" Type="http://schemas.openxmlformats.org/officeDocument/2006/relationships/image" Target="../media/image29.sv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1.sv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5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25.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svg"/><Relationship Id="rId9"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6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6.png"/><Relationship Id="rId1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2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39.svg"/><Relationship Id="rId4" Type="http://schemas.openxmlformats.org/officeDocument/2006/relationships/image" Target="../media/image3.svg"/><Relationship Id="rId9" Type="http://schemas.openxmlformats.org/officeDocument/2006/relationships/image" Target="../media/image38.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3260" y="952501"/>
            <a:ext cx="14821479" cy="8534400"/>
          </a:xfrm>
          <a:prstGeom prst="rect">
            <a:avLst/>
          </a:prstGeom>
        </p:spPr>
      </p:pic>
      <p:sp>
        <p:nvSpPr>
          <p:cNvPr id="6" name="Hộp Văn bản 5">
            <a:extLst>
              <a:ext uri="{FF2B5EF4-FFF2-40B4-BE49-F238E27FC236}">
                <a16:creationId xmlns:a16="http://schemas.microsoft.com/office/drawing/2014/main" id="{EF3A6BC8-6F44-7DF2-9B98-8E57345F91FC}"/>
              </a:ext>
            </a:extLst>
          </p:cNvPr>
          <p:cNvSpPr txBox="1"/>
          <p:nvPr/>
        </p:nvSpPr>
        <p:spPr>
          <a:xfrm>
            <a:off x="3657600" y="3364743"/>
            <a:ext cx="11125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pic>
        <p:nvPicPr>
          <p:cNvPr id="4" name="Picture 4">
            <a:extLst>
              <a:ext uri="{FF2B5EF4-FFF2-40B4-BE49-F238E27FC236}">
                <a16:creationId xmlns:a16="http://schemas.microsoft.com/office/drawing/2014/main" id="{DE5C956F-0C46-E24A-1314-A4ED63FE17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9750">
            <a:off x="714261" y="8011001"/>
            <a:ext cx="2669880" cy="1568554"/>
          </a:xfrm>
          <a:prstGeom prst="rect">
            <a:avLst/>
          </a:prstGeom>
        </p:spPr>
      </p:pic>
      <p:pic>
        <p:nvPicPr>
          <p:cNvPr id="5" name="Picture 8">
            <a:extLst>
              <a:ext uri="{FF2B5EF4-FFF2-40B4-BE49-F238E27FC236}">
                <a16:creationId xmlns:a16="http://schemas.microsoft.com/office/drawing/2014/main" id="{AA07D2FB-8FBB-33A2-AFCB-BF7BCBDF0E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9936">
            <a:off x="732962" y="432575"/>
            <a:ext cx="988294" cy="1396882"/>
          </a:xfrm>
          <a:prstGeom prst="rect">
            <a:avLst/>
          </a:prstGeom>
        </p:spPr>
      </p:pic>
      <p:pic>
        <p:nvPicPr>
          <p:cNvPr id="7" name="Picture 10">
            <a:extLst>
              <a:ext uri="{FF2B5EF4-FFF2-40B4-BE49-F238E27FC236}">
                <a16:creationId xmlns:a16="http://schemas.microsoft.com/office/drawing/2014/main" id="{6112E612-B10E-CFCC-1185-F408DCD3183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75018">
            <a:off x="16361665" y="7181131"/>
            <a:ext cx="1092934" cy="1517964"/>
          </a:xfrm>
          <a:prstGeom prst="rect">
            <a:avLst/>
          </a:prstGeom>
        </p:spPr>
      </p:pic>
      <p:pic>
        <p:nvPicPr>
          <p:cNvPr id="8" name="Picture 21">
            <a:extLst>
              <a:ext uri="{FF2B5EF4-FFF2-40B4-BE49-F238E27FC236}">
                <a16:creationId xmlns:a16="http://schemas.microsoft.com/office/drawing/2014/main" id="{560D6B83-995C-E74D-1A7D-2237E172CA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93389">
            <a:off x="15561820" y="-268779"/>
            <a:ext cx="2648827" cy="3102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5595" y="606203"/>
            <a:ext cx="7293705" cy="907459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1418554" y="2821859"/>
            <a:ext cx="5648992" cy="661668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945">
            <a:off x="4659359" y="1163663"/>
            <a:ext cx="3979217" cy="4427501"/>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48877AB5-0A74-2CB3-C25B-B5A08076423A}"/>
                  </a:ext>
                </a:extLst>
              </p:cNvPr>
              <p:cNvSpPr txBox="1"/>
              <p:nvPr/>
            </p:nvSpPr>
            <p:spPr>
              <a:xfrm>
                <a:off x="10494232" y="2324100"/>
                <a:ext cx="5486400" cy="4789837"/>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ý: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8" name="Hộp Văn bản 7">
                <a:extLst>
                  <a:ext uri="{FF2B5EF4-FFF2-40B4-BE49-F238E27FC236}">
                    <a16:creationId xmlns:a16="http://schemas.microsoft.com/office/drawing/2014/main" id="{48877AB5-0A74-2CB3-C25B-B5A08076423A}"/>
                  </a:ext>
                </a:extLst>
              </p:cNvPr>
              <p:cNvSpPr txBox="1">
                <a:spLocks noRot="1" noChangeAspect="1" noMove="1" noResize="1" noEditPoints="1" noAdjustHandles="1" noChangeArrowheads="1" noChangeShapeType="1" noTextEdit="1"/>
              </p:cNvSpPr>
              <p:nvPr/>
            </p:nvSpPr>
            <p:spPr>
              <a:xfrm>
                <a:off x="10494232" y="2324100"/>
                <a:ext cx="5486400" cy="4789837"/>
              </a:xfrm>
              <a:prstGeom prst="rect">
                <a:avLst/>
              </a:prstGeom>
              <a:blipFill>
                <a:blip r:embed="rId9"/>
                <a:stretch>
                  <a:fillRect l="-3889" r="-6667" b="-44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21" name="Nhóm 20">
            <a:extLst>
              <a:ext uri="{FF2B5EF4-FFF2-40B4-BE49-F238E27FC236}">
                <a16:creationId xmlns:a16="http://schemas.microsoft.com/office/drawing/2014/main" id="{5E53F168-DDA2-3656-3CB5-6DBBA197D77E}"/>
              </a:ext>
            </a:extLst>
          </p:cNvPr>
          <p:cNvGrpSpPr/>
          <p:nvPr/>
        </p:nvGrpSpPr>
        <p:grpSpPr>
          <a:xfrm>
            <a:off x="1329406" y="-460384"/>
            <a:ext cx="16201650" cy="11207768"/>
            <a:chOff x="1854014" y="1774047"/>
            <a:chExt cx="16201650" cy="11207768"/>
          </a:xfrm>
        </p:grpSpPr>
        <p:pic>
          <p:nvPicPr>
            <p:cNvPr id="18" name="Hình ảnh 17">
              <a:extLst>
                <a:ext uri="{FF2B5EF4-FFF2-40B4-BE49-F238E27FC236}">
                  <a16:creationId xmlns:a16="http://schemas.microsoft.com/office/drawing/2014/main" id="{F7E5DAA4-4127-A31B-6BB7-98D45DBBD9B4}"/>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9" name="Hình tự do: Hình 18">
              <a:extLst>
                <a:ext uri="{FF2B5EF4-FFF2-40B4-BE49-F238E27FC236}">
                  <a16:creationId xmlns:a16="http://schemas.microsoft.com/office/drawing/2014/main" id="{0E1CB4AD-2D2B-E32E-618F-682803D3A23D}"/>
                </a:ext>
              </a:extLst>
            </p:cNvPr>
            <p:cNvSpPr/>
            <p:nvPr/>
          </p:nvSpPr>
          <p:spPr>
            <a:xfrm rot="21586407">
              <a:off x="3209391" y="3012899"/>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0" name="Hình tự do: Hình 19">
            <a:extLst>
              <a:ext uri="{FF2B5EF4-FFF2-40B4-BE49-F238E27FC236}">
                <a16:creationId xmlns:a16="http://schemas.microsoft.com/office/drawing/2014/main" id="{B589226B-6756-8DF5-67C7-FF3F3F585EC0}"/>
              </a:ext>
            </a:extLst>
          </p:cNvPr>
          <p:cNvSpPr/>
          <p:nvPr/>
        </p:nvSpPr>
        <p:spPr>
          <a:xfrm rot="292407">
            <a:off x="14899074" y="621475"/>
            <a:ext cx="1222989" cy="1679991"/>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22" name="Hình chữ nhật: Góc Tròn 21">
            <a:extLst>
              <a:ext uri="{FF2B5EF4-FFF2-40B4-BE49-F238E27FC236}">
                <a16:creationId xmlns:a16="http://schemas.microsoft.com/office/drawing/2014/main" id="{3B9AFCDD-DF97-B052-A4EB-6273194C3BEE}"/>
              </a:ext>
            </a:extLst>
          </p:cNvPr>
          <p:cNvSpPr/>
          <p:nvPr/>
        </p:nvSpPr>
        <p:spPr>
          <a:xfrm>
            <a:off x="7391400" y="1145932"/>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sp>
        <p:nvSpPr>
          <p:cNvPr id="23" name="Hộp Văn bản 22">
            <a:extLst>
              <a:ext uri="{FF2B5EF4-FFF2-40B4-BE49-F238E27FC236}">
                <a16:creationId xmlns:a16="http://schemas.microsoft.com/office/drawing/2014/main" id="{AEE153CD-4B55-0D3E-48AA-0331BD189D8C}"/>
              </a:ext>
            </a:extLst>
          </p:cNvPr>
          <p:cNvSpPr txBox="1"/>
          <p:nvPr/>
        </p:nvSpPr>
        <p:spPr>
          <a:xfrm>
            <a:off x="3264486" y="2529515"/>
            <a:ext cx="1257392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09D9AE37-1E0B-E314-6522-0CB0B8F63643}"/>
                  </a:ext>
                </a:extLst>
              </p:cNvPr>
              <p:cNvSpPr txBox="1"/>
              <p:nvPr/>
            </p:nvSpPr>
            <p:spPr>
              <a:xfrm>
                <a:off x="4648349" y="6244561"/>
                <a:ext cx="9144000" cy="1927515"/>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+4&gt;0</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0"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baseline="30000"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+6</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5</m:t>
                    </m:r>
                    <m:r>
                      <a:rPr lang="en-US" sz="4000" b="1" i="1">
                        <a:solidFill>
                          <a:srgbClr val="1D3E95"/>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0</m:t>
                    </m:r>
                  </m:oMath>
                </a14:m>
                <a:endPar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𝑥</m:t>
                    </m:r>
                    <m:r>
                      <a:rPr lang="en-US" sz="4000" b="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9&gt;0</m:t>
                    </m:r>
                  </m:oMath>
                </a14:m>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 </a:t>
                </a:r>
                <a:r>
                  <a:rPr lang="en-US" sz="4000" dirty="0" err="1">
                    <a:solidFill>
                      <a:srgbClr val="1D3E95"/>
                    </a:solidFill>
                    <a:effectLst/>
                    <a:latin typeface="Arial" panose="020B0604020202020204" pitchFamily="34" charset="0"/>
                    <a:ea typeface="Yu Mincho" panose="02020400000000000000" pitchFamily="18" charset="-128"/>
                    <a:cs typeface="Arial" panose="020B0604020202020204" pitchFamily="34" charset="0"/>
                  </a:rPr>
                  <a:t>và</a:t>
                </a:r>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−5</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𝑦</m:t>
                    </m:r>
                    <m:r>
                      <a:rPr lang="en-US" sz="4000" b="1" i="1">
                        <a:solidFill>
                          <a:srgbClr val="1D3E95"/>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8</m:t>
                    </m:r>
                  </m:oMath>
                </a14:m>
                <a:r>
                  <a:rPr lang="en-US" sz="4000" dirty="0">
                    <a:solidFill>
                      <a:srgbClr val="1D3E95"/>
                    </a:solidFill>
                    <a:latin typeface="Arial" panose="020B0604020202020204" pitchFamily="34" charset="0"/>
                    <a:cs typeface="Arial" panose="020B0604020202020204" pitchFamily="34" charset="0"/>
                  </a:rPr>
                  <a:t>.</a:t>
                </a:r>
              </a:p>
            </p:txBody>
          </p:sp>
        </mc:Choice>
        <mc:Fallback xmlns="">
          <p:sp>
            <p:nvSpPr>
              <p:cNvPr id="26" name="Hộp Văn bản 25">
                <a:extLst>
                  <a:ext uri="{FF2B5EF4-FFF2-40B4-BE49-F238E27FC236}">
                    <a16:creationId xmlns:a16="http://schemas.microsoft.com/office/drawing/2014/main" id="{09D9AE37-1E0B-E314-6522-0CB0B8F63643}"/>
                  </a:ext>
                </a:extLst>
              </p:cNvPr>
              <p:cNvSpPr txBox="1">
                <a:spLocks noRot="1" noChangeAspect="1" noMove="1" noResize="1" noEditPoints="1" noAdjustHandles="1" noChangeArrowheads="1" noChangeShapeType="1" noTextEdit="1"/>
              </p:cNvSpPr>
              <p:nvPr/>
            </p:nvSpPr>
            <p:spPr>
              <a:xfrm>
                <a:off x="4648349" y="6244561"/>
                <a:ext cx="9144000" cy="1927515"/>
              </a:xfrm>
              <a:prstGeom prst="rect">
                <a:avLst/>
              </a:prstGeom>
              <a:blipFill>
                <a:blip r:embed="rId6"/>
                <a:stretch>
                  <a:fillRect l="-2400" b="-12303"/>
                </a:stretch>
              </a:blipFill>
            </p:spPr>
            <p:txBody>
              <a:bodyPr/>
              <a:lstStyle/>
              <a:p>
                <a:r>
                  <a:rPr lang="en-US">
                    <a:noFill/>
                  </a:rPr>
                  <a:t> </a:t>
                </a:r>
              </a:p>
            </p:txBody>
          </p:sp>
        </mc:Fallback>
      </mc:AlternateContent>
      <p:sp>
        <p:nvSpPr>
          <p:cNvPr id="27" name="Hộp Văn bản 26">
            <a:extLst>
              <a:ext uri="{FF2B5EF4-FFF2-40B4-BE49-F238E27FC236}">
                <a16:creationId xmlns:a16="http://schemas.microsoft.com/office/drawing/2014/main" id="{214718F4-32E4-930E-0711-D7012827F09E}"/>
              </a:ext>
            </a:extLst>
          </p:cNvPr>
          <p:cNvSpPr txBox="1"/>
          <p:nvPr/>
        </p:nvSpPr>
        <p:spPr>
          <a:xfrm>
            <a:off x="7924800" y="5466941"/>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fade">
                                      <p:cBhvr>
                                        <p:cTn id="18" dur="5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barn(inVertic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Effect transition="in" filter="wipe(down)">
                                      <p:cBhvr>
                                        <p:cTn id="28" dur="500"/>
                                        <p:tgtEl>
                                          <p:spTgt spid="2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wipe(down)">
                                      <p:cBhvr>
                                        <p:cTn id="33"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flipH="1">
            <a:off x="1058734" y="5586804"/>
            <a:ext cx="973868" cy="483909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5911473" y="-34040"/>
            <a:ext cx="1949649" cy="2755687"/>
          </a:xfrm>
          <a:prstGeom prst="rect">
            <a:avLst/>
          </a:prstGeom>
        </p:spPr>
      </p:pic>
      <p:grpSp>
        <p:nvGrpSpPr>
          <p:cNvPr id="14" name="Nhóm 13">
            <a:extLst>
              <a:ext uri="{FF2B5EF4-FFF2-40B4-BE49-F238E27FC236}">
                <a16:creationId xmlns:a16="http://schemas.microsoft.com/office/drawing/2014/main" id="{92DC0C71-E308-D7DA-DD74-0A6A2B6ABD90}"/>
              </a:ext>
            </a:extLst>
          </p:cNvPr>
          <p:cNvGrpSpPr/>
          <p:nvPr/>
        </p:nvGrpSpPr>
        <p:grpSpPr>
          <a:xfrm>
            <a:off x="1850295" y="606203"/>
            <a:ext cx="14171369" cy="9086500"/>
            <a:chOff x="1850295" y="606203"/>
            <a:chExt cx="14171369" cy="9086500"/>
          </a:xfrm>
        </p:grpSpPr>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850295" y="618109"/>
              <a:ext cx="7293705" cy="9074594"/>
            </a:xfrm>
            <a:prstGeom prst="rect">
              <a:avLst/>
            </a:prstGeom>
          </p:spPr>
        </p:pic>
        <p:grpSp>
          <p:nvGrpSpPr>
            <p:cNvPr id="10" name="Picture 3">
              <a:extLst>
                <a:ext uri="{FF2B5EF4-FFF2-40B4-BE49-F238E27FC236}">
                  <a16:creationId xmlns:a16="http://schemas.microsoft.com/office/drawing/2014/main" id="{F639C2B8-24A9-FF86-85F0-B9A1F5A079DC}"/>
                </a:ext>
              </a:extLst>
            </p:cNvPr>
            <p:cNvGrpSpPr/>
            <p:nvPr/>
          </p:nvGrpSpPr>
          <p:grpSpPr>
            <a:xfrm>
              <a:off x="9139237" y="606203"/>
              <a:ext cx="6882427" cy="9074593"/>
              <a:chOff x="9144000" y="594296"/>
              <a:chExt cx="6882427" cy="9074593"/>
            </a:xfrm>
          </p:grpSpPr>
          <p:sp>
            <p:nvSpPr>
              <p:cNvPr id="11" name="Hình tự do: Hình 10">
                <a:extLst>
                  <a:ext uri="{FF2B5EF4-FFF2-40B4-BE49-F238E27FC236}">
                    <a16:creationId xmlns:a16="http://schemas.microsoft.com/office/drawing/2014/main" id="{69424E37-902D-35A2-52B7-926F6958E6FD}"/>
                  </a:ext>
                </a:extLst>
              </p:cNvPr>
              <p:cNvSpPr/>
              <p:nvPr/>
            </p:nvSpPr>
            <p:spPr>
              <a:xfrm>
                <a:off x="9144000" y="594296"/>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rgbClr val="FFFAE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1A7D29DE-DB6A-CDD5-AD16-BC9E058E76B0}"/>
                  </a:ext>
                </a:extLst>
              </p:cNvPr>
              <p:cNvSpPr/>
              <p:nvPr/>
            </p:nvSpPr>
            <p:spPr>
              <a:xfrm>
                <a:off x="9144000" y="8710522"/>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sp>
        <p:nvSpPr>
          <p:cNvPr id="9" name="Hộp Văn bản 8">
            <a:extLst>
              <a:ext uri="{FF2B5EF4-FFF2-40B4-BE49-F238E27FC236}">
                <a16:creationId xmlns:a16="http://schemas.microsoft.com/office/drawing/2014/main" id="{C345F1E1-DBCB-E179-87BA-39CC0702C9D5}"/>
              </a:ext>
            </a:extLst>
          </p:cNvPr>
          <p:cNvSpPr txBox="1"/>
          <p:nvPr/>
        </p:nvSpPr>
        <p:spPr>
          <a:xfrm>
            <a:off x="2808807" y="1183843"/>
            <a:ext cx="12838782" cy="769441"/>
          </a:xfrm>
          <a:prstGeom prst="rect">
            <a:avLst/>
          </a:prstGeom>
          <a:noFill/>
        </p:spPr>
        <p:txBody>
          <a:bodyPr wrap="square" rtlCol="0">
            <a:spAutoFit/>
          </a:bodyPr>
          <a:lstStyle/>
          <a:p>
            <a:pPr algn="just"/>
            <a:r>
              <a:rPr lang="en-US" sz="4400" b="1" dirty="0">
                <a:solidFill>
                  <a:schemeClr val="accent2">
                    <a:lumMod val="75000"/>
                  </a:schemeClr>
                </a:solidFill>
                <a:latin typeface="Arial" panose="020B0604020202020204" pitchFamily="34" charset="0"/>
                <a:cs typeface="Arial" panose="020B0604020202020204" pitchFamily="34" charset="0"/>
              </a:rPr>
              <a:t>II. GIẢI BẤT PHƯƠNG TRÌNH BẬC HAI MỘT ẨN</a:t>
            </a:r>
          </a:p>
        </p:txBody>
      </p:sp>
      <p:sp>
        <p:nvSpPr>
          <p:cNvPr id="17" name="Hộp Văn bản 16">
            <a:extLst>
              <a:ext uri="{FF2B5EF4-FFF2-40B4-BE49-F238E27FC236}">
                <a16:creationId xmlns:a16="http://schemas.microsoft.com/office/drawing/2014/main" id="{8FDCAD71-A575-791B-3939-27C87EC454A7}"/>
              </a:ext>
            </a:extLst>
          </p:cNvPr>
          <p:cNvSpPr txBox="1"/>
          <p:nvPr/>
        </p:nvSpPr>
        <p:spPr>
          <a:xfrm>
            <a:off x="2908101" y="2054857"/>
            <a:ext cx="12462272" cy="1824923"/>
          </a:xfrm>
          <a:prstGeom prst="rect">
            <a:avLst/>
          </a:prstGeom>
          <a:noFill/>
        </p:spPr>
        <p:txBody>
          <a:bodyPr wrap="square">
            <a:spAutoFit/>
          </a:bodyPr>
          <a:lstStyle/>
          <a:p>
            <a:pPr marL="0" marR="0" algn="just">
              <a:lnSpc>
                <a:spcPct val="150000"/>
              </a:lnSpc>
              <a:spcBef>
                <a:spcPts val="0"/>
              </a:spcBef>
              <a:spcAft>
                <a:spcPts val="800"/>
              </a:spcAft>
            </a:pPr>
            <a:r>
              <a:rPr lang="nl-NL"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 Giải bất phương trình bậc hai một ẩn bằng cách xét dấu của tam thức bậc hai </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id="{D798E448-6A4E-F311-D2BC-F8CAF51F897B}"/>
              </a:ext>
            </a:extLst>
          </p:cNvPr>
          <p:cNvSpPr/>
          <p:nvPr/>
        </p:nvSpPr>
        <p:spPr>
          <a:xfrm>
            <a:off x="3657600" y="4206115"/>
            <a:ext cx="1371600"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F97E633A-6690-98D5-0FFA-F24BF9EF7EFA}"/>
                  </a:ext>
                </a:extLst>
              </p:cNvPr>
              <p:cNvSpPr txBox="1"/>
              <p:nvPr/>
            </p:nvSpPr>
            <p:spPr>
              <a:xfrm>
                <a:off x="4046598" y="5368165"/>
                <a:ext cx="10363200" cy="274806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r>
                  <a:rPr lang="en-US" sz="4000"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F97E633A-6690-98D5-0FFA-F24BF9EF7EFA}"/>
                  </a:ext>
                </a:extLst>
              </p:cNvPr>
              <p:cNvSpPr txBox="1">
                <a:spLocks noRot="1" noChangeAspect="1" noMove="1" noResize="1" noEditPoints="1" noAdjustHandles="1" noChangeArrowheads="1" noChangeShapeType="1" noTextEdit="1"/>
              </p:cNvSpPr>
              <p:nvPr/>
            </p:nvSpPr>
            <p:spPr>
              <a:xfrm>
                <a:off x="4046598" y="5368165"/>
                <a:ext cx="10363200" cy="2748060"/>
              </a:xfrm>
              <a:prstGeom prst="rect">
                <a:avLst/>
              </a:prstGeom>
              <a:blipFill>
                <a:blip r:embed="rId9"/>
                <a:stretch>
                  <a:fillRect l="-2118" r="-3471" b="-888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up)">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wipe(up)">
                                      <p:cBhvr>
                                        <p:cTn id="2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2154770" y="6981014"/>
            <a:ext cx="507406" cy="314670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7768424" y="-774917"/>
            <a:ext cx="341583" cy="211834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147962" y="972762"/>
            <a:ext cx="335353" cy="2079707"/>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3977303" y="8106474"/>
            <a:ext cx="341583" cy="2118342"/>
          </a:xfrm>
          <a:prstGeom prst="rect">
            <a:avLst/>
          </a:prstGeom>
        </p:spPr>
      </p:pic>
      <p:grpSp>
        <p:nvGrpSpPr>
          <p:cNvPr id="21" name="Nhóm 20">
            <a:extLst>
              <a:ext uri="{FF2B5EF4-FFF2-40B4-BE49-F238E27FC236}">
                <a16:creationId xmlns:a16="http://schemas.microsoft.com/office/drawing/2014/main" id="{F16BFCAD-7474-B58B-D787-46AE5B5222E2}"/>
              </a:ext>
            </a:extLst>
          </p:cNvPr>
          <p:cNvGrpSpPr/>
          <p:nvPr/>
        </p:nvGrpSpPr>
        <p:grpSpPr>
          <a:xfrm>
            <a:off x="-428624" y="-362635"/>
            <a:ext cx="18745199" cy="12211735"/>
            <a:chOff x="1741270" y="2190003"/>
            <a:chExt cx="16201650" cy="11207768"/>
          </a:xfrm>
        </p:grpSpPr>
        <p:pic>
          <p:nvPicPr>
            <p:cNvPr id="18" name="Hình ảnh 17">
              <a:extLst>
                <a:ext uri="{FF2B5EF4-FFF2-40B4-BE49-F238E27FC236}">
                  <a16:creationId xmlns:a16="http://schemas.microsoft.com/office/drawing/2014/main" id="{2A0806D5-6B43-19BB-013C-643A38504BA3}"/>
                </a:ext>
              </a:extLst>
            </p:cNvPr>
            <p:cNvPicPr>
              <a:picLocks noChangeAspect="1"/>
            </p:cNvPicPr>
            <p:nvPr/>
          </p:nvPicPr>
          <p:blipFill>
            <a:blip r:embed="rId5"/>
            <a:stretch>
              <a:fillRect/>
            </a:stretch>
          </p:blipFill>
          <p:spPr>
            <a:xfrm rot="292407">
              <a:off x="1741270" y="2190003"/>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9" name="Hình tự do: Hình 18">
              <a:extLst>
                <a:ext uri="{FF2B5EF4-FFF2-40B4-BE49-F238E27FC236}">
                  <a16:creationId xmlns:a16="http://schemas.microsoft.com/office/drawing/2014/main" id="{9D09CE53-6D52-2FEB-6BA3-EC9B4867F9E3}"/>
                </a:ext>
              </a:extLst>
            </p:cNvPr>
            <p:cNvSpPr/>
            <p:nvPr/>
          </p:nvSpPr>
          <p:spPr>
            <a:xfrm rot="21586407">
              <a:off x="3095194" y="2771751"/>
              <a:ext cx="13555931" cy="8540790"/>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0" name="Hình tự do: Hình 19">
            <a:extLst>
              <a:ext uri="{FF2B5EF4-FFF2-40B4-BE49-F238E27FC236}">
                <a16:creationId xmlns:a16="http://schemas.microsoft.com/office/drawing/2014/main" id="{17912F45-D673-0017-EF83-D335C4F3CB16}"/>
              </a:ext>
            </a:extLst>
          </p:cNvPr>
          <p:cNvSpPr/>
          <p:nvPr/>
        </p:nvSpPr>
        <p:spPr>
          <a:xfrm rot="292407">
            <a:off x="14908922" y="498367"/>
            <a:ext cx="998048" cy="2199423"/>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22" name="Bong bóng Lời nói: Hình bầu dục 21">
            <a:extLst>
              <a:ext uri="{FF2B5EF4-FFF2-40B4-BE49-F238E27FC236}">
                <a16:creationId xmlns:a16="http://schemas.microsoft.com/office/drawing/2014/main" id="{912B69BB-8D6B-612B-2F82-B62B41305A1E}"/>
              </a:ext>
            </a:extLst>
          </p:cNvPr>
          <p:cNvSpPr/>
          <p:nvPr/>
        </p:nvSpPr>
        <p:spPr>
          <a:xfrm>
            <a:off x="8022525" y="459948"/>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E20B154D-3775-BD5D-4042-CE43B97FCA1D}"/>
                  </a:ext>
                </a:extLst>
              </p:cNvPr>
              <p:cNvSpPr txBox="1"/>
              <p:nvPr/>
            </p:nvSpPr>
            <p:spPr>
              <a:xfrm>
                <a:off x="1513381" y="1694436"/>
                <a:ext cx="15304004" cy="3979359"/>
              </a:xfrm>
              <a:prstGeom prst="rect">
                <a:avLst/>
              </a:prstGeom>
              <a:noFill/>
            </p:spPr>
            <p:txBody>
              <a:bodyPr wrap="square">
                <a:spAutoFit/>
              </a:bodyPr>
              <a:lstStyle/>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a) Xét tam thức bậc hai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d>
                      <m:dPr>
                        <m:ctrlPr>
                          <a:rPr lang="nl-NL" sz="40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e>
                    </m:d>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oMath>
                </a14:m>
                <a:endParaRPr lang="nl-NL" sz="4000" dirty="0">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nl-NL" sz="4000" b="1"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−4.1.(−2)=9&gt;0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14:m>
                  <m:oMath xmlns:m="http://schemas.openxmlformats.org/officeDocument/2006/math">
                    <m:r>
                      <a:rPr lang="nl-NL" sz="4000" b="1"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phân biệt là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=−2, </m:t>
                    </m:r>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Lại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=1&gt;0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nên ta có bảng xét dấu: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Hộp Văn bản 24">
                <a:extLst>
                  <a:ext uri="{FF2B5EF4-FFF2-40B4-BE49-F238E27FC236}">
                    <a16:creationId xmlns:a16="http://schemas.microsoft.com/office/drawing/2014/main" id="{E20B154D-3775-BD5D-4042-CE43B97FCA1D}"/>
                  </a:ext>
                </a:extLst>
              </p:cNvPr>
              <p:cNvSpPr txBox="1">
                <a:spLocks noRot="1" noChangeAspect="1" noMove="1" noResize="1" noEditPoints="1" noAdjustHandles="1" noChangeArrowheads="1" noChangeShapeType="1" noTextEdit="1"/>
              </p:cNvSpPr>
              <p:nvPr/>
            </p:nvSpPr>
            <p:spPr>
              <a:xfrm>
                <a:off x="1513381" y="1694436"/>
                <a:ext cx="15304004" cy="3979359"/>
              </a:xfrm>
              <a:prstGeom prst="rect">
                <a:avLst/>
              </a:prstGeom>
              <a:blipFill>
                <a:blip r:embed="rId8"/>
                <a:stretch>
                  <a:fillRect l="-1394" b="-56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6" name="Bảng 26">
                <a:extLst>
                  <a:ext uri="{FF2B5EF4-FFF2-40B4-BE49-F238E27FC236}">
                    <a16:creationId xmlns:a16="http://schemas.microsoft.com/office/drawing/2014/main" id="{F31FA9B5-D630-D6BF-21A3-DE227B7A9ADA}"/>
                  </a:ext>
                </a:extLst>
              </p:cNvPr>
              <p:cNvGraphicFramePr>
                <a:graphicFrameLocks noGrp="1"/>
              </p:cNvGraphicFramePr>
              <p:nvPr>
                <p:extLst>
                  <p:ext uri="{D42A27DB-BD31-4B8C-83A1-F6EECF244321}">
                    <p14:modId xmlns:p14="http://schemas.microsoft.com/office/powerpoint/2010/main" val="776229278"/>
                  </p:ext>
                </p:extLst>
              </p:nvPr>
            </p:nvGraphicFramePr>
            <p:xfrm>
              <a:off x="3371808" y="5906407"/>
              <a:ext cx="12192000" cy="1879810"/>
            </p:xfrm>
            <a:graphic>
              <a:graphicData uri="http://schemas.openxmlformats.org/drawingml/2006/table">
                <a:tbl>
                  <a:tblPr firstRow="1" bandRow="1">
                    <a:tableStyleId>{5940675A-B579-460E-94D1-54222C63F5DA}</a:tableStyleId>
                  </a:tblPr>
                  <a:tblGrid>
                    <a:gridCol w="1787193">
                      <a:extLst>
                        <a:ext uri="{9D8B030D-6E8A-4147-A177-3AD203B41FA5}">
                          <a16:colId xmlns:a16="http://schemas.microsoft.com/office/drawing/2014/main" val="1016319745"/>
                        </a:ext>
                      </a:extLst>
                    </a:gridCol>
                    <a:gridCol w="10404807">
                      <a:extLst>
                        <a:ext uri="{9D8B030D-6E8A-4147-A177-3AD203B41FA5}">
                          <a16:colId xmlns:a16="http://schemas.microsoft.com/office/drawing/2014/main" val="1419396114"/>
                        </a:ext>
                      </a:extLst>
                    </a:gridCol>
                  </a:tblGrid>
                  <a:tr h="939905">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𝑥</m:t>
                                </m:r>
                              </m:oMath>
                            </m:oMathPara>
                          </a14:m>
                          <a:endParaRPr lang="en-US" sz="4000" dirty="0"/>
                        </a:p>
                      </a:txBody>
                      <a:tcPr/>
                    </a:tc>
                    <a:tc>
                      <a:txBody>
                        <a:bodyPr/>
                        <a:lstStyle/>
                        <a:p>
                          <a14:m>
                            <m:oMath xmlns:m="http://schemas.openxmlformats.org/officeDocument/2006/math">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oMath>
                          </a14:m>
                          <a:r>
                            <a:rPr lang="en-US" sz="4000" dirty="0"/>
                            <a:t>              </a:t>
                          </a:r>
                          <a:r>
                            <a:rPr lang="en-US" sz="4000" baseline="0" dirty="0"/>
                            <a:t>  </a:t>
                          </a:r>
                          <a:r>
                            <a:rPr lang="en-US" sz="4000" dirty="0"/>
                            <a:t>   </a:t>
                          </a:r>
                          <a14:m>
                            <m:oMath xmlns:m="http://schemas.openxmlformats.org/officeDocument/2006/math">
                              <m:r>
                                <a:rPr lang="en-US" sz="4000" b="0" i="1" dirty="0" smtClean="0">
                                  <a:latin typeface="Cambria Math" panose="02040503050406030204" pitchFamily="18" charset="0"/>
                                </a:rPr>
                                <m:t>−2</m:t>
                              </m:r>
                            </m:oMath>
                          </a14:m>
                          <a:r>
                            <a:rPr lang="en-US" sz="4000" dirty="0"/>
                            <a:t>                         </a:t>
                          </a:r>
                          <a14:m>
                            <m:oMath xmlns:m="http://schemas.openxmlformats.org/officeDocument/2006/math">
                              <m:r>
                                <a:rPr lang="en-US" sz="4000" b="0" i="1" dirty="0" smtClean="0">
                                  <a:latin typeface="Cambria Math" panose="02040503050406030204" pitchFamily="18" charset="0"/>
                                </a:rPr>
                                <m:t>1</m:t>
                              </m:r>
                            </m:oMath>
                          </a14:m>
                          <a:r>
                            <a:rPr lang="en-US" sz="4000" dirty="0"/>
                            <a:t>                       </a:t>
                          </a:r>
                          <a14:m>
                            <m:oMath xmlns:m="http://schemas.openxmlformats.org/officeDocument/2006/math">
                              <m:r>
                                <a:rPr lang="en-US" sz="4000" b="0" i="1" dirty="0" smtClean="0">
                                  <a:latin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m:t>
                              </m:r>
                            </m:oMath>
                          </a14:m>
                          <a:endParaRPr lang="en-US" sz="4000" dirty="0"/>
                        </a:p>
                      </a:txBody>
                      <a:tcPr/>
                    </a:tc>
                    <a:extLst>
                      <a:ext uri="{0D108BD9-81ED-4DB2-BD59-A6C34878D82A}">
                        <a16:rowId xmlns:a16="http://schemas.microsoft.com/office/drawing/2014/main" val="3309323875"/>
                      </a:ext>
                    </a:extLst>
                  </a:tr>
                  <a:tr h="939905">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𝑓</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oMath>
                            </m:oMathPara>
                          </a14:m>
                          <a:endParaRPr lang="en-US" sz="4000" dirty="0"/>
                        </a:p>
                      </a:txBody>
                      <a:tcPr/>
                    </a:tc>
                    <a:tc>
                      <a:txBody>
                        <a:bodyPr/>
                        <a:lstStyle/>
                        <a:p>
                          <a:r>
                            <a:rPr lang="en-US" sz="4000" b="0" dirty="0"/>
                            <a:t>               </a:t>
                          </a:r>
                          <a14:m>
                            <m:oMath xmlns:m="http://schemas.openxmlformats.org/officeDocument/2006/math">
                              <m:r>
                                <a:rPr lang="en-US" sz="4000" b="0" i="1" smtClean="0">
                                  <a:latin typeface="Cambria Math" panose="02040503050406030204" pitchFamily="18" charset="0"/>
                                </a:rPr>
                                <m:t>+</m:t>
                              </m:r>
                            </m:oMath>
                          </a14:m>
                          <a:r>
                            <a:rPr lang="en-US" sz="4000" dirty="0"/>
                            <a:t>           </a:t>
                          </a:r>
                          <a14:m>
                            <m:oMath xmlns:m="http://schemas.openxmlformats.org/officeDocument/2006/math">
                              <m:r>
                                <a:rPr lang="en-US" sz="4000" b="0" i="1" dirty="0" smtClean="0">
                                  <a:latin typeface="Cambria Math" panose="02040503050406030204" pitchFamily="18" charset="0"/>
                                </a:rPr>
                                <m:t>0</m:t>
                              </m:r>
                            </m:oMath>
                          </a14:m>
                          <a:r>
                            <a:rPr lang="en-US" sz="4000" dirty="0"/>
                            <a:t>           </a:t>
                          </a:r>
                          <a14:m>
                            <m:oMath xmlns:m="http://schemas.openxmlformats.org/officeDocument/2006/math">
                              <m:r>
                                <a:rPr lang="en-US" sz="4000" b="0" i="1" dirty="0" smtClean="0">
                                  <a:latin typeface="Cambria Math" panose="02040503050406030204" pitchFamily="18" charset="0"/>
                                </a:rPr>
                                <m:t>−</m:t>
                              </m:r>
                            </m:oMath>
                          </a14:m>
                          <a:r>
                            <a:rPr lang="en-US" sz="4000" dirty="0"/>
                            <a:t>           </a:t>
                          </a:r>
                          <a14:m>
                            <m:oMath xmlns:m="http://schemas.openxmlformats.org/officeDocument/2006/math">
                              <m:r>
                                <a:rPr lang="en-US" sz="4000" b="0" i="1" dirty="0" smtClean="0">
                                  <a:latin typeface="Cambria Math" panose="02040503050406030204" pitchFamily="18" charset="0"/>
                                </a:rPr>
                                <m:t>0</m:t>
                              </m:r>
                            </m:oMath>
                          </a14:m>
                          <a:r>
                            <a:rPr lang="en-US" sz="4000" dirty="0"/>
                            <a:t>          </a:t>
                          </a:r>
                          <a14:m>
                            <m:oMath xmlns:m="http://schemas.openxmlformats.org/officeDocument/2006/math">
                              <m:r>
                                <a:rPr lang="en-US" sz="4000" b="0" i="1" dirty="0" smtClean="0">
                                  <a:latin typeface="Cambria Math" panose="02040503050406030204" pitchFamily="18" charset="0"/>
                                </a:rPr>
                                <m:t>+</m:t>
                              </m:r>
                            </m:oMath>
                          </a14:m>
                          <a:endParaRPr lang="en-US" sz="4000" dirty="0"/>
                        </a:p>
                      </a:txBody>
                      <a:tcPr/>
                    </a:tc>
                    <a:extLst>
                      <a:ext uri="{0D108BD9-81ED-4DB2-BD59-A6C34878D82A}">
                        <a16:rowId xmlns:a16="http://schemas.microsoft.com/office/drawing/2014/main" val="2938810726"/>
                      </a:ext>
                    </a:extLst>
                  </a:tr>
                </a:tbl>
              </a:graphicData>
            </a:graphic>
          </p:graphicFrame>
        </mc:Choice>
        <mc:Fallback xmlns="">
          <p:graphicFrame>
            <p:nvGraphicFramePr>
              <p:cNvPr id="26" name="Bảng 26">
                <a:extLst>
                  <a:ext uri="{FF2B5EF4-FFF2-40B4-BE49-F238E27FC236}">
                    <a16:creationId xmlns:a16="http://schemas.microsoft.com/office/drawing/2014/main" id="{F31FA9B5-D630-D6BF-21A3-DE227B7A9ADA}"/>
                  </a:ext>
                </a:extLst>
              </p:cNvPr>
              <p:cNvGraphicFramePr>
                <a:graphicFrameLocks noGrp="1"/>
              </p:cNvGraphicFramePr>
              <p:nvPr>
                <p:extLst>
                  <p:ext uri="{D42A27DB-BD31-4B8C-83A1-F6EECF244321}">
                    <p14:modId xmlns:p14="http://schemas.microsoft.com/office/powerpoint/2010/main" val="776229278"/>
                  </p:ext>
                </p:extLst>
              </p:nvPr>
            </p:nvGraphicFramePr>
            <p:xfrm>
              <a:off x="3371808" y="5906407"/>
              <a:ext cx="12192000" cy="1879810"/>
            </p:xfrm>
            <a:graphic>
              <a:graphicData uri="http://schemas.openxmlformats.org/drawingml/2006/table">
                <a:tbl>
                  <a:tblPr firstRow="1" bandRow="1">
                    <a:tableStyleId>{5940675A-B579-460E-94D1-54222C63F5DA}</a:tableStyleId>
                  </a:tblPr>
                  <a:tblGrid>
                    <a:gridCol w="1787193">
                      <a:extLst>
                        <a:ext uri="{9D8B030D-6E8A-4147-A177-3AD203B41FA5}">
                          <a16:colId xmlns:a16="http://schemas.microsoft.com/office/drawing/2014/main" val="1016319745"/>
                        </a:ext>
                      </a:extLst>
                    </a:gridCol>
                    <a:gridCol w="10404807">
                      <a:extLst>
                        <a:ext uri="{9D8B030D-6E8A-4147-A177-3AD203B41FA5}">
                          <a16:colId xmlns:a16="http://schemas.microsoft.com/office/drawing/2014/main" val="1419396114"/>
                        </a:ext>
                      </a:extLst>
                    </a:gridCol>
                  </a:tblGrid>
                  <a:tr h="939905">
                    <a:tc>
                      <a:txBody>
                        <a:bodyPr/>
                        <a:lstStyle/>
                        <a:p>
                          <a:endParaRPr lang="en-US"/>
                        </a:p>
                      </a:txBody>
                      <a:tcPr>
                        <a:blipFill>
                          <a:blip r:embed="rId9"/>
                          <a:stretch>
                            <a:fillRect l="-341" t="-645" r="-583618" b="-101290"/>
                          </a:stretch>
                        </a:blipFill>
                      </a:tcPr>
                    </a:tc>
                    <a:tc>
                      <a:txBody>
                        <a:bodyPr/>
                        <a:lstStyle/>
                        <a:p>
                          <a:endParaRPr lang="en-US"/>
                        </a:p>
                      </a:txBody>
                      <a:tcPr>
                        <a:blipFill>
                          <a:blip r:embed="rId9"/>
                          <a:stretch>
                            <a:fillRect l="-17213" t="-645" r="-117" b="-101290"/>
                          </a:stretch>
                        </a:blipFill>
                      </a:tcPr>
                    </a:tc>
                    <a:extLst>
                      <a:ext uri="{0D108BD9-81ED-4DB2-BD59-A6C34878D82A}">
                        <a16:rowId xmlns:a16="http://schemas.microsoft.com/office/drawing/2014/main" val="3309323875"/>
                      </a:ext>
                    </a:extLst>
                  </a:tr>
                  <a:tr h="939905">
                    <a:tc>
                      <a:txBody>
                        <a:bodyPr/>
                        <a:lstStyle/>
                        <a:p>
                          <a:endParaRPr lang="en-US"/>
                        </a:p>
                      </a:txBody>
                      <a:tcPr>
                        <a:blipFill>
                          <a:blip r:embed="rId9"/>
                          <a:stretch>
                            <a:fillRect l="-341" t="-100645" r="-583618" b="-1290"/>
                          </a:stretch>
                        </a:blipFill>
                      </a:tcPr>
                    </a:tc>
                    <a:tc>
                      <a:txBody>
                        <a:bodyPr/>
                        <a:lstStyle/>
                        <a:p>
                          <a:endParaRPr lang="en-US"/>
                        </a:p>
                      </a:txBody>
                      <a:tcPr>
                        <a:blipFill>
                          <a:blip r:embed="rId9"/>
                          <a:stretch>
                            <a:fillRect l="-17213" t="-100645" r="-117" b="-1290"/>
                          </a:stretch>
                        </a:blipFill>
                      </a:tcPr>
                    </a:tc>
                    <a:extLst>
                      <a:ext uri="{0D108BD9-81ED-4DB2-BD59-A6C34878D82A}">
                        <a16:rowId xmlns:a16="http://schemas.microsoft.com/office/drawing/2014/main" val="2938810726"/>
                      </a:ext>
                    </a:extLst>
                  </a:tr>
                </a:tbl>
              </a:graphicData>
            </a:graphic>
          </p:graphicFrame>
        </mc:Fallback>
      </mc:AlternateContent>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0385FC12-683F-BDBD-4B15-23B3D845B58C}"/>
                  </a:ext>
                </a:extLst>
              </p:cNvPr>
              <p:cNvSpPr txBox="1"/>
              <p:nvPr/>
            </p:nvSpPr>
            <p:spPr>
              <a:xfrm>
                <a:off x="1513381" y="8018829"/>
                <a:ext cx="15551361" cy="901593"/>
              </a:xfrm>
              <a:prstGeom prst="rect">
                <a:avLst/>
              </a:prstGeom>
              <a:noFill/>
            </p:spPr>
            <p:txBody>
              <a:bodyPr wrap="square">
                <a:spAutoFit/>
              </a:bodyPr>
              <a:lstStyle/>
              <a:p>
                <a:pPr marL="0" marR="0">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xét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)&gt;0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&gt;−1</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hoặc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&lt;−2</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0385FC12-683F-BDBD-4B15-23B3D845B58C}"/>
                  </a:ext>
                </a:extLst>
              </p:cNvPr>
              <p:cNvSpPr txBox="1">
                <a:spLocks noRot="1" noChangeAspect="1" noMove="1" noResize="1" noEditPoints="1" noAdjustHandles="1" noChangeArrowheads="1" noChangeShapeType="1" noTextEdit="1"/>
              </p:cNvSpPr>
              <p:nvPr/>
            </p:nvSpPr>
            <p:spPr>
              <a:xfrm>
                <a:off x="1513381" y="8018829"/>
                <a:ext cx="15551361" cy="901593"/>
              </a:xfrm>
              <a:prstGeom prst="rect">
                <a:avLst/>
              </a:prstGeom>
              <a:blipFill>
                <a:blip r:embed="rId10"/>
                <a:stretch>
                  <a:fillRect l="-1372" r="-666" b="-283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heckerboard(across)">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checkerboard(across)">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checkerboard(across)">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checkerboard(across)">
                                      <p:cBhvr>
                                        <p:cTn id="28" dur="500"/>
                                        <p:tgtEl>
                                          <p:spTgt spid="2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4)">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38"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sp>
        <p:nvSpPr>
          <p:cNvPr id="17" name="Freeform 17"/>
          <p:cNvSpPr/>
          <p:nvPr/>
        </p:nvSpPr>
        <p:spPr>
          <a:xfrm>
            <a:off x="1634811" y="917633"/>
            <a:ext cx="15018377" cy="8451734"/>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txBody>
          <a:bodyPr/>
          <a:lstStyle/>
          <a:p>
            <a:endParaRPr lang="en-US" dirty="0"/>
          </a:p>
        </p:txBody>
      </p:sp>
      <p:sp>
        <p:nvSpPr>
          <p:cNvPr id="18" name="TextBox 18"/>
          <p:cNvSpPr txBox="1"/>
          <p:nvPr/>
        </p:nvSpPr>
        <p:spPr>
          <a:xfrm>
            <a:off x="2971800" y="249783"/>
            <a:ext cx="3086100" cy="14915309"/>
          </a:xfrm>
          <a:prstGeom prst="rect">
            <a:avLst/>
          </a:prstGeom>
        </p:spPr>
        <p:txBody>
          <a:bodyPr lIns="50800" tIns="50800" rIns="50800" bIns="50800" rtlCol="0" anchor="ctr"/>
          <a:lstStyle/>
          <a:p>
            <a:pPr algn="ctr">
              <a:lnSpc>
                <a:spcPts val="2659"/>
              </a:lnSpc>
              <a:spcBef>
                <a:spcPct val="0"/>
              </a:spcBef>
            </a:pPr>
            <a:endParaRPr/>
          </a:p>
        </p:txBody>
      </p:sp>
      <mc:AlternateContent xmlns:mc="http://schemas.openxmlformats.org/markup-compatibility/2006" xmlns:a14="http://schemas.microsoft.com/office/drawing/2010/main">
        <mc:Choice Requires="a14">
          <p:sp>
            <p:nvSpPr>
              <p:cNvPr id="34" name="Hộp Văn bản 33">
                <a:extLst>
                  <a:ext uri="{FF2B5EF4-FFF2-40B4-BE49-F238E27FC236}">
                    <a16:creationId xmlns:a16="http://schemas.microsoft.com/office/drawing/2014/main" id="{C17B75A9-B8F0-B88E-1D1A-1459740F2C54}"/>
                  </a:ext>
                </a:extLst>
              </p:cNvPr>
              <p:cNvSpPr txBox="1"/>
              <p:nvPr/>
            </p:nvSpPr>
            <p:spPr>
              <a:xfrm>
                <a:off x="1941354" y="806696"/>
                <a:ext cx="14405289" cy="8596008"/>
              </a:xfrm>
              <a:prstGeom prst="rect">
                <a:avLst/>
              </a:prstGeom>
              <a:noFill/>
            </p:spPr>
            <p:txBody>
              <a:bodyPr wrap="square">
                <a:spAutoFit/>
              </a:bodyPr>
              <a:lstStyle/>
              <a:p>
                <a:pPr marL="0" marR="0" algn="ctr">
                  <a:lnSpc>
                    <a:spcPct val="150000"/>
                  </a:lnSpc>
                  <a:spcBef>
                    <a:spcPts val="0"/>
                  </a:spcBef>
                  <a:spcAft>
                    <a:spcPts val="800"/>
                  </a:spcAft>
                </a:pPr>
                <a:r>
                  <a:rPr lang="en-US" sz="4000" b="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Nhận</a:t>
                </a:r>
                <a:r>
                  <a:rPr lang="en-US" sz="4000" b="1"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xét</a:t>
                </a:r>
                <a:r>
                  <a:rPr lang="en-US" sz="4000" b="1"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)&gt;0 </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oMath>
                </a14:m>
                <a:r>
                  <a:rPr lang="en-US" sz="4000" i="1" dirty="0">
                    <a:effectLst/>
                    <a:latin typeface="Arial" panose="020B0604020202020204" pitchFamily="34" charset="0"/>
                    <a:ea typeface="Calibri" panose="020F0502020204030204" pitchFamily="34" charset="0"/>
                    <a:cs typeface="Arial" panose="020B0604020202020204" pitchFamily="34" charset="0"/>
                  </a:rPr>
                  <a:t>)</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i="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1D3E95"/>
                    </a:solidFill>
                    <a:effectLst/>
                    <a:latin typeface="Arial" panose="020B0604020202020204" pitchFamily="34" charset="0"/>
                    <a:ea typeface="Calibri" panose="020F0502020204030204" pitchFamily="34" charset="0"/>
                    <a:cs typeface="Arial" panose="020B0604020202020204" pitchFamily="34" charset="0"/>
                  </a:rPr>
                  <a:t> 1:</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i="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1D3E95"/>
                    </a:solidFill>
                    <a:effectLst/>
                    <a:latin typeface="Arial" panose="020B0604020202020204" pitchFamily="34" charset="0"/>
                    <a:ea typeface="Calibri" panose="020F0502020204030204" pitchFamily="34" charset="0"/>
                    <a:cs typeface="Arial" panose="020B0604020202020204" pitchFamily="34" charset="0"/>
                  </a:rPr>
                  <a:t> 2:</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x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4" name="Hộp Văn bản 33">
                <a:extLst>
                  <a:ext uri="{FF2B5EF4-FFF2-40B4-BE49-F238E27FC236}">
                    <a16:creationId xmlns:a16="http://schemas.microsoft.com/office/drawing/2014/main" id="{C17B75A9-B8F0-B88E-1D1A-1459740F2C54}"/>
                  </a:ext>
                </a:extLst>
              </p:cNvPr>
              <p:cNvSpPr txBox="1">
                <a:spLocks noRot="1" noChangeAspect="1" noMove="1" noResize="1" noEditPoints="1" noAdjustHandles="1" noChangeArrowheads="1" noChangeShapeType="1" noTextEdit="1"/>
              </p:cNvSpPr>
              <p:nvPr/>
            </p:nvSpPr>
            <p:spPr>
              <a:xfrm>
                <a:off x="1941354" y="806696"/>
                <a:ext cx="14405289" cy="8596008"/>
              </a:xfrm>
              <a:prstGeom prst="rect">
                <a:avLst/>
              </a:prstGeom>
              <a:blipFill>
                <a:blip r:embed="rId3"/>
                <a:stretch>
                  <a:fillRect l="-1481" r="-1481" b="-212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dissolv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dissolv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dissolve">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dissolve">
                                      <p:cBhvr>
                                        <p:cTn id="22"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11426" y="0"/>
            <a:ext cx="9822921" cy="989488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2884" y="3924300"/>
            <a:ext cx="7224889" cy="4244622"/>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8530FC55-D11A-ADC0-DAD8-8834D63CF953}"/>
                  </a:ext>
                </a:extLst>
              </p:cNvPr>
              <p:cNvSpPr txBox="1"/>
              <p:nvPr/>
            </p:nvSpPr>
            <p:spPr>
              <a:xfrm>
                <a:off x="9144000" y="2868087"/>
                <a:ext cx="6858000" cy="4789837"/>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ý: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bằng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8530FC55-D11A-ADC0-DAD8-8834D63CF953}"/>
                  </a:ext>
                </a:extLst>
              </p:cNvPr>
              <p:cNvSpPr txBox="1">
                <a:spLocks noRot="1" noChangeAspect="1" noMove="1" noResize="1" noEditPoints="1" noAdjustHandles="1" noChangeArrowheads="1" noChangeShapeType="1" noTextEdit="1"/>
              </p:cNvSpPr>
              <p:nvPr/>
            </p:nvSpPr>
            <p:spPr>
              <a:xfrm>
                <a:off x="9144000" y="2868087"/>
                <a:ext cx="6858000" cy="4789837"/>
              </a:xfrm>
              <a:prstGeom prst="rect">
                <a:avLst/>
              </a:prstGeom>
              <a:blipFill>
                <a:blip r:embed="rId7"/>
                <a:stretch>
                  <a:fillRect l="-3111" r="-3111" b="-44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078" y="457200"/>
            <a:ext cx="14853843" cy="937260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73035" y="-2173033"/>
            <a:ext cx="835533" cy="5181600"/>
          </a:xfrm>
          <a:prstGeom prst="rect">
            <a:avLst/>
          </a:prstGeom>
        </p:spPr>
      </p:pic>
      <p:sp>
        <p:nvSpPr>
          <p:cNvPr id="6" name="Hình Bầu dục 5">
            <a:extLst>
              <a:ext uri="{FF2B5EF4-FFF2-40B4-BE49-F238E27FC236}">
                <a16:creationId xmlns:a16="http://schemas.microsoft.com/office/drawing/2014/main" id="{C386812B-0F16-48FB-1975-636CE02C5C65}"/>
              </a:ext>
            </a:extLst>
          </p:cNvPr>
          <p:cNvSpPr/>
          <p:nvPr/>
        </p:nvSpPr>
        <p:spPr>
          <a:xfrm>
            <a:off x="7750595" y="2262187"/>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1FC6B4B8-9460-546F-E601-CC05A02FFE09}"/>
                  </a:ext>
                </a:extLst>
              </p:cNvPr>
              <p:cNvSpPr txBox="1"/>
              <p:nvPr/>
            </p:nvSpPr>
            <p:spPr>
              <a:xfrm>
                <a:off x="4648197" y="3889357"/>
                <a:ext cx="8991600" cy="328666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+8&gt;0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1FC6B4B8-9460-546F-E601-CC05A02FFE09}"/>
                  </a:ext>
                </a:extLst>
              </p:cNvPr>
              <p:cNvSpPr txBox="1">
                <a:spLocks noRot="1" noChangeAspect="1" noMove="1" noResize="1" noEditPoints="1" noAdjustHandles="1" noChangeArrowheads="1" noChangeShapeType="1" noTextEdit="1"/>
              </p:cNvSpPr>
              <p:nvPr/>
            </p:nvSpPr>
            <p:spPr>
              <a:xfrm>
                <a:off x="4648197" y="3889357"/>
                <a:ext cx="8991600" cy="3286669"/>
              </a:xfrm>
              <a:prstGeom prst="rect">
                <a:avLst/>
              </a:prstGeom>
              <a:blipFill>
                <a:blip r:embed="rId7"/>
                <a:stretch>
                  <a:fillRect l="-2373" r="-814" b="-705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807863" y="606202"/>
            <a:ext cx="15639165" cy="9185497"/>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5481488" y="4447083"/>
            <a:ext cx="801515" cy="4970637"/>
          </a:xfrm>
          <a:prstGeom prst="rect">
            <a:avLst/>
          </a:prstGeom>
        </p:spPr>
      </p:pic>
      <p:sp>
        <p:nvSpPr>
          <p:cNvPr id="14" name="Bong bóng Lời nói: Hình bầu dục 13">
            <a:extLst>
              <a:ext uri="{FF2B5EF4-FFF2-40B4-BE49-F238E27FC236}">
                <a16:creationId xmlns:a16="http://schemas.microsoft.com/office/drawing/2014/main" id="{DCEECAE9-0741-6C9E-EC5C-C3AFBAA2F0E0}"/>
              </a:ext>
            </a:extLst>
          </p:cNvPr>
          <p:cNvSpPr/>
          <p:nvPr/>
        </p:nvSpPr>
        <p:spPr>
          <a:xfrm>
            <a:off x="7395207" y="536996"/>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CF744F75-ECEA-0449-8A98-B628E54E7A0D}"/>
                  </a:ext>
                </a:extLst>
              </p:cNvPr>
              <p:cNvSpPr txBox="1"/>
              <p:nvPr/>
            </p:nvSpPr>
            <p:spPr>
              <a:xfrm>
                <a:off x="2029193" y="1440488"/>
                <a:ext cx="13018028" cy="773801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a14:m>
                <a:r>
                  <a:rPr lang="en-US" sz="4000" b="0" i="0" dirty="0">
                    <a:latin typeface="+mj-lt"/>
                  </a:rPr>
                  <a:t>, </a:t>
                </a:r>
                <a14:m>
                  <m:oMath xmlns:m="http://schemas.openxmlformats.org/officeDocument/2006/math">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=2&gt;0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smtClean="0">
                            <a:latin typeface="Cambria Math" panose="02040503050406030204" pitchFamily="18" charset="0"/>
                          </a:rPr>
                        </m:ctrlPr>
                      </m:dPr>
                      <m:e>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e>
                    </m:d>
                    <m:r>
                      <a:rPr lang="en-US" sz="4000" i="1" smtClean="0">
                        <a:latin typeface="Cambria Math" panose="02040503050406030204" pitchFamily="18" charset="0"/>
                        <a:ea typeface="Cambria Math" panose="02040503050406030204" pitchFamily="18" charset="0"/>
                      </a:rPr>
                      <m:t>∪</m:t>
                    </m:r>
                    <m:d>
                      <m:dPr>
                        <m:ctrlPr>
                          <a:rPr lang="en-US" sz="400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r>
                  <a:rPr lang="en-US" sz="4000" dirty="0">
                    <a:latin typeface="Arial" panose="020B0604020202020204" pitchFamily="34" charset="0"/>
                    <a:cs typeface="Arial" panose="020B0604020202020204" pitchFamily="34" charset="0"/>
                  </a:rPr>
                  <a:t> là </a:t>
                </a:r>
                <a14:m>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m:t>
                        </m:r>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2</m:t>
                            </m:r>
                          </m:den>
                        </m:f>
                      </m:e>
                    </m:d>
                    <m:r>
                      <a:rPr lang="en-US" sz="4000" i="1">
                        <a:latin typeface="Cambria Math" panose="02040503050406030204" pitchFamily="18" charset="0"/>
                        <a:ea typeface="Cambria Math" panose="02040503050406030204" pitchFamily="18" charset="0"/>
                      </a:rPr>
                      <m:t>∪</m:t>
                    </m:r>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2;+∞</m:t>
                        </m:r>
                      </m:e>
                    </m:d>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CF744F75-ECEA-0449-8A98-B628E54E7A0D}"/>
                  </a:ext>
                </a:extLst>
              </p:cNvPr>
              <p:cNvSpPr txBox="1">
                <a:spLocks noRot="1" noChangeAspect="1" noMove="1" noResize="1" noEditPoints="1" noAdjustHandles="1" noChangeArrowheads="1" noChangeShapeType="1" noTextEdit="1"/>
              </p:cNvSpPr>
              <p:nvPr/>
            </p:nvSpPr>
            <p:spPr>
              <a:xfrm>
                <a:off x="2029193" y="1440488"/>
                <a:ext cx="13018028" cy="7738016"/>
              </a:xfrm>
              <a:prstGeom prst="rect">
                <a:avLst/>
              </a:prstGeom>
              <a:blipFill>
                <a:blip r:embed="rId7"/>
                <a:stretch>
                  <a:fillRect l="-1686" r="-2763" b="-31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9" name="Nhóm 8">
            <a:extLst>
              <a:ext uri="{FF2B5EF4-FFF2-40B4-BE49-F238E27FC236}">
                <a16:creationId xmlns:a16="http://schemas.microsoft.com/office/drawing/2014/main" id="{8F72975A-247D-1188-660A-35E2B99AA058}"/>
              </a:ext>
            </a:extLst>
          </p:cNvPr>
          <p:cNvGrpSpPr/>
          <p:nvPr/>
        </p:nvGrpSpPr>
        <p:grpSpPr>
          <a:xfrm>
            <a:off x="1390650" y="762000"/>
            <a:ext cx="15506700" cy="8763000"/>
            <a:chOff x="5411400" y="1028700"/>
            <a:chExt cx="11847900" cy="822960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7353300"/>
            <a:ext cx="2688003" cy="293370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75AAE71-2E2E-9DB2-726E-B35BD0EF06E5}"/>
                  </a:ext>
                </a:extLst>
              </p:cNvPr>
              <p:cNvSpPr txBox="1"/>
              <p:nvPr/>
            </p:nvSpPr>
            <p:spPr>
              <a:xfrm>
                <a:off x="2659428" y="1922053"/>
                <a:ext cx="13321446"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=−4</m:t>
                    </m:r>
                  </m:oMath>
                </a14:m>
                <a:r>
                  <a:rPr lang="en-US" sz="4000" b="0" i="0" dirty="0">
                    <a:latin typeface="+mj-lt"/>
                  </a:rPr>
                  <a:t>, </a:t>
                </a:r>
                <a14:m>
                  <m:oMath xmlns:m="http://schemas.openxmlformats.org/officeDocument/2006/math">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=−1&lt;0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smtClean="0">
                            <a:latin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+8&gt;0</m:t>
                    </m:r>
                  </m:oMath>
                </a14:m>
                <a:r>
                  <a:rPr lang="en-US" sz="4000" dirty="0">
                    <a:latin typeface="Arial" panose="020B0604020202020204" pitchFamily="34" charset="0"/>
                    <a:cs typeface="Arial" panose="020B0604020202020204" pitchFamily="34" charset="0"/>
                  </a:rPr>
                  <a:t> là </a:t>
                </a:r>
                <a14:m>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375AAE71-2E2E-9DB2-726E-B35BD0EF06E5}"/>
                  </a:ext>
                </a:extLst>
              </p:cNvPr>
              <p:cNvSpPr txBox="1">
                <a:spLocks noRot="1" noChangeAspect="1" noMove="1" noResize="1" noEditPoints="1" noAdjustHandles="1" noChangeArrowheads="1" noChangeShapeType="1" noTextEdit="1"/>
              </p:cNvSpPr>
              <p:nvPr/>
            </p:nvSpPr>
            <p:spPr>
              <a:xfrm>
                <a:off x="2659428" y="1922053"/>
                <a:ext cx="13321446" cy="6441572"/>
              </a:xfrm>
              <a:prstGeom prst="rect">
                <a:avLst/>
              </a:prstGeom>
              <a:blipFill>
                <a:blip r:embed="rId7"/>
                <a:stretch>
                  <a:fillRect l="-1601" r="-1601" b="-312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0753" y="-958795"/>
            <a:ext cx="9413964" cy="1171255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96">
            <a:off x="13988193" y="3688226"/>
            <a:ext cx="3583273" cy="4976768"/>
          </a:xfrm>
          <a:prstGeom prst="rect">
            <a:avLst/>
          </a:prstGeom>
        </p:spPr>
      </p:pic>
      <p:sp>
        <p:nvSpPr>
          <p:cNvPr id="7" name="Hình chữ nhật: Góc Tròn 6">
            <a:extLst>
              <a:ext uri="{FF2B5EF4-FFF2-40B4-BE49-F238E27FC236}">
                <a16:creationId xmlns:a16="http://schemas.microsoft.com/office/drawing/2014/main" id="{374BBBD0-B175-988C-9ACA-E03813263E30}"/>
              </a:ext>
            </a:extLst>
          </p:cNvPr>
          <p:cNvSpPr/>
          <p:nvPr/>
        </p:nvSpPr>
        <p:spPr>
          <a:xfrm>
            <a:off x="4648200" y="2441664"/>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A40905E5-26D6-4DEB-F3CE-D4B033C290EF}"/>
                  </a:ext>
                </a:extLst>
              </p:cNvPr>
              <p:cNvSpPr txBox="1"/>
              <p:nvPr/>
            </p:nvSpPr>
            <p:spPr>
              <a:xfrm>
                <a:off x="2361935" y="4271963"/>
                <a:ext cx="8991600" cy="328666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+4≤0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−9≥0</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A40905E5-26D6-4DEB-F3CE-D4B033C290EF}"/>
                  </a:ext>
                </a:extLst>
              </p:cNvPr>
              <p:cNvSpPr txBox="1">
                <a:spLocks noRot="1" noChangeAspect="1" noMove="1" noResize="1" noEditPoints="1" noAdjustHandles="1" noChangeArrowheads="1" noChangeShapeType="1" noTextEdit="1"/>
              </p:cNvSpPr>
              <p:nvPr/>
            </p:nvSpPr>
            <p:spPr>
              <a:xfrm>
                <a:off x="2361935" y="4271963"/>
                <a:ext cx="8991600" cy="3286669"/>
              </a:xfrm>
              <a:prstGeom prst="rect">
                <a:avLst/>
              </a:prstGeom>
              <a:blipFill>
                <a:blip r:embed="rId7"/>
                <a:stretch>
                  <a:fillRect l="-2373" r="-814" b="-705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71800" y="640794"/>
            <a:ext cx="12573000" cy="900541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p:sp>
        <p:nvSpPr>
          <p:cNvPr id="8" name="Hộp Văn bản 7">
            <a:extLst>
              <a:ext uri="{FF2B5EF4-FFF2-40B4-BE49-F238E27FC236}">
                <a16:creationId xmlns:a16="http://schemas.microsoft.com/office/drawing/2014/main" id="{80DD37E6-2EB3-DBFD-4FBC-7FB1D1D3D0F2}"/>
              </a:ext>
            </a:extLst>
          </p:cNvPr>
          <p:cNvSpPr txBox="1"/>
          <p:nvPr/>
        </p:nvSpPr>
        <p:spPr>
          <a:xfrm>
            <a:off x="6858000" y="1257300"/>
            <a:ext cx="5105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1" name="Hộp Văn bản 10">
            <a:extLst>
              <a:ext uri="{FF2B5EF4-FFF2-40B4-BE49-F238E27FC236}">
                <a16:creationId xmlns:a16="http://schemas.microsoft.com/office/drawing/2014/main" id="{1D8145BE-0356-B489-F85C-4AC66B012936}"/>
              </a:ext>
            </a:extLst>
          </p:cNvPr>
          <p:cNvSpPr txBox="1"/>
          <p:nvPr/>
        </p:nvSpPr>
        <p:spPr>
          <a:xfrm>
            <a:off x="3733800" y="2784964"/>
            <a:ext cx="11049000" cy="6441572"/>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Bác Dũng muốn uốn tấm tôn phẳng có dạng hình chữ nhật với bề mặt ngang 32 cm thành một rãnh dẫn nước bằng cách chia tấm tôn đó thành ba phần rồi gấp hai bên lại theo một góc vuông (</a:t>
            </a:r>
            <a:r>
              <a:rPr lang="nl-NL" sz="4000" i="1" dirty="0">
                <a:effectLst/>
                <a:latin typeface="Arial" panose="020B0604020202020204" pitchFamily="34" charset="0"/>
                <a:ea typeface="Calibri" panose="020F0502020204030204" pitchFamily="34" charset="0"/>
                <a:cs typeface="Arial" panose="020B0604020202020204" pitchFamily="34" charset="0"/>
              </a:rPr>
              <a:t>Hình 25</a:t>
            </a:r>
            <a:r>
              <a:rPr lang="nl-NL" sz="4000" dirty="0">
                <a:effectLst/>
                <a:latin typeface="Arial" panose="020B0604020202020204" pitchFamily="34" charset="0"/>
                <a:ea typeface="Calibri" panose="020F0502020204030204" pitchFamily="34" charset="0"/>
                <a:cs typeface="Arial" panose="020B0604020202020204" pitchFamily="34" charset="0"/>
              </a:rPr>
              <a:t>). Để đảm bảo kĩ thuật, diện tích mặt cắt ngang của rãnh dẫn nước phải lớn hơn hoặc bằng 120 cm</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19400" y="613505"/>
            <a:ext cx="12649200" cy="905999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307B457-2A46-F009-E645-1453D08197F8}"/>
                  </a:ext>
                </a:extLst>
              </p:cNvPr>
              <p:cNvSpPr txBox="1"/>
              <p:nvPr/>
            </p:nvSpPr>
            <p:spPr>
              <a:xfrm>
                <a:off x="4457700" y="2281787"/>
                <a:ext cx="9372600" cy="5723426"/>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2</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+4</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Xét</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a:effectLst/>
                        <a:latin typeface="Cambria Math" panose="02040503050406030204" pitchFamily="18" charset="0"/>
                        <a:ea typeface="Yu Mincho" panose="02020400000000000000" pitchFamily="18" charset="-128"/>
                        <a:cs typeface="Arial" panose="020B0604020202020204" pitchFamily="34" charset="0"/>
                      </a:rPr>
                      <m:t>=−44&lt;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vô</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B307B457-2A46-F009-E645-1453D08197F8}"/>
                  </a:ext>
                </a:extLst>
              </p:cNvPr>
              <p:cNvSpPr txBox="1">
                <a:spLocks noRot="1" noChangeAspect="1" noMove="1" noResize="1" noEditPoints="1" noAdjustHandles="1" noChangeArrowheads="1" noChangeShapeType="1" noTextEdit="1"/>
              </p:cNvSpPr>
              <p:nvPr/>
            </p:nvSpPr>
            <p:spPr>
              <a:xfrm>
                <a:off x="4457700" y="2281787"/>
                <a:ext cx="9372600" cy="5723426"/>
              </a:xfrm>
              <a:prstGeom prst="rect">
                <a:avLst/>
              </a:prstGeom>
              <a:blipFill>
                <a:blip r:embed="rId7"/>
                <a:stretch>
                  <a:fillRect l="-2276" r="-2276" b="-3621"/>
                </a:stretch>
              </a:blipFill>
            </p:spPr>
            <p:txBody>
              <a:bodyPr/>
              <a:lstStyle/>
              <a:p>
                <a:r>
                  <a:rPr lang="en-US">
                    <a:noFill/>
                  </a:rPr>
                  <a:t> </a:t>
                </a:r>
              </a:p>
            </p:txBody>
          </p:sp>
        </mc:Fallback>
      </mc:AlternateContent>
    </p:spTree>
    <p:extLst>
      <p:ext uri="{BB962C8B-B14F-4D97-AF65-F5344CB8AC3E}">
        <p14:creationId xmlns:p14="http://schemas.microsoft.com/office/powerpoint/2010/main" val="79512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078" y="495300"/>
            <a:ext cx="14853843" cy="9296400"/>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A001F761-E38B-D349-0EA1-4DE7D4CACE33}"/>
                  </a:ext>
                </a:extLst>
              </p:cNvPr>
              <p:cNvSpPr txBox="1"/>
              <p:nvPr/>
            </p:nvSpPr>
            <p:spPr>
              <a:xfrm>
                <a:off x="4057648" y="2281787"/>
                <a:ext cx="10172701" cy="5723426"/>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effectLst/>
                        <a:latin typeface="Cambria Math" panose="02040503050406030204" pitchFamily="18" charset="0"/>
                        <a:ea typeface="Yu Mincho" panose="02020400000000000000" pitchFamily="18" charset="-128"/>
                        <a:cs typeface="Arial" panose="020B0604020202020204" pitchFamily="34" charset="0"/>
                      </a:rPr>
                      <m:t>2</m:t>
                    </m:r>
                    <m:r>
                      <a:rPr lang="en-US" sz="4000" i="1" dirty="0">
                        <a:effectLst/>
                        <a:latin typeface="Cambria Math" panose="02040503050406030204" pitchFamily="18" charset="0"/>
                        <a:ea typeface="Yu Mincho" panose="02020400000000000000" pitchFamily="18" charset="-128"/>
                        <a:cs typeface="Arial" panose="020B0604020202020204" pitchFamily="34" charset="0"/>
                      </a:rPr>
                      <m:t>+6</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𝑥</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9</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Xét</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=−1&lt;0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−9&lt;0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𝑥</m:t>
                    </m:r>
                    <m:r>
                      <a:rPr lang="en-US" sz="4000" b="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r>
                      <a:rPr lang="en-US" sz="4000" b="1" i="1" smtClean="0">
                        <a:effectLst/>
                        <a:latin typeface="Cambria Math" panose="02040503050406030204" pitchFamily="18" charset="0"/>
                        <a:ea typeface="Yu Mincho" panose="02020400000000000000" pitchFamily="18" charset="-128"/>
                        <a:cs typeface="Times New Roman" panose="02020603050405020304" pitchFamily="18" charset="0"/>
                      </a:rPr>
                      <m:t>\</m:t>
                    </m:r>
                    <m:r>
                      <m:rPr>
                        <m:lit/>
                      </m:r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−9≥0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m:rPr>
                        <m:sty m:val="p"/>
                      </m:rP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S</m:t>
                    </m:r>
                    <m: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A001F761-E38B-D349-0EA1-4DE7D4CACE33}"/>
                  </a:ext>
                </a:extLst>
              </p:cNvPr>
              <p:cNvSpPr txBox="1">
                <a:spLocks noRot="1" noChangeAspect="1" noMove="1" noResize="1" noEditPoints="1" noAdjustHandles="1" noChangeArrowheads="1" noChangeShapeType="1" noTextEdit="1"/>
              </p:cNvSpPr>
              <p:nvPr/>
            </p:nvSpPr>
            <p:spPr>
              <a:xfrm>
                <a:off x="4057648" y="2281787"/>
                <a:ext cx="10172701" cy="5723426"/>
              </a:xfrm>
              <a:prstGeom prst="rect">
                <a:avLst/>
              </a:prstGeom>
              <a:blipFill>
                <a:blip r:embed="rId5"/>
                <a:stretch>
                  <a:fillRect l="-2158" r="-2158" b="-3621"/>
                </a:stretch>
              </a:blipFill>
            </p:spPr>
            <p:txBody>
              <a:bodyPr/>
              <a:lstStyle/>
              <a:p>
                <a:r>
                  <a:rPr lang="en-US">
                    <a:noFill/>
                  </a:rPr>
                  <a:t> </a:t>
                </a:r>
              </a:p>
            </p:txBody>
          </p:sp>
        </mc:Fallback>
      </mc:AlternateContent>
    </p:spTree>
    <p:extLst>
      <p:ext uri="{BB962C8B-B14F-4D97-AF65-F5344CB8AC3E}">
        <p14:creationId xmlns:p14="http://schemas.microsoft.com/office/powerpoint/2010/main" val="9598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1129180" y="685800"/>
            <a:ext cx="16029640" cy="8915400"/>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15561820" y="-268779"/>
            <a:ext cx="2648827" cy="3102580"/>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457" flipH="1">
            <a:off x="210492" y="-205900"/>
            <a:ext cx="2675423" cy="2976826"/>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6878" flipH="1">
            <a:off x="994175" y="-185838"/>
            <a:ext cx="2639361" cy="2936701"/>
          </a:xfrm>
          <a:prstGeom prst="rect">
            <a:avLst/>
          </a:prstGeom>
        </p:spPr>
      </p:pic>
      <p:sp>
        <p:nvSpPr>
          <p:cNvPr id="15" name="Hộp Văn bản 14">
            <a:extLst>
              <a:ext uri="{FF2B5EF4-FFF2-40B4-BE49-F238E27FC236}">
                <a16:creationId xmlns:a16="http://schemas.microsoft.com/office/drawing/2014/main" id="{ACAD27B1-6DE0-5614-EA1D-359C9318E273}"/>
              </a:ext>
            </a:extLst>
          </p:cNvPr>
          <p:cNvSpPr txBox="1"/>
          <p:nvPr/>
        </p:nvSpPr>
        <p:spPr>
          <a:xfrm>
            <a:off x="3770436" y="704692"/>
            <a:ext cx="10505243" cy="1824923"/>
          </a:xfrm>
          <a:prstGeom prst="rect">
            <a:avLst/>
          </a:prstGeom>
          <a:noFill/>
        </p:spPr>
        <p:txBody>
          <a:bodyPr wrap="square">
            <a:spAutoFit/>
          </a:bodyPr>
          <a:lstStyle/>
          <a:p>
            <a:pPr marL="0" marR="0" algn="just">
              <a:lnSpc>
                <a:spcPct val="150000"/>
              </a:lnSpc>
              <a:spcBef>
                <a:spcPts val="0"/>
              </a:spcBef>
              <a:spcAft>
                <a:spcPts val="800"/>
              </a:spcAft>
            </a:pP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2.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Giải</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bất</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phương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trình</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bậc</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hai</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một</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ẩn</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bằng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cách</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sử</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dụng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đồ</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thị</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Hình chữ nhật: Góc Tròn 15">
            <a:extLst>
              <a:ext uri="{FF2B5EF4-FFF2-40B4-BE49-F238E27FC236}">
                <a16:creationId xmlns:a16="http://schemas.microsoft.com/office/drawing/2014/main" id="{690499D1-9CCA-A303-3367-292B8EBC207F}"/>
              </a:ext>
            </a:extLst>
          </p:cNvPr>
          <p:cNvSpPr/>
          <p:nvPr/>
        </p:nvSpPr>
        <p:spPr>
          <a:xfrm>
            <a:off x="2382507" y="3076940"/>
            <a:ext cx="1387929"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802F2D7B-9B7C-9CFE-6AD5-DAE01D79B413}"/>
                  </a:ext>
                </a:extLst>
              </p:cNvPr>
              <p:cNvSpPr txBox="1"/>
              <p:nvPr/>
            </p:nvSpPr>
            <p:spPr>
              <a:xfrm>
                <a:off x="4191561" y="3122098"/>
                <a:ext cx="9933792" cy="9014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+3&gt;0 (2)</m:t>
                    </m:r>
                  </m:oMath>
                </a14:m>
                <a:r>
                  <a:rPr lang="en-US" sz="4000" dirty="0">
                    <a:latin typeface="Arial" panose="020B0604020202020204" pitchFamily="34" charset="0"/>
                    <a:cs typeface="Arial" panose="020B0604020202020204" pitchFamily="34" charset="0"/>
                  </a:rPr>
                  <a:t>. </a:t>
                </a:r>
              </a:p>
            </p:txBody>
          </p:sp>
        </mc:Choice>
        <mc:Fallback xmlns="">
          <p:sp>
            <p:nvSpPr>
              <p:cNvPr id="17" name="Hộp Văn bản 16">
                <a:extLst>
                  <a:ext uri="{FF2B5EF4-FFF2-40B4-BE49-F238E27FC236}">
                    <a16:creationId xmlns:a16="http://schemas.microsoft.com/office/drawing/2014/main" id="{802F2D7B-9B7C-9CFE-6AD5-DAE01D79B413}"/>
                  </a:ext>
                </a:extLst>
              </p:cNvPr>
              <p:cNvSpPr txBox="1">
                <a:spLocks noRot="1" noChangeAspect="1" noMove="1" noResize="1" noEditPoints="1" noAdjustHandles="1" noChangeArrowheads="1" noChangeShapeType="1" noTextEdit="1"/>
              </p:cNvSpPr>
              <p:nvPr/>
            </p:nvSpPr>
            <p:spPr>
              <a:xfrm>
                <a:off x="4191561" y="3122098"/>
                <a:ext cx="9933792" cy="901401"/>
              </a:xfrm>
              <a:prstGeom prst="rect">
                <a:avLst/>
              </a:prstGeom>
              <a:blipFill>
                <a:blip r:embed="rId9"/>
                <a:stretch>
                  <a:fillRect l="-2210"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65BCCB28-CC20-12D8-2C4B-7593196E7BF4}"/>
                  </a:ext>
                </a:extLst>
              </p:cNvPr>
              <p:cNvSpPr txBox="1"/>
              <p:nvPr/>
            </p:nvSpPr>
            <p:spPr>
              <a:xfrm>
                <a:off x="2123884" y="4450076"/>
                <a:ext cx="14069145"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rPr>
                      <m:t>(</m:t>
                    </m:r>
                    <m:r>
                      <a:rPr lang="en-US" sz="4000" i="1" dirty="0" smtClean="0">
                        <a:latin typeface="Cambria Math" panose="02040503050406030204" pitchFamily="18" charset="0"/>
                      </a:rPr>
                      <m:t>𝑃</m:t>
                    </m:r>
                    <m:r>
                      <a:rPr lang="en-US" sz="4000" i="1" dirty="0" smtClean="0">
                        <a:latin typeface="Cambria Math" panose="02040503050406030204" pitchFamily="18" charset="0"/>
                      </a:rPr>
                      <m:t>):</m:t>
                    </m:r>
                    <m:r>
                      <a:rPr lang="en-US" sz="4000" i="1" dirty="0" smtClean="0">
                        <a:latin typeface="Cambria Math" panose="02040503050406030204" pitchFamily="18" charset="0"/>
                      </a:rPr>
                      <m:t>𝑦</m:t>
                    </m:r>
                    <m:r>
                      <a:rPr lang="en-US" sz="4000" i="1" dirty="0"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−4</m:t>
                    </m:r>
                    <m:r>
                      <a:rPr lang="en-US" sz="4000" i="1">
                        <a:latin typeface="Cambria Math" panose="02040503050406030204" pitchFamily="18" charset="0"/>
                      </a:rPr>
                      <m:t>𝑥</m:t>
                    </m:r>
                    <m:r>
                      <a:rPr lang="en-US" sz="4000" i="1">
                        <a:latin typeface="Cambria Math" panose="02040503050406030204" pitchFamily="18" charset="0"/>
                      </a:rPr>
                      <m:t>+3</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26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𝑃</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𝑃</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a:t>
                </a:r>
              </a:p>
            </p:txBody>
          </p:sp>
        </mc:Choice>
        <mc:Fallback xmlns="">
          <p:sp>
            <p:nvSpPr>
              <p:cNvPr id="27" name="Hộp Văn bản 26">
                <a:extLst>
                  <a:ext uri="{FF2B5EF4-FFF2-40B4-BE49-F238E27FC236}">
                    <a16:creationId xmlns:a16="http://schemas.microsoft.com/office/drawing/2014/main" id="{65BCCB28-CC20-12D8-2C4B-7593196E7BF4}"/>
                  </a:ext>
                </a:extLst>
              </p:cNvPr>
              <p:cNvSpPr txBox="1">
                <a:spLocks noRot="1" noChangeAspect="1" noMove="1" noResize="1" noEditPoints="1" noAdjustHandles="1" noChangeArrowheads="1" noChangeShapeType="1" noTextEdit="1"/>
              </p:cNvSpPr>
              <p:nvPr/>
            </p:nvSpPr>
            <p:spPr>
              <a:xfrm>
                <a:off x="2123884" y="4450076"/>
                <a:ext cx="14069145" cy="4594912"/>
              </a:xfrm>
              <a:prstGeom prst="rect">
                <a:avLst/>
              </a:prstGeom>
              <a:blipFill>
                <a:blip r:embed="rId10"/>
                <a:stretch>
                  <a:fillRect l="-1516" r="-1560" b="-4775"/>
                </a:stretch>
              </a:blipFill>
            </p:spPr>
            <p:txBody>
              <a:bodyPr/>
              <a:lstStyle/>
              <a:p>
                <a:r>
                  <a:rPr lang="en-US">
                    <a:noFill/>
                  </a:rPr>
                  <a:t> </a:t>
                </a:r>
              </a:p>
            </p:txBody>
          </p:sp>
        </mc:Fallback>
      </mc:AlternateContent>
    </p:spTree>
    <p:extLst>
      <p:ext uri="{BB962C8B-B14F-4D97-AF65-F5344CB8AC3E}">
        <p14:creationId xmlns:p14="http://schemas.microsoft.com/office/powerpoint/2010/main" val="716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9"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grpSp>
        <p:nvGrpSpPr>
          <p:cNvPr id="20" name="Nhóm 19">
            <a:extLst>
              <a:ext uri="{FF2B5EF4-FFF2-40B4-BE49-F238E27FC236}">
                <a16:creationId xmlns:a16="http://schemas.microsoft.com/office/drawing/2014/main" id="{76794899-D240-1920-3A38-D6446CA1D149}"/>
              </a:ext>
            </a:extLst>
          </p:cNvPr>
          <p:cNvGrpSpPr/>
          <p:nvPr/>
        </p:nvGrpSpPr>
        <p:grpSpPr>
          <a:xfrm>
            <a:off x="982129" y="436451"/>
            <a:ext cx="16323741" cy="9414097"/>
            <a:chOff x="990600" y="436450"/>
            <a:chExt cx="16323741" cy="9414097"/>
          </a:xfrm>
        </p:grpSpPr>
        <p:grpSp>
          <p:nvGrpSpPr>
            <p:cNvPr id="19" name="Nhóm 18">
              <a:extLst>
                <a:ext uri="{FF2B5EF4-FFF2-40B4-BE49-F238E27FC236}">
                  <a16:creationId xmlns:a16="http://schemas.microsoft.com/office/drawing/2014/main" id="{A5C08DB3-0D43-BD8A-F7CC-B821F8814952}"/>
                </a:ext>
              </a:extLst>
            </p:cNvPr>
            <p:cNvGrpSpPr/>
            <p:nvPr/>
          </p:nvGrpSpPr>
          <p:grpSpPr>
            <a:xfrm>
              <a:off x="9111258" y="436450"/>
              <a:ext cx="8203083" cy="9391859"/>
              <a:chOff x="9111258" y="436450"/>
              <a:chExt cx="8203083" cy="9391859"/>
            </a:xfrm>
          </p:grpSpPr>
          <p:sp>
            <p:nvSpPr>
              <p:cNvPr id="11" name="Hình tự do: Hình 10">
                <a:extLst>
                  <a:ext uri="{FF2B5EF4-FFF2-40B4-BE49-F238E27FC236}">
                    <a16:creationId xmlns:a16="http://schemas.microsoft.com/office/drawing/2014/main" id="{694F658F-68AF-A0AE-A57C-AA7220EBDC3E}"/>
                  </a:ext>
                </a:extLst>
              </p:cNvPr>
              <p:cNvSpPr/>
              <p:nvPr/>
            </p:nvSpPr>
            <p:spPr>
              <a:xfrm>
                <a:off x="9111258" y="436450"/>
                <a:ext cx="7693645" cy="9192715"/>
              </a:xfrm>
              <a:custGeom>
                <a:avLst/>
                <a:gdLst>
                  <a:gd name="connsiteX0" fmla="*/ 0 w 7693645"/>
                  <a:gd name="connsiteY0" fmla="*/ 9150502 h 9192715"/>
                  <a:gd name="connsiteX1" fmla="*/ 0 w 7693645"/>
                  <a:gd name="connsiteY1" fmla="*/ 0 h 9192715"/>
                  <a:gd name="connsiteX2" fmla="*/ 7259954 w 7693645"/>
                  <a:gd name="connsiteY2" fmla="*/ 0 h 9192715"/>
                  <a:gd name="connsiteX3" fmla="*/ 7259954 w 7693645"/>
                  <a:gd name="connsiteY3" fmla="*/ 1241925 h 9192715"/>
                  <a:gd name="connsiteX4" fmla="*/ 7693646 w 7693645"/>
                  <a:gd name="connsiteY4" fmla="*/ 1647247 h 9192715"/>
                  <a:gd name="connsiteX5" fmla="*/ 7259954 w 7693645"/>
                  <a:gd name="connsiteY5" fmla="*/ 1842663 h 9192715"/>
                  <a:gd name="connsiteX6" fmla="*/ 7259954 w 7693645"/>
                  <a:gd name="connsiteY6" fmla="*/ 8447683 h 9192715"/>
                  <a:gd name="connsiteX7" fmla="*/ 5793153 w 7693645"/>
                  <a:gd name="connsiteY7" fmla="*/ 8665827 h 9192715"/>
                  <a:gd name="connsiteX8" fmla="*/ 5000489 w 7693645"/>
                  <a:gd name="connsiteY8" fmla="*/ 8983327 h 9192715"/>
                  <a:gd name="connsiteX9" fmla="*/ 4372697 w 7693645"/>
                  <a:gd name="connsiteY9" fmla="*/ 8968396 h 9192715"/>
                  <a:gd name="connsiteX10" fmla="*/ 4135336 w 7693645"/>
                  <a:gd name="connsiteY10" fmla="*/ 8861678 h 9192715"/>
                  <a:gd name="connsiteX11" fmla="*/ 3880228 w 7693645"/>
                  <a:gd name="connsiteY11" fmla="*/ 8830197 h 9192715"/>
                  <a:gd name="connsiteX12" fmla="*/ 3781190 w 7693645"/>
                  <a:gd name="connsiteY12" fmla="*/ 8725625 h 9192715"/>
                  <a:gd name="connsiteX13" fmla="*/ 3515616 w 7693645"/>
                  <a:gd name="connsiteY13" fmla="*/ 8665827 h 9192715"/>
                  <a:gd name="connsiteX14" fmla="*/ 3266126 w 7693645"/>
                  <a:gd name="connsiteY14" fmla="*/ 8845128 h 9192715"/>
                  <a:gd name="connsiteX15" fmla="*/ 2875777 w 7693645"/>
                  <a:gd name="connsiteY15" fmla="*/ 8927294 h 9192715"/>
                  <a:gd name="connsiteX16" fmla="*/ 2461333 w 7693645"/>
                  <a:gd name="connsiteY16" fmla="*/ 9155285 h 9192715"/>
                  <a:gd name="connsiteX17" fmla="*/ 1600224 w 7693645"/>
                  <a:gd name="connsiteY17" fmla="*/ 9177577 h 9192715"/>
                  <a:gd name="connsiteX18" fmla="*/ 980513 w 7693645"/>
                  <a:gd name="connsiteY18" fmla="*/ 9117854 h 9192715"/>
                  <a:gd name="connsiteX19" fmla="*/ 731027 w 7693645"/>
                  <a:gd name="connsiteY19" fmla="*/ 9192715 h 9192715"/>
                  <a:gd name="connsiteX20" fmla="*/ 421170 w 7693645"/>
                  <a:gd name="connsiteY20" fmla="*/ 9192489 h 9192715"/>
                  <a:gd name="connsiteX21" fmla="*/ 0 w 7693645"/>
                  <a:gd name="connsiteY21" fmla="*/ 9150502 h 9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3645" h="9192715">
                    <a:moveTo>
                      <a:pt x="0" y="9150502"/>
                    </a:moveTo>
                    <a:lnTo>
                      <a:pt x="0" y="0"/>
                    </a:lnTo>
                    <a:lnTo>
                      <a:pt x="7259954" y="0"/>
                    </a:lnTo>
                    <a:lnTo>
                      <a:pt x="7259954" y="1241925"/>
                    </a:lnTo>
                    <a:lnTo>
                      <a:pt x="7693646" y="1647247"/>
                    </a:lnTo>
                    <a:lnTo>
                      <a:pt x="7259954" y="1842663"/>
                    </a:lnTo>
                    <a:lnTo>
                      <a:pt x="7259954" y="8447683"/>
                    </a:lnTo>
                    <a:lnTo>
                      <a:pt x="5793153" y="8665827"/>
                    </a:lnTo>
                    <a:lnTo>
                      <a:pt x="5000489" y="8983327"/>
                    </a:lnTo>
                    <a:lnTo>
                      <a:pt x="4372697" y="8968396"/>
                    </a:lnTo>
                    <a:lnTo>
                      <a:pt x="4135336" y="8861678"/>
                    </a:lnTo>
                    <a:lnTo>
                      <a:pt x="3880228" y="8830197"/>
                    </a:lnTo>
                    <a:lnTo>
                      <a:pt x="3781190" y="8725625"/>
                    </a:lnTo>
                    <a:lnTo>
                      <a:pt x="3515616" y="8665827"/>
                    </a:lnTo>
                    <a:lnTo>
                      <a:pt x="3266126" y="8845128"/>
                    </a:lnTo>
                    <a:cubicBezTo>
                      <a:pt x="3266126" y="8845128"/>
                      <a:pt x="2887906" y="8923529"/>
                      <a:pt x="2875777" y="8927294"/>
                    </a:cubicBezTo>
                    <a:cubicBezTo>
                      <a:pt x="2863730" y="8931041"/>
                      <a:pt x="2461333" y="9155285"/>
                      <a:pt x="2461333" y="9155285"/>
                    </a:cubicBezTo>
                    <a:lnTo>
                      <a:pt x="1600224" y="9177577"/>
                    </a:lnTo>
                    <a:lnTo>
                      <a:pt x="980513" y="9117854"/>
                    </a:lnTo>
                    <a:lnTo>
                      <a:pt x="731027" y="9192715"/>
                    </a:lnTo>
                    <a:cubicBezTo>
                      <a:pt x="731027" y="9192715"/>
                      <a:pt x="433292" y="9188818"/>
                      <a:pt x="421170" y="9192489"/>
                    </a:cubicBezTo>
                    <a:cubicBezTo>
                      <a:pt x="412455" y="9195219"/>
                      <a:pt x="151720" y="9166544"/>
                      <a:pt x="0" y="9150502"/>
                    </a:cubicBezTo>
                  </a:path>
                </a:pathLst>
              </a:custGeom>
              <a:solidFill>
                <a:schemeClr val="bg1"/>
              </a:solidFill>
              <a:ln w="20282"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A84C3BB8-0905-65DA-33CB-9E0929CCCD5C}"/>
                  </a:ext>
                </a:extLst>
              </p:cNvPr>
              <p:cNvSpPr/>
              <p:nvPr/>
            </p:nvSpPr>
            <p:spPr>
              <a:xfrm>
                <a:off x="15460437" y="750399"/>
                <a:ext cx="1853904" cy="1535601"/>
              </a:xfrm>
              <a:custGeom>
                <a:avLst/>
                <a:gdLst>
                  <a:gd name="connsiteX0" fmla="*/ 1763102 w 1853904"/>
                  <a:gd name="connsiteY0" fmla="*/ 0 h 1535601"/>
                  <a:gd name="connsiteX1" fmla="*/ 0 w 1853904"/>
                  <a:gd name="connsiteY1" fmla="*/ 159893 h 1535601"/>
                  <a:gd name="connsiteX2" fmla="*/ 62814 w 1853904"/>
                  <a:gd name="connsiteY2" fmla="*/ 757466 h 1535601"/>
                  <a:gd name="connsiteX3" fmla="*/ 1826017 w 1853904"/>
                  <a:gd name="connsiteY3" fmla="*/ 597575 h 1535601"/>
                  <a:gd name="connsiteX4" fmla="*/ 1830682 w 1853904"/>
                  <a:gd name="connsiteY4" fmla="*/ 1535601 h 1535601"/>
                  <a:gd name="connsiteX5" fmla="*/ 957051 w 1853904"/>
                  <a:gd name="connsiteY5" fmla="*/ 1506476 h 1535601"/>
                  <a:gd name="connsiteX6" fmla="*/ 957051 w 1853904"/>
                  <a:gd name="connsiteY6" fmla="*/ 905738 h 1535601"/>
                  <a:gd name="connsiteX7" fmla="*/ 1853905 w 1853904"/>
                  <a:gd name="connsiteY7" fmla="*/ 935599 h 1535601"/>
                  <a:gd name="connsiteX8" fmla="*/ 1830682 w 1853904"/>
                  <a:gd name="connsiteY8" fmla="*/ 1535601 h 153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04" h="1535601">
                    <a:moveTo>
                      <a:pt x="1763102" y="0"/>
                    </a:moveTo>
                    <a:lnTo>
                      <a:pt x="0" y="159893"/>
                    </a:lnTo>
                    <a:lnTo>
                      <a:pt x="62814" y="757466"/>
                    </a:lnTo>
                    <a:lnTo>
                      <a:pt x="1826017" y="597575"/>
                    </a:lnTo>
                    <a:close/>
                    <a:moveTo>
                      <a:pt x="1830682" y="1535601"/>
                    </a:moveTo>
                    <a:lnTo>
                      <a:pt x="957051" y="1506476"/>
                    </a:lnTo>
                    <a:lnTo>
                      <a:pt x="957051" y="905738"/>
                    </a:lnTo>
                    <a:lnTo>
                      <a:pt x="1853905" y="935599"/>
                    </a:lnTo>
                    <a:lnTo>
                      <a:pt x="1830682" y="1535601"/>
                    </a:lnTo>
                  </a:path>
                </a:pathLst>
              </a:custGeom>
              <a:solidFill>
                <a:srgbClr val="FF8F8F"/>
              </a:solidFill>
              <a:ln w="20282"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90CB1994-F4FA-2478-1697-FB2DC6AB04D2}"/>
                  </a:ext>
                </a:extLst>
              </p:cNvPr>
              <p:cNvSpPr/>
              <p:nvPr/>
            </p:nvSpPr>
            <p:spPr>
              <a:xfrm>
                <a:off x="9157535" y="8834087"/>
                <a:ext cx="7259953" cy="994222"/>
              </a:xfrm>
              <a:custGeom>
                <a:avLst/>
                <a:gdLst>
                  <a:gd name="connsiteX0" fmla="*/ 7259954 w 7259953"/>
                  <a:gd name="connsiteY0" fmla="*/ 0 h 994222"/>
                  <a:gd name="connsiteX1" fmla="*/ 7259954 w 7259953"/>
                  <a:gd name="connsiteY1" fmla="*/ 199974 h 994222"/>
                  <a:gd name="connsiteX2" fmla="*/ 7040745 w 7259953"/>
                  <a:gd name="connsiteY2" fmla="*/ 252053 h 994222"/>
                  <a:gd name="connsiteX3" fmla="*/ 6749575 w 7259953"/>
                  <a:gd name="connsiteY3" fmla="*/ 297504 h 994222"/>
                  <a:gd name="connsiteX4" fmla="*/ 6572594 w 7259953"/>
                  <a:gd name="connsiteY4" fmla="*/ 368562 h 994222"/>
                  <a:gd name="connsiteX5" fmla="*/ 6318662 w 7259953"/>
                  <a:gd name="connsiteY5" fmla="*/ 352953 h 994222"/>
                  <a:gd name="connsiteX6" fmla="*/ 5969749 w 7259953"/>
                  <a:gd name="connsiteY6" fmla="*/ 401210 h 994222"/>
                  <a:gd name="connsiteX7" fmla="*/ 5781511 w 7259953"/>
                  <a:gd name="connsiteY7" fmla="*/ 458805 h 994222"/>
                  <a:gd name="connsiteX8" fmla="*/ 5561167 w 7259953"/>
                  <a:gd name="connsiteY8" fmla="*/ 483583 h 994222"/>
                  <a:gd name="connsiteX9" fmla="*/ 5284357 w 7259953"/>
                  <a:gd name="connsiteY9" fmla="*/ 596101 h 994222"/>
                  <a:gd name="connsiteX10" fmla="*/ 5073464 w 7259953"/>
                  <a:gd name="connsiteY10" fmla="*/ 704438 h 994222"/>
                  <a:gd name="connsiteX11" fmla="*/ 4917210 w 7259953"/>
                  <a:gd name="connsiteY11" fmla="*/ 794983 h 994222"/>
                  <a:gd name="connsiteX12" fmla="*/ 4780793 w 7259953"/>
                  <a:gd name="connsiteY12" fmla="*/ 742396 h 994222"/>
                  <a:gd name="connsiteX13" fmla="*/ 4560469 w 7259953"/>
                  <a:gd name="connsiteY13" fmla="*/ 767117 h 994222"/>
                  <a:gd name="connsiteX14" fmla="*/ 4385455 w 7259953"/>
                  <a:gd name="connsiteY14" fmla="*/ 729310 h 994222"/>
                  <a:gd name="connsiteX15" fmla="*/ 4160526 w 7259953"/>
                  <a:gd name="connsiteY15" fmla="*/ 692821 h 994222"/>
                  <a:gd name="connsiteX16" fmla="*/ 4120510 w 7259953"/>
                  <a:gd name="connsiteY16" fmla="*/ 622592 h 994222"/>
                  <a:gd name="connsiteX17" fmla="*/ 3984092 w 7259953"/>
                  <a:gd name="connsiteY17" fmla="*/ 570005 h 994222"/>
                  <a:gd name="connsiteX18" fmla="*/ 3757886 w 7259953"/>
                  <a:gd name="connsiteY18" fmla="*/ 448506 h 994222"/>
                  <a:gd name="connsiteX19" fmla="*/ 3434650 w 7259953"/>
                  <a:gd name="connsiteY19" fmla="*/ 499757 h 994222"/>
                  <a:gd name="connsiteX20" fmla="*/ 3339568 w 7259953"/>
                  <a:gd name="connsiteY20" fmla="*/ 563678 h 994222"/>
                  <a:gd name="connsiteX21" fmla="*/ 2989073 w 7259953"/>
                  <a:gd name="connsiteY21" fmla="*/ 604423 h 994222"/>
                  <a:gd name="connsiteX22" fmla="*/ 2884417 w 7259953"/>
                  <a:gd name="connsiteY22" fmla="*/ 662300 h 994222"/>
                  <a:gd name="connsiteX23" fmla="*/ 2705530 w 7259953"/>
                  <a:gd name="connsiteY23" fmla="*/ 803512 h 994222"/>
                  <a:gd name="connsiteX24" fmla="*/ 2573534 w 7259953"/>
                  <a:gd name="connsiteY24" fmla="*/ 850884 h 994222"/>
                  <a:gd name="connsiteX25" fmla="*/ 2447866 w 7259953"/>
                  <a:gd name="connsiteY25" fmla="*/ 928098 h 994222"/>
                  <a:gd name="connsiteX26" fmla="*/ 2245451 w 7259953"/>
                  <a:gd name="connsiteY26" fmla="*/ 918534 h 994222"/>
                  <a:gd name="connsiteX27" fmla="*/ 2086053 w 7259953"/>
                  <a:gd name="connsiteY27" fmla="*/ 994223 h 994222"/>
                  <a:gd name="connsiteX28" fmla="*/ 1959203 w 7259953"/>
                  <a:gd name="connsiteY28" fmla="*/ 947585 h 994222"/>
                  <a:gd name="connsiteX29" fmla="*/ 1811286 w 7259953"/>
                  <a:gd name="connsiteY29" fmla="*/ 959146 h 994222"/>
                  <a:gd name="connsiteX30" fmla="*/ 1666776 w 7259953"/>
                  <a:gd name="connsiteY30" fmla="*/ 907952 h 994222"/>
                  <a:gd name="connsiteX31" fmla="*/ 1485109 w 7259953"/>
                  <a:gd name="connsiteY31" fmla="*/ 917874 h 994222"/>
                  <a:gd name="connsiteX32" fmla="*/ 1380766 w 7259953"/>
                  <a:gd name="connsiteY32" fmla="*/ 898161 h 994222"/>
                  <a:gd name="connsiteX33" fmla="*/ 1163764 w 7259953"/>
                  <a:gd name="connsiteY33" fmla="*/ 899046 h 994222"/>
                  <a:gd name="connsiteX34" fmla="*/ 1033594 w 7259953"/>
                  <a:gd name="connsiteY34" fmla="*/ 876245 h 994222"/>
                  <a:gd name="connsiteX35" fmla="*/ 895501 w 7259953"/>
                  <a:gd name="connsiteY35" fmla="*/ 854988 h 994222"/>
                  <a:gd name="connsiteX36" fmla="*/ 798845 w 7259953"/>
                  <a:gd name="connsiteY36" fmla="*/ 911416 h 994222"/>
                  <a:gd name="connsiteX37" fmla="*/ 691175 w 7259953"/>
                  <a:gd name="connsiteY37" fmla="*/ 915596 h 994222"/>
                  <a:gd name="connsiteX38" fmla="*/ 421170 w 7259953"/>
                  <a:gd name="connsiteY38" fmla="*/ 902868 h 994222"/>
                  <a:gd name="connsiteX39" fmla="*/ 51497 w 7259953"/>
                  <a:gd name="connsiteY39" fmla="*/ 892795 h 994222"/>
                  <a:gd name="connsiteX40" fmla="*/ 0 w 7259953"/>
                  <a:gd name="connsiteY40" fmla="*/ 878316 h 994222"/>
                  <a:gd name="connsiteX41" fmla="*/ 0 w 7259953"/>
                  <a:gd name="connsiteY41" fmla="*/ 640460 h 994222"/>
                  <a:gd name="connsiteX42" fmla="*/ 4991 w 7259953"/>
                  <a:gd name="connsiteY42" fmla="*/ 641703 h 994222"/>
                  <a:gd name="connsiteX43" fmla="*/ 236810 w 7259953"/>
                  <a:gd name="connsiteY43" fmla="*/ 632081 h 994222"/>
                  <a:gd name="connsiteX44" fmla="*/ 618999 w 7259953"/>
                  <a:gd name="connsiteY44" fmla="*/ 740626 h 994222"/>
                  <a:gd name="connsiteX45" fmla="*/ 1042071 w 7259953"/>
                  <a:gd name="connsiteY45" fmla="*/ 647878 h 994222"/>
                  <a:gd name="connsiteX46" fmla="*/ 1355255 w 7259953"/>
                  <a:gd name="connsiteY46" fmla="*/ 706942 h 994222"/>
                  <a:gd name="connsiteX47" fmla="*/ 1863338 w 7259953"/>
                  <a:gd name="connsiteY47" fmla="*/ 660681 h 994222"/>
                  <a:gd name="connsiteX48" fmla="*/ 2033685 w 7259953"/>
                  <a:gd name="connsiteY48" fmla="*/ 676121 h 994222"/>
                  <a:gd name="connsiteX49" fmla="*/ 2494778 w 7259953"/>
                  <a:gd name="connsiteY49" fmla="*/ 684066 h 994222"/>
                  <a:gd name="connsiteX50" fmla="*/ 2796150 w 7259953"/>
                  <a:gd name="connsiteY50" fmla="*/ 490267 h 994222"/>
                  <a:gd name="connsiteX51" fmla="*/ 3138816 w 7259953"/>
                  <a:gd name="connsiteY51" fmla="*/ 412243 h 994222"/>
                  <a:gd name="connsiteX52" fmla="*/ 3423941 w 7259953"/>
                  <a:gd name="connsiteY52" fmla="*/ 220572 h 994222"/>
                  <a:gd name="connsiteX53" fmla="*/ 3726124 w 7259953"/>
                  <a:gd name="connsiteY53" fmla="*/ 227407 h 994222"/>
                  <a:gd name="connsiteX54" fmla="*/ 3929817 w 7259953"/>
                  <a:gd name="connsiteY54" fmla="*/ 360748 h 994222"/>
                  <a:gd name="connsiteX55" fmla="*/ 4313595 w 7259953"/>
                  <a:gd name="connsiteY55" fmla="*/ 476824 h 994222"/>
                  <a:gd name="connsiteX56" fmla="*/ 4741101 w 7259953"/>
                  <a:gd name="connsiteY56" fmla="*/ 484016 h 994222"/>
                  <a:gd name="connsiteX57" fmla="*/ 5022434 w 7259953"/>
                  <a:gd name="connsiteY57" fmla="*/ 471364 h 994222"/>
                  <a:gd name="connsiteX58" fmla="*/ 5368345 w 7259953"/>
                  <a:gd name="connsiteY58" fmla="*/ 369428 h 994222"/>
                  <a:gd name="connsiteX59" fmla="*/ 5659819 w 7259953"/>
                  <a:gd name="connsiteY59" fmla="*/ 207637 h 994222"/>
                  <a:gd name="connsiteX60" fmla="*/ 6021793 w 7259953"/>
                  <a:gd name="connsiteY60" fmla="*/ 102745 h 994222"/>
                  <a:gd name="connsiteX61" fmla="*/ 6373890 w 7259953"/>
                  <a:gd name="connsiteY61" fmla="*/ 69438 h 994222"/>
                  <a:gd name="connsiteX62" fmla="*/ 6566793 w 7259953"/>
                  <a:gd name="connsiteY62" fmla="*/ 72959 h 994222"/>
                  <a:gd name="connsiteX63" fmla="*/ 6743552 w 7259953"/>
                  <a:gd name="connsiteY63" fmla="*/ 79436 h 994222"/>
                  <a:gd name="connsiteX64" fmla="*/ 7259954 w 7259953"/>
                  <a:gd name="connsiteY64" fmla="*/ 0 h 9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59953" h="994222">
                    <a:moveTo>
                      <a:pt x="7259954" y="0"/>
                    </a:moveTo>
                    <a:lnTo>
                      <a:pt x="7259954" y="199974"/>
                    </a:lnTo>
                    <a:cubicBezTo>
                      <a:pt x="7193956" y="194100"/>
                      <a:pt x="7131447" y="271992"/>
                      <a:pt x="7040745" y="252053"/>
                    </a:cubicBezTo>
                    <a:cubicBezTo>
                      <a:pt x="6944324" y="230946"/>
                      <a:pt x="6863743" y="284418"/>
                      <a:pt x="6749575" y="297504"/>
                    </a:cubicBezTo>
                    <a:cubicBezTo>
                      <a:pt x="6635489" y="310590"/>
                      <a:pt x="6636909" y="356851"/>
                      <a:pt x="6572594" y="368562"/>
                    </a:cubicBezTo>
                    <a:cubicBezTo>
                      <a:pt x="6508259" y="380329"/>
                      <a:pt x="6386161" y="356117"/>
                      <a:pt x="6318662" y="352953"/>
                    </a:cubicBezTo>
                    <a:cubicBezTo>
                      <a:pt x="6251163" y="349733"/>
                      <a:pt x="6085499" y="395543"/>
                      <a:pt x="5969749" y="401210"/>
                    </a:cubicBezTo>
                    <a:cubicBezTo>
                      <a:pt x="5853999" y="406802"/>
                      <a:pt x="5812096" y="445475"/>
                      <a:pt x="5781511" y="458805"/>
                    </a:cubicBezTo>
                    <a:cubicBezTo>
                      <a:pt x="5750926" y="472174"/>
                      <a:pt x="5623757" y="503146"/>
                      <a:pt x="5561167" y="483583"/>
                    </a:cubicBezTo>
                    <a:cubicBezTo>
                      <a:pt x="5498576" y="463945"/>
                      <a:pt x="5343783" y="600808"/>
                      <a:pt x="5284357" y="596101"/>
                    </a:cubicBezTo>
                    <a:cubicBezTo>
                      <a:pt x="5224849" y="591469"/>
                      <a:pt x="5112040" y="689658"/>
                      <a:pt x="5073464" y="704438"/>
                    </a:cubicBezTo>
                    <a:cubicBezTo>
                      <a:pt x="5034786" y="719237"/>
                      <a:pt x="4981545" y="783290"/>
                      <a:pt x="4917210" y="794983"/>
                    </a:cubicBezTo>
                    <a:cubicBezTo>
                      <a:pt x="4852896" y="806750"/>
                      <a:pt x="4780793" y="742396"/>
                      <a:pt x="4780793" y="742396"/>
                    </a:cubicBezTo>
                    <a:lnTo>
                      <a:pt x="4560469" y="767117"/>
                    </a:lnTo>
                    <a:cubicBezTo>
                      <a:pt x="4560469" y="767117"/>
                      <a:pt x="4433543" y="759303"/>
                      <a:pt x="4385455" y="729310"/>
                    </a:cubicBezTo>
                    <a:cubicBezTo>
                      <a:pt x="4337285" y="699373"/>
                      <a:pt x="4160526" y="692821"/>
                      <a:pt x="4160526" y="692821"/>
                    </a:cubicBezTo>
                    <a:cubicBezTo>
                      <a:pt x="4160526" y="692821"/>
                      <a:pt x="4160526" y="692821"/>
                      <a:pt x="4120510" y="622592"/>
                    </a:cubicBezTo>
                    <a:cubicBezTo>
                      <a:pt x="4080574" y="552344"/>
                      <a:pt x="4027496" y="577574"/>
                      <a:pt x="3984092" y="570005"/>
                    </a:cubicBezTo>
                    <a:cubicBezTo>
                      <a:pt x="3940749" y="562417"/>
                      <a:pt x="3757886" y="448506"/>
                      <a:pt x="3757886" y="448506"/>
                    </a:cubicBezTo>
                    <a:lnTo>
                      <a:pt x="3434650" y="499757"/>
                    </a:lnTo>
                    <a:lnTo>
                      <a:pt x="3339568" y="563678"/>
                    </a:lnTo>
                    <a:lnTo>
                      <a:pt x="2989073" y="604423"/>
                    </a:lnTo>
                    <a:cubicBezTo>
                      <a:pt x="2989073" y="604423"/>
                      <a:pt x="2910237" y="626564"/>
                      <a:pt x="2884417" y="662300"/>
                    </a:cubicBezTo>
                    <a:cubicBezTo>
                      <a:pt x="2858517" y="698055"/>
                      <a:pt x="2705530" y="803512"/>
                      <a:pt x="2705530" y="803512"/>
                    </a:cubicBezTo>
                    <a:cubicBezTo>
                      <a:pt x="2705530" y="803512"/>
                      <a:pt x="2605701" y="844991"/>
                      <a:pt x="2573534" y="850884"/>
                    </a:cubicBezTo>
                    <a:cubicBezTo>
                      <a:pt x="2541366" y="856758"/>
                      <a:pt x="2447866" y="928098"/>
                      <a:pt x="2447866" y="928098"/>
                    </a:cubicBezTo>
                    <a:cubicBezTo>
                      <a:pt x="2447866" y="928098"/>
                      <a:pt x="2285609" y="911266"/>
                      <a:pt x="2245451" y="918534"/>
                    </a:cubicBezTo>
                    <a:cubicBezTo>
                      <a:pt x="2205211" y="925970"/>
                      <a:pt x="2086053" y="994223"/>
                      <a:pt x="2086053" y="994223"/>
                    </a:cubicBezTo>
                    <a:lnTo>
                      <a:pt x="1959203" y="947585"/>
                    </a:lnTo>
                    <a:cubicBezTo>
                      <a:pt x="1959203" y="947585"/>
                      <a:pt x="1867615" y="948847"/>
                      <a:pt x="1811286" y="959146"/>
                    </a:cubicBezTo>
                    <a:cubicBezTo>
                      <a:pt x="1755036" y="969369"/>
                      <a:pt x="1666776" y="907952"/>
                      <a:pt x="1666776" y="907952"/>
                    </a:cubicBezTo>
                    <a:lnTo>
                      <a:pt x="1485109" y="917874"/>
                    </a:lnTo>
                    <a:lnTo>
                      <a:pt x="1380766" y="898161"/>
                    </a:lnTo>
                    <a:cubicBezTo>
                      <a:pt x="1380766" y="898161"/>
                      <a:pt x="1224769" y="911115"/>
                      <a:pt x="1163764" y="899046"/>
                    </a:cubicBezTo>
                    <a:cubicBezTo>
                      <a:pt x="1102680" y="886921"/>
                      <a:pt x="1033594" y="876245"/>
                      <a:pt x="1033594" y="876245"/>
                    </a:cubicBezTo>
                    <a:lnTo>
                      <a:pt x="895501" y="854988"/>
                    </a:lnTo>
                    <a:lnTo>
                      <a:pt x="798845" y="911416"/>
                    </a:lnTo>
                    <a:lnTo>
                      <a:pt x="691175" y="915596"/>
                    </a:lnTo>
                    <a:cubicBezTo>
                      <a:pt x="691175" y="915596"/>
                      <a:pt x="472589" y="908987"/>
                      <a:pt x="421170" y="902868"/>
                    </a:cubicBezTo>
                    <a:cubicBezTo>
                      <a:pt x="369753" y="896693"/>
                      <a:pt x="51497" y="892795"/>
                      <a:pt x="51497" y="892795"/>
                    </a:cubicBezTo>
                    <a:cubicBezTo>
                      <a:pt x="51497" y="892795"/>
                      <a:pt x="30344" y="887071"/>
                      <a:pt x="0" y="878316"/>
                    </a:cubicBezTo>
                    <a:lnTo>
                      <a:pt x="0" y="640460"/>
                    </a:lnTo>
                    <a:cubicBezTo>
                      <a:pt x="3169" y="641194"/>
                      <a:pt x="4991" y="641703"/>
                      <a:pt x="4991" y="641703"/>
                    </a:cubicBezTo>
                    <a:cubicBezTo>
                      <a:pt x="4991" y="641703"/>
                      <a:pt x="143638" y="625905"/>
                      <a:pt x="236810" y="632081"/>
                    </a:cubicBezTo>
                    <a:cubicBezTo>
                      <a:pt x="330059" y="638332"/>
                      <a:pt x="525829" y="734375"/>
                      <a:pt x="618999" y="740626"/>
                    </a:cubicBezTo>
                    <a:cubicBezTo>
                      <a:pt x="712250" y="746877"/>
                      <a:pt x="961657" y="662602"/>
                      <a:pt x="1042071" y="647878"/>
                    </a:cubicBezTo>
                    <a:cubicBezTo>
                      <a:pt x="1122488" y="633173"/>
                      <a:pt x="1199337" y="719971"/>
                      <a:pt x="1355255" y="706942"/>
                    </a:cubicBezTo>
                    <a:cubicBezTo>
                      <a:pt x="1511253" y="694007"/>
                      <a:pt x="1697674" y="706509"/>
                      <a:pt x="1863338" y="660681"/>
                    </a:cubicBezTo>
                    <a:cubicBezTo>
                      <a:pt x="2029081" y="614929"/>
                      <a:pt x="1969502" y="649064"/>
                      <a:pt x="2033685" y="676121"/>
                    </a:cubicBezTo>
                    <a:cubicBezTo>
                      <a:pt x="2097939" y="703120"/>
                      <a:pt x="2422594" y="698112"/>
                      <a:pt x="2494778" y="684066"/>
                    </a:cubicBezTo>
                    <a:cubicBezTo>
                      <a:pt x="2566962" y="670020"/>
                      <a:pt x="2722080" y="534852"/>
                      <a:pt x="2796150" y="490267"/>
                    </a:cubicBezTo>
                    <a:cubicBezTo>
                      <a:pt x="2870322" y="445776"/>
                      <a:pt x="3021484" y="410398"/>
                      <a:pt x="3138816" y="412243"/>
                    </a:cubicBezTo>
                    <a:cubicBezTo>
                      <a:pt x="3256148" y="414088"/>
                      <a:pt x="3338392" y="329286"/>
                      <a:pt x="3423941" y="220572"/>
                    </a:cubicBezTo>
                    <a:cubicBezTo>
                      <a:pt x="3509512" y="111877"/>
                      <a:pt x="3613538" y="247930"/>
                      <a:pt x="3726124" y="227407"/>
                    </a:cubicBezTo>
                    <a:cubicBezTo>
                      <a:pt x="3838710" y="206827"/>
                      <a:pt x="3806928" y="367752"/>
                      <a:pt x="3929817" y="360748"/>
                    </a:cubicBezTo>
                    <a:cubicBezTo>
                      <a:pt x="4052625" y="353838"/>
                      <a:pt x="4222082" y="439224"/>
                      <a:pt x="4313595" y="476824"/>
                    </a:cubicBezTo>
                    <a:cubicBezTo>
                      <a:pt x="4405027" y="514405"/>
                      <a:pt x="4643017" y="494165"/>
                      <a:pt x="4741101" y="484016"/>
                    </a:cubicBezTo>
                    <a:cubicBezTo>
                      <a:pt x="4839185" y="473793"/>
                      <a:pt x="4961182" y="498062"/>
                      <a:pt x="5022434" y="471364"/>
                    </a:cubicBezTo>
                    <a:cubicBezTo>
                      <a:pt x="5083605" y="444684"/>
                      <a:pt x="5294336" y="375171"/>
                      <a:pt x="5368345" y="369428"/>
                    </a:cubicBezTo>
                    <a:cubicBezTo>
                      <a:pt x="5442253" y="363704"/>
                      <a:pt x="5596904" y="265666"/>
                      <a:pt x="5659819" y="207637"/>
                    </a:cubicBezTo>
                    <a:cubicBezTo>
                      <a:pt x="5722633" y="149684"/>
                      <a:pt x="5925311" y="120406"/>
                      <a:pt x="6021793" y="102745"/>
                    </a:cubicBezTo>
                    <a:cubicBezTo>
                      <a:pt x="6118295" y="85103"/>
                      <a:pt x="6308136" y="34945"/>
                      <a:pt x="6373890" y="69438"/>
                    </a:cubicBezTo>
                    <a:cubicBezTo>
                      <a:pt x="6439726" y="104007"/>
                      <a:pt x="6468729" y="83108"/>
                      <a:pt x="6566793" y="72959"/>
                    </a:cubicBezTo>
                    <a:cubicBezTo>
                      <a:pt x="6664878" y="62811"/>
                      <a:pt x="6692137" y="73336"/>
                      <a:pt x="6743552" y="79436"/>
                    </a:cubicBezTo>
                    <a:cubicBezTo>
                      <a:pt x="6776916" y="83484"/>
                      <a:pt x="7042408" y="38466"/>
                      <a:pt x="7259954" y="0"/>
                    </a:cubicBezTo>
                  </a:path>
                </a:pathLst>
              </a:custGeom>
              <a:solidFill>
                <a:srgbClr val="FFF1DC"/>
              </a:solidFill>
              <a:ln w="20282" cap="flat">
                <a:noFill/>
                <a:prstDash val="solid"/>
                <a:miter/>
              </a:ln>
            </p:spPr>
            <p:txBody>
              <a:bodyPr rtlCol="0" anchor="ctr"/>
              <a:lstStyle/>
              <a:p>
                <a:endParaRPr lang="en-US"/>
              </a:p>
            </p:txBody>
          </p:sp>
        </p:grpSp>
        <p:grpSp>
          <p:nvGrpSpPr>
            <p:cNvPr id="18" name="Nhóm 17">
              <a:extLst>
                <a:ext uri="{FF2B5EF4-FFF2-40B4-BE49-F238E27FC236}">
                  <a16:creationId xmlns:a16="http://schemas.microsoft.com/office/drawing/2014/main" id="{025F6C76-4871-7F71-56EA-F5205F738DD9}"/>
                </a:ext>
              </a:extLst>
            </p:cNvPr>
            <p:cNvGrpSpPr/>
            <p:nvPr/>
          </p:nvGrpSpPr>
          <p:grpSpPr>
            <a:xfrm flipH="1">
              <a:off x="990600" y="436451"/>
              <a:ext cx="8156806" cy="9414096"/>
              <a:chOff x="990600" y="436451"/>
              <a:chExt cx="8156806" cy="9414096"/>
            </a:xfrm>
          </p:grpSpPr>
          <p:sp>
            <p:nvSpPr>
              <p:cNvPr id="15" name="Hình tự do: Hình 14">
                <a:extLst>
                  <a:ext uri="{FF2B5EF4-FFF2-40B4-BE49-F238E27FC236}">
                    <a16:creationId xmlns:a16="http://schemas.microsoft.com/office/drawing/2014/main" id="{10382338-72B3-C3E3-352D-96E2403EB03A}"/>
                  </a:ext>
                </a:extLst>
              </p:cNvPr>
              <p:cNvSpPr/>
              <p:nvPr/>
            </p:nvSpPr>
            <p:spPr>
              <a:xfrm>
                <a:off x="990600" y="436451"/>
                <a:ext cx="7693645" cy="9192715"/>
              </a:xfrm>
              <a:custGeom>
                <a:avLst/>
                <a:gdLst>
                  <a:gd name="connsiteX0" fmla="*/ 0 w 7693645"/>
                  <a:gd name="connsiteY0" fmla="*/ 9150502 h 9192715"/>
                  <a:gd name="connsiteX1" fmla="*/ 0 w 7693645"/>
                  <a:gd name="connsiteY1" fmla="*/ 0 h 9192715"/>
                  <a:gd name="connsiteX2" fmla="*/ 7259954 w 7693645"/>
                  <a:gd name="connsiteY2" fmla="*/ 0 h 9192715"/>
                  <a:gd name="connsiteX3" fmla="*/ 7259954 w 7693645"/>
                  <a:gd name="connsiteY3" fmla="*/ 1241925 h 9192715"/>
                  <a:gd name="connsiteX4" fmla="*/ 7693646 w 7693645"/>
                  <a:gd name="connsiteY4" fmla="*/ 1647247 h 9192715"/>
                  <a:gd name="connsiteX5" fmla="*/ 7259954 w 7693645"/>
                  <a:gd name="connsiteY5" fmla="*/ 1842663 h 9192715"/>
                  <a:gd name="connsiteX6" fmla="*/ 7259954 w 7693645"/>
                  <a:gd name="connsiteY6" fmla="*/ 8447683 h 9192715"/>
                  <a:gd name="connsiteX7" fmla="*/ 5793153 w 7693645"/>
                  <a:gd name="connsiteY7" fmla="*/ 8665827 h 9192715"/>
                  <a:gd name="connsiteX8" fmla="*/ 5000489 w 7693645"/>
                  <a:gd name="connsiteY8" fmla="*/ 8983327 h 9192715"/>
                  <a:gd name="connsiteX9" fmla="*/ 4372697 w 7693645"/>
                  <a:gd name="connsiteY9" fmla="*/ 8968396 h 9192715"/>
                  <a:gd name="connsiteX10" fmla="*/ 4135336 w 7693645"/>
                  <a:gd name="connsiteY10" fmla="*/ 8861678 h 9192715"/>
                  <a:gd name="connsiteX11" fmla="*/ 3880228 w 7693645"/>
                  <a:gd name="connsiteY11" fmla="*/ 8830197 h 9192715"/>
                  <a:gd name="connsiteX12" fmla="*/ 3781190 w 7693645"/>
                  <a:gd name="connsiteY12" fmla="*/ 8725625 h 9192715"/>
                  <a:gd name="connsiteX13" fmla="*/ 3515616 w 7693645"/>
                  <a:gd name="connsiteY13" fmla="*/ 8665827 h 9192715"/>
                  <a:gd name="connsiteX14" fmla="*/ 3266126 w 7693645"/>
                  <a:gd name="connsiteY14" fmla="*/ 8845128 h 9192715"/>
                  <a:gd name="connsiteX15" fmla="*/ 2875777 w 7693645"/>
                  <a:gd name="connsiteY15" fmla="*/ 8927294 h 9192715"/>
                  <a:gd name="connsiteX16" fmla="*/ 2461333 w 7693645"/>
                  <a:gd name="connsiteY16" fmla="*/ 9155285 h 9192715"/>
                  <a:gd name="connsiteX17" fmla="*/ 1600224 w 7693645"/>
                  <a:gd name="connsiteY17" fmla="*/ 9177577 h 9192715"/>
                  <a:gd name="connsiteX18" fmla="*/ 980513 w 7693645"/>
                  <a:gd name="connsiteY18" fmla="*/ 9117854 h 9192715"/>
                  <a:gd name="connsiteX19" fmla="*/ 731027 w 7693645"/>
                  <a:gd name="connsiteY19" fmla="*/ 9192715 h 9192715"/>
                  <a:gd name="connsiteX20" fmla="*/ 421170 w 7693645"/>
                  <a:gd name="connsiteY20" fmla="*/ 9192489 h 9192715"/>
                  <a:gd name="connsiteX21" fmla="*/ 0 w 7693645"/>
                  <a:gd name="connsiteY21" fmla="*/ 9150502 h 9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3645" h="9192715">
                    <a:moveTo>
                      <a:pt x="0" y="9150502"/>
                    </a:moveTo>
                    <a:lnTo>
                      <a:pt x="0" y="0"/>
                    </a:lnTo>
                    <a:lnTo>
                      <a:pt x="7259954" y="0"/>
                    </a:lnTo>
                    <a:lnTo>
                      <a:pt x="7259954" y="1241925"/>
                    </a:lnTo>
                    <a:lnTo>
                      <a:pt x="7693646" y="1647247"/>
                    </a:lnTo>
                    <a:lnTo>
                      <a:pt x="7259954" y="1842663"/>
                    </a:lnTo>
                    <a:lnTo>
                      <a:pt x="7259954" y="8447683"/>
                    </a:lnTo>
                    <a:lnTo>
                      <a:pt x="5793153" y="8665827"/>
                    </a:lnTo>
                    <a:lnTo>
                      <a:pt x="5000489" y="8983327"/>
                    </a:lnTo>
                    <a:lnTo>
                      <a:pt x="4372697" y="8968396"/>
                    </a:lnTo>
                    <a:lnTo>
                      <a:pt x="4135336" y="8861678"/>
                    </a:lnTo>
                    <a:lnTo>
                      <a:pt x="3880228" y="8830197"/>
                    </a:lnTo>
                    <a:lnTo>
                      <a:pt x="3781190" y="8725625"/>
                    </a:lnTo>
                    <a:lnTo>
                      <a:pt x="3515616" y="8665827"/>
                    </a:lnTo>
                    <a:lnTo>
                      <a:pt x="3266126" y="8845128"/>
                    </a:lnTo>
                    <a:cubicBezTo>
                      <a:pt x="3266126" y="8845128"/>
                      <a:pt x="2887906" y="8923529"/>
                      <a:pt x="2875777" y="8927294"/>
                    </a:cubicBezTo>
                    <a:cubicBezTo>
                      <a:pt x="2863730" y="8931041"/>
                      <a:pt x="2461333" y="9155285"/>
                      <a:pt x="2461333" y="9155285"/>
                    </a:cubicBezTo>
                    <a:lnTo>
                      <a:pt x="1600224" y="9177577"/>
                    </a:lnTo>
                    <a:lnTo>
                      <a:pt x="980513" y="9117854"/>
                    </a:lnTo>
                    <a:lnTo>
                      <a:pt x="731027" y="9192715"/>
                    </a:lnTo>
                    <a:cubicBezTo>
                      <a:pt x="731027" y="9192715"/>
                      <a:pt x="433292" y="9188818"/>
                      <a:pt x="421170" y="9192489"/>
                    </a:cubicBezTo>
                    <a:cubicBezTo>
                      <a:pt x="412455" y="9195219"/>
                      <a:pt x="151720" y="9166544"/>
                      <a:pt x="0" y="9150502"/>
                    </a:cubicBezTo>
                  </a:path>
                </a:pathLst>
              </a:custGeom>
              <a:solidFill>
                <a:schemeClr val="bg1"/>
              </a:solidFill>
              <a:ln w="20282"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D3622E1C-D18E-F666-98BA-221C288834E3}"/>
                  </a:ext>
                </a:extLst>
              </p:cNvPr>
              <p:cNvSpPr/>
              <p:nvPr/>
            </p:nvSpPr>
            <p:spPr>
              <a:xfrm>
                <a:off x="7293502" y="772637"/>
                <a:ext cx="1853904" cy="1535601"/>
              </a:xfrm>
              <a:custGeom>
                <a:avLst/>
                <a:gdLst>
                  <a:gd name="connsiteX0" fmla="*/ 1763102 w 1853904"/>
                  <a:gd name="connsiteY0" fmla="*/ 0 h 1535601"/>
                  <a:gd name="connsiteX1" fmla="*/ 0 w 1853904"/>
                  <a:gd name="connsiteY1" fmla="*/ 159893 h 1535601"/>
                  <a:gd name="connsiteX2" fmla="*/ 62814 w 1853904"/>
                  <a:gd name="connsiteY2" fmla="*/ 757466 h 1535601"/>
                  <a:gd name="connsiteX3" fmla="*/ 1826017 w 1853904"/>
                  <a:gd name="connsiteY3" fmla="*/ 597575 h 1535601"/>
                  <a:gd name="connsiteX4" fmla="*/ 1830682 w 1853904"/>
                  <a:gd name="connsiteY4" fmla="*/ 1535601 h 1535601"/>
                  <a:gd name="connsiteX5" fmla="*/ 957051 w 1853904"/>
                  <a:gd name="connsiteY5" fmla="*/ 1506476 h 1535601"/>
                  <a:gd name="connsiteX6" fmla="*/ 957051 w 1853904"/>
                  <a:gd name="connsiteY6" fmla="*/ 905738 h 1535601"/>
                  <a:gd name="connsiteX7" fmla="*/ 1853905 w 1853904"/>
                  <a:gd name="connsiteY7" fmla="*/ 935599 h 1535601"/>
                  <a:gd name="connsiteX8" fmla="*/ 1830682 w 1853904"/>
                  <a:gd name="connsiteY8" fmla="*/ 1535601 h 153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04" h="1535601">
                    <a:moveTo>
                      <a:pt x="1763102" y="0"/>
                    </a:moveTo>
                    <a:lnTo>
                      <a:pt x="0" y="159893"/>
                    </a:lnTo>
                    <a:lnTo>
                      <a:pt x="62814" y="757466"/>
                    </a:lnTo>
                    <a:lnTo>
                      <a:pt x="1826017" y="597575"/>
                    </a:lnTo>
                    <a:close/>
                    <a:moveTo>
                      <a:pt x="1830682" y="1535601"/>
                    </a:moveTo>
                    <a:lnTo>
                      <a:pt x="957051" y="1506476"/>
                    </a:lnTo>
                    <a:lnTo>
                      <a:pt x="957051" y="905738"/>
                    </a:lnTo>
                    <a:lnTo>
                      <a:pt x="1853905" y="935599"/>
                    </a:lnTo>
                    <a:lnTo>
                      <a:pt x="1830682" y="1535601"/>
                    </a:lnTo>
                  </a:path>
                </a:pathLst>
              </a:custGeom>
              <a:solidFill>
                <a:srgbClr val="FF8F8F"/>
              </a:solidFill>
              <a:ln w="20282"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960A5D14-751F-1F0F-4C62-99560C3C9DD9}"/>
                  </a:ext>
                </a:extLst>
              </p:cNvPr>
              <p:cNvSpPr/>
              <p:nvPr/>
            </p:nvSpPr>
            <p:spPr>
              <a:xfrm>
                <a:off x="990600" y="8856325"/>
                <a:ext cx="7259953" cy="994222"/>
              </a:xfrm>
              <a:custGeom>
                <a:avLst/>
                <a:gdLst>
                  <a:gd name="connsiteX0" fmla="*/ 7259954 w 7259953"/>
                  <a:gd name="connsiteY0" fmla="*/ 0 h 994222"/>
                  <a:gd name="connsiteX1" fmla="*/ 7259954 w 7259953"/>
                  <a:gd name="connsiteY1" fmla="*/ 199974 h 994222"/>
                  <a:gd name="connsiteX2" fmla="*/ 7040745 w 7259953"/>
                  <a:gd name="connsiteY2" fmla="*/ 252053 h 994222"/>
                  <a:gd name="connsiteX3" fmla="*/ 6749575 w 7259953"/>
                  <a:gd name="connsiteY3" fmla="*/ 297504 h 994222"/>
                  <a:gd name="connsiteX4" fmla="*/ 6572594 w 7259953"/>
                  <a:gd name="connsiteY4" fmla="*/ 368562 h 994222"/>
                  <a:gd name="connsiteX5" fmla="*/ 6318662 w 7259953"/>
                  <a:gd name="connsiteY5" fmla="*/ 352953 h 994222"/>
                  <a:gd name="connsiteX6" fmla="*/ 5969749 w 7259953"/>
                  <a:gd name="connsiteY6" fmla="*/ 401210 h 994222"/>
                  <a:gd name="connsiteX7" fmla="*/ 5781511 w 7259953"/>
                  <a:gd name="connsiteY7" fmla="*/ 458805 h 994222"/>
                  <a:gd name="connsiteX8" fmla="*/ 5561167 w 7259953"/>
                  <a:gd name="connsiteY8" fmla="*/ 483583 h 994222"/>
                  <a:gd name="connsiteX9" fmla="*/ 5284357 w 7259953"/>
                  <a:gd name="connsiteY9" fmla="*/ 596101 h 994222"/>
                  <a:gd name="connsiteX10" fmla="*/ 5073464 w 7259953"/>
                  <a:gd name="connsiteY10" fmla="*/ 704438 h 994222"/>
                  <a:gd name="connsiteX11" fmla="*/ 4917210 w 7259953"/>
                  <a:gd name="connsiteY11" fmla="*/ 794983 h 994222"/>
                  <a:gd name="connsiteX12" fmla="*/ 4780793 w 7259953"/>
                  <a:gd name="connsiteY12" fmla="*/ 742396 h 994222"/>
                  <a:gd name="connsiteX13" fmla="*/ 4560469 w 7259953"/>
                  <a:gd name="connsiteY13" fmla="*/ 767117 h 994222"/>
                  <a:gd name="connsiteX14" fmla="*/ 4385455 w 7259953"/>
                  <a:gd name="connsiteY14" fmla="*/ 729310 h 994222"/>
                  <a:gd name="connsiteX15" fmla="*/ 4160526 w 7259953"/>
                  <a:gd name="connsiteY15" fmla="*/ 692821 h 994222"/>
                  <a:gd name="connsiteX16" fmla="*/ 4120510 w 7259953"/>
                  <a:gd name="connsiteY16" fmla="*/ 622592 h 994222"/>
                  <a:gd name="connsiteX17" fmla="*/ 3984092 w 7259953"/>
                  <a:gd name="connsiteY17" fmla="*/ 570005 h 994222"/>
                  <a:gd name="connsiteX18" fmla="*/ 3757886 w 7259953"/>
                  <a:gd name="connsiteY18" fmla="*/ 448506 h 994222"/>
                  <a:gd name="connsiteX19" fmla="*/ 3434650 w 7259953"/>
                  <a:gd name="connsiteY19" fmla="*/ 499757 h 994222"/>
                  <a:gd name="connsiteX20" fmla="*/ 3339568 w 7259953"/>
                  <a:gd name="connsiteY20" fmla="*/ 563678 h 994222"/>
                  <a:gd name="connsiteX21" fmla="*/ 2989073 w 7259953"/>
                  <a:gd name="connsiteY21" fmla="*/ 604423 h 994222"/>
                  <a:gd name="connsiteX22" fmla="*/ 2884417 w 7259953"/>
                  <a:gd name="connsiteY22" fmla="*/ 662300 h 994222"/>
                  <a:gd name="connsiteX23" fmla="*/ 2705530 w 7259953"/>
                  <a:gd name="connsiteY23" fmla="*/ 803512 h 994222"/>
                  <a:gd name="connsiteX24" fmla="*/ 2573534 w 7259953"/>
                  <a:gd name="connsiteY24" fmla="*/ 850884 h 994222"/>
                  <a:gd name="connsiteX25" fmla="*/ 2447866 w 7259953"/>
                  <a:gd name="connsiteY25" fmla="*/ 928098 h 994222"/>
                  <a:gd name="connsiteX26" fmla="*/ 2245451 w 7259953"/>
                  <a:gd name="connsiteY26" fmla="*/ 918534 h 994222"/>
                  <a:gd name="connsiteX27" fmla="*/ 2086053 w 7259953"/>
                  <a:gd name="connsiteY27" fmla="*/ 994223 h 994222"/>
                  <a:gd name="connsiteX28" fmla="*/ 1959203 w 7259953"/>
                  <a:gd name="connsiteY28" fmla="*/ 947585 h 994222"/>
                  <a:gd name="connsiteX29" fmla="*/ 1811286 w 7259953"/>
                  <a:gd name="connsiteY29" fmla="*/ 959146 h 994222"/>
                  <a:gd name="connsiteX30" fmla="*/ 1666776 w 7259953"/>
                  <a:gd name="connsiteY30" fmla="*/ 907952 h 994222"/>
                  <a:gd name="connsiteX31" fmla="*/ 1485109 w 7259953"/>
                  <a:gd name="connsiteY31" fmla="*/ 917874 h 994222"/>
                  <a:gd name="connsiteX32" fmla="*/ 1380766 w 7259953"/>
                  <a:gd name="connsiteY32" fmla="*/ 898161 h 994222"/>
                  <a:gd name="connsiteX33" fmla="*/ 1163764 w 7259953"/>
                  <a:gd name="connsiteY33" fmla="*/ 899046 h 994222"/>
                  <a:gd name="connsiteX34" fmla="*/ 1033594 w 7259953"/>
                  <a:gd name="connsiteY34" fmla="*/ 876245 h 994222"/>
                  <a:gd name="connsiteX35" fmla="*/ 895501 w 7259953"/>
                  <a:gd name="connsiteY35" fmla="*/ 854988 h 994222"/>
                  <a:gd name="connsiteX36" fmla="*/ 798845 w 7259953"/>
                  <a:gd name="connsiteY36" fmla="*/ 911416 h 994222"/>
                  <a:gd name="connsiteX37" fmla="*/ 691175 w 7259953"/>
                  <a:gd name="connsiteY37" fmla="*/ 915596 h 994222"/>
                  <a:gd name="connsiteX38" fmla="*/ 421170 w 7259953"/>
                  <a:gd name="connsiteY38" fmla="*/ 902868 h 994222"/>
                  <a:gd name="connsiteX39" fmla="*/ 51497 w 7259953"/>
                  <a:gd name="connsiteY39" fmla="*/ 892795 h 994222"/>
                  <a:gd name="connsiteX40" fmla="*/ 0 w 7259953"/>
                  <a:gd name="connsiteY40" fmla="*/ 878316 h 994222"/>
                  <a:gd name="connsiteX41" fmla="*/ 0 w 7259953"/>
                  <a:gd name="connsiteY41" fmla="*/ 640460 h 994222"/>
                  <a:gd name="connsiteX42" fmla="*/ 4991 w 7259953"/>
                  <a:gd name="connsiteY42" fmla="*/ 641703 h 994222"/>
                  <a:gd name="connsiteX43" fmla="*/ 236810 w 7259953"/>
                  <a:gd name="connsiteY43" fmla="*/ 632081 h 994222"/>
                  <a:gd name="connsiteX44" fmla="*/ 618999 w 7259953"/>
                  <a:gd name="connsiteY44" fmla="*/ 740626 h 994222"/>
                  <a:gd name="connsiteX45" fmla="*/ 1042071 w 7259953"/>
                  <a:gd name="connsiteY45" fmla="*/ 647878 h 994222"/>
                  <a:gd name="connsiteX46" fmla="*/ 1355255 w 7259953"/>
                  <a:gd name="connsiteY46" fmla="*/ 706942 h 994222"/>
                  <a:gd name="connsiteX47" fmla="*/ 1863338 w 7259953"/>
                  <a:gd name="connsiteY47" fmla="*/ 660681 h 994222"/>
                  <a:gd name="connsiteX48" fmla="*/ 2033685 w 7259953"/>
                  <a:gd name="connsiteY48" fmla="*/ 676121 h 994222"/>
                  <a:gd name="connsiteX49" fmla="*/ 2494778 w 7259953"/>
                  <a:gd name="connsiteY49" fmla="*/ 684066 h 994222"/>
                  <a:gd name="connsiteX50" fmla="*/ 2796150 w 7259953"/>
                  <a:gd name="connsiteY50" fmla="*/ 490267 h 994222"/>
                  <a:gd name="connsiteX51" fmla="*/ 3138816 w 7259953"/>
                  <a:gd name="connsiteY51" fmla="*/ 412243 h 994222"/>
                  <a:gd name="connsiteX52" fmla="*/ 3423941 w 7259953"/>
                  <a:gd name="connsiteY52" fmla="*/ 220572 h 994222"/>
                  <a:gd name="connsiteX53" fmla="*/ 3726124 w 7259953"/>
                  <a:gd name="connsiteY53" fmla="*/ 227407 h 994222"/>
                  <a:gd name="connsiteX54" fmla="*/ 3929817 w 7259953"/>
                  <a:gd name="connsiteY54" fmla="*/ 360748 h 994222"/>
                  <a:gd name="connsiteX55" fmla="*/ 4313595 w 7259953"/>
                  <a:gd name="connsiteY55" fmla="*/ 476824 h 994222"/>
                  <a:gd name="connsiteX56" fmla="*/ 4741101 w 7259953"/>
                  <a:gd name="connsiteY56" fmla="*/ 484016 h 994222"/>
                  <a:gd name="connsiteX57" fmla="*/ 5022434 w 7259953"/>
                  <a:gd name="connsiteY57" fmla="*/ 471364 h 994222"/>
                  <a:gd name="connsiteX58" fmla="*/ 5368345 w 7259953"/>
                  <a:gd name="connsiteY58" fmla="*/ 369428 h 994222"/>
                  <a:gd name="connsiteX59" fmla="*/ 5659819 w 7259953"/>
                  <a:gd name="connsiteY59" fmla="*/ 207637 h 994222"/>
                  <a:gd name="connsiteX60" fmla="*/ 6021793 w 7259953"/>
                  <a:gd name="connsiteY60" fmla="*/ 102745 h 994222"/>
                  <a:gd name="connsiteX61" fmla="*/ 6373890 w 7259953"/>
                  <a:gd name="connsiteY61" fmla="*/ 69438 h 994222"/>
                  <a:gd name="connsiteX62" fmla="*/ 6566793 w 7259953"/>
                  <a:gd name="connsiteY62" fmla="*/ 72959 h 994222"/>
                  <a:gd name="connsiteX63" fmla="*/ 6743552 w 7259953"/>
                  <a:gd name="connsiteY63" fmla="*/ 79436 h 994222"/>
                  <a:gd name="connsiteX64" fmla="*/ 7259954 w 7259953"/>
                  <a:gd name="connsiteY64" fmla="*/ 0 h 9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59953" h="994222">
                    <a:moveTo>
                      <a:pt x="7259954" y="0"/>
                    </a:moveTo>
                    <a:lnTo>
                      <a:pt x="7259954" y="199974"/>
                    </a:lnTo>
                    <a:cubicBezTo>
                      <a:pt x="7193956" y="194100"/>
                      <a:pt x="7131447" y="271992"/>
                      <a:pt x="7040745" y="252053"/>
                    </a:cubicBezTo>
                    <a:cubicBezTo>
                      <a:pt x="6944324" y="230946"/>
                      <a:pt x="6863743" y="284418"/>
                      <a:pt x="6749575" y="297504"/>
                    </a:cubicBezTo>
                    <a:cubicBezTo>
                      <a:pt x="6635489" y="310590"/>
                      <a:pt x="6636909" y="356851"/>
                      <a:pt x="6572594" y="368562"/>
                    </a:cubicBezTo>
                    <a:cubicBezTo>
                      <a:pt x="6508259" y="380329"/>
                      <a:pt x="6386161" y="356117"/>
                      <a:pt x="6318662" y="352953"/>
                    </a:cubicBezTo>
                    <a:cubicBezTo>
                      <a:pt x="6251163" y="349733"/>
                      <a:pt x="6085499" y="395543"/>
                      <a:pt x="5969749" y="401210"/>
                    </a:cubicBezTo>
                    <a:cubicBezTo>
                      <a:pt x="5853999" y="406802"/>
                      <a:pt x="5812096" y="445475"/>
                      <a:pt x="5781511" y="458805"/>
                    </a:cubicBezTo>
                    <a:cubicBezTo>
                      <a:pt x="5750926" y="472174"/>
                      <a:pt x="5623757" y="503146"/>
                      <a:pt x="5561167" y="483583"/>
                    </a:cubicBezTo>
                    <a:cubicBezTo>
                      <a:pt x="5498576" y="463945"/>
                      <a:pt x="5343783" y="600808"/>
                      <a:pt x="5284357" y="596101"/>
                    </a:cubicBezTo>
                    <a:cubicBezTo>
                      <a:pt x="5224849" y="591469"/>
                      <a:pt x="5112040" y="689658"/>
                      <a:pt x="5073464" y="704438"/>
                    </a:cubicBezTo>
                    <a:cubicBezTo>
                      <a:pt x="5034786" y="719237"/>
                      <a:pt x="4981545" y="783290"/>
                      <a:pt x="4917210" y="794983"/>
                    </a:cubicBezTo>
                    <a:cubicBezTo>
                      <a:pt x="4852896" y="806750"/>
                      <a:pt x="4780793" y="742396"/>
                      <a:pt x="4780793" y="742396"/>
                    </a:cubicBezTo>
                    <a:lnTo>
                      <a:pt x="4560469" y="767117"/>
                    </a:lnTo>
                    <a:cubicBezTo>
                      <a:pt x="4560469" y="767117"/>
                      <a:pt x="4433543" y="759303"/>
                      <a:pt x="4385455" y="729310"/>
                    </a:cubicBezTo>
                    <a:cubicBezTo>
                      <a:pt x="4337285" y="699373"/>
                      <a:pt x="4160526" y="692821"/>
                      <a:pt x="4160526" y="692821"/>
                    </a:cubicBezTo>
                    <a:cubicBezTo>
                      <a:pt x="4160526" y="692821"/>
                      <a:pt x="4160526" y="692821"/>
                      <a:pt x="4120510" y="622592"/>
                    </a:cubicBezTo>
                    <a:cubicBezTo>
                      <a:pt x="4080574" y="552344"/>
                      <a:pt x="4027496" y="577574"/>
                      <a:pt x="3984092" y="570005"/>
                    </a:cubicBezTo>
                    <a:cubicBezTo>
                      <a:pt x="3940749" y="562417"/>
                      <a:pt x="3757886" y="448506"/>
                      <a:pt x="3757886" y="448506"/>
                    </a:cubicBezTo>
                    <a:lnTo>
                      <a:pt x="3434650" y="499757"/>
                    </a:lnTo>
                    <a:lnTo>
                      <a:pt x="3339568" y="563678"/>
                    </a:lnTo>
                    <a:lnTo>
                      <a:pt x="2989073" y="604423"/>
                    </a:lnTo>
                    <a:cubicBezTo>
                      <a:pt x="2989073" y="604423"/>
                      <a:pt x="2910237" y="626564"/>
                      <a:pt x="2884417" y="662300"/>
                    </a:cubicBezTo>
                    <a:cubicBezTo>
                      <a:pt x="2858517" y="698055"/>
                      <a:pt x="2705530" y="803512"/>
                      <a:pt x="2705530" y="803512"/>
                    </a:cubicBezTo>
                    <a:cubicBezTo>
                      <a:pt x="2705530" y="803512"/>
                      <a:pt x="2605701" y="844991"/>
                      <a:pt x="2573534" y="850884"/>
                    </a:cubicBezTo>
                    <a:cubicBezTo>
                      <a:pt x="2541366" y="856758"/>
                      <a:pt x="2447866" y="928098"/>
                      <a:pt x="2447866" y="928098"/>
                    </a:cubicBezTo>
                    <a:cubicBezTo>
                      <a:pt x="2447866" y="928098"/>
                      <a:pt x="2285609" y="911266"/>
                      <a:pt x="2245451" y="918534"/>
                    </a:cubicBezTo>
                    <a:cubicBezTo>
                      <a:pt x="2205211" y="925970"/>
                      <a:pt x="2086053" y="994223"/>
                      <a:pt x="2086053" y="994223"/>
                    </a:cubicBezTo>
                    <a:lnTo>
                      <a:pt x="1959203" y="947585"/>
                    </a:lnTo>
                    <a:cubicBezTo>
                      <a:pt x="1959203" y="947585"/>
                      <a:pt x="1867615" y="948847"/>
                      <a:pt x="1811286" y="959146"/>
                    </a:cubicBezTo>
                    <a:cubicBezTo>
                      <a:pt x="1755036" y="969369"/>
                      <a:pt x="1666776" y="907952"/>
                      <a:pt x="1666776" y="907952"/>
                    </a:cubicBezTo>
                    <a:lnTo>
                      <a:pt x="1485109" y="917874"/>
                    </a:lnTo>
                    <a:lnTo>
                      <a:pt x="1380766" y="898161"/>
                    </a:lnTo>
                    <a:cubicBezTo>
                      <a:pt x="1380766" y="898161"/>
                      <a:pt x="1224769" y="911115"/>
                      <a:pt x="1163764" y="899046"/>
                    </a:cubicBezTo>
                    <a:cubicBezTo>
                      <a:pt x="1102680" y="886921"/>
                      <a:pt x="1033594" y="876245"/>
                      <a:pt x="1033594" y="876245"/>
                    </a:cubicBezTo>
                    <a:lnTo>
                      <a:pt x="895501" y="854988"/>
                    </a:lnTo>
                    <a:lnTo>
                      <a:pt x="798845" y="911416"/>
                    </a:lnTo>
                    <a:lnTo>
                      <a:pt x="691175" y="915596"/>
                    </a:lnTo>
                    <a:cubicBezTo>
                      <a:pt x="691175" y="915596"/>
                      <a:pt x="472589" y="908987"/>
                      <a:pt x="421170" y="902868"/>
                    </a:cubicBezTo>
                    <a:cubicBezTo>
                      <a:pt x="369753" y="896693"/>
                      <a:pt x="51497" y="892795"/>
                      <a:pt x="51497" y="892795"/>
                    </a:cubicBezTo>
                    <a:cubicBezTo>
                      <a:pt x="51497" y="892795"/>
                      <a:pt x="30344" y="887071"/>
                      <a:pt x="0" y="878316"/>
                    </a:cubicBezTo>
                    <a:lnTo>
                      <a:pt x="0" y="640460"/>
                    </a:lnTo>
                    <a:cubicBezTo>
                      <a:pt x="3169" y="641194"/>
                      <a:pt x="4991" y="641703"/>
                      <a:pt x="4991" y="641703"/>
                    </a:cubicBezTo>
                    <a:cubicBezTo>
                      <a:pt x="4991" y="641703"/>
                      <a:pt x="143638" y="625905"/>
                      <a:pt x="236810" y="632081"/>
                    </a:cubicBezTo>
                    <a:cubicBezTo>
                      <a:pt x="330059" y="638332"/>
                      <a:pt x="525829" y="734375"/>
                      <a:pt x="618999" y="740626"/>
                    </a:cubicBezTo>
                    <a:cubicBezTo>
                      <a:pt x="712250" y="746877"/>
                      <a:pt x="961657" y="662602"/>
                      <a:pt x="1042071" y="647878"/>
                    </a:cubicBezTo>
                    <a:cubicBezTo>
                      <a:pt x="1122488" y="633173"/>
                      <a:pt x="1199337" y="719971"/>
                      <a:pt x="1355255" y="706942"/>
                    </a:cubicBezTo>
                    <a:cubicBezTo>
                      <a:pt x="1511253" y="694007"/>
                      <a:pt x="1697674" y="706509"/>
                      <a:pt x="1863338" y="660681"/>
                    </a:cubicBezTo>
                    <a:cubicBezTo>
                      <a:pt x="2029081" y="614929"/>
                      <a:pt x="1969502" y="649064"/>
                      <a:pt x="2033685" y="676121"/>
                    </a:cubicBezTo>
                    <a:cubicBezTo>
                      <a:pt x="2097939" y="703120"/>
                      <a:pt x="2422594" y="698112"/>
                      <a:pt x="2494778" y="684066"/>
                    </a:cubicBezTo>
                    <a:cubicBezTo>
                      <a:pt x="2566962" y="670020"/>
                      <a:pt x="2722080" y="534852"/>
                      <a:pt x="2796150" y="490267"/>
                    </a:cubicBezTo>
                    <a:cubicBezTo>
                      <a:pt x="2870322" y="445776"/>
                      <a:pt x="3021484" y="410398"/>
                      <a:pt x="3138816" y="412243"/>
                    </a:cubicBezTo>
                    <a:cubicBezTo>
                      <a:pt x="3256148" y="414088"/>
                      <a:pt x="3338392" y="329286"/>
                      <a:pt x="3423941" y="220572"/>
                    </a:cubicBezTo>
                    <a:cubicBezTo>
                      <a:pt x="3509512" y="111877"/>
                      <a:pt x="3613538" y="247930"/>
                      <a:pt x="3726124" y="227407"/>
                    </a:cubicBezTo>
                    <a:cubicBezTo>
                      <a:pt x="3838710" y="206827"/>
                      <a:pt x="3806928" y="367752"/>
                      <a:pt x="3929817" y="360748"/>
                    </a:cubicBezTo>
                    <a:cubicBezTo>
                      <a:pt x="4052625" y="353838"/>
                      <a:pt x="4222082" y="439224"/>
                      <a:pt x="4313595" y="476824"/>
                    </a:cubicBezTo>
                    <a:cubicBezTo>
                      <a:pt x="4405027" y="514405"/>
                      <a:pt x="4643017" y="494165"/>
                      <a:pt x="4741101" y="484016"/>
                    </a:cubicBezTo>
                    <a:cubicBezTo>
                      <a:pt x="4839185" y="473793"/>
                      <a:pt x="4961182" y="498062"/>
                      <a:pt x="5022434" y="471364"/>
                    </a:cubicBezTo>
                    <a:cubicBezTo>
                      <a:pt x="5083605" y="444684"/>
                      <a:pt x="5294336" y="375171"/>
                      <a:pt x="5368345" y="369428"/>
                    </a:cubicBezTo>
                    <a:cubicBezTo>
                      <a:pt x="5442253" y="363704"/>
                      <a:pt x="5596904" y="265666"/>
                      <a:pt x="5659819" y="207637"/>
                    </a:cubicBezTo>
                    <a:cubicBezTo>
                      <a:pt x="5722633" y="149684"/>
                      <a:pt x="5925311" y="120406"/>
                      <a:pt x="6021793" y="102745"/>
                    </a:cubicBezTo>
                    <a:cubicBezTo>
                      <a:pt x="6118295" y="85103"/>
                      <a:pt x="6308136" y="34945"/>
                      <a:pt x="6373890" y="69438"/>
                    </a:cubicBezTo>
                    <a:cubicBezTo>
                      <a:pt x="6439726" y="104007"/>
                      <a:pt x="6468729" y="83108"/>
                      <a:pt x="6566793" y="72959"/>
                    </a:cubicBezTo>
                    <a:cubicBezTo>
                      <a:pt x="6664878" y="62811"/>
                      <a:pt x="6692137" y="73336"/>
                      <a:pt x="6743552" y="79436"/>
                    </a:cubicBezTo>
                    <a:cubicBezTo>
                      <a:pt x="6776916" y="83484"/>
                      <a:pt x="7042408" y="38466"/>
                      <a:pt x="7259954" y="0"/>
                    </a:cubicBezTo>
                  </a:path>
                </a:pathLst>
              </a:custGeom>
              <a:solidFill>
                <a:srgbClr val="FFF1DC"/>
              </a:solidFill>
              <a:ln w="20282" cap="flat">
                <a:noFill/>
                <a:prstDash val="solid"/>
                <a:miter/>
              </a:ln>
            </p:spPr>
            <p:txBody>
              <a:bodyPr rtlCol="0" anchor="ctr"/>
              <a:lstStyle/>
              <a:p>
                <a:endParaRPr lang="en-US"/>
              </a:p>
            </p:txBody>
          </p:sp>
        </p:grpSp>
      </p:grpSp>
      <p:pic>
        <p:nvPicPr>
          <p:cNvPr id="8" name="Hình ảnh 7" descr="Ảnh có chứa văn bản&#10;&#10;Mô tả được tạo tự động">
            <a:extLst>
              <a:ext uri="{FF2B5EF4-FFF2-40B4-BE49-F238E27FC236}">
                <a16:creationId xmlns:a16="http://schemas.microsoft.com/office/drawing/2014/main" id="{8E0182B8-814D-8128-F7CC-BE1601AA51BC}"/>
              </a:ext>
            </a:extLst>
          </p:cNvPr>
          <p:cNvPicPr>
            <a:picLocks noChangeAspect="1"/>
          </p:cNvPicPr>
          <p:nvPr/>
        </p:nvPicPr>
        <p:blipFill rotWithShape="1">
          <a:blip r:embed="rId5">
            <a:extLst>
              <a:ext uri="{28A0092B-C50C-407E-A947-70E740481C1C}">
                <a14:useLocalDpi xmlns:a14="http://schemas.microsoft.com/office/drawing/2010/main" val="0"/>
              </a:ext>
            </a:extLst>
          </a:blip>
          <a:srcRect l="69507" t="33722" r="4132" b="5816"/>
          <a:stretch/>
        </p:blipFill>
        <p:spPr>
          <a:xfrm>
            <a:off x="10584225" y="2043417"/>
            <a:ext cx="5495192" cy="5715000"/>
          </a:xfrm>
          <a:prstGeom prst="rect">
            <a:avLst/>
          </a:prstGeom>
        </p:spPr>
      </p:pic>
      <p:sp>
        <p:nvSpPr>
          <p:cNvPr id="9" name="Bong bóng Lời nói: Hình bầu dục 8">
            <a:extLst>
              <a:ext uri="{FF2B5EF4-FFF2-40B4-BE49-F238E27FC236}">
                <a16:creationId xmlns:a16="http://schemas.microsoft.com/office/drawing/2014/main" id="{B9856515-B8C5-FE81-5C12-C884C30D4CBA}"/>
              </a:ext>
            </a:extLst>
          </p:cNvPr>
          <p:cNvSpPr/>
          <p:nvPr/>
        </p:nvSpPr>
        <p:spPr>
          <a:xfrm>
            <a:off x="8001000" y="6477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0FF7A8F0-6C06-4FD8-ACCC-82EFC7D03954}"/>
                  </a:ext>
                </a:extLst>
              </p:cNvPr>
              <p:cNvSpPr txBox="1"/>
              <p:nvPr/>
            </p:nvSpPr>
            <p:spPr>
              <a:xfrm>
                <a:off x="2299376" y="2513096"/>
                <a:ext cx="7941345" cy="5620834"/>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𝑃</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𝑃</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thuộc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Hộp Văn bản 22">
                <a:extLst>
                  <a:ext uri="{FF2B5EF4-FFF2-40B4-BE49-F238E27FC236}">
                    <a16:creationId xmlns:a16="http://schemas.microsoft.com/office/drawing/2014/main" id="{0FF7A8F0-6C06-4FD8-ACCC-82EFC7D03954}"/>
                  </a:ext>
                </a:extLst>
              </p:cNvPr>
              <p:cNvSpPr txBox="1">
                <a:spLocks noRot="1" noChangeAspect="1" noMove="1" noResize="1" noEditPoints="1" noAdjustHandles="1" noChangeArrowheads="1" noChangeShapeType="1" noTextEdit="1"/>
              </p:cNvSpPr>
              <p:nvPr/>
            </p:nvSpPr>
            <p:spPr>
              <a:xfrm>
                <a:off x="2299376" y="2513096"/>
                <a:ext cx="7941345" cy="5620834"/>
              </a:xfrm>
              <a:prstGeom prst="rect">
                <a:avLst/>
              </a:prstGeom>
              <a:blipFill>
                <a:blip r:embed="rId6"/>
                <a:stretch>
                  <a:fillRect l="-2686" r="-2763" b="-3688"/>
                </a:stretch>
              </a:blipFill>
            </p:spPr>
            <p:txBody>
              <a:bodyPr/>
              <a:lstStyle/>
              <a:p>
                <a:r>
                  <a:rPr lang="en-US">
                    <a:noFill/>
                  </a:rPr>
                  <a:t> </a:t>
                </a:r>
              </a:p>
            </p:txBody>
          </p:sp>
        </mc:Fallback>
      </mc:AlternateContent>
    </p:spTree>
    <p:extLst>
      <p:ext uri="{BB962C8B-B14F-4D97-AF65-F5344CB8AC3E}">
        <p14:creationId xmlns:p14="http://schemas.microsoft.com/office/powerpoint/2010/main" val="20467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fade">
                                      <p:cBhvr>
                                        <p:cTn id="2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10" name="Nhóm 9">
            <a:extLst>
              <a:ext uri="{FF2B5EF4-FFF2-40B4-BE49-F238E27FC236}">
                <a16:creationId xmlns:a16="http://schemas.microsoft.com/office/drawing/2014/main" id="{298FA210-90F7-BB2B-EE1B-8DC0514A1053}"/>
              </a:ext>
            </a:extLst>
          </p:cNvPr>
          <p:cNvGrpSpPr/>
          <p:nvPr/>
        </p:nvGrpSpPr>
        <p:grpSpPr>
          <a:xfrm>
            <a:off x="1043175" y="-460384"/>
            <a:ext cx="16201650" cy="11207768"/>
            <a:chOff x="1583353" y="2789936"/>
            <a:chExt cx="16201650" cy="11207768"/>
          </a:xfrm>
        </p:grpSpPr>
        <p:pic>
          <p:nvPicPr>
            <p:cNvPr id="5" name="Hình ảnh 4">
              <a:extLst>
                <a:ext uri="{FF2B5EF4-FFF2-40B4-BE49-F238E27FC236}">
                  <a16:creationId xmlns:a16="http://schemas.microsoft.com/office/drawing/2014/main" id="{29493ECC-08F3-0511-0C34-01BD0D032597}"/>
                </a:ext>
              </a:extLst>
            </p:cNvPr>
            <p:cNvPicPr>
              <a:picLocks noChangeAspect="1"/>
            </p:cNvPicPr>
            <p:nvPr/>
          </p:nvPicPr>
          <p:blipFill>
            <a:blip r:embed="rId5"/>
            <a:stretch>
              <a:fillRect/>
            </a:stretch>
          </p:blipFill>
          <p:spPr>
            <a:xfrm rot="292407">
              <a:off x="1583353" y="27899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7" name="Hình tự do: Hình 6">
              <a:extLst>
                <a:ext uri="{FF2B5EF4-FFF2-40B4-BE49-F238E27FC236}">
                  <a16:creationId xmlns:a16="http://schemas.microsoft.com/office/drawing/2014/main" id="{3122BC7C-E2E6-EBAC-3BEE-F5935A6CD14E}"/>
                </a:ext>
              </a:extLst>
            </p:cNvPr>
            <p:cNvSpPr/>
            <p:nvPr/>
          </p:nvSpPr>
          <p:spPr>
            <a:xfrm rot="21586407">
              <a:off x="2938729" y="40287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152005B2-1C2A-B8B4-2E2F-66B761950A36}"/>
              </a:ext>
            </a:extLst>
          </p:cNvPr>
          <p:cNvSpPr/>
          <p:nvPr/>
        </p:nvSpPr>
        <p:spPr>
          <a:xfrm rot="292407">
            <a:off x="14890651" y="548621"/>
            <a:ext cx="804589" cy="1746889"/>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09DE0A0C-7C60-11F6-2A5F-5C7090ED6F43}"/>
                  </a:ext>
                </a:extLst>
              </p:cNvPr>
              <p:cNvSpPr txBox="1"/>
              <p:nvPr/>
            </p:nvSpPr>
            <p:spPr>
              <a:xfrm>
                <a:off x="2740104" y="882902"/>
                <a:ext cx="12758594" cy="7662419"/>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Yu Mincho" panose="02020400000000000000" pitchFamily="18" charset="-128"/>
                    <a:cs typeface="Arial" panose="020B0604020202020204" pitchFamily="34" charset="0"/>
                  </a:rPr>
                  <a:t>Nhận</a:t>
                </a:r>
                <a:r>
                  <a:rPr lang="en-US" sz="4400" b="1" dirty="0">
                    <a:effectLst/>
                    <a:latin typeface="Arial" panose="020B0604020202020204" pitchFamily="34" charset="0"/>
                    <a:ea typeface="Yu Mincho" panose="02020400000000000000" pitchFamily="18" charset="-128"/>
                    <a:cs typeface="Arial" panose="020B0604020202020204" pitchFamily="34" charset="0"/>
                  </a:rPr>
                  <a:t> </a:t>
                </a:r>
                <a:r>
                  <a:rPr lang="en-US" sz="4400" b="1" dirty="0" err="1">
                    <a:effectLst/>
                    <a:latin typeface="Arial" panose="020B0604020202020204" pitchFamily="34" charset="0"/>
                    <a:ea typeface="Yu Mincho" panose="02020400000000000000" pitchFamily="18" charset="-128"/>
                    <a:cs typeface="Arial" panose="020B0604020202020204" pitchFamily="34" charset="0"/>
                  </a:rPr>
                  <a:t>xét</a:t>
                </a:r>
                <a:r>
                  <a:rPr lang="en-US" sz="4400" b="1" dirty="0">
                    <a:effectLst/>
                    <a:latin typeface="Arial" panose="020B0604020202020204" pitchFamily="34" charset="0"/>
                    <a:ea typeface="Yu Mincho" panose="02020400000000000000" pitchFamily="18" charset="-128"/>
                    <a:cs typeface="Arial" panose="020B0604020202020204" pitchFamily="34" charset="0"/>
                  </a:rPr>
                  <a:t>: </a:t>
                </a:r>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r>
                      <a:rPr lang="en-US" sz="4000" i="1" dirty="0">
                        <a:effectLst/>
                        <a:latin typeface="Cambria Math" panose="02040503050406030204" pitchFamily="18" charset="0"/>
                        <a:ea typeface="Yu Mincho" panose="02020400000000000000" pitchFamily="18" charset="-128"/>
                        <a:cs typeface="Arial" panose="020B0604020202020204" pitchFamily="34" charset="0"/>
                      </a:rPr>
                      <m:t>&gt;0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i="1" dirty="0">
                    <a:effectLst/>
                    <a:latin typeface="Arial" panose="020B0604020202020204" pitchFamily="34" charset="0"/>
                    <a:ea typeface="Yu Mincho" panose="02020400000000000000" pitchFamily="18" charset="-128"/>
                    <a:cs typeface="Arial" panose="020B0604020202020204" pitchFamily="34" charset="0"/>
                  </a:rPr>
                  <a:t>x</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r>
                      <a:rPr lang="en-US" sz="4000" i="1" dirty="0">
                        <a:effectLst/>
                        <a:latin typeface="Cambria Math" panose="02040503050406030204" pitchFamily="18" charset="0"/>
                        <a:ea typeface="Yu Mincho" panose="02020400000000000000" pitchFamily="18" charset="-128"/>
                        <a:cs typeface="Arial" panose="020B0604020202020204" pitchFamily="34" charset="0"/>
                      </a:rPr>
                      <m:t>&lt;0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r>
                  <a:rPr lang="en-US" sz="4000" dirty="0">
                    <a:effectLst/>
                    <a:latin typeface="Arial" panose="020B0604020202020204" pitchFamily="34" charset="0"/>
                    <a:ea typeface="Yu Mincho" panose="02020400000000000000" pitchFamily="18" charset="-128"/>
                    <a:cs typeface="Arial" panose="020B0604020202020204" pitchFamily="34" charset="0"/>
                  </a:rPr>
                  <a:t>là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dưới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09DE0A0C-7C60-11F6-2A5F-5C7090ED6F43}"/>
                  </a:ext>
                </a:extLst>
              </p:cNvPr>
              <p:cNvSpPr txBox="1">
                <a:spLocks noRot="1" noChangeAspect="1" noMove="1" noResize="1" noEditPoints="1" noAdjustHandles="1" noChangeArrowheads="1" noChangeShapeType="1" noTextEdit="1"/>
              </p:cNvSpPr>
              <p:nvPr/>
            </p:nvSpPr>
            <p:spPr>
              <a:xfrm>
                <a:off x="2740104" y="882902"/>
                <a:ext cx="12758594" cy="7662419"/>
              </a:xfrm>
              <a:prstGeom prst="rect">
                <a:avLst/>
              </a:prstGeom>
              <a:blipFill>
                <a:blip r:embed="rId8"/>
                <a:stretch>
                  <a:fillRect l="-1529" r="-2867" b="-2466"/>
                </a:stretch>
              </a:blipFill>
            </p:spPr>
            <p:txBody>
              <a:bodyPr/>
              <a:lstStyle/>
              <a:p>
                <a:r>
                  <a:rPr lang="en-US">
                    <a:noFill/>
                  </a:rPr>
                  <a:t> </a:t>
                </a:r>
              </a:p>
            </p:txBody>
          </p:sp>
        </mc:Fallback>
      </mc:AlternateContent>
    </p:spTree>
    <p:extLst>
      <p:ext uri="{BB962C8B-B14F-4D97-AF65-F5344CB8AC3E}">
        <p14:creationId xmlns:p14="http://schemas.microsoft.com/office/powerpoint/2010/main" val="129763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12042">
            <a:off x="586435" y="6189282"/>
            <a:ext cx="2712249" cy="36528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3092" y="5372100"/>
            <a:ext cx="539467" cy="3345535"/>
          </a:xfrm>
          <a:prstGeom prst="rect">
            <a:avLst/>
          </a:prstGeom>
        </p:spPr>
      </p:pic>
      <p:grpSp>
        <p:nvGrpSpPr>
          <p:cNvPr id="5" name="Nhóm 4">
            <a:extLst>
              <a:ext uri="{FF2B5EF4-FFF2-40B4-BE49-F238E27FC236}">
                <a16:creationId xmlns:a16="http://schemas.microsoft.com/office/drawing/2014/main" id="{5EE358E1-9BA1-133C-3003-F2EF297D15FB}"/>
              </a:ext>
            </a:extLst>
          </p:cNvPr>
          <p:cNvGrpSpPr/>
          <p:nvPr/>
        </p:nvGrpSpPr>
        <p:grpSpPr>
          <a:xfrm>
            <a:off x="13790" y="0"/>
            <a:ext cx="18274210" cy="9904410"/>
            <a:chOff x="-239863" y="-9526"/>
            <a:chExt cx="18274210" cy="9904410"/>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B0386E1B-0E1E-F049-34CC-1E6348E10A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9863" y="-9526"/>
              <a:ext cx="9822921" cy="989488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EF678D52-8404-4844-8E79-2745FBD66410}"/>
                  </a:ext>
                </a:extLst>
              </p:cNvPr>
              <p:cNvSpPr txBox="1"/>
              <p:nvPr/>
            </p:nvSpPr>
            <p:spPr>
              <a:xfrm>
                <a:off x="2438400" y="2267131"/>
                <a:ext cx="13411200" cy="6544164"/>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Như</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để</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một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ẩn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bằng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sử</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dụng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đồ</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thị</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thể</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như</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sau</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Dựa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vào</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Đối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EF678D52-8404-4844-8E79-2745FBD66410}"/>
                  </a:ext>
                </a:extLst>
              </p:cNvPr>
              <p:cNvSpPr txBox="1">
                <a:spLocks noRot="1" noChangeAspect="1" noMove="1" noResize="1" noEditPoints="1" noAdjustHandles="1" noChangeArrowheads="1" noChangeShapeType="1" noTextEdit="1"/>
              </p:cNvSpPr>
              <p:nvPr/>
            </p:nvSpPr>
            <p:spPr>
              <a:xfrm>
                <a:off x="2438400" y="2267131"/>
                <a:ext cx="13411200" cy="6544164"/>
              </a:xfrm>
              <a:prstGeom prst="rect">
                <a:avLst/>
              </a:prstGeom>
              <a:blipFill>
                <a:blip r:embed="rId9"/>
                <a:stretch>
                  <a:fillRect l="-1591" r="-1591" b="-3075"/>
                </a:stretch>
              </a:blipFill>
            </p:spPr>
            <p:txBody>
              <a:bodyPr/>
              <a:lstStyle/>
              <a:p>
                <a:r>
                  <a:rPr lang="en-US">
                    <a:noFill/>
                  </a:rPr>
                  <a:t> </a:t>
                </a:r>
              </a:p>
            </p:txBody>
          </p:sp>
        </mc:Fallback>
      </mc:AlternateContent>
    </p:spTree>
    <p:extLst>
      <p:ext uri="{BB962C8B-B14F-4D97-AF65-F5344CB8AC3E}">
        <p14:creationId xmlns:p14="http://schemas.microsoft.com/office/powerpoint/2010/main" val="359492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15" name="Nhóm 14">
            <a:extLst>
              <a:ext uri="{FF2B5EF4-FFF2-40B4-BE49-F238E27FC236}">
                <a16:creationId xmlns:a16="http://schemas.microsoft.com/office/drawing/2014/main" id="{466A4EC0-61B7-4A17-5BB5-3036A8539B4E}"/>
              </a:ext>
            </a:extLst>
          </p:cNvPr>
          <p:cNvGrpSpPr/>
          <p:nvPr/>
        </p:nvGrpSpPr>
        <p:grpSpPr>
          <a:xfrm>
            <a:off x="0" y="606203"/>
            <a:ext cx="18288000" cy="9074593"/>
            <a:chOff x="1820323" y="606203"/>
            <a:chExt cx="14647354" cy="9074593"/>
          </a:xfrm>
        </p:grpSpPr>
        <p:grpSp>
          <p:nvGrpSpPr>
            <p:cNvPr id="10" name="Nhóm 9">
              <a:extLst>
                <a:ext uri="{FF2B5EF4-FFF2-40B4-BE49-F238E27FC236}">
                  <a16:creationId xmlns:a16="http://schemas.microsoft.com/office/drawing/2014/main" id="{2CE764AF-8122-33A5-529E-54D1BEC9CF51}"/>
                </a:ext>
              </a:extLst>
            </p:cNvPr>
            <p:cNvGrpSpPr/>
            <p:nvPr/>
          </p:nvGrpSpPr>
          <p:grpSpPr>
            <a:xfrm>
              <a:off x="9144000" y="606203"/>
              <a:ext cx="7323677" cy="9074593"/>
              <a:chOff x="1028700" y="606203"/>
              <a:chExt cx="7323677" cy="9074593"/>
            </a:xfrm>
          </p:grpSpPr>
          <p:sp>
            <p:nvSpPr>
              <p:cNvPr id="7" name="Hình tự do: Hình 6">
                <a:extLst>
                  <a:ext uri="{FF2B5EF4-FFF2-40B4-BE49-F238E27FC236}">
                    <a16:creationId xmlns:a16="http://schemas.microsoft.com/office/drawing/2014/main" id="{3E7E21BC-3916-3F18-0B8A-6448B66F3471}"/>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A8752236-0C9B-80D9-B052-C8FFB75E98C7}"/>
                  </a:ext>
                </a:extLst>
              </p:cNvPr>
              <p:cNvSpPr/>
              <p:nvPr/>
            </p:nvSpPr>
            <p:spPr>
              <a:xfrm>
                <a:off x="6693949" y="952500"/>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B49C6B37-ADBF-8915-D8A6-D1AB19E6F714}"/>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1" name="Nhóm 10">
              <a:extLst>
                <a:ext uri="{FF2B5EF4-FFF2-40B4-BE49-F238E27FC236}">
                  <a16:creationId xmlns:a16="http://schemas.microsoft.com/office/drawing/2014/main" id="{E87265FA-E066-568B-7CDD-BA6C715CEE1F}"/>
                </a:ext>
              </a:extLst>
            </p:cNvPr>
            <p:cNvGrpSpPr/>
            <p:nvPr/>
          </p:nvGrpSpPr>
          <p:grpSpPr>
            <a:xfrm flipH="1">
              <a:off x="1820323" y="606203"/>
              <a:ext cx="7323677" cy="9074593"/>
              <a:chOff x="1028700" y="606203"/>
              <a:chExt cx="7323677" cy="9074593"/>
            </a:xfrm>
          </p:grpSpPr>
          <p:sp>
            <p:nvSpPr>
              <p:cNvPr id="12" name="Hình tự do: Hình 11">
                <a:extLst>
                  <a:ext uri="{FF2B5EF4-FFF2-40B4-BE49-F238E27FC236}">
                    <a16:creationId xmlns:a16="http://schemas.microsoft.com/office/drawing/2014/main" id="{C4E49325-11D8-1CA8-943F-A7EED49E4AAA}"/>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8F4CD04B-5316-210F-0F4D-08BE3D36137F}"/>
                  </a:ext>
                </a:extLst>
              </p:cNvPr>
              <p:cNvSpPr/>
              <p:nvPr/>
            </p:nvSpPr>
            <p:spPr>
              <a:xfrm>
                <a:off x="6693949" y="952500"/>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397B7731-E18C-435A-507B-3CE99423B34C}"/>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sp>
        <p:nvSpPr>
          <p:cNvPr id="16" name="Hình Bầu dục 15">
            <a:extLst>
              <a:ext uri="{FF2B5EF4-FFF2-40B4-BE49-F238E27FC236}">
                <a16:creationId xmlns:a16="http://schemas.microsoft.com/office/drawing/2014/main" id="{4B2A95F6-B986-0435-0A9E-EC2C22213813}"/>
              </a:ext>
            </a:extLst>
          </p:cNvPr>
          <p:cNvSpPr/>
          <p:nvPr/>
        </p:nvSpPr>
        <p:spPr>
          <a:xfrm>
            <a:off x="7740619" y="731769"/>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FE93863F-5E5B-D130-B46A-97B1CDA50AC8}"/>
                  </a:ext>
                </a:extLst>
              </p:cNvPr>
              <p:cNvSpPr txBox="1"/>
              <p:nvPr/>
            </p:nvSpPr>
            <p:spPr>
              <a:xfrm>
                <a:off x="1562100" y="2011192"/>
                <a:ext cx="15163800" cy="274806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27</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28</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&gt;0</m:t>
                    </m:r>
                  </m:oMath>
                </a14:m>
                <a:r>
                  <a:rPr lang="en-US" sz="40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FE93863F-5E5B-D130-B46A-97B1CDA50AC8}"/>
                  </a:ext>
                </a:extLst>
              </p:cNvPr>
              <p:cNvSpPr txBox="1">
                <a:spLocks noRot="1" noChangeAspect="1" noMove="1" noResize="1" noEditPoints="1" noAdjustHandles="1" noChangeArrowheads="1" noChangeShapeType="1" noTextEdit="1"/>
              </p:cNvSpPr>
              <p:nvPr/>
            </p:nvSpPr>
            <p:spPr>
              <a:xfrm>
                <a:off x="1562100" y="2011192"/>
                <a:ext cx="15163800" cy="2748060"/>
              </a:xfrm>
              <a:prstGeom prst="rect">
                <a:avLst/>
              </a:prstGeom>
              <a:blipFill>
                <a:blip r:embed="rId5"/>
                <a:stretch>
                  <a:fillRect l="-1407" r="-2371" b="-8647"/>
                </a:stretch>
              </a:blipFill>
            </p:spPr>
            <p:txBody>
              <a:bodyPr/>
              <a:lstStyle/>
              <a:p>
                <a:r>
                  <a:rPr lang="en-US">
                    <a:noFill/>
                  </a:rPr>
                  <a:t> </a:t>
                </a:r>
              </a:p>
            </p:txBody>
          </p:sp>
        </mc:Fallback>
      </mc:AlternateContent>
      <p:pic>
        <p:nvPicPr>
          <p:cNvPr id="19" name="Hình ảnh 18">
            <a:extLst>
              <a:ext uri="{FF2B5EF4-FFF2-40B4-BE49-F238E27FC236}">
                <a16:creationId xmlns:a16="http://schemas.microsoft.com/office/drawing/2014/main" id="{83513576-AC43-D030-264F-C851E67901B6}"/>
              </a:ext>
            </a:extLst>
          </p:cNvPr>
          <p:cNvPicPr>
            <a:picLocks noChangeAspect="1"/>
          </p:cNvPicPr>
          <p:nvPr/>
        </p:nvPicPr>
        <p:blipFill rotWithShape="1">
          <a:blip r:embed="rId6">
            <a:extLst>
              <a:ext uri="{28A0092B-C50C-407E-A947-70E740481C1C}">
                <a14:useLocalDpi xmlns:a14="http://schemas.microsoft.com/office/drawing/2010/main" val="0"/>
              </a:ext>
            </a:extLst>
          </a:blip>
          <a:srcRect l="5501" t="15926" r="21982" b="38148"/>
          <a:stretch/>
        </p:blipFill>
        <p:spPr>
          <a:xfrm>
            <a:off x="4131469" y="4687924"/>
            <a:ext cx="10058400" cy="4724400"/>
          </a:xfrm>
          <a:prstGeom prst="rect">
            <a:avLst/>
          </a:prstGeom>
        </p:spPr>
      </p:pic>
    </p:spTree>
    <p:extLst>
      <p:ext uri="{BB962C8B-B14F-4D97-AF65-F5344CB8AC3E}">
        <p14:creationId xmlns:p14="http://schemas.microsoft.com/office/powerpoint/2010/main" val="354923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9423B0BE-8290-0E91-3876-CC4BA3C2CD5B}"/>
              </a:ext>
            </a:extLst>
          </p:cNvPr>
          <p:cNvGrpSpPr/>
          <p:nvPr/>
        </p:nvGrpSpPr>
        <p:grpSpPr>
          <a:xfrm>
            <a:off x="0" y="-460384"/>
            <a:ext cx="18287999" cy="11207768"/>
            <a:chOff x="1422504" y="1951736"/>
            <a:chExt cx="16201650" cy="11207768"/>
          </a:xfrm>
        </p:grpSpPr>
        <p:pic>
          <p:nvPicPr>
            <p:cNvPr id="5" name="Hình ảnh 4">
              <a:extLst>
                <a:ext uri="{FF2B5EF4-FFF2-40B4-BE49-F238E27FC236}">
                  <a16:creationId xmlns:a16="http://schemas.microsoft.com/office/drawing/2014/main" id="{98C871C0-9F3D-DE6C-E587-2D9B6C9DB4FE}"/>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B25F6FE6-CAD9-7A56-2DED-BCE08F68C237}"/>
                </a:ext>
              </a:extLst>
            </p:cNvPr>
            <p:cNvSpPr/>
            <p:nvPr/>
          </p:nvSpPr>
          <p:spPr>
            <a:xfrm rot="21586407">
              <a:off x="2777880" y="31905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a:p>
          </p:txBody>
        </p:sp>
      </p:grpSp>
      <p:sp>
        <p:nvSpPr>
          <p:cNvPr id="13" name="Hình tự do: Hình 12">
            <a:extLst>
              <a:ext uri="{FF2B5EF4-FFF2-40B4-BE49-F238E27FC236}">
                <a16:creationId xmlns:a16="http://schemas.microsoft.com/office/drawing/2014/main" id="{44E209B4-BE53-E574-1AA7-43A34DE76060}"/>
              </a:ext>
            </a:extLst>
          </p:cNvPr>
          <p:cNvSpPr/>
          <p:nvPr/>
        </p:nvSpPr>
        <p:spPr>
          <a:xfrm rot="292407">
            <a:off x="15042203" y="574806"/>
            <a:ext cx="731625" cy="1824769"/>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16" name="Bong bóng Lời nói: Hình bầu dục 15">
            <a:extLst>
              <a:ext uri="{FF2B5EF4-FFF2-40B4-BE49-F238E27FC236}">
                <a16:creationId xmlns:a16="http://schemas.microsoft.com/office/drawing/2014/main" id="{6D207DD2-1D1B-68CD-6904-E3DE0E4546E3}"/>
              </a:ext>
            </a:extLst>
          </p:cNvPr>
          <p:cNvSpPr/>
          <p:nvPr/>
        </p:nvSpPr>
        <p:spPr>
          <a:xfrm>
            <a:off x="8001000" y="775252"/>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8086D050-B654-BB4B-BAB7-BE5DB8AB5F6B}"/>
                  </a:ext>
                </a:extLst>
              </p:cNvPr>
              <p:cNvSpPr txBox="1"/>
              <p:nvPr/>
            </p:nvSpPr>
            <p:spPr>
              <a:xfrm>
                <a:off x="1676400" y="2210797"/>
                <a:ext cx="9359770" cy="55180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27</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sSup>
                      <m:sSupPr>
                        <m:ctrlPr>
                          <a:rPr lang="en-US" sz="4000" i="1">
                            <a:latin typeface="Cambria Math" panose="02040503050406030204" pitchFamily="18" charset="0"/>
                          </a:rPr>
                        </m:ctrlPr>
                      </m:sSupPr>
                      <m:e>
                        <m:r>
                          <a:rPr lang="en-US" sz="4000" b="0" i="1" smtClean="0">
                            <a:latin typeface="Cambria Math" panose="02040503050406030204" pitchFamily="18" charset="0"/>
                          </a:rPr>
                          <m:t>=</m:t>
                        </m:r>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−5</m:t>
                    </m:r>
                    <m:r>
                      <a:rPr lang="en-US" sz="4000" i="1">
                        <a:latin typeface="Cambria Math" panose="02040503050406030204" pitchFamily="18" charset="0"/>
                      </a:rPr>
                      <m:t>𝑥</m:t>
                    </m:r>
                    <m:r>
                      <a:rPr lang="en-US" sz="4000" i="1">
                        <a:latin typeface="Cambria Math" panose="02040503050406030204" pitchFamily="18"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&lt;4</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m:t>
                    </m:r>
                    <m:r>
                      <a:rPr lang="en-US" sz="4000" b="0" i="0"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8086D050-B654-BB4B-BAB7-BE5DB8AB5F6B}"/>
                  </a:ext>
                </a:extLst>
              </p:cNvPr>
              <p:cNvSpPr txBox="1">
                <a:spLocks noRot="1" noChangeAspect="1" noMove="1" noResize="1" noEditPoints="1" noAdjustHandles="1" noChangeArrowheads="1" noChangeShapeType="1" noTextEdit="1"/>
              </p:cNvSpPr>
              <p:nvPr/>
            </p:nvSpPr>
            <p:spPr>
              <a:xfrm>
                <a:off x="1676400" y="2210797"/>
                <a:ext cx="9359770" cy="5518049"/>
              </a:xfrm>
              <a:prstGeom prst="rect">
                <a:avLst/>
              </a:prstGeom>
              <a:blipFill>
                <a:blip r:embed="rId9"/>
                <a:stretch>
                  <a:fillRect l="-2280" r="-2280" b="-3867"/>
                </a:stretch>
              </a:blipFill>
            </p:spPr>
            <p:txBody>
              <a:bodyPr/>
              <a:lstStyle/>
              <a:p>
                <a:r>
                  <a:rPr lang="en-US">
                    <a:noFill/>
                  </a:rPr>
                  <a:t> </a:t>
                </a:r>
              </a:p>
            </p:txBody>
          </p:sp>
        </mc:Fallback>
      </mc:AlternateContent>
      <p:pic>
        <p:nvPicPr>
          <p:cNvPr id="18" name="Hình ảnh 17">
            <a:extLst>
              <a:ext uri="{FF2B5EF4-FFF2-40B4-BE49-F238E27FC236}">
                <a16:creationId xmlns:a16="http://schemas.microsoft.com/office/drawing/2014/main" id="{607EFF04-20CF-5789-58C0-A5B15749490C}"/>
              </a:ext>
            </a:extLst>
          </p:cNvPr>
          <p:cNvPicPr>
            <a:picLocks noChangeAspect="1"/>
          </p:cNvPicPr>
          <p:nvPr/>
        </p:nvPicPr>
        <p:blipFill rotWithShape="1">
          <a:blip r:embed="rId10">
            <a:extLst>
              <a:ext uri="{28A0092B-C50C-407E-A947-70E740481C1C}">
                <a14:useLocalDpi xmlns:a14="http://schemas.microsoft.com/office/drawing/2010/main" val="0"/>
              </a:ext>
            </a:extLst>
          </a:blip>
          <a:srcRect l="5501" t="15926" r="63305" b="38148"/>
          <a:stretch/>
        </p:blipFill>
        <p:spPr>
          <a:xfrm>
            <a:off x="11431358" y="2071332"/>
            <a:ext cx="5034748" cy="5497491"/>
          </a:xfrm>
          <a:prstGeom prst="rect">
            <a:avLst/>
          </a:prstGeom>
        </p:spPr>
      </p:pic>
    </p:spTree>
    <p:extLst>
      <p:ext uri="{BB962C8B-B14F-4D97-AF65-F5344CB8AC3E}">
        <p14:creationId xmlns:p14="http://schemas.microsoft.com/office/powerpoint/2010/main" val="35080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style.rotation</p:attrName>
                                        </p:attrNameLst>
                                      </p:cBhvr>
                                      <p:tavLst>
                                        <p:tav tm="0">
                                          <p:val>
                                            <p:fltVal val="90"/>
                                          </p:val>
                                        </p:tav>
                                        <p:tav tm="100000">
                                          <p:val>
                                            <p:fltVal val="0"/>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16164" y="6224363"/>
            <a:ext cx="2315006" cy="4079305"/>
          </a:xfrm>
          <a:prstGeom prst="rect">
            <a:avLst/>
          </a:prstGeom>
        </p:spPr>
      </p:pic>
      <p:grpSp>
        <p:nvGrpSpPr>
          <p:cNvPr id="13" name="Nhóm 12">
            <a:extLst>
              <a:ext uri="{FF2B5EF4-FFF2-40B4-BE49-F238E27FC236}">
                <a16:creationId xmlns:a16="http://schemas.microsoft.com/office/drawing/2014/main" id="{D70A7821-D5FC-C80F-9FFA-43BD6075924C}"/>
              </a:ext>
            </a:extLst>
          </p:cNvPr>
          <p:cNvGrpSpPr/>
          <p:nvPr/>
        </p:nvGrpSpPr>
        <p:grpSpPr>
          <a:xfrm>
            <a:off x="1427155" y="495300"/>
            <a:ext cx="15433690" cy="8939010"/>
            <a:chOff x="893755" y="266700"/>
            <a:chExt cx="15433690" cy="8939010"/>
          </a:xfrm>
        </p:grpSpPr>
        <p:grpSp>
          <p:nvGrpSpPr>
            <p:cNvPr id="3" name="Picture 4">
              <a:extLst>
                <a:ext uri="{FF2B5EF4-FFF2-40B4-BE49-F238E27FC236}">
                  <a16:creationId xmlns:a16="http://schemas.microsoft.com/office/drawing/2014/main" id="{9D17CD68-FB5B-73AA-4FA6-45D4C5565F87}"/>
                </a:ext>
              </a:extLst>
            </p:cNvPr>
            <p:cNvGrpSpPr/>
            <p:nvPr/>
          </p:nvGrpSpPr>
          <p:grpSpPr>
            <a:xfrm>
              <a:off x="8610600" y="266700"/>
              <a:ext cx="7716845" cy="8905673"/>
              <a:chOff x="1530182" y="645305"/>
              <a:chExt cx="7716845" cy="8905673"/>
            </a:xfrm>
          </p:grpSpPr>
          <p:sp>
            <p:nvSpPr>
              <p:cNvPr id="5" name="Hình tự do: Hình 4">
                <a:extLst>
                  <a:ext uri="{FF2B5EF4-FFF2-40B4-BE49-F238E27FC236}">
                    <a16:creationId xmlns:a16="http://schemas.microsoft.com/office/drawing/2014/main" id="{F2577384-EDAF-A848-7FF0-98F33BF88E90}"/>
                  </a:ext>
                </a:extLst>
              </p:cNvPr>
              <p:cNvSpPr/>
              <p:nvPr/>
            </p:nvSpPr>
            <p:spPr>
              <a:xfrm>
                <a:off x="1712644" y="16811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7" name="Hình tự do: Hình 6">
                <a:extLst>
                  <a:ext uri="{FF2B5EF4-FFF2-40B4-BE49-F238E27FC236}">
                    <a16:creationId xmlns:a16="http://schemas.microsoft.com/office/drawing/2014/main" id="{D04B5CCB-1F73-C43A-C146-591E14A16B82}"/>
                  </a:ext>
                </a:extLst>
              </p:cNvPr>
              <p:cNvSpPr/>
              <p:nvPr/>
            </p:nvSpPr>
            <p:spPr>
              <a:xfrm>
                <a:off x="1530182" y="14465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473D9DC0-ED5D-C740-0821-0B560E2112F8}"/>
                  </a:ext>
                </a:extLst>
              </p:cNvPr>
              <p:cNvSpPr/>
              <p:nvPr/>
            </p:nvSpPr>
            <p:spPr>
              <a:xfrm>
                <a:off x="4472477" y="6453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nvGrpSpPr>
            <p:cNvPr id="9" name="Picture 4">
              <a:extLst>
                <a:ext uri="{FF2B5EF4-FFF2-40B4-BE49-F238E27FC236}">
                  <a16:creationId xmlns:a16="http://schemas.microsoft.com/office/drawing/2014/main" id="{4F600136-C276-0298-9B7D-BE08228D618B}"/>
                </a:ext>
              </a:extLst>
            </p:cNvPr>
            <p:cNvGrpSpPr/>
            <p:nvPr/>
          </p:nvGrpSpPr>
          <p:grpSpPr>
            <a:xfrm flipH="1">
              <a:off x="893755" y="300037"/>
              <a:ext cx="7716845" cy="8905673"/>
              <a:chOff x="1530182" y="645305"/>
              <a:chExt cx="7716845" cy="8905673"/>
            </a:xfrm>
          </p:grpSpPr>
          <p:sp>
            <p:nvSpPr>
              <p:cNvPr id="10" name="Hình tự do: Hình 9">
                <a:extLst>
                  <a:ext uri="{FF2B5EF4-FFF2-40B4-BE49-F238E27FC236}">
                    <a16:creationId xmlns:a16="http://schemas.microsoft.com/office/drawing/2014/main" id="{422BC65D-6019-FAB0-5758-6ED755DB2E60}"/>
                  </a:ext>
                </a:extLst>
              </p:cNvPr>
              <p:cNvSpPr/>
              <p:nvPr/>
            </p:nvSpPr>
            <p:spPr>
              <a:xfrm>
                <a:off x="1712644" y="16811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11" name="Hình tự do: Hình 10">
                <a:extLst>
                  <a:ext uri="{FF2B5EF4-FFF2-40B4-BE49-F238E27FC236}">
                    <a16:creationId xmlns:a16="http://schemas.microsoft.com/office/drawing/2014/main" id="{AEFFCD4E-899B-9438-C62C-D575747AB745}"/>
                  </a:ext>
                </a:extLst>
              </p:cNvPr>
              <p:cNvSpPr/>
              <p:nvPr/>
            </p:nvSpPr>
            <p:spPr>
              <a:xfrm>
                <a:off x="1530182" y="14465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3834455D-9035-D0CC-AE20-407991149F74}"/>
                  </a:ext>
                </a:extLst>
              </p:cNvPr>
              <p:cNvSpPr/>
              <p:nvPr/>
            </p:nvSpPr>
            <p:spPr>
              <a:xfrm>
                <a:off x="4472477" y="6453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82EA0E82-674E-C4D0-29B0-FB0F105297D5}"/>
                  </a:ext>
                </a:extLst>
              </p:cNvPr>
              <p:cNvSpPr txBox="1"/>
              <p:nvPr/>
            </p:nvSpPr>
            <p:spPr>
              <a:xfrm>
                <a:off x="1728418" y="2512098"/>
                <a:ext cx="9359770" cy="55180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28</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m:t>
                        </m:r>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&lt;3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smtClean="0">
                        <a:latin typeface="Cambria Math" panose="02040503050406030204" pitchFamily="18" charset="0"/>
                      </a:rPr>
                      <m:t>−</m:t>
                    </m:r>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r>
                      <a:rPr lang="en-US" sz="4000" b="0" i="0"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82EA0E82-674E-C4D0-29B0-FB0F105297D5}"/>
                  </a:ext>
                </a:extLst>
              </p:cNvPr>
              <p:cNvSpPr txBox="1">
                <a:spLocks noRot="1" noChangeAspect="1" noMove="1" noResize="1" noEditPoints="1" noAdjustHandles="1" noChangeArrowheads="1" noChangeShapeType="1" noTextEdit="1"/>
              </p:cNvSpPr>
              <p:nvPr/>
            </p:nvSpPr>
            <p:spPr>
              <a:xfrm>
                <a:off x="1728418" y="2512098"/>
                <a:ext cx="9359770" cy="5518049"/>
              </a:xfrm>
              <a:prstGeom prst="rect">
                <a:avLst/>
              </a:prstGeom>
              <a:blipFill>
                <a:blip r:embed="rId5"/>
                <a:stretch>
                  <a:fillRect l="-2345" r="-2280" b="-3867"/>
                </a:stretch>
              </a:blipFill>
            </p:spPr>
            <p:txBody>
              <a:bodyPr/>
              <a:lstStyle/>
              <a:p>
                <a:r>
                  <a:rPr lang="en-US">
                    <a:noFill/>
                  </a:rPr>
                  <a:t> </a:t>
                </a:r>
              </a:p>
            </p:txBody>
          </p:sp>
        </mc:Fallback>
      </mc:AlternateContent>
      <p:pic>
        <p:nvPicPr>
          <p:cNvPr id="15" name="Hình ảnh 14">
            <a:extLst>
              <a:ext uri="{FF2B5EF4-FFF2-40B4-BE49-F238E27FC236}">
                <a16:creationId xmlns:a16="http://schemas.microsoft.com/office/drawing/2014/main" id="{7596D12B-D1EB-D697-BB88-35FCC6759C41}"/>
              </a:ext>
            </a:extLst>
          </p:cNvPr>
          <p:cNvPicPr>
            <a:picLocks noChangeAspect="1"/>
          </p:cNvPicPr>
          <p:nvPr/>
        </p:nvPicPr>
        <p:blipFill rotWithShape="1">
          <a:blip r:embed="rId6">
            <a:extLst>
              <a:ext uri="{28A0092B-C50C-407E-A947-70E740481C1C}">
                <a14:useLocalDpi xmlns:a14="http://schemas.microsoft.com/office/drawing/2010/main" val="0"/>
              </a:ext>
            </a:extLst>
          </a:blip>
          <a:srcRect l="46850" t="16349" r="21956" b="37725"/>
          <a:stretch/>
        </p:blipFill>
        <p:spPr>
          <a:xfrm>
            <a:off x="11389724" y="2483777"/>
            <a:ext cx="5034748" cy="5497491"/>
          </a:xfrm>
          <a:prstGeom prst="rect">
            <a:avLst/>
          </a:prstGeom>
        </p:spPr>
      </p:pic>
    </p:spTree>
    <p:extLst>
      <p:ext uri="{BB962C8B-B14F-4D97-AF65-F5344CB8AC3E}">
        <p14:creationId xmlns:p14="http://schemas.microsoft.com/office/powerpoint/2010/main" val="301105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9"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3818" y="571500"/>
            <a:ext cx="9715501" cy="933835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550317" y="4560747"/>
            <a:ext cx="4315599" cy="505487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945">
            <a:off x="2959851" y="2929749"/>
            <a:ext cx="3979217" cy="4427501"/>
          </a:xfrm>
          <a:prstGeom prst="rect">
            <a:avLst/>
          </a:prstGeom>
        </p:spPr>
      </p:pic>
      <p:sp>
        <p:nvSpPr>
          <p:cNvPr id="4" name="Hình chữ nhật: Góc Tròn 3">
            <a:extLst>
              <a:ext uri="{FF2B5EF4-FFF2-40B4-BE49-F238E27FC236}">
                <a16:creationId xmlns:a16="http://schemas.microsoft.com/office/drawing/2014/main" id="{06A997C8-ED41-7BE4-699B-8CFEF1F6517F}"/>
              </a:ext>
            </a:extLst>
          </p:cNvPr>
          <p:cNvSpPr/>
          <p:nvPr/>
        </p:nvSpPr>
        <p:spPr>
          <a:xfrm>
            <a:off x="10134600" y="1257312"/>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1DD8EA18-70B6-7C9A-642C-A4CA263173E7}"/>
                  </a:ext>
                </a:extLst>
              </p:cNvPr>
              <p:cNvSpPr txBox="1"/>
              <p:nvPr/>
            </p:nvSpPr>
            <p:spPr>
              <a:xfrm>
                <a:off x="8099267" y="3038499"/>
                <a:ext cx="8001000" cy="420999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−1&gt;0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1DD8EA18-70B6-7C9A-642C-A4CA263173E7}"/>
                  </a:ext>
                </a:extLst>
              </p:cNvPr>
              <p:cNvSpPr txBox="1">
                <a:spLocks noRot="1" noChangeAspect="1" noMove="1" noResize="1" noEditPoints="1" noAdjustHandles="1" noChangeArrowheads="1" noChangeShapeType="1" noTextEdit="1"/>
              </p:cNvSpPr>
              <p:nvPr/>
            </p:nvSpPr>
            <p:spPr>
              <a:xfrm>
                <a:off x="8099267" y="3038499"/>
                <a:ext cx="8001000" cy="4209999"/>
              </a:xfrm>
              <a:prstGeom prst="rect">
                <a:avLst/>
              </a:prstGeom>
              <a:blipFill>
                <a:blip r:embed="rId9"/>
                <a:stretch>
                  <a:fillRect l="-2744" r="-2668" b="-5210"/>
                </a:stretch>
              </a:blipFill>
            </p:spPr>
            <p:txBody>
              <a:bodyPr/>
              <a:lstStyle/>
              <a:p>
                <a:r>
                  <a:rPr lang="en-US">
                    <a:noFill/>
                  </a:rPr>
                  <a:t> </a:t>
                </a:r>
              </a:p>
            </p:txBody>
          </p:sp>
        </mc:Fallback>
      </mc:AlternateContent>
    </p:spTree>
    <p:extLst>
      <p:ext uri="{BB962C8B-B14F-4D97-AF65-F5344CB8AC3E}">
        <p14:creationId xmlns:p14="http://schemas.microsoft.com/office/powerpoint/2010/main" val="5975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21" name="Nhóm 20">
            <a:extLst>
              <a:ext uri="{FF2B5EF4-FFF2-40B4-BE49-F238E27FC236}">
                <a16:creationId xmlns:a16="http://schemas.microsoft.com/office/drawing/2014/main" id="{9EB68E06-8746-5438-FADE-930B82B6CB0D}"/>
              </a:ext>
            </a:extLst>
          </p:cNvPr>
          <p:cNvGrpSpPr/>
          <p:nvPr/>
        </p:nvGrpSpPr>
        <p:grpSpPr>
          <a:xfrm>
            <a:off x="1850295" y="723900"/>
            <a:ext cx="14590458" cy="9074594"/>
            <a:chOff x="1850295" y="723900"/>
            <a:chExt cx="14590458" cy="9074594"/>
          </a:xfrm>
        </p:grpSpPr>
        <p:grpSp>
          <p:nvGrpSpPr>
            <p:cNvPr id="4" name="Picture 3">
              <a:extLst>
                <a:ext uri="{FF2B5EF4-FFF2-40B4-BE49-F238E27FC236}">
                  <a16:creationId xmlns:a16="http://schemas.microsoft.com/office/drawing/2014/main" id="{D3509EF7-8D6E-B9E1-09D2-72FAB57427DB}"/>
                </a:ext>
              </a:extLst>
            </p:cNvPr>
            <p:cNvGrpSpPr/>
            <p:nvPr/>
          </p:nvGrpSpPr>
          <p:grpSpPr>
            <a:xfrm>
              <a:off x="9144000" y="723900"/>
              <a:ext cx="7296753" cy="9074594"/>
              <a:chOff x="9144000" y="723900"/>
              <a:chExt cx="7296753" cy="9074594"/>
            </a:xfrm>
          </p:grpSpPr>
          <p:sp>
            <p:nvSpPr>
              <p:cNvPr id="7" name="Hình tự do: Hình 6">
                <a:extLst>
                  <a:ext uri="{FF2B5EF4-FFF2-40B4-BE49-F238E27FC236}">
                    <a16:creationId xmlns:a16="http://schemas.microsoft.com/office/drawing/2014/main" id="{3281F869-D150-BE20-2A83-E801BB21E804}"/>
                  </a:ext>
                </a:extLst>
              </p:cNvPr>
              <p:cNvSpPr/>
              <p:nvPr/>
            </p:nvSpPr>
            <p:spPr>
              <a:xfrm>
                <a:off x="9144000" y="723900"/>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88F6DE81-861C-EE0E-01BF-C373CA7AE652}"/>
                  </a:ext>
                </a:extLst>
              </p:cNvPr>
              <p:cNvSpPr/>
              <p:nvPr/>
            </p:nvSpPr>
            <p:spPr>
              <a:xfrm>
                <a:off x="14782324" y="1047962"/>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15AE87BA-57CB-8008-B5DA-318DC6B2A6D6}"/>
                  </a:ext>
                </a:extLst>
              </p:cNvPr>
              <p:cNvSpPr/>
              <p:nvPr/>
            </p:nvSpPr>
            <p:spPr>
              <a:xfrm>
                <a:off x="9144000" y="8840126"/>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7" name="Picture 3">
              <a:extLst>
                <a:ext uri="{FF2B5EF4-FFF2-40B4-BE49-F238E27FC236}">
                  <a16:creationId xmlns:a16="http://schemas.microsoft.com/office/drawing/2014/main" id="{F59EB35F-8271-4DD1-0BB9-5A7C6825966F}"/>
                </a:ext>
              </a:extLst>
            </p:cNvPr>
            <p:cNvGrpSpPr/>
            <p:nvPr/>
          </p:nvGrpSpPr>
          <p:grpSpPr>
            <a:xfrm flipH="1">
              <a:off x="1850295" y="723900"/>
              <a:ext cx="7296753" cy="9074594"/>
              <a:chOff x="1850295" y="723900"/>
              <a:chExt cx="7296753" cy="9074594"/>
            </a:xfrm>
          </p:grpSpPr>
          <p:sp>
            <p:nvSpPr>
              <p:cNvPr id="18" name="Hình tự do: Hình 17">
                <a:extLst>
                  <a:ext uri="{FF2B5EF4-FFF2-40B4-BE49-F238E27FC236}">
                    <a16:creationId xmlns:a16="http://schemas.microsoft.com/office/drawing/2014/main" id="{79D7B87F-4618-71F2-44FF-D34F12F00DB1}"/>
                  </a:ext>
                </a:extLst>
              </p:cNvPr>
              <p:cNvSpPr/>
              <p:nvPr/>
            </p:nvSpPr>
            <p:spPr>
              <a:xfrm>
                <a:off x="1850295" y="723900"/>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dirty="0"/>
              </a:p>
            </p:txBody>
          </p:sp>
          <p:sp>
            <p:nvSpPr>
              <p:cNvPr id="19" name="Hình tự do: Hình 18">
                <a:extLst>
                  <a:ext uri="{FF2B5EF4-FFF2-40B4-BE49-F238E27FC236}">
                    <a16:creationId xmlns:a16="http://schemas.microsoft.com/office/drawing/2014/main" id="{C910B57E-AB62-B948-9490-002A9DD518AB}"/>
                  </a:ext>
                </a:extLst>
              </p:cNvPr>
              <p:cNvSpPr/>
              <p:nvPr/>
            </p:nvSpPr>
            <p:spPr>
              <a:xfrm>
                <a:off x="7488619" y="1047962"/>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20" name="Hình tự do: Hình 19">
                <a:extLst>
                  <a:ext uri="{FF2B5EF4-FFF2-40B4-BE49-F238E27FC236}">
                    <a16:creationId xmlns:a16="http://schemas.microsoft.com/office/drawing/2014/main" id="{C6444944-DD71-4758-3514-5CBC507C550E}"/>
                  </a:ext>
                </a:extLst>
              </p:cNvPr>
              <p:cNvSpPr/>
              <p:nvPr/>
            </p:nvSpPr>
            <p:spPr>
              <a:xfrm>
                <a:off x="1850295" y="8840126"/>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pic>
        <p:nvPicPr>
          <p:cNvPr id="10" name="Hình ảnh 9">
            <a:extLst>
              <a:ext uri="{FF2B5EF4-FFF2-40B4-BE49-F238E27FC236}">
                <a16:creationId xmlns:a16="http://schemas.microsoft.com/office/drawing/2014/main" id="{D935456B-039E-3F9B-7023-E1988041795A}"/>
              </a:ext>
            </a:extLst>
          </p:cNvPr>
          <p:cNvPicPr>
            <a:picLocks noChangeAspect="1"/>
          </p:cNvPicPr>
          <p:nvPr/>
        </p:nvPicPr>
        <p:blipFill rotWithShape="1">
          <a:blip r:embed="rId5">
            <a:extLst>
              <a:ext uri="{28A0092B-C50C-407E-A947-70E740481C1C}">
                <a14:useLocalDpi xmlns:a14="http://schemas.microsoft.com/office/drawing/2010/main" val="0"/>
              </a:ext>
            </a:extLst>
          </a:blip>
          <a:srcRect l="48418" r="7296" b="32858"/>
          <a:stretch/>
        </p:blipFill>
        <p:spPr>
          <a:xfrm>
            <a:off x="4581779" y="1047962"/>
            <a:ext cx="9124442" cy="5105537"/>
          </a:xfrm>
          <a:prstGeom prst="rect">
            <a:avLst/>
          </a:prstGeom>
        </p:spPr>
      </p:pic>
      <p:sp>
        <p:nvSpPr>
          <p:cNvPr id="11" name="Bong bóng Lời nói: Hình chữ nhật với Góc Tròn 10">
            <a:extLst>
              <a:ext uri="{FF2B5EF4-FFF2-40B4-BE49-F238E27FC236}">
                <a16:creationId xmlns:a16="http://schemas.microsoft.com/office/drawing/2014/main" id="{EA46C0C6-3BD0-DB8E-47EE-869969872534}"/>
              </a:ext>
            </a:extLst>
          </p:cNvPr>
          <p:cNvSpPr/>
          <p:nvPr/>
        </p:nvSpPr>
        <p:spPr>
          <a:xfrm>
            <a:off x="5497147" y="6480386"/>
            <a:ext cx="7658099" cy="1882416"/>
          </a:xfrm>
          <a:prstGeom prst="wedgeRoundRectCallout">
            <a:avLst>
              <a:gd name="adj1" fmla="val 48936"/>
              <a:gd name="adj2" fmla="val 86090"/>
              <a:gd name="adj3" fmla="val 16667"/>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Rãnh dẫn nước phải có độ cao ít nhất là bao nhiêu xăng-ti-mét?</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8B7640BC-BB36-2E78-AC4B-130FC55CAACC}"/>
              </a:ext>
            </a:extLst>
          </p:cNvPr>
          <p:cNvGrpSpPr/>
          <p:nvPr/>
        </p:nvGrpSpPr>
        <p:grpSpPr>
          <a:xfrm>
            <a:off x="302283" y="-24046"/>
            <a:ext cx="17985717" cy="11207768"/>
            <a:chOff x="1854014" y="1774047"/>
            <a:chExt cx="16201650" cy="11207768"/>
          </a:xfrm>
        </p:grpSpPr>
        <p:pic>
          <p:nvPicPr>
            <p:cNvPr id="5" name="Hình ảnh 4">
              <a:extLst>
                <a:ext uri="{FF2B5EF4-FFF2-40B4-BE49-F238E27FC236}">
                  <a16:creationId xmlns:a16="http://schemas.microsoft.com/office/drawing/2014/main" id="{2231FFD7-4CA7-7BEF-6316-E7D026D8DEDD}"/>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0D627D7E-49B4-B59C-2C9E-1254D34EEFFB}"/>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dirty="0"/>
            </a:p>
          </p:txBody>
        </p:sp>
      </p:grpSp>
      <p:sp>
        <p:nvSpPr>
          <p:cNvPr id="9" name="Hình tự do: Hình 8">
            <a:extLst>
              <a:ext uri="{FF2B5EF4-FFF2-40B4-BE49-F238E27FC236}">
                <a16:creationId xmlns:a16="http://schemas.microsoft.com/office/drawing/2014/main" id="{06993875-1B8B-BE3C-CF3B-985817E6D5F9}"/>
              </a:ext>
            </a:extLst>
          </p:cNvPr>
          <p:cNvSpPr/>
          <p:nvPr/>
        </p:nvSpPr>
        <p:spPr>
          <a:xfrm rot="292407">
            <a:off x="15168816" y="994797"/>
            <a:ext cx="899871" cy="1478113"/>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12" name="Bong bóng Lời nói: Hình bầu dục 11">
            <a:extLst>
              <a:ext uri="{FF2B5EF4-FFF2-40B4-BE49-F238E27FC236}">
                <a16:creationId xmlns:a16="http://schemas.microsoft.com/office/drawing/2014/main" id="{90F28C5D-33DE-DA70-0D07-300433C37E00}"/>
              </a:ext>
            </a:extLst>
          </p:cNvPr>
          <p:cNvSpPr/>
          <p:nvPr/>
        </p:nvSpPr>
        <p:spPr>
          <a:xfrm>
            <a:off x="8188239" y="1373244"/>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pic>
        <p:nvPicPr>
          <p:cNvPr id="13" name="Picture 49">
            <a:extLst>
              <a:ext uri="{FF2B5EF4-FFF2-40B4-BE49-F238E27FC236}">
                <a16:creationId xmlns:a16="http://schemas.microsoft.com/office/drawing/2014/main" id="{73E9E169-558A-5101-2B17-D7C36210EC57}"/>
              </a:ext>
            </a:extLst>
          </p:cNvPr>
          <p:cNvPicPr>
            <a:picLocks noChangeAspect="1"/>
          </p:cNvPicPr>
          <p:nvPr/>
        </p:nvPicPr>
        <p:blipFill>
          <a:blip r:embed="rId6"/>
          <a:stretch>
            <a:fillRect/>
          </a:stretch>
        </p:blipFill>
        <p:spPr>
          <a:xfrm>
            <a:off x="11408481" y="2856623"/>
            <a:ext cx="5116714" cy="5380984"/>
          </a:xfrm>
          <a:prstGeom prst="rect">
            <a:avLst/>
          </a:prstGeom>
        </p:spPr>
      </p:pic>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7C237120-80C3-6750-667E-C395D0C17FA5}"/>
                  </a:ext>
                </a:extLst>
              </p:cNvPr>
              <p:cNvSpPr txBox="1"/>
              <p:nvPr/>
            </p:nvSpPr>
            <p:spPr>
              <a:xfrm>
                <a:off x="2015058" y="2809520"/>
                <a:ext cx="9169746" cy="5620834"/>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effectLst/>
                        <a:latin typeface="Cambria Math" panose="02040503050406030204" pitchFamily="18" charset="0"/>
                        <a:ea typeface="Calibri" panose="020F0502020204030204" pitchFamily="34" charset="0"/>
                        <a:cs typeface="Arial" panose="020B0604020202020204" pitchFamily="34" charset="0"/>
                      </a:rPr>
                      <m:t>+2&gt;0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effectLst/>
                        <a:latin typeface="Cambria Math" panose="02040503050406030204" pitchFamily="18" charset="0"/>
                        <a:ea typeface="Calibri" panose="020F0502020204030204" pitchFamily="34" charset="0"/>
                        <a:cs typeface="Arial" panose="020B0604020202020204" pitchFamily="34" charset="0"/>
                      </a:rPr>
                      <m:t>+2=0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7C237120-80C3-6750-667E-C395D0C17FA5}"/>
                  </a:ext>
                </a:extLst>
              </p:cNvPr>
              <p:cNvSpPr txBox="1">
                <a:spLocks noRot="1" noChangeAspect="1" noMove="1" noResize="1" noEditPoints="1" noAdjustHandles="1" noChangeArrowheads="1" noChangeShapeType="1" noTextEdit="1"/>
              </p:cNvSpPr>
              <p:nvPr/>
            </p:nvSpPr>
            <p:spPr>
              <a:xfrm>
                <a:off x="2015058" y="2809520"/>
                <a:ext cx="9169746" cy="5620834"/>
              </a:xfrm>
              <a:prstGeom prst="rect">
                <a:avLst/>
              </a:prstGeom>
              <a:blipFill>
                <a:blip r:embed="rId7"/>
                <a:stretch>
                  <a:fillRect l="-2394" r="-2327" b="-3688"/>
                </a:stretch>
              </a:blipFill>
            </p:spPr>
            <p:txBody>
              <a:bodyPr/>
              <a:lstStyle/>
              <a:p>
                <a:r>
                  <a:rPr lang="en-US">
                    <a:noFill/>
                  </a:rPr>
                  <a:t> </a:t>
                </a:r>
              </a:p>
            </p:txBody>
          </p:sp>
        </mc:Fallback>
      </mc:AlternateContent>
    </p:spTree>
    <p:extLst>
      <p:ext uri="{BB962C8B-B14F-4D97-AF65-F5344CB8AC3E}">
        <p14:creationId xmlns:p14="http://schemas.microsoft.com/office/powerpoint/2010/main" val="2139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3"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3)">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fade">
                                      <p:cBhvr>
                                        <p:cTn id="2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a:off x="985334" y="6477431"/>
            <a:ext cx="789332" cy="392214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5909305" y="39268"/>
            <a:ext cx="1853061" cy="2619168"/>
          </a:xfrm>
          <a:prstGeom prst="rect">
            <a:avLst/>
          </a:prstGeom>
        </p:spPr>
      </p:pic>
      <p:grpSp>
        <p:nvGrpSpPr>
          <p:cNvPr id="19" name="Nhóm 18">
            <a:extLst>
              <a:ext uri="{FF2B5EF4-FFF2-40B4-BE49-F238E27FC236}">
                <a16:creationId xmlns:a16="http://schemas.microsoft.com/office/drawing/2014/main" id="{0B8C6C09-39BC-E931-0E8E-C2E1D3383E57}"/>
              </a:ext>
            </a:extLst>
          </p:cNvPr>
          <p:cNvGrpSpPr/>
          <p:nvPr/>
        </p:nvGrpSpPr>
        <p:grpSpPr>
          <a:xfrm>
            <a:off x="1023101" y="377602"/>
            <a:ext cx="16241798" cy="9531795"/>
            <a:chOff x="1980314" y="965667"/>
            <a:chExt cx="14484251" cy="9074595"/>
          </a:xfrm>
        </p:grpSpPr>
        <p:grpSp>
          <p:nvGrpSpPr>
            <p:cNvPr id="10" name="Picture 3">
              <a:extLst>
                <a:ext uri="{FF2B5EF4-FFF2-40B4-BE49-F238E27FC236}">
                  <a16:creationId xmlns:a16="http://schemas.microsoft.com/office/drawing/2014/main" id="{CFCDFCD3-6B96-AD62-380D-EF8A36E8D158}"/>
                </a:ext>
              </a:extLst>
            </p:cNvPr>
            <p:cNvGrpSpPr/>
            <p:nvPr/>
          </p:nvGrpSpPr>
          <p:grpSpPr>
            <a:xfrm>
              <a:off x="9167812" y="965667"/>
              <a:ext cx="7296753" cy="9074594"/>
              <a:chOff x="1028700" y="606203"/>
              <a:chExt cx="7296753" cy="9074594"/>
            </a:xfrm>
          </p:grpSpPr>
          <p:sp>
            <p:nvSpPr>
              <p:cNvPr id="11" name="Hình tự do: Hình 10">
                <a:extLst>
                  <a:ext uri="{FF2B5EF4-FFF2-40B4-BE49-F238E27FC236}">
                    <a16:creationId xmlns:a16="http://schemas.microsoft.com/office/drawing/2014/main" id="{99E9FC24-5E95-B552-DCDA-12AC2FC6C762}"/>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0DFE1698-1F14-BEA5-75D5-ECA0D4A9170A}"/>
                  </a:ext>
                </a:extLst>
              </p:cNvPr>
              <p:cNvSpPr/>
              <p:nvPr/>
            </p:nvSpPr>
            <p:spPr>
              <a:xfrm>
                <a:off x="6667024"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55167A89-570F-14DB-9CFF-A8769B0973D5}"/>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5" name="Picture 3">
              <a:extLst>
                <a:ext uri="{FF2B5EF4-FFF2-40B4-BE49-F238E27FC236}">
                  <a16:creationId xmlns:a16="http://schemas.microsoft.com/office/drawing/2014/main" id="{BC402C98-E3E1-6292-67FB-D56CEA213B09}"/>
                </a:ext>
              </a:extLst>
            </p:cNvPr>
            <p:cNvGrpSpPr/>
            <p:nvPr/>
          </p:nvGrpSpPr>
          <p:grpSpPr>
            <a:xfrm flipH="1">
              <a:off x="1980314" y="965668"/>
              <a:ext cx="7296753" cy="9074594"/>
              <a:chOff x="1028700" y="606203"/>
              <a:chExt cx="7296753" cy="9074594"/>
            </a:xfrm>
          </p:grpSpPr>
          <p:sp>
            <p:nvSpPr>
              <p:cNvPr id="16" name="Hình tự do: Hình 15">
                <a:extLst>
                  <a:ext uri="{FF2B5EF4-FFF2-40B4-BE49-F238E27FC236}">
                    <a16:creationId xmlns:a16="http://schemas.microsoft.com/office/drawing/2014/main" id="{3C704176-AFB4-3A8E-993A-DFA96FE73FF8}"/>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1C5AC465-FC95-A073-1746-4853E6B52220}"/>
                  </a:ext>
                </a:extLst>
              </p:cNvPr>
              <p:cNvSpPr/>
              <p:nvPr/>
            </p:nvSpPr>
            <p:spPr>
              <a:xfrm>
                <a:off x="6667024"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8" name="Hình tự do: Hình 17">
                <a:extLst>
                  <a:ext uri="{FF2B5EF4-FFF2-40B4-BE49-F238E27FC236}">
                    <a16:creationId xmlns:a16="http://schemas.microsoft.com/office/drawing/2014/main" id="{F0CE2085-681F-7E09-DDA9-719062EDE4DA}"/>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20" name="Picture 50">
            <a:extLst>
              <a:ext uri="{FF2B5EF4-FFF2-40B4-BE49-F238E27FC236}">
                <a16:creationId xmlns:a16="http://schemas.microsoft.com/office/drawing/2014/main" id="{8B8844A4-B87D-926D-5C64-53BAA5B6D795}"/>
              </a:ext>
            </a:extLst>
          </p:cNvPr>
          <p:cNvPicPr>
            <a:picLocks noChangeAspect="1"/>
          </p:cNvPicPr>
          <p:nvPr/>
        </p:nvPicPr>
        <p:blipFill>
          <a:blip r:embed="rId7"/>
          <a:stretch>
            <a:fillRect/>
          </a:stretch>
        </p:blipFill>
        <p:spPr>
          <a:xfrm>
            <a:off x="10476409" y="1737734"/>
            <a:ext cx="5739133" cy="5900512"/>
          </a:xfrm>
          <a:prstGeom prst="rect">
            <a:avLst/>
          </a:prstGeom>
        </p:spPr>
      </p:pic>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B86543CE-9BE7-E650-54C3-34DD79A0991D}"/>
                  </a:ext>
                </a:extLst>
              </p:cNvPr>
              <p:cNvSpPr txBox="1"/>
              <p:nvPr/>
            </p:nvSpPr>
            <p:spPr>
              <a:xfrm>
                <a:off x="2089060" y="1894340"/>
                <a:ext cx="7922750" cy="6544164"/>
              </a:xfrm>
              <a:prstGeom prst="rect">
                <a:avLst/>
              </a:prstGeom>
              <a:noFill/>
            </p:spPr>
            <p:txBody>
              <a:bodyPr wrap="square">
                <a:spAutoFit/>
              </a:bodyPr>
              <a:lstStyle/>
              <a:p>
                <a:pPr algn="just">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1&gt;0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−3</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+2</m:t>
                    </m:r>
                    <m:r>
                      <a:rPr lang="en-US" sz="4000" i="1" dirty="0">
                        <a:latin typeface="Cambria Math" panose="02040503050406030204" pitchFamily="18" charset="0"/>
                        <a:ea typeface="Calibri" panose="020F0502020204030204" pitchFamily="34" charset="0"/>
                        <a:cs typeface="Arial" panose="020B0604020202020204" pitchFamily="34" charset="0"/>
                      </a:rPr>
                      <m:t>𝑥</m:t>
                    </m:r>
                    <m:r>
                      <a:rPr lang="en-US" sz="4000" i="1" dirty="0">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3" name="Hộp Văn bản 22">
                <a:extLst>
                  <a:ext uri="{FF2B5EF4-FFF2-40B4-BE49-F238E27FC236}">
                    <a16:creationId xmlns:a16="http://schemas.microsoft.com/office/drawing/2014/main" id="{B86543CE-9BE7-E650-54C3-34DD79A0991D}"/>
                  </a:ext>
                </a:extLst>
              </p:cNvPr>
              <p:cNvSpPr txBox="1">
                <a:spLocks noRot="1" noChangeAspect="1" noMove="1" noResize="1" noEditPoints="1" noAdjustHandles="1" noChangeArrowheads="1" noChangeShapeType="1" noTextEdit="1"/>
              </p:cNvSpPr>
              <p:nvPr/>
            </p:nvSpPr>
            <p:spPr>
              <a:xfrm>
                <a:off x="2089060" y="1894340"/>
                <a:ext cx="7922750" cy="6544164"/>
              </a:xfrm>
              <a:prstGeom prst="rect">
                <a:avLst/>
              </a:prstGeom>
              <a:blipFill>
                <a:blip r:embed="rId8"/>
                <a:stretch>
                  <a:fillRect l="-2771" r="-2771" b="-3075"/>
                </a:stretch>
              </a:blipFill>
            </p:spPr>
            <p:txBody>
              <a:bodyPr/>
              <a:lstStyle/>
              <a:p>
                <a:r>
                  <a:rPr lang="en-US">
                    <a:noFill/>
                  </a:rPr>
                  <a:t> </a:t>
                </a:r>
              </a:p>
            </p:txBody>
          </p:sp>
        </mc:Fallback>
      </mc:AlternateContent>
    </p:spTree>
    <p:extLst>
      <p:ext uri="{BB962C8B-B14F-4D97-AF65-F5344CB8AC3E}">
        <p14:creationId xmlns:p14="http://schemas.microsoft.com/office/powerpoint/2010/main" val="183802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dissolve">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dissolve">
                                      <p:cBhvr>
                                        <p:cTn id="1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979424" y="1860021"/>
            <a:ext cx="507406" cy="3146705"/>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79447">
            <a:off x="16811567" y="6014512"/>
            <a:ext cx="507406" cy="314670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11414479" y="-335858"/>
            <a:ext cx="341583" cy="211834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527165" y="-1091694"/>
            <a:ext cx="335353" cy="2079707"/>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6108">
            <a:off x="11243034" y="6850807"/>
            <a:ext cx="618662" cy="383666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5598524" y="6964504"/>
            <a:ext cx="618662" cy="3836662"/>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5302354" y="9227829"/>
            <a:ext cx="341583" cy="2118342"/>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4889491" y="-1970172"/>
            <a:ext cx="618662" cy="3836662"/>
          </a:xfrm>
          <a:prstGeom prst="rect">
            <a:avLst/>
          </a:prstGeom>
        </p:spPr>
      </p:pic>
      <p:grpSp>
        <p:nvGrpSpPr>
          <p:cNvPr id="19" name="Nhóm 18">
            <a:extLst>
              <a:ext uri="{FF2B5EF4-FFF2-40B4-BE49-F238E27FC236}">
                <a16:creationId xmlns:a16="http://schemas.microsoft.com/office/drawing/2014/main" id="{04B6194B-60F3-4A1E-7B4D-513E69300D09}"/>
              </a:ext>
            </a:extLst>
          </p:cNvPr>
          <p:cNvGrpSpPr/>
          <p:nvPr/>
        </p:nvGrpSpPr>
        <p:grpSpPr>
          <a:xfrm>
            <a:off x="1371600" y="-488837"/>
            <a:ext cx="16201650" cy="11207768"/>
            <a:chOff x="1552216" y="2102822"/>
            <a:chExt cx="16201650" cy="11207768"/>
          </a:xfrm>
        </p:grpSpPr>
        <p:pic>
          <p:nvPicPr>
            <p:cNvPr id="16" name="Hình ảnh 15">
              <a:extLst>
                <a:ext uri="{FF2B5EF4-FFF2-40B4-BE49-F238E27FC236}">
                  <a16:creationId xmlns:a16="http://schemas.microsoft.com/office/drawing/2014/main" id="{8AB2A465-0D8A-506D-6CE1-D0429EED738E}"/>
                </a:ext>
              </a:extLst>
            </p:cNvPr>
            <p:cNvPicPr>
              <a:picLocks noChangeAspect="1"/>
            </p:cNvPicPr>
            <p:nvPr/>
          </p:nvPicPr>
          <p:blipFill>
            <a:blip r:embed="rId5"/>
            <a:stretch>
              <a:fillRect/>
            </a:stretch>
          </p:blipFill>
          <p:spPr>
            <a:xfrm rot="292407">
              <a:off x="1552216" y="2102822"/>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7" name="Hình tự do: Hình 16">
              <a:extLst>
                <a:ext uri="{FF2B5EF4-FFF2-40B4-BE49-F238E27FC236}">
                  <a16:creationId xmlns:a16="http://schemas.microsoft.com/office/drawing/2014/main" id="{D360F395-2098-6A56-46B4-55816E2F8EA9}"/>
                </a:ext>
              </a:extLst>
            </p:cNvPr>
            <p:cNvSpPr/>
            <p:nvPr/>
          </p:nvSpPr>
          <p:spPr>
            <a:xfrm rot="21586407">
              <a:off x="2907592" y="3341674"/>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a:p>
          </p:txBody>
        </p:sp>
      </p:grpSp>
      <p:sp>
        <p:nvSpPr>
          <p:cNvPr id="18" name="Hình tự do: Hình 17">
            <a:extLst>
              <a:ext uri="{FF2B5EF4-FFF2-40B4-BE49-F238E27FC236}">
                <a16:creationId xmlns:a16="http://schemas.microsoft.com/office/drawing/2014/main" id="{A3680A0E-8A7F-CDF9-0807-CAEE2D855C31}"/>
              </a:ext>
            </a:extLst>
          </p:cNvPr>
          <p:cNvSpPr/>
          <p:nvPr/>
        </p:nvSpPr>
        <p:spPr>
          <a:xfrm rot="292407">
            <a:off x="15007182" y="530225"/>
            <a:ext cx="931926" cy="185714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20" name="Hộp Văn bản 19">
            <a:extLst>
              <a:ext uri="{FF2B5EF4-FFF2-40B4-BE49-F238E27FC236}">
                <a16:creationId xmlns:a16="http://schemas.microsoft.com/office/drawing/2014/main" id="{58F722AA-6B6D-11C5-4ACA-5C53802005F6}"/>
              </a:ext>
            </a:extLst>
          </p:cNvPr>
          <p:cNvSpPr txBox="1"/>
          <p:nvPr/>
        </p:nvSpPr>
        <p:spPr>
          <a:xfrm>
            <a:off x="3124200" y="1397141"/>
            <a:ext cx="12039600" cy="1998176"/>
          </a:xfrm>
          <a:prstGeom prst="rect">
            <a:avLst/>
          </a:prstGeom>
          <a:noFill/>
        </p:spPr>
        <p:txBody>
          <a:bodyPr wrap="square" rtlCol="0">
            <a:spAutoFit/>
          </a:bodyPr>
          <a:lstStyle/>
          <a:p>
            <a:pPr algn="just">
              <a:lnSpc>
                <a:spcPct val="150000"/>
              </a:lnSpc>
            </a:pPr>
            <a:r>
              <a:rPr lang="en-US" sz="4400" b="1" dirty="0">
                <a:solidFill>
                  <a:schemeClr val="accent2">
                    <a:lumMod val="75000"/>
                  </a:schemeClr>
                </a:solidFill>
                <a:latin typeface="Arial" panose="020B0604020202020204" pitchFamily="34" charset="0"/>
                <a:cs typeface="Arial" panose="020B0604020202020204" pitchFamily="34" charset="0"/>
              </a:rPr>
              <a:t>III. ỨNG DỤNG CỦA BẤT PHƯƠNG TRÌNH BẬC HAI MỘT ẨN</a:t>
            </a:r>
          </a:p>
        </p:txBody>
      </p:sp>
      <p:sp>
        <p:nvSpPr>
          <p:cNvPr id="21" name="Hình Bầu dục 20">
            <a:extLst>
              <a:ext uri="{FF2B5EF4-FFF2-40B4-BE49-F238E27FC236}">
                <a16:creationId xmlns:a16="http://schemas.microsoft.com/office/drawing/2014/main" id="{52F57546-F0E5-FD02-FE75-7A51B4258C39}"/>
              </a:ext>
            </a:extLst>
          </p:cNvPr>
          <p:cNvSpPr/>
          <p:nvPr/>
        </p:nvSpPr>
        <p:spPr>
          <a:xfrm>
            <a:off x="7457128" y="4030329"/>
            <a:ext cx="3373744" cy="1538938"/>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4</a:t>
            </a:r>
          </a:p>
        </p:txBody>
      </p:sp>
      <p:sp>
        <p:nvSpPr>
          <p:cNvPr id="22" name="Hộp Văn bản 21">
            <a:extLst>
              <a:ext uri="{FF2B5EF4-FFF2-40B4-BE49-F238E27FC236}">
                <a16:creationId xmlns:a16="http://schemas.microsoft.com/office/drawing/2014/main" id="{0F087277-123D-6566-66EB-1C5242A67895}"/>
              </a:ext>
            </a:extLst>
          </p:cNvPr>
          <p:cNvSpPr txBox="1"/>
          <p:nvPr/>
        </p:nvSpPr>
        <p:spPr>
          <a:xfrm>
            <a:off x="5873894" y="6204280"/>
            <a:ext cx="7613506"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toán</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mở</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đầu</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706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71040">
            <a:off x="-380989" y="-29257"/>
            <a:ext cx="3101488" cy="1822124"/>
          </a:xfrm>
          <a:prstGeom prst="rect">
            <a:avLst/>
          </a:prstGeom>
        </p:spPr>
      </p:pic>
      <p:grpSp>
        <p:nvGrpSpPr>
          <p:cNvPr id="5" name="Nhóm 4">
            <a:extLst>
              <a:ext uri="{FF2B5EF4-FFF2-40B4-BE49-F238E27FC236}">
                <a16:creationId xmlns:a16="http://schemas.microsoft.com/office/drawing/2014/main" id="{5FA4FB16-1C02-8DB3-D213-627535F2713C}"/>
              </a:ext>
            </a:extLst>
          </p:cNvPr>
          <p:cNvGrpSpPr/>
          <p:nvPr/>
        </p:nvGrpSpPr>
        <p:grpSpPr>
          <a:xfrm>
            <a:off x="-101774" y="0"/>
            <a:ext cx="18491547" cy="9899647"/>
            <a:chOff x="-457200" y="-4763"/>
            <a:chExt cx="18491547" cy="9899647"/>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10C81320-CB33-7DFC-5BF5-C6EFE9E36A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57200" y="-4763"/>
              <a:ext cx="9822921" cy="9894884"/>
            </a:xfrm>
            <a:prstGeom prst="rect">
              <a:avLst/>
            </a:prstGeom>
          </p:spPr>
        </p:pic>
      </p:grpSp>
      <p:sp>
        <p:nvSpPr>
          <p:cNvPr id="7" name="Bong bóng Lời nói: Hình bầu dục 6">
            <a:extLst>
              <a:ext uri="{FF2B5EF4-FFF2-40B4-BE49-F238E27FC236}">
                <a16:creationId xmlns:a16="http://schemas.microsoft.com/office/drawing/2014/main" id="{8B5D383A-D6AC-3008-3134-0B85CA5FEFC9}"/>
              </a:ext>
            </a:extLst>
          </p:cNvPr>
          <p:cNvSpPr/>
          <p:nvPr/>
        </p:nvSpPr>
        <p:spPr>
          <a:xfrm>
            <a:off x="8229600" y="11811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B0D438CF-4CAC-430F-6360-E9DC99FF6F22}"/>
                  </a:ext>
                </a:extLst>
              </p:cNvPr>
              <p:cNvSpPr txBox="1"/>
              <p:nvPr/>
            </p:nvSpPr>
            <p:spPr>
              <a:xfrm>
                <a:off x="2019300" y="2511481"/>
                <a:ext cx="14249400" cy="677858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Khi chia </a:t>
                </a:r>
                <a:r>
                  <a:rPr lang="en-US" sz="4000" dirty="0" err="1">
                    <a:latin typeface="Arial" panose="020B0604020202020204" pitchFamily="34" charset="0"/>
                    <a:cs typeface="Arial" panose="020B0604020202020204" pitchFamily="34" charset="0"/>
                  </a:rPr>
                  <a:t>tấm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nhôm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25</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𝑐𝑚</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32−2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𝑐𝑚</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Khi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(32−2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sSup>
                      <m:sSupPr>
                        <m:ctrlPr>
                          <a:rPr lang="en-US" sz="4000" i="1" dirty="0" smtClean="0">
                            <a:latin typeface="Cambria Math" panose="02040503050406030204" pitchFamily="18" charset="0"/>
                            <a:cs typeface="Arial" panose="020B0604020202020204" pitchFamily="34" charset="0"/>
                          </a:rPr>
                        </m:ctrlPr>
                      </m:sSupPr>
                      <m:e>
                        <m:r>
                          <a:rPr lang="en-US" sz="4000" b="0" i="1" dirty="0" smtClean="0">
                            <a:latin typeface="Cambria Math" panose="02040503050406030204" pitchFamily="18" charset="0"/>
                            <a:cs typeface="Arial" panose="020B0604020202020204" pitchFamily="34" charset="0"/>
                          </a:rPr>
                          <m:t>𝑐𝑚</m:t>
                        </m:r>
                      </m:e>
                      <m:sup>
                        <m:r>
                          <a:rPr lang="en-US" sz="4000" b="0" i="1" dirty="0" smtClean="0">
                            <a:latin typeface="Cambria Math" panose="02040503050406030204" pitchFamily="18" charset="0"/>
                            <a:cs typeface="Arial" panose="020B0604020202020204" pitchFamily="34" charset="0"/>
                          </a:rPr>
                          <m:t>2</m:t>
                        </m:r>
                      </m:sup>
                    </m:sSup>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120 </m:t>
                    </m:r>
                    <m:sSup>
                      <m:sSupPr>
                        <m:ctrlPr>
                          <a:rPr lang="en-US" sz="4000" i="1" dirty="0" smtClean="0">
                            <a:latin typeface="Cambria Math" panose="02040503050406030204" pitchFamily="18" charset="0"/>
                            <a:cs typeface="Arial" panose="020B0604020202020204" pitchFamily="34" charset="0"/>
                          </a:rPr>
                        </m:ctrlPr>
                      </m:sSupPr>
                      <m:e>
                        <m:r>
                          <a:rPr lang="en-US" sz="4000" b="0" i="1" dirty="0" smtClean="0">
                            <a:latin typeface="Cambria Math" panose="02040503050406030204" pitchFamily="18" charset="0"/>
                            <a:cs typeface="Arial" panose="020B0604020202020204" pitchFamily="34" charset="0"/>
                          </a:rPr>
                          <m:t>𝑐𝑚</m:t>
                        </m:r>
                      </m:e>
                      <m:sup>
                        <m:r>
                          <a:rPr lang="en-US" sz="4000" b="0" i="1" dirty="0" smtClean="0">
                            <a:latin typeface="Cambria Math" panose="02040503050406030204" pitchFamily="18" charset="0"/>
                            <a:cs typeface="Arial" panose="020B0604020202020204" pitchFamily="34" charset="0"/>
                          </a:rPr>
                          <m:t>2</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32−2</m:t>
                          </m:r>
                          <m:r>
                            <a:rPr lang="en-US" sz="4000" b="0" i="1" smtClean="0">
                              <a:latin typeface="Cambria Math" panose="02040503050406030204" pitchFamily="18" charset="0"/>
                            </a:rPr>
                            <m:t>𝑥</m:t>
                          </m:r>
                        </m:e>
                      </m:d>
                      <m:r>
                        <a:rPr lang="en-US" sz="4000" b="0" i="1" smtClean="0">
                          <a:latin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≥120⇔−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𝑥</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+16</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−60≥0</m:t>
                      </m:r>
                    </m:oMath>
                  </m:oMathPara>
                </a14:m>
                <a:endParaRPr lang="en-US" sz="40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B0D438CF-4CAC-430F-6360-E9DC99FF6F22}"/>
                  </a:ext>
                </a:extLst>
              </p:cNvPr>
              <p:cNvSpPr txBox="1">
                <a:spLocks noRot="1" noChangeAspect="1" noMove="1" noResize="1" noEditPoints="1" noAdjustHandles="1" noChangeArrowheads="1" noChangeShapeType="1" noTextEdit="1"/>
              </p:cNvSpPr>
              <p:nvPr/>
            </p:nvSpPr>
            <p:spPr>
              <a:xfrm>
                <a:off x="2019300" y="2511481"/>
                <a:ext cx="14249400" cy="6778587"/>
              </a:xfrm>
              <a:prstGeom prst="rect">
                <a:avLst/>
              </a:prstGeom>
              <a:blipFill>
                <a:blip r:embed="rId7"/>
                <a:stretch>
                  <a:fillRect l="-1497" r="-2524"/>
                </a:stretch>
              </a:blipFill>
            </p:spPr>
            <p:txBody>
              <a:bodyPr/>
              <a:lstStyle/>
              <a:p>
                <a:r>
                  <a:rPr lang="en-US">
                    <a:noFill/>
                  </a:rPr>
                  <a:t> </a:t>
                </a:r>
              </a:p>
            </p:txBody>
          </p:sp>
        </mc:Fallback>
      </mc:AlternateContent>
    </p:spTree>
    <p:extLst>
      <p:ext uri="{BB962C8B-B14F-4D97-AF65-F5344CB8AC3E}">
        <p14:creationId xmlns:p14="http://schemas.microsoft.com/office/powerpoint/2010/main" val="117090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4300"/>
            <a:ext cx="18297526" cy="1040130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5017966" y="-2342878"/>
            <a:ext cx="910793" cy="5648327"/>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CC7FA696-88BF-FD56-94C6-38CD3A41953F}"/>
                  </a:ext>
                </a:extLst>
              </p:cNvPr>
              <p:cNvSpPr txBox="1"/>
              <p:nvPr/>
            </p:nvSpPr>
            <p:spPr>
              <a:xfrm>
                <a:off x="2667000" y="1638300"/>
                <a:ext cx="13639800"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+16</m:t>
                    </m:r>
                    <m:r>
                      <a:rPr lang="en-US" sz="4000" b="0" i="1" smtClean="0">
                        <a:latin typeface="Cambria Math" panose="02040503050406030204" pitchFamily="18" charset="0"/>
                      </a:rPr>
                      <m:t>𝑥</m:t>
                    </m:r>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=6,</m:t>
                    </m:r>
                  </m:oMath>
                </a14:m>
                <a:r>
                  <a:rPr lang="en-US" sz="4000" b="0" i="0" dirty="0">
                    <a:latin typeface="+mj-lt"/>
                  </a:rPr>
                  <a:t>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=10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=−1&lt;0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𝑓</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(6;10)</m:t>
                    </m:r>
                  </m:oMath>
                </a14:m>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+16</m:t>
                    </m:r>
                    <m:r>
                      <a:rPr lang="en-US" sz="4000" b="0" i="1" smtClean="0">
                        <a:latin typeface="Cambria Math" panose="02040503050406030204" pitchFamily="18" charset="0"/>
                      </a:rPr>
                      <m:t>𝑥</m:t>
                    </m:r>
                    <m:r>
                      <a:rPr lang="en-US" sz="4000" b="0" i="1" smtClean="0">
                        <a:latin typeface="Cambria Math" panose="02040503050406030204" pitchFamily="18" charset="0"/>
                      </a:rPr>
                      <m:t>−60≥0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14:m>
                  <m:oMath xmlns:m="http://schemas.openxmlformats.org/officeDocument/2006/math">
                    <m:d>
                      <m:dPr>
                        <m:begChr m:val="["/>
                        <m:endChr m:val="]"/>
                        <m:ctrlPr>
                          <a:rPr lang="en-US" sz="4000" i="1" smtClean="0">
                            <a:latin typeface="Cambria Math" panose="02040503050406030204" pitchFamily="18" charset="0"/>
                          </a:rPr>
                        </m:ctrlPr>
                      </m:dPr>
                      <m:e>
                        <m:r>
                          <a:rPr lang="en-US" sz="4000" b="0" i="1" smtClean="0">
                            <a:latin typeface="Cambria Math" panose="02040503050406030204" pitchFamily="18" charset="0"/>
                          </a:rPr>
                          <m:t>6;10</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6 </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CC7FA696-88BF-FD56-94C6-38CD3A41953F}"/>
                  </a:ext>
                </a:extLst>
              </p:cNvPr>
              <p:cNvSpPr txBox="1">
                <a:spLocks noRot="1" noChangeAspect="1" noMove="1" noResize="1" noEditPoints="1" noAdjustHandles="1" noChangeArrowheads="1" noChangeShapeType="1" noTextEdit="1"/>
              </p:cNvSpPr>
              <p:nvPr/>
            </p:nvSpPr>
            <p:spPr>
              <a:xfrm>
                <a:off x="2667000" y="1638300"/>
                <a:ext cx="13639800" cy="6441572"/>
              </a:xfrm>
              <a:prstGeom prst="rect">
                <a:avLst/>
              </a:prstGeom>
              <a:blipFill>
                <a:blip r:embed="rId7"/>
                <a:stretch>
                  <a:fillRect l="-1609" r="-1565" b="-3220"/>
                </a:stretch>
              </a:blipFill>
            </p:spPr>
            <p:txBody>
              <a:bodyPr/>
              <a:lstStyle/>
              <a:p>
                <a:r>
                  <a:rPr lang="en-US">
                    <a:noFill/>
                  </a:rPr>
                  <a:t> </a:t>
                </a:r>
              </a:p>
            </p:txBody>
          </p:sp>
        </mc:Fallback>
      </mc:AlternateContent>
    </p:spTree>
    <p:extLst>
      <p:ext uri="{BB962C8B-B14F-4D97-AF65-F5344CB8AC3E}">
        <p14:creationId xmlns:p14="http://schemas.microsoft.com/office/powerpoint/2010/main" val="414613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Group 16"/>
          <p:cNvGrpSpPr/>
          <p:nvPr/>
        </p:nvGrpSpPr>
        <p:grpSpPr>
          <a:xfrm>
            <a:off x="1238250" y="838200"/>
            <a:ext cx="15811500" cy="8610599"/>
            <a:chOff x="0" y="0"/>
            <a:chExt cx="3955457" cy="482161"/>
          </a:xfrm>
        </p:grpSpPr>
        <p:sp>
          <p:nvSpPr>
            <p:cNvPr id="17" name="Freeform 17"/>
            <p:cNvSpPr/>
            <p:nvPr/>
          </p:nvSpPr>
          <p:spPr>
            <a:xfrm>
              <a:off x="0" y="0"/>
              <a:ext cx="3955457" cy="482161"/>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8" name="Hình Bầu dục 27">
            <a:extLst>
              <a:ext uri="{FF2B5EF4-FFF2-40B4-BE49-F238E27FC236}">
                <a16:creationId xmlns:a16="http://schemas.microsoft.com/office/drawing/2014/main" id="{D7698743-A07D-F1CC-027C-D0B60EFC7D7A}"/>
              </a:ext>
            </a:extLst>
          </p:cNvPr>
          <p:cNvSpPr/>
          <p:nvPr/>
        </p:nvSpPr>
        <p:spPr>
          <a:xfrm>
            <a:off x="1469386" y="1181099"/>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27EFCD69-EFC9-F326-B1C1-B99FCFF6E06B}"/>
                  </a:ext>
                </a:extLst>
              </p:cNvPr>
              <p:cNvSpPr txBox="1"/>
              <p:nvPr/>
            </p:nvSpPr>
            <p:spPr>
              <a:xfrm>
                <a:off x="4437319" y="872368"/>
                <a:ext cx="12586236" cy="182473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−8&lt;0 (3)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−9&lt;0 (4)</m:t>
                    </m:r>
                  </m:oMath>
                </a14:m>
                <a:endParaRPr lang="en-US" sz="4000" dirty="0">
                  <a:latin typeface="Arial" panose="020B060402020202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27EFCD69-EFC9-F326-B1C1-B99FCFF6E06B}"/>
                  </a:ext>
                </a:extLst>
              </p:cNvPr>
              <p:cNvSpPr txBox="1">
                <a:spLocks noRot="1" noChangeAspect="1" noMove="1" noResize="1" noEditPoints="1" noAdjustHandles="1" noChangeArrowheads="1" noChangeShapeType="1" noTextEdit="1"/>
              </p:cNvSpPr>
              <p:nvPr/>
            </p:nvSpPr>
            <p:spPr>
              <a:xfrm>
                <a:off x="4437319" y="872368"/>
                <a:ext cx="12586236" cy="1824730"/>
              </a:xfrm>
              <a:prstGeom prst="rect">
                <a:avLst/>
              </a:prstGeom>
              <a:blipFill>
                <a:blip r:embed="rId3"/>
                <a:stretch>
                  <a:fillRect l="-1743" r="-1598" b="-13712"/>
                </a:stretch>
              </a:blipFill>
            </p:spPr>
            <p:txBody>
              <a:bodyPr/>
              <a:lstStyle/>
              <a:p>
                <a:r>
                  <a:rPr lang="en-US">
                    <a:noFill/>
                  </a:rPr>
                  <a:t> </a:t>
                </a:r>
              </a:p>
            </p:txBody>
          </p:sp>
        </mc:Fallback>
      </mc:AlternateContent>
      <p:sp>
        <p:nvSpPr>
          <p:cNvPr id="30" name="Hộp Văn bản 29">
            <a:extLst>
              <a:ext uri="{FF2B5EF4-FFF2-40B4-BE49-F238E27FC236}">
                <a16:creationId xmlns:a16="http://schemas.microsoft.com/office/drawing/2014/main" id="{24981EE9-53B8-4FFF-9F82-3141DB666DE6}"/>
              </a:ext>
            </a:extLst>
          </p:cNvPr>
          <p:cNvSpPr txBox="1"/>
          <p:nvPr/>
        </p:nvSpPr>
        <p:spPr>
          <a:xfrm>
            <a:off x="8077200" y="3023558"/>
            <a:ext cx="2133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07274A6D-5CFC-F0A4-EFF4-B0CB650AE02E}"/>
                  </a:ext>
                </a:extLst>
              </p:cNvPr>
              <p:cNvSpPr txBox="1"/>
              <p:nvPr/>
            </p:nvSpPr>
            <p:spPr>
              <a:xfrm>
                <a:off x="1981200" y="3731444"/>
                <a:ext cx="14325600" cy="563231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3</m:t>
                        </m:r>
                      </m:e>
                    </m:d>
                    <m:r>
                      <a:rPr lang="en-US" sz="4000" b="0" i="1" smtClean="0">
                        <a:latin typeface="Cambria Math" panose="02040503050406030204" pitchFamily="18" charset="0"/>
                        <a:ea typeface="Cambria Math" panose="02040503050406030204" pitchFamily="18" charset="0"/>
                      </a:rPr>
                      <m:t>⇔−4&lt;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&lt;2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3</m:t>
                        </m:r>
                      </m:sub>
                    </m:sSub>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4</m:t>
                        </m:r>
                      </m:e>
                    </m:d>
                    <m:r>
                      <a:rPr lang="en-US" sz="4000" b="0" i="1" smtClean="0">
                        <a:latin typeface="Cambria Math" panose="02040503050406030204" pitchFamily="18" charset="0"/>
                        <a:ea typeface="Cambria Math" panose="02040503050406030204" pitchFamily="18" charset="0"/>
                      </a:rPr>
                      <m:t>⇔−3&lt;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&lt;3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4</m:t>
                        </m:r>
                      </m:sub>
                    </m:sSub>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−3;3</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Giao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3</m:t>
                          </m:r>
                        </m:sub>
                      </m:sSub>
                      <m:r>
                        <a:rPr lang="en-US" sz="4000" b="0" i="1" smtClean="0">
                          <a:latin typeface="Cambria Math" panose="02040503050406030204" pitchFamily="18" charset="0"/>
                          <a:ea typeface="Cambria Math" panose="02040503050406030204" pitchFamily="18" charset="0"/>
                        </a:rPr>
                        <m:t>∩</m:t>
                      </m:r>
                      <m:sSub>
                        <m:sSubPr>
                          <m:ctrlPr>
                            <a:rPr lang="en-US" sz="4000" b="0" i="1" smtClean="0">
                              <a:latin typeface="Cambria Math" panose="02040503050406030204" pitchFamily="18" charset="0"/>
                              <a:ea typeface="Cambria Math" panose="02040503050406030204" pitchFamily="18" charset="0"/>
                            </a:rPr>
                          </m:ctrlPr>
                        </m:sSubPr>
                        <m:e>
                          <m:r>
                            <a:rPr lang="en-US" sz="4000" b="0" i="1" smtClean="0">
                              <a:latin typeface="Cambria Math" panose="02040503050406030204" pitchFamily="18" charset="0"/>
                              <a:ea typeface="Cambria Math" panose="02040503050406030204" pitchFamily="18" charset="0"/>
                            </a:rPr>
                            <m:t>𝑆</m:t>
                          </m:r>
                        </m:e>
                        <m:sub>
                          <m:r>
                            <a:rPr lang="en-US" sz="4000" b="0" i="1" smtClean="0">
                              <a:latin typeface="Cambria Math" panose="02040503050406030204" pitchFamily="18" charset="0"/>
                              <a:ea typeface="Cambria Math" panose="02040503050406030204" pitchFamily="18" charset="0"/>
                            </a:rPr>
                            <m:t>4</m:t>
                          </m:r>
                        </m:sub>
                      </m:sSub>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−4;2</m:t>
                          </m:r>
                        </m:e>
                      </m:d>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−3;3</m:t>
                          </m:r>
                        </m:e>
                      </m:d>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−3;2</m:t>
                          </m:r>
                        </m:e>
                      </m:d>
                      <m:r>
                        <a:rPr lang="en-US" sz="4000" b="0" i="1" smtClean="0">
                          <a:latin typeface="Cambria Math" panose="02040503050406030204" pitchFamily="18" charset="0"/>
                          <a:ea typeface="Cambria Math" panose="02040503050406030204" pitchFamily="18" charset="0"/>
                        </a:rPr>
                        <m:t>.</m:t>
                      </m:r>
                    </m:oMath>
                  </m:oMathPara>
                </a14:m>
                <a:endParaRPr lang="en-US" sz="4000" dirty="0">
                  <a:latin typeface="Arial" panose="020B060402020202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07274A6D-5CFC-F0A4-EFF4-B0CB650AE02E}"/>
                  </a:ext>
                </a:extLst>
              </p:cNvPr>
              <p:cNvSpPr txBox="1">
                <a:spLocks noRot="1" noChangeAspect="1" noMove="1" noResize="1" noEditPoints="1" noAdjustHandles="1" noChangeArrowheads="1" noChangeShapeType="1" noTextEdit="1"/>
              </p:cNvSpPr>
              <p:nvPr/>
            </p:nvSpPr>
            <p:spPr>
              <a:xfrm>
                <a:off x="1981200" y="3731444"/>
                <a:ext cx="14325600" cy="5632311"/>
              </a:xfrm>
              <a:prstGeom prst="rect">
                <a:avLst/>
              </a:prstGeom>
              <a:blipFill>
                <a:blip r:embed="rId4"/>
                <a:stretch>
                  <a:fillRect l="-1489" r="-1489"/>
                </a:stretch>
              </a:blipFill>
            </p:spPr>
            <p:txBody>
              <a:bodyPr/>
              <a:lstStyle/>
              <a:p>
                <a:r>
                  <a:rPr lang="en-US">
                    <a:noFill/>
                  </a:rPr>
                  <a:t> </a:t>
                </a:r>
              </a:p>
            </p:txBody>
          </p:sp>
        </mc:Fallback>
      </mc:AlternateContent>
    </p:spTree>
    <p:extLst>
      <p:ext uri="{BB962C8B-B14F-4D97-AF65-F5344CB8AC3E}">
        <p14:creationId xmlns:p14="http://schemas.microsoft.com/office/powerpoint/2010/main" val="36142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barn(inVertical)">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25" dur="500"/>
                                        <p:tgtEl>
                                          <p:spTgt spid="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30" dur="5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animEffect transition="in" filter="randombar(horizontal)">
                                      <p:cBhvr>
                                        <p:cTn id="35"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823031" y="672247"/>
            <a:ext cx="16641937" cy="9074594"/>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6847510" y="7212040"/>
            <a:ext cx="528167" cy="3275457"/>
          </a:xfrm>
          <a:prstGeom prst="rect">
            <a:avLst/>
          </a:prstGeom>
        </p:spPr>
      </p:pic>
      <p:sp>
        <p:nvSpPr>
          <p:cNvPr id="6" name="Hình Bầu dục 5">
            <a:extLst>
              <a:ext uri="{FF2B5EF4-FFF2-40B4-BE49-F238E27FC236}">
                <a16:creationId xmlns:a16="http://schemas.microsoft.com/office/drawing/2014/main" id="{FC5EF731-823E-5244-F642-08F4E67A404E}"/>
              </a:ext>
            </a:extLst>
          </p:cNvPr>
          <p:cNvSpPr/>
          <p:nvPr/>
        </p:nvSpPr>
        <p:spPr>
          <a:xfrm>
            <a:off x="2149230" y="1175223"/>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6</a:t>
            </a:r>
          </a:p>
        </p:txBody>
      </p:sp>
      <p:sp>
        <p:nvSpPr>
          <p:cNvPr id="7" name="Hộp Văn bản 6">
            <a:extLst>
              <a:ext uri="{FF2B5EF4-FFF2-40B4-BE49-F238E27FC236}">
                <a16:creationId xmlns:a16="http://schemas.microsoft.com/office/drawing/2014/main" id="{F73D1168-75EF-E8F3-F16A-48F3BF90F4CF}"/>
              </a:ext>
            </a:extLst>
          </p:cNvPr>
          <p:cNvSpPr txBox="1"/>
          <p:nvPr/>
        </p:nvSpPr>
        <p:spPr>
          <a:xfrm>
            <a:off x="5016707" y="805183"/>
            <a:ext cx="100584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37768E56-C51A-41D6-3A17-325F721C343F}"/>
                  </a:ext>
                </a:extLst>
              </p:cNvPr>
              <p:cNvSpPr txBox="1"/>
              <p:nvPr/>
            </p:nvSpPr>
            <p:spPr>
              <a:xfrm>
                <a:off x="2135969" y="2511457"/>
                <a:ext cx="1422503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𝑂𝑥𝑦</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(2 100;25)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(2 100;15)</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+100</m:t>
                    </m:r>
                    <m:r>
                      <a:rPr lang="en-US" sz="4000" b="0" i="1" smtClean="0">
                        <a:latin typeface="Cambria Math" panose="02040503050406030204" pitchFamily="18" charset="0"/>
                      </a:rPr>
                      <m:t>𝑎𝑥</m:t>
                    </m:r>
                    <m:r>
                      <a:rPr lang="en-US" sz="4000" b="0" i="1" smtClean="0">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37768E56-C51A-41D6-3A17-325F721C343F}"/>
                  </a:ext>
                </a:extLst>
              </p:cNvPr>
              <p:cNvSpPr txBox="1">
                <a:spLocks noRot="1" noChangeAspect="1" noMove="1" noResize="1" noEditPoints="1" noAdjustHandles="1" noChangeArrowheads="1" noChangeShapeType="1" noTextEdit="1"/>
              </p:cNvSpPr>
              <p:nvPr/>
            </p:nvSpPr>
            <p:spPr>
              <a:xfrm>
                <a:off x="2135969" y="2511457"/>
                <a:ext cx="14225032" cy="6441572"/>
              </a:xfrm>
              <a:prstGeom prst="rect">
                <a:avLst/>
              </a:prstGeom>
              <a:blipFill>
                <a:blip r:embed="rId7"/>
                <a:stretch>
                  <a:fillRect l="-1500" r="-2528" b="-3122"/>
                </a:stretch>
              </a:blipFill>
            </p:spPr>
            <p:txBody>
              <a:bodyPr/>
              <a:lstStyle/>
              <a:p>
                <a:r>
                  <a:rPr lang="en-US">
                    <a:noFill/>
                  </a:rPr>
                  <a:t> </a:t>
                </a:r>
              </a:p>
            </p:txBody>
          </p:sp>
        </mc:Fallback>
      </mc:AlternateContent>
    </p:spTree>
    <p:extLst>
      <p:ext uri="{BB962C8B-B14F-4D97-AF65-F5344CB8AC3E}">
        <p14:creationId xmlns:p14="http://schemas.microsoft.com/office/powerpoint/2010/main" val="40383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5" name="Nhóm 4">
            <a:extLst>
              <a:ext uri="{FF2B5EF4-FFF2-40B4-BE49-F238E27FC236}">
                <a16:creationId xmlns:a16="http://schemas.microsoft.com/office/drawing/2014/main" id="{BDC6B0F0-8EFE-A82C-10D5-662E426C8659}"/>
              </a:ext>
            </a:extLst>
          </p:cNvPr>
          <p:cNvGrpSpPr/>
          <p:nvPr/>
        </p:nvGrpSpPr>
        <p:grpSpPr>
          <a:xfrm>
            <a:off x="1085850" y="952500"/>
            <a:ext cx="16116300" cy="8382000"/>
            <a:chOff x="5411400" y="1028700"/>
            <a:chExt cx="11847900" cy="8229600"/>
          </a:xfrm>
          <a:solidFill>
            <a:schemeClr val="bg1"/>
          </a:solidFill>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79775" y="128017"/>
            <a:ext cx="2044749" cy="2231649"/>
          </a:xfrm>
          <a:prstGeom prst="rect">
            <a:avLst/>
          </a:prstGeom>
        </p:spPr>
      </p:pic>
      <p:sp>
        <p:nvSpPr>
          <p:cNvPr id="7" name="Bong bóng Lời nói: Hình bầu dục 6">
            <a:extLst>
              <a:ext uri="{FF2B5EF4-FFF2-40B4-BE49-F238E27FC236}">
                <a16:creationId xmlns:a16="http://schemas.microsoft.com/office/drawing/2014/main" id="{A9C36C4F-B905-2C13-D058-CB55D13946BE}"/>
              </a:ext>
            </a:extLst>
          </p:cNvPr>
          <p:cNvSpPr/>
          <p:nvPr/>
        </p:nvSpPr>
        <p:spPr>
          <a:xfrm>
            <a:off x="8229600" y="951235"/>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EFA24EDA-78A6-FEEF-EF69-CCF669841E82}"/>
                  </a:ext>
                </a:extLst>
              </p:cNvPr>
              <p:cNvSpPr txBox="1"/>
              <p:nvPr/>
            </p:nvSpPr>
            <p:spPr>
              <a:xfrm>
                <a:off x="1245044" y="2094235"/>
                <a:ext cx="15544800" cy="6943824"/>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Tại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=2 100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2100</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+10</m:t>
                    </m:r>
                    <m:r>
                      <a:rPr lang="en-US" sz="4000" b="0" i="1" smtClean="0">
                        <a:latin typeface="Cambria Math" panose="02040503050406030204" pitchFamily="18" charset="0"/>
                      </a:rPr>
                      <m:t>𝑎</m:t>
                    </m:r>
                    <m:r>
                      <a:rPr lang="en-US" sz="4000" b="0" i="1" smtClean="0">
                        <a:latin typeface="Cambria Math" panose="02040503050406030204" pitchFamily="18" charset="0"/>
                      </a:rPr>
                      <m:t>.2100=−4 410 000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t>	</a:t>
                </a:r>
                <a14:m>
                  <m:oMath xmlns:m="http://schemas.openxmlformats.org/officeDocument/2006/math">
                    <m:r>
                      <a:rPr lang="en-US" sz="4000" b="0" i="1" smtClean="0">
                        <a:latin typeface="Cambria Math" panose="02040503050406030204" pitchFamily="18" charset="0"/>
                      </a:rPr>
                      <m:t>2100</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10</m:t>
                        </m:r>
                      </m:num>
                      <m:den>
                        <m:r>
                          <a:rPr lang="en-US" sz="4000" b="0" i="1" smtClean="0">
                            <a:latin typeface="Cambria Math" panose="02040503050406030204" pitchFamily="18" charset="0"/>
                            <a:ea typeface="Cambria Math" panose="02040503050406030204" pitchFamily="18" charset="0"/>
                          </a:rPr>
                          <m:t>5</m:t>
                        </m:r>
                      </m:den>
                    </m:f>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5</m:t>
                        </m:r>
                      </m:e>
                    </m:d>
                  </m:oMath>
                </a14:m>
                <a:endParaRPr lang="en-US" sz="4000" b="0" dirty="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≤25 (6)</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≥15 (7)</m:t>
                    </m:r>
                  </m:oMath>
                </a14:m>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EFA24EDA-78A6-FEEF-EF69-CCF669841E82}"/>
                  </a:ext>
                </a:extLst>
              </p:cNvPr>
              <p:cNvSpPr txBox="1">
                <a:spLocks noRot="1" noChangeAspect="1" noMove="1" noResize="1" noEditPoints="1" noAdjustHandles="1" noChangeArrowheads="1" noChangeShapeType="1" noTextEdit="1"/>
              </p:cNvSpPr>
              <p:nvPr/>
            </p:nvSpPr>
            <p:spPr>
              <a:xfrm>
                <a:off x="1245044" y="2094235"/>
                <a:ext cx="15544800" cy="6943824"/>
              </a:xfrm>
              <a:prstGeom prst="rect">
                <a:avLst/>
              </a:prstGeom>
              <a:blipFill>
                <a:blip r:embed="rId7"/>
                <a:stretch>
                  <a:fillRect l="-1373" r="-1412"/>
                </a:stretch>
              </a:blipFill>
            </p:spPr>
            <p:txBody>
              <a:bodyPr/>
              <a:lstStyle/>
              <a:p>
                <a:r>
                  <a:rPr lang="en-US">
                    <a:noFill/>
                  </a:rPr>
                  <a:t> </a:t>
                </a:r>
              </a:p>
            </p:txBody>
          </p:sp>
        </mc:Fallback>
      </mc:AlternateContent>
      <p:pic>
        <p:nvPicPr>
          <p:cNvPr id="9" name="Hình ảnh 8" descr="Ảnh có chứa văn bản&#10;&#10;Mô tả được tạo tự động">
            <a:extLst>
              <a:ext uri="{FF2B5EF4-FFF2-40B4-BE49-F238E27FC236}">
                <a16:creationId xmlns:a16="http://schemas.microsoft.com/office/drawing/2014/main" id="{1FA4CCD9-8F70-0684-4791-7673A6CDD2A5}"/>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9166" r="5489" b="72963"/>
          <a:stretch/>
        </p:blipFill>
        <p:spPr>
          <a:xfrm>
            <a:off x="10356405" y="5594722"/>
            <a:ext cx="6845745" cy="3370483"/>
          </a:xfrm>
          <a:prstGeom prst="rect">
            <a:avLst/>
          </a:prstGeom>
        </p:spPr>
      </p:pic>
    </p:spTree>
    <p:extLst>
      <p:ext uri="{BB962C8B-B14F-4D97-AF65-F5344CB8AC3E}">
        <p14:creationId xmlns:p14="http://schemas.microsoft.com/office/powerpoint/2010/main" val="91433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967853" y="-2416209"/>
            <a:ext cx="9094995" cy="1489710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8090">
            <a:off x="15145376" y="778805"/>
            <a:ext cx="2000064" cy="2777866"/>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64BCDB3-C8E4-F594-4FE1-CE9E41AACF9A}"/>
                  </a:ext>
                </a:extLst>
              </p:cNvPr>
              <p:cNvSpPr txBox="1"/>
              <p:nvPr/>
            </p:nvSpPr>
            <p:spPr>
              <a:xfrm>
                <a:off x="3029509" y="1943100"/>
                <a:ext cx="10338294" cy="7224798"/>
              </a:xfrm>
              <a:prstGeom prst="rect">
                <a:avLst/>
              </a:prstGeom>
              <a:noFill/>
            </p:spPr>
            <p:txBody>
              <a:bodyPr wrap="square" rtlCol="0">
                <a:spAutoFit/>
              </a:bodyPr>
              <a:lstStyle/>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5</m:t>
                        </m:r>
                      </m:e>
                    </m:d>
                    <m:r>
                      <a:rPr lang="en-US" sz="4000" i="1">
                        <a:latin typeface="Cambria Math" panose="02040503050406030204" pitchFamily="18" charset="0"/>
                        <a:ea typeface="Cambria Math" panose="02040503050406030204" pitchFamily="18" charset="0"/>
                      </a:rPr>
                      <m:t>⇔</m:t>
                    </m:r>
                    <m:f>
                      <m:fPr>
                        <m:ctrlPr>
                          <a:rPr lang="en-US" sz="400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𝑎</m:t>
                        </m:r>
                      </m:den>
                    </m:f>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210⇔0&lt;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endChr m:val=""/>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e>
                        </m:d>
                      </m:e>
                    </m:d>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6</m:t>
                        </m:r>
                      </m:e>
                    </m:d>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4 410 000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𝑎</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−21 000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+25≥0</m:t>
                    </m:r>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2 100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−5</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&gt;0</m:t>
                    </m:r>
                  </m:oMath>
                </a14:m>
                <a:r>
                  <a:rPr lang="en-US" sz="4000" dirty="0">
                    <a:latin typeface="Arial" panose="020B0604020202020204" pitchFamily="34" charset="0"/>
                    <a:cs typeface="Arial" panose="020B0604020202020204" pitchFamily="34" charset="0"/>
                  </a:rPr>
                  <a:t>.</a:t>
                </a:r>
              </a:p>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7</m:t>
                        </m:r>
                      </m:e>
                    </m:d>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4 410 000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𝑎</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−21 000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+15≤0</m:t>
                    </m:r>
                  </m:oMath>
                </a14:m>
                <a:r>
                  <a:rPr lang="en-US" sz="4000" b="0" i="1" dirty="0">
                    <a:latin typeface="Cambria Math" panose="02040503050406030204" pitchFamily="18" charset="0"/>
                    <a:ea typeface="Cambria Math" panose="02040503050406030204" pitchFamily="18" charset="0"/>
                  </a:rPr>
                  <a:t> </a:t>
                </a:r>
              </a:p>
              <a:p>
                <a:pPr algn="just">
                  <a:lnSpc>
                    <a:spcPct val="150000"/>
                  </a:lnSpc>
                </a:pPr>
                <a14:m>
                  <m:oMath xmlns:m="http://schemas.openxmlformats.org/officeDocument/2006/math">
                    <m:r>
                      <a:rPr lang="en-US" sz="4000" i="1">
                        <a:latin typeface="Cambria Math" panose="02040503050406030204" pitchFamily="18" charset="0"/>
                        <a:ea typeface="Cambria Math" panose="02040503050406030204" pitchFamily="18" charset="0"/>
                      </a:rPr>
                      <m:t>⇔</m:t>
                    </m:r>
                    <m:f>
                      <m:fPr>
                        <m:ctrlPr>
                          <a:rPr lang="en-US" sz="400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e>
                    </m:d>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64BCDB3-C8E4-F594-4FE1-CE9E41AACF9A}"/>
                  </a:ext>
                </a:extLst>
              </p:cNvPr>
              <p:cNvSpPr txBox="1">
                <a:spLocks noRot="1" noChangeAspect="1" noMove="1" noResize="1" noEditPoints="1" noAdjustHandles="1" noChangeArrowheads="1" noChangeShapeType="1" noTextEdit="1"/>
              </p:cNvSpPr>
              <p:nvPr/>
            </p:nvSpPr>
            <p:spPr>
              <a:xfrm>
                <a:off x="3029509" y="1943100"/>
                <a:ext cx="10338294" cy="7224798"/>
              </a:xfrm>
              <a:prstGeom prst="rect">
                <a:avLst/>
              </a:prstGeom>
              <a:blipFill>
                <a:blip r:embed="rId7"/>
                <a:stretch>
                  <a:fillRect r="-825"/>
                </a:stretch>
              </a:blipFill>
            </p:spPr>
            <p:txBody>
              <a:bodyPr/>
              <a:lstStyle/>
              <a:p>
                <a:r>
                  <a:rPr lang="en-US">
                    <a:noFill/>
                  </a:rPr>
                  <a:t> </a:t>
                </a:r>
              </a:p>
            </p:txBody>
          </p:sp>
        </mc:Fallback>
      </mc:AlternateContent>
    </p:spTree>
    <p:extLst>
      <p:ext uri="{BB962C8B-B14F-4D97-AF65-F5344CB8AC3E}">
        <p14:creationId xmlns:p14="http://schemas.microsoft.com/office/powerpoint/2010/main" val="96526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266700"/>
            <a:ext cx="15125700" cy="1083378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7C0AAC1D-0341-A6F4-6AF6-5A8F2393A289}"/>
                  </a:ext>
                </a:extLst>
              </p:cNvPr>
              <p:cNvSpPr txBox="1"/>
              <p:nvPr/>
            </p:nvSpPr>
            <p:spPr>
              <a:xfrm>
                <a:off x="2473019" y="1181100"/>
                <a:ext cx="13880306" cy="8569334"/>
              </a:xfrm>
              <a:prstGeom prst="rect">
                <a:avLst/>
              </a:prstGeom>
              <a:noFill/>
            </p:spPr>
            <p:txBody>
              <a:bodyPr wrap="square" rtlCol="0">
                <a:spAutoFit/>
              </a:bodyPr>
              <a:lstStyle/>
              <a:p>
                <a:pPr algn="just">
                  <a:lnSpc>
                    <a:spcPct val="150000"/>
                  </a:lnSpc>
                  <a:spcAft>
                    <a:spcPts val="1200"/>
                  </a:spcAft>
                </a:pPr>
                <a:r>
                  <a:rPr lang="en-US" sz="4000" dirty="0">
                    <a:latin typeface="Arial" panose="020B0604020202020204" pitchFamily="34" charset="0"/>
                    <a:cs typeface="Arial" panose="020B0604020202020204" pitchFamily="34" charset="0"/>
                  </a:rPr>
                  <a:t>Do </a:t>
                </a:r>
                <a14:m>
                  <m:oMath xmlns:m="http://schemas.openxmlformats.org/officeDocument/2006/math">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&gt;0</m:t>
                    </m:r>
                  </m:oMath>
                </a14:m>
                <a:r>
                  <a:rPr lang="en-US" sz="4000" dirty="0">
                    <a:latin typeface="Arial" panose="020B0604020202020204" pitchFamily="34" charset="0"/>
                    <a:cs typeface="Arial" panose="020B0604020202020204" pitchFamily="34" charset="0"/>
                  </a:rPr>
                  <a:t> và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&lt;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oMath>
                </a14:m>
                <a:r>
                  <a:rPr lang="en-US" sz="4000" dirty="0">
                    <a:latin typeface="Arial" panose="020B0604020202020204" pitchFamily="34" charset="0"/>
                    <a:cs typeface="Arial" panose="020B0604020202020204" pitchFamily="34" charset="0"/>
                  </a:rPr>
                  <a:t> nên</a:t>
                </a:r>
              </a:p>
              <a:p>
                <a:pPr algn="just">
                  <a:spcBef>
                    <a:spcPts val="600"/>
                  </a:spcBef>
                  <a:spcAft>
                    <a:spcPts val="600"/>
                  </a:spcAft>
                </a:pPr>
                <a14:m>
                  <m:oMathPara xmlns:m="http://schemas.openxmlformats.org/officeDocument/2006/math">
                    <m:oMathParaPr>
                      <m:jc m:val="centerGroup"/>
                    </m:oMathParaPr>
                    <m:oMath xmlns:m="http://schemas.openxmlformats.org/officeDocument/2006/math">
                      <m:d>
                        <m:dPr>
                          <m:endChr m:val=""/>
                          <m:ctrlPr>
                            <a:rPr lang="en-US" sz="4000" i="1" smtClean="0">
                              <a:latin typeface="Cambria Math" panose="02040503050406030204" pitchFamily="18" charset="0"/>
                            </a:rPr>
                          </m:ctrlPr>
                        </m:dPr>
                        <m:e>
                          <m:r>
                            <a:rPr lang="en-US" sz="4000" b="0" i="1" smtClean="0">
                              <a:latin typeface="Cambria Math" panose="02040503050406030204" pitchFamily="18" charset="0"/>
                            </a:rPr>
                            <m:t>0;</m:t>
                          </m:r>
                          <m:d>
                            <m:dPr>
                              <m:begChr m:val=""/>
                              <m:endChr m:val="]"/>
                              <m:ctrlPr>
                                <a:rPr lang="en-US" sz="4000" b="0" i="1" smtClean="0">
                                  <a:latin typeface="Cambria Math" panose="02040503050406030204" pitchFamily="18" charset="0"/>
                                </a:rPr>
                              </m:ctrlPr>
                            </m:dPr>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210</m:t>
                                  </m:r>
                                </m:den>
                              </m:f>
                            </m:e>
                          </m:d>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e>
                          </m:d>
                        </m:e>
                      </m:d>
                    </m:oMath>
                  </m:oMathPara>
                </a14:m>
                <a:endParaRPr lang="en-US" sz="4000" dirty="0">
                  <a:latin typeface="Arial" panose="020B0604020202020204" pitchFamily="34" charset="0"/>
                </a:endParaRPr>
              </a:p>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e>
                      </m:d>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p>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begChr m:val="["/>
                          <m:endChr m:val="]"/>
                          <m:ctrlPr>
                            <a:rPr lang="en-US" sz="4000" i="1">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e>
                      </m:d>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𝑎</m:t>
                    </m:r>
                  </m:oMath>
                </a14:m>
                <a:r>
                  <a:rPr lang="en-US" sz="4000" dirty="0">
                    <a:latin typeface="Arial" panose="020B0604020202020204" pitchFamily="34" charset="0"/>
                    <a:cs typeface="Arial" panose="020B0604020202020204" pitchFamily="34" charset="0"/>
                  </a:rPr>
                  <a:t> là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7C0AAC1D-0341-A6F4-6AF6-5A8F2393A289}"/>
                  </a:ext>
                </a:extLst>
              </p:cNvPr>
              <p:cNvSpPr txBox="1">
                <a:spLocks noRot="1" noChangeAspect="1" noMove="1" noResize="1" noEditPoints="1" noAdjustHandles="1" noChangeArrowheads="1" noChangeShapeType="1" noTextEdit="1"/>
              </p:cNvSpPr>
              <p:nvPr/>
            </p:nvSpPr>
            <p:spPr>
              <a:xfrm>
                <a:off x="2473019" y="1181100"/>
                <a:ext cx="13880306" cy="8569334"/>
              </a:xfrm>
              <a:prstGeom prst="rect">
                <a:avLst/>
              </a:prstGeom>
              <a:blipFill>
                <a:blip r:embed="rId7"/>
                <a:stretch>
                  <a:fillRect l="-1581" b="-498"/>
                </a:stretch>
              </a:blipFill>
            </p:spPr>
            <p:txBody>
              <a:bodyPr/>
              <a:lstStyle/>
              <a:p>
                <a:r>
                  <a:rPr lang="en-US">
                    <a:noFill/>
                  </a:rPr>
                  <a:t> </a:t>
                </a:r>
              </a:p>
            </p:txBody>
          </p:sp>
        </mc:Fallback>
      </mc:AlternateContent>
    </p:spTree>
    <p:extLst>
      <p:ext uri="{BB962C8B-B14F-4D97-AF65-F5344CB8AC3E}">
        <p14:creationId xmlns:p14="http://schemas.microsoft.com/office/powerpoint/2010/main" val="18111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4419600" y="642155"/>
            <a:ext cx="9448799" cy="2159888"/>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grpSp>
        <p:nvGrpSpPr>
          <p:cNvPr id="31" name="Nhóm 30">
            <a:extLst>
              <a:ext uri="{FF2B5EF4-FFF2-40B4-BE49-F238E27FC236}">
                <a16:creationId xmlns:a16="http://schemas.microsoft.com/office/drawing/2014/main" id="{76EA2C23-7775-37D2-C11F-EB4199820E6A}"/>
              </a:ext>
            </a:extLst>
          </p:cNvPr>
          <p:cNvGrpSpPr/>
          <p:nvPr/>
        </p:nvGrpSpPr>
        <p:grpSpPr>
          <a:xfrm>
            <a:off x="1770936" y="3689394"/>
            <a:ext cx="2715079" cy="792618"/>
            <a:chOff x="2021039" y="4995382"/>
            <a:chExt cx="2715079" cy="792618"/>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03639" y="5014676"/>
              <a:ext cx="2349879" cy="773324"/>
            </a:xfrm>
            <a:prstGeom prst="rect">
              <a:avLst/>
            </a:prstGeom>
          </p:spPr>
        </p:pic>
        <p:sp>
          <p:nvSpPr>
            <p:cNvPr id="14" name="TextBox 14"/>
            <p:cNvSpPr txBox="1"/>
            <p:nvPr/>
          </p:nvSpPr>
          <p:spPr>
            <a:xfrm>
              <a:off x="2021039" y="4995382"/>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01</a:t>
              </a:r>
            </a:p>
          </p:txBody>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15467894" y="-656663"/>
            <a:ext cx="2869076" cy="3360558"/>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74457" flipH="1">
            <a:off x="942597" y="171168"/>
            <a:ext cx="1976581" cy="2199255"/>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66878" flipH="1">
            <a:off x="1031241" y="-568743"/>
            <a:ext cx="2238359" cy="2490524"/>
          </a:xfrm>
          <a:prstGeom prst="rect">
            <a:avLst/>
          </a:prstGeom>
        </p:spPr>
      </p:pic>
      <p:grpSp>
        <p:nvGrpSpPr>
          <p:cNvPr id="32" name="Nhóm 31">
            <a:extLst>
              <a:ext uri="{FF2B5EF4-FFF2-40B4-BE49-F238E27FC236}">
                <a16:creationId xmlns:a16="http://schemas.microsoft.com/office/drawing/2014/main" id="{1B62B5FA-105C-7A65-B3BC-ABAA46AA752E}"/>
              </a:ext>
            </a:extLst>
          </p:cNvPr>
          <p:cNvGrpSpPr/>
          <p:nvPr/>
        </p:nvGrpSpPr>
        <p:grpSpPr>
          <a:xfrm>
            <a:off x="1830622" y="5896029"/>
            <a:ext cx="2715079" cy="792618"/>
            <a:chOff x="7433545" y="5019195"/>
            <a:chExt cx="2715079" cy="792618"/>
          </a:xfrm>
        </p:grpSpPr>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3379" y="5038489"/>
              <a:ext cx="2349879" cy="773324"/>
            </a:xfrm>
            <a:prstGeom prst="rect">
              <a:avLst/>
            </a:prstGeom>
          </p:spPr>
        </p:pic>
        <p:sp>
          <p:nvSpPr>
            <p:cNvPr id="24" name="TextBox 24"/>
            <p:cNvSpPr txBox="1"/>
            <p:nvPr/>
          </p:nvSpPr>
          <p:spPr>
            <a:xfrm>
              <a:off x="7433545" y="5019195"/>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02</a:t>
              </a:r>
            </a:p>
          </p:txBody>
        </p:sp>
      </p:grpSp>
      <p:grpSp>
        <p:nvGrpSpPr>
          <p:cNvPr id="33" name="Nhóm 32">
            <a:extLst>
              <a:ext uri="{FF2B5EF4-FFF2-40B4-BE49-F238E27FC236}">
                <a16:creationId xmlns:a16="http://schemas.microsoft.com/office/drawing/2014/main" id="{C7B754DF-8654-8D8D-352B-A8B3E123E881}"/>
              </a:ext>
            </a:extLst>
          </p:cNvPr>
          <p:cNvGrpSpPr/>
          <p:nvPr/>
        </p:nvGrpSpPr>
        <p:grpSpPr>
          <a:xfrm>
            <a:off x="1927653" y="7869748"/>
            <a:ext cx="2715079" cy="792618"/>
            <a:chOff x="12849844" y="5028720"/>
            <a:chExt cx="2715079" cy="792618"/>
          </a:xfrm>
        </p:grpSpPr>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32444" y="5048014"/>
              <a:ext cx="2349879" cy="773324"/>
            </a:xfrm>
            <a:prstGeom prst="rect">
              <a:avLst/>
            </a:prstGeom>
          </p:spPr>
        </p:pic>
        <p:sp>
          <p:nvSpPr>
            <p:cNvPr id="25" name="TextBox 25"/>
            <p:cNvSpPr txBox="1"/>
            <p:nvPr/>
          </p:nvSpPr>
          <p:spPr>
            <a:xfrm>
              <a:off x="12849844" y="5028720"/>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03</a:t>
              </a:r>
            </a:p>
          </p:txBody>
        </p:sp>
      </p:grpSp>
      <p:sp>
        <p:nvSpPr>
          <p:cNvPr id="27" name="Hộp Văn bản 26">
            <a:extLst>
              <a:ext uri="{FF2B5EF4-FFF2-40B4-BE49-F238E27FC236}">
                <a16:creationId xmlns:a16="http://schemas.microsoft.com/office/drawing/2014/main" id="{2FDB18B9-F1D7-A9B9-D6DF-DFD2FAB4C83A}"/>
              </a:ext>
            </a:extLst>
          </p:cNvPr>
          <p:cNvSpPr txBox="1"/>
          <p:nvPr/>
        </p:nvSpPr>
        <p:spPr>
          <a:xfrm>
            <a:off x="4736118" y="1191968"/>
            <a:ext cx="875128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8" name="Hộp Văn bản 27">
            <a:extLst>
              <a:ext uri="{FF2B5EF4-FFF2-40B4-BE49-F238E27FC236}">
                <a16:creationId xmlns:a16="http://schemas.microsoft.com/office/drawing/2014/main" id="{CD6199A5-DCE2-B10B-3DE2-829B344BED2A}"/>
              </a:ext>
            </a:extLst>
          </p:cNvPr>
          <p:cNvSpPr txBox="1"/>
          <p:nvPr/>
        </p:nvSpPr>
        <p:spPr>
          <a:xfrm>
            <a:off x="4736118" y="3499499"/>
            <a:ext cx="841992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5A85B76C-5916-4CB3-F5FD-E93B01C8683A}"/>
              </a:ext>
            </a:extLst>
          </p:cNvPr>
          <p:cNvSpPr txBox="1"/>
          <p:nvPr/>
        </p:nvSpPr>
        <p:spPr>
          <a:xfrm>
            <a:off x="4739347" y="5493119"/>
            <a:ext cx="948639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6411A44F-C143-0136-7B94-716F85CE4ED8}"/>
              </a:ext>
            </a:extLst>
          </p:cNvPr>
          <p:cNvSpPr txBox="1"/>
          <p:nvPr/>
        </p:nvSpPr>
        <p:spPr>
          <a:xfrm>
            <a:off x="4665599" y="7658681"/>
            <a:ext cx="11963400"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0"/>
            <a:ext cx="18364200" cy="10287000"/>
          </a:xfrm>
          <a:prstGeom prst="rect">
            <a:avLst/>
          </a:prstGeom>
        </p:spPr>
      </p:pic>
      <p:sp>
        <p:nvSpPr>
          <p:cNvPr id="4" name="Hình chữ nhật: Góc Tròn 3">
            <a:extLst>
              <a:ext uri="{FF2B5EF4-FFF2-40B4-BE49-F238E27FC236}">
                <a16:creationId xmlns:a16="http://schemas.microsoft.com/office/drawing/2014/main" id="{515A7E2B-95E9-8B15-6F86-D2C76E568CBF}"/>
              </a:ext>
            </a:extLst>
          </p:cNvPr>
          <p:cNvSpPr/>
          <p:nvPr/>
        </p:nvSpPr>
        <p:spPr>
          <a:xfrm>
            <a:off x="7391400" y="1943100"/>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id="{8D2AFD82-478D-54F1-5256-D1E6847F2F67}"/>
                  </a:ext>
                </a:extLst>
              </p:cNvPr>
              <p:cNvSpPr txBox="1"/>
              <p:nvPr/>
            </p:nvSpPr>
            <p:spPr>
              <a:xfrm>
                <a:off x="1600200" y="3467100"/>
                <a:ext cx="154686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Tổng chi </a:t>
                </a:r>
                <a:r>
                  <a:rPr lang="en-US" sz="4000" dirty="0" err="1">
                    <a:latin typeface="Arial" panose="020B0604020202020204" pitchFamily="34" charset="0"/>
                    <a:cs typeface="Arial" panose="020B0604020202020204" pitchFamily="34" charset="0"/>
                  </a:rPr>
                  <a:t>phí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𝑇</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𝑄</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𝑇</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𝑄</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+30</m:t>
                    </m:r>
                    <m:r>
                      <a:rPr lang="en-US" sz="4000" b="0" i="1" smtClean="0">
                        <a:latin typeface="Cambria Math" panose="02040503050406030204" pitchFamily="18" charset="0"/>
                      </a:rPr>
                      <m:t>𝑄</m:t>
                    </m:r>
                    <m:r>
                      <a:rPr lang="en-US" sz="4000" b="0" i="1" smtClean="0">
                        <a:latin typeface="Cambria Math" panose="02040503050406030204" pitchFamily="18" charset="0"/>
                      </a:rPr>
                      <m:t>+3 300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170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a:t>
                </a:r>
              </a:p>
            </p:txBody>
          </p:sp>
        </mc:Choice>
        <mc:Fallback xmlns="">
          <p:sp>
            <p:nvSpPr>
              <p:cNvPr id="5" name="Hộp Văn bản 4">
                <a:extLst>
                  <a:ext uri="{FF2B5EF4-FFF2-40B4-BE49-F238E27FC236}">
                    <a16:creationId xmlns:a16="http://schemas.microsoft.com/office/drawing/2014/main" id="{8D2AFD82-478D-54F1-5256-D1E6847F2F67}"/>
                  </a:ext>
                </a:extLst>
              </p:cNvPr>
              <p:cNvSpPr txBox="1">
                <a:spLocks noRot="1" noChangeAspect="1" noMove="1" noResize="1" noEditPoints="1" noAdjustHandles="1" noChangeArrowheads="1" noChangeShapeType="1" noTextEdit="1"/>
              </p:cNvSpPr>
              <p:nvPr/>
            </p:nvSpPr>
            <p:spPr>
              <a:xfrm>
                <a:off x="1600200" y="3467100"/>
                <a:ext cx="15468600" cy="3671583"/>
              </a:xfrm>
              <a:prstGeom prst="rect">
                <a:avLst/>
              </a:prstGeom>
              <a:blipFill>
                <a:blip r:embed="rId5"/>
                <a:stretch>
                  <a:fillRect l="-1419" r="-2326" b="-6312"/>
                </a:stretch>
              </a:blipFill>
            </p:spPr>
            <p:txBody>
              <a:bodyPr/>
              <a:lstStyle/>
              <a:p>
                <a:r>
                  <a:rPr lang="en-US">
                    <a:noFill/>
                  </a:rPr>
                  <a:t> </a:t>
                </a:r>
              </a:p>
            </p:txBody>
          </p:sp>
        </mc:Fallback>
      </mc:AlternateContent>
    </p:spTree>
    <p:extLst>
      <p:ext uri="{BB962C8B-B14F-4D97-AF65-F5344CB8AC3E}">
        <p14:creationId xmlns:p14="http://schemas.microsoft.com/office/powerpoint/2010/main" val="9704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1458260" y="1028700"/>
            <a:ext cx="15371480" cy="8229600"/>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15610469" y="-211234"/>
            <a:ext cx="2344952" cy="2746650"/>
          </a:xfrm>
          <a:prstGeom prst="rect">
            <a:avLst/>
          </a:prstGeom>
        </p:spPr>
      </p:pic>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457" flipH="1">
            <a:off x="183408" y="-348625"/>
            <a:ext cx="2475742" cy="2754650"/>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6878" flipH="1">
            <a:off x="491865" y="-600576"/>
            <a:ext cx="2478152" cy="2757331"/>
          </a:xfrm>
          <a:prstGeom prst="rect">
            <a:avLst/>
          </a:prstGeom>
        </p:spPr>
      </p:pic>
      <p:sp>
        <p:nvSpPr>
          <p:cNvPr id="12" name="Bong bóng Lời nói: Hình bầu dục 11">
            <a:extLst>
              <a:ext uri="{FF2B5EF4-FFF2-40B4-BE49-F238E27FC236}">
                <a16:creationId xmlns:a16="http://schemas.microsoft.com/office/drawing/2014/main" id="{760F818A-2562-D12C-E39C-D26232D5F3B1}"/>
              </a:ext>
            </a:extLst>
          </p:cNvPr>
          <p:cNvSpPr/>
          <p:nvPr/>
        </p:nvSpPr>
        <p:spPr>
          <a:xfrm>
            <a:off x="8307060" y="1439303"/>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7E96935-F95C-D4D3-60A3-9B152702C956}"/>
                  </a:ext>
                </a:extLst>
              </p:cNvPr>
              <p:cNvSpPr txBox="1"/>
              <p:nvPr/>
            </p:nvSpPr>
            <p:spPr>
              <a:xfrm>
                <a:off x="2994959" y="3459450"/>
                <a:ext cx="12910203" cy="4058227"/>
              </a:xfrm>
              <a:prstGeom prst="rect">
                <a:avLst/>
              </a:prstGeom>
              <a:noFill/>
            </p:spPr>
            <p:txBody>
              <a:bodyPr wrap="square">
                <a:spAutoFit/>
              </a:bodyPr>
              <a:lstStyle/>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Theo đầu bài, ta có tổng doanh thu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170</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𝑄</m:t>
                    </m:r>
                  </m:oMath>
                </a14:m>
                <a:r>
                  <a:rPr lang="nl-NL" sz="4000" dirty="0">
                    <a:effectLst/>
                    <a:latin typeface="Arial" panose="020B0604020202020204" pitchFamily="34" charset="0"/>
                    <a:ea typeface="Calibri" panose="020F0502020204030204" pitchFamily="34" charset="0"/>
                    <a:cs typeface="Arial" panose="020B0604020202020204" pitchFamily="34" charset="0"/>
                  </a:rPr>
                  <a:t> nghìn đồng.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Tổng lợi nhuận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170</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+30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nl-NL" sz="4000" i="1" dirty="0">
                        <a:effectLst/>
                        <a:latin typeface="Cambria Math" panose="02040503050406030204" pitchFamily="18" charset="0"/>
                        <a:ea typeface="Calibri" panose="020F0502020204030204" pitchFamily="34" charset="0"/>
                        <a:cs typeface="Arial" panose="020B0604020202020204" pitchFamily="34" charset="0"/>
                      </a:rPr>
                      <m:t>+3300) </m:t>
                    </m:r>
                  </m:oMath>
                </a14:m>
                <a:endParaRPr lang="nl-NL"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1"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Để đảm bảo có lãi thì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0" i="1">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7E96935-F95C-D4D3-60A3-9B152702C956}"/>
                  </a:ext>
                </a:extLst>
              </p:cNvPr>
              <p:cNvSpPr txBox="1">
                <a:spLocks noRot="1" noChangeAspect="1" noMove="1" noResize="1" noEditPoints="1" noAdjustHandles="1" noChangeArrowheads="1" noChangeShapeType="1" noTextEdit="1"/>
              </p:cNvSpPr>
              <p:nvPr/>
            </p:nvSpPr>
            <p:spPr>
              <a:xfrm>
                <a:off x="2994959" y="3459450"/>
                <a:ext cx="12910203" cy="4058227"/>
              </a:xfrm>
              <a:prstGeom prst="rect">
                <a:avLst/>
              </a:prstGeom>
              <a:blipFill>
                <a:blip r:embed="rId9"/>
                <a:stretch>
                  <a:fillRect l="-1653" r="-1700" b="-3604"/>
                </a:stretch>
              </a:blipFill>
            </p:spPr>
            <p:txBody>
              <a:bodyPr/>
              <a:lstStyle/>
              <a:p>
                <a:r>
                  <a:rPr lang="en-US">
                    <a:noFill/>
                  </a:rPr>
                  <a:t> </a:t>
                </a:r>
              </a:p>
            </p:txBody>
          </p:sp>
        </mc:Fallback>
      </mc:AlternateContent>
    </p:spTree>
    <p:extLst>
      <p:ext uri="{BB962C8B-B14F-4D97-AF65-F5344CB8AC3E}">
        <p14:creationId xmlns:p14="http://schemas.microsoft.com/office/powerpoint/2010/main" val="14825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10" name="Nhóm 9">
            <a:extLst>
              <a:ext uri="{FF2B5EF4-FFF2-40B4-BE49-F238E27FC236}">
                <a16:creationId xmlns:a16="http://schemas.microsoft.com/office/drawing/2014/main" id="{8D953E4D-7C2D-5A26-D01C-02F6E61419C9}"/>
              </a:ext>
            </a:extLst>
          </p:cNvPr>
          <p:cNvGrpSpPr/>
          <p:nvPr/>
        </p:nvGrpSpPr>
        <p:grpSpPr>
          <a:xfrm>
            <a:off x="1043175" y="25267"/>
            <a:ext cx="16201650" cy="11207768"/>
            <a:chOff x="1583353" y="2789936"/>
            <a:chExt cx="16201650" cy="11207768"/>
          </a:xfrm>
        </p:grpSpPr>
        <p:pic>
          <p:nvPicPr>
            <p:cNvPr id="5" name="Hình ảnh 4">
              <a:extLst>
                <a:ext uri="{FF2B5EF4-FFF2-40B4-BE49-F238E27FC236}">
                  <a16:creationId xmlns:a16="http://schemas.microsoft.com/office/drawing/2014/main" id="{BB614AA2-1535-6AE6-0C55-80F625389869}"/>
                </a:ext>
              </a:extLst>
            </p:cNvPr>
            <p:cNvPicPr>
              <a:picLocks noChangeAspect="1"/>
            </p:cNvPicPr>
            <p:nvPr/>
          </p:nvPicPr>
          <p:blipFill>
            <a:blip r:embed="rId5"/>
            <a:stretch>
              <a:fillRect/>
            </a:stretch>
          </p:blipFill>
          <p:spPr>
            <a:xfrm rot="292407">
              <a:off x="1583353" y="27899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7" name="Hình tự do: Hình 6">
              <a:extLst>
                <a:ext uri="{FF2B5EF4-FFF2-40B4-BE49-F238E27FC236}">
                  <a16:creationId xmlns:a16="http://schemas.microsoft.com/office/drawing/2014/main" id="{27EBFABB-1C11-153A-8AFB-27FAC5272149}"/>
                </a:ext>
              </a:extLst>
            </p:cNvPr>
            <p:cNvSpPr/>
            <p:nvPr/>
          </p:nvSpPr>
          <p:spPr>
            <a:xfrm rot="21586407">
              <a:off x="2938729" y="40287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BD77C2A0-6C0F-5F6D-6DC5-873E08A95AC8}"/>
              </a:ext>
            </a:extLst>
          </p:cNvPr>
          <p:cNvSpPr/>
          <p:nvPr/>
        </p:nvSpPr>
        <p:spPr>
          <a:xfrm rot="292407">
            <a:off x="14868856" y="1028752"/>
            <a:ext cx="868111" cy="1929496"/>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EF015D81-352C-097D-3CCB-B0C41CEE257C}"/>
                  </a:ext>
                </a:extLst>
              </p:cNvPr>
              <p:cNvSpPr txBox="1"/>
              <p:nvPr/>
            </p:nvSpPr>
            <p:spPr>
              <a:xfrm>
                <a:off x="3788886" y="2400300"/>
                <a:ext cx="10775261" cy="6048964"/>
              </a:xfrm>
              <a:prstGeom prst="rect">
                <a:avLst/>
              </a:prstGeom>
              <a:noFill/>
            </p:spPr>
            <p:txBody>
              <a:bodyPr wrap="square">
                <a:spAutoFit/>
              </a:bodyPr>
              <a:lstStyle/>
              <a:p>
                <a:pPr marL="0" marR="0" algn="just">
                  <a:lnSpc>
                    <a:spcPct val="150000"/>
                  </a:lnSpc>
                  <a:spcBef>
                    <a:spcPts val="0"/>
                  </a:spcBef>
                  <a:spcAft>
                    <a:spcPts val="800"/>
                  </a:spcAf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3300=0</m:t>
                    </m:r>
                  </m:oMath>
                </a14:m>
                <a:r>
                  <a:rPr lang="nl-NL" sz="4000" dirty="0">
                    <a:effectLst/>
                    <a:latin typeface="Arial" panose="020B0604020202020204" pitchFamily="34" charset="0"/>
                    <a:ea typeface="Calibri" panose="020F0502020204030204" pitchFamily="34" charset="0"/>
                    <a:cs typeface="Arial" panose="020B0604020202020204" pitchFamily="34" charset="0"/>
                  </a:rPr>
                  <a:t>có 2 nghiệm phân biệt </a:t>
                </a:r>
                <a14:m>
                  <m:oMath xmlns:m="http://schemas.openxmlformats.org/officeDocument/2006/math">
                    <m:sSub>
                      <m:sSubPr>
                        <m:ctrlPr>
                          <a:rPr lang="nl-NL"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1</m:t>
                        </m:r>
                      </m:sub>
                    </m:sSub>
                    <m:r>
                      <a:rPr lang="nl-NL" sz="4000" i="1" dirty="0">
                        <a:effectLst/>
                        <a:latin typeface="Cambria Math" panose="02040503050406030204" pitchFamily="18" charset="0"/>
                        <a:ea typeface="Calibri" panose="020F0502020204030204" pitchFamily="34" charset="0"/>
                        <a:cs typeface="Arial" panose="020B0604020202020204" pitchFamily="34" charset="0"/>
                      </a:rPr>
                      <m:t>=30</m:t>
                    </m:r>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nl-NL"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2</m:t>
                        </m:r>
                      </m:sub>
                    </m:sSub>
                    <m:r>
                      <a:rPr lang="nl-NL" sz="4000" i="1" dirty="0">
                        <a:effectLst/>
                        <a:latin typeface="Cambria Math" panose="02040503050406030204" pitchFamily="18" charset="0"/>
                        <a:ea typeface="Calibri" panose="020F0502020204030204" pitchFamily="34" charset="0"/>
                        <a:cs typeface="Arial" panose="020B0604020202020204" pitchFamily="34" charset="0"/>
                      </a:rPr>
                      <m:t>=110</m:t>
                    </m:r>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nl-NL" sz="4000" b="1"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Nghiệm của bất phương trình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1" i="1">
                        <a:effectLst/>
                        <a:latin typeface="Cambria Math" panose="02040503050406030204" pitchFamily="18" charset="0"/>
                        <a:ea typeface="Calibri" panose="020F0502020204030204" pitchFamily="34" charset="0"/>
                        <a:cs typeface="Times New Roman" panose="02020603050405020304" pitchFamily="18"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b="0" i="1" dirty="0" smtClean="0">
                        <a:effectLst/>
                        <a:latin typeface="Cambria Math" panose="02040503050406030204" pitchFamily="18" charset="0"/>
                        <a:ea typeface="Yu Mincho" panose="02020400000000000000" pitchFamily="18" charset="-128"/>
                        <a:cs typeface="Arial" panose="020B0604020202020204" pitchFamily="34" charset="0"/>
                      </a:rPr>
                      <m:t>30</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&lt;</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𝑥</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&lt;110</m:t>
                    </m:r>
                    <m:r>
                      <a:rPr lang="nl-NL" sz="4000" b="1"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effectLst/>
                    <a:latin typeface="Arial" panose="020B0604020202020204" pitchFamily="34" charset="0"/>
                    <a:ea typeface="Yu Mincho" panose="02020400000000000000" pitchFamily="18" charset="-128"/>
                    <a:cs typeface="Arial" panose="020B0604020202020204" pitchFamily="34" charset="0"/>
                  </a:rPr>
                  <a:t>Vậy để có lãi thì số sản phẩm được sản xuất phải lớn hơn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30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và nhỏ hơn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100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EF015D81-352C-097D-3CCB-B0C41CEE257C}"/>
                  </a:ext>
                </a:extLst>
              </p:cNvPr>
              <p:cNvSpPr txBox="1">
                <a:spLocks noRot="1" noChangeAspect="1" noMove="1" noResize="1" noEditPoints="1" noAdjustHandles="1" noChangeArrowheads="1" noChangeShapeType="1" noTextEdit="1"/>
              </p:cNvSpPr>
              <p:nvPr/>
            </p:nvSpPr>
            <p:spPr>
              <a:xfrm>
                <a:off x="3788886" y="2400300"/>
                <a:ext cx="10775261" cy="6048964"/>
              </a:xfrm>
              <a:prstGeom prst="rect">
                <a:avLst/>
              </a:prstGeom>
              <a:blipFill>
                <a:blip r:embed="rId8"/>
                <a:stretch>
                  <a:fillRect l="-2037" r="-3396"/>
                </a:stretch>
              </a:blipFill>
            </p:spPr>
            <p:txBody>
              <a:bodyPr/>
              <a:lstStyle/>
              <a:p>
                <a:r>
                  <a:rPr lang="en-US">
                    <a:noFill/>
                  </a:rPr>
                  <a:t> </a:t>
                </a:r>
              </a:p>
            </p:txBody>
          </p:sp>
        </mc:Fallback>
      </mc:AlternateContent>
    </p:spTree>
    <p:extLst>
      <p:ext uri="{BB962C8B-B14F-4D97-AF65-F5344CB8AC3E}">
        <p14:creationId xmlns:p14="http://schemas.microsoft.com/office/powerpoint/2010/main" val="16621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grpSp>
        <p:nvGrpSpPr>
          <p:cNvPr id="6" name="Nhóm 5">
            <a:extLst>
              <a:ext uri="{FF2B5EF4-FFF2-40B4-BE49-F238E27FC236}">
                <a16:creationId xmlns:a16="http://schemas.microsoft.com/office/drawing/2014/main" id="{D46FE67B-8B69-12E3-A38C-95871177E178}"/>
              </a:ext>
            </a:extLst>
          </p:cNvPr>
          <p:cNvGrpSpPr/>
          <p:nvPr/>
        </p:nvGrpSpPr>
        <p:grpSpPr>
          <a:xfrm>
            <a:off x="1850295" y="606203"/>
            <a:ext cx="14587410" cy="9074594"/>
            <a:chOff x="267189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5595" y="606203"/>
              <a:ext cx="7293705" cy="9074594"/>
            </a:xfrm>
            <a:prstGeom prst="rect">
              <a:avLst/>
            </a:prstGeom>
          </p:spPr>
        </p:pic>
        <p:pic>
          <p:nvPicPr>
            <p:cNvPr id="4" name="Picture 3">
              <a:extLst>
                <a:ext uri="{FF2B5EF4-FFF2-40B4-BE49-F238E27FC236}">
                  <a16:creationId xmlns:a16="http://schemas.microsoft.com/office/drawing/2014/main" id="{2B714119-13EC-0698-1A34-C41853B356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71890" y="606203"/>
              <a:ext cx="7293705" cy="9074594"/>
            </a:xfrm>
            <a:prstGeom prst="rect">
              <a:avLst/>
            </a:prstGeom>
          </p:spPr>
        </p:pic>
      </p:grpSp>
      <p:sp>
        <p:nvSpPr>
          <p:cNvPr id="7" name="Hộp Văn bản 6">
            <a:extLst>
              <a:ext uri="{FF2B5EF4-FFF2-40B4-BE49-F238E27FC236}">
                <a16:creationId xmlns:a16="http://schemas.microsoft.com/office/drawing/2014/main" id="{D78844E4-2127-76FE-AEA8-7F900CB54596}"/>
              </a:ext>
            </a:extLst>
          </p:cNvPr>
          <p:cNvSpPr txBox="1"/>
          <p:nvPr/>
        </p:nvSpPr>
        <p:spPr>
          <a:xfrm>
            <a:off x="5638800" y="1181100"/>
            <a:ext cx="7162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8748B5BB-B960-DC2B-04FD-1B82701612EC}"/>
                  </a:ext>
                </a:extLst>
              </p:cNvPr>
              <p:cNvSpPr txBox="1"/>
              <p:nvPr/>
            </p:nvSpPr>
            <p:spPr>
              <a:xfrm>
                <a:off x="3467100" y="2628900"/>
                <a:ext cx="11353800" cy="5898538"/>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+2&lt;0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m:t>
                    </m:r>
                    <m:r>
                      <a:rPr lang="en-US" sz="4000" b="0" i="1" smtClean="0">
                        <a:latin typeface="Cambria Math" panose="02040503050406030204" pitchFamily="18" charset="0"/>
                      </a:rPr>
                      <m:t>𝑦</m:t>
                    </m:r>
                    <m:r>
                      <a:rPr lang="en-US" sz="4000" b="0" i="1" smtClean="0">
                        <a:latin typeface="Cambria Math" panose="02040503050406030204" pitchFamily="18" charset="0"/>
                      </a:rPr>
                      <m:t>+1)≤0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8748B5BB-B960-DC2B-04FD-1B82701612EC}"/>
                  </a:ext>
                </a:extLst>
              </p:cNvPr>
              <p:cNvSpPr txBox="1">
                <a:spLocks noRot="1" noChangeAspect="1" noMove="1" noResize="1" noEditPoints="1" noAdjustHandles="1" noChangeArrowheads="1" noChangeShapeType="1" noTextEdit="1"/>
              </p:cNvSpPr>
              <p:nvPr/>
            </p:nvSpPr>
            <p:spPr>
              <a:xfrm>
                <a:off x="3467100" y="2628900"/>
                <a:ext cx="11353800" cy="5898538"/>
              </a:xfrm>
              <a:prstGeom prst="rect">
                <a:avLst/>
              </a:prstGeom>
              <a:blipFill>
                <a:blip r:embed="rId7"/>
                <a:stretch>
                  <a:fillRect l="-1933" r="-1880" b="-3409"/>
                </a:stretch>
              </a:blipFill>
            </p:spPr>
            <p:txBody>
              <a:bodyPr/>
              <a:lstStyle/>
              <a:p>
                <a:r>
                  <a:rPr lang="en-US">
                    <a:noFill/>
                  </a:rPr>
                  <a:t> </a:t>
                </a:r>
              </a:p>
            </p:txBody>
          </p:sp>
        </mc:Fallback>
      </mc:AlternateContent>
    </p:spTree>
    <p:extLst>
      <p:ext uri="{BB962C8B-B14F-4D97-AF65-F5344CB8AC3E}">
        <p14:creationId xmlns:p14="http://schemas.microsoft.com/office/powerpoint/2010/main" val="332636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06980">
            <a:off x="406052" y="8337761"/>
            <a:ext cx="1287095" cy="17334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9614">
            <a:off x="17568024" y="-912"/>
            <a:ext cx="301730" cy="1871196"/>
          </a:xfrm>
          <a:prstGeom prst="rect">
            <a:avLst/>
          </a:prstGeom>
        </p:spPr>
      </p:pic>
      <p:grpSp>
        <p:nvGrpSpPr>
          <p:cNvPr id="5" name="Nhóm 4">
            <a:extLst>
              <a:ext uri="{FF2B5EF4-FFF2-40B4-BE49-F238E27FC236}">
                <a16:creationId xmlns:a16="http://schemas.microsoft.com/office/drawing/2014/main" id="{B17DB5E6-1BAD-94D6-A56E-EE654D63BDB1}"/>
              </a:ext>
            </a:extLst>
          </p:cNvPr>
          <p:cNvGrpSpPr/>
          <p:nvPr/>
        </p:nvGrpSpPr>
        <p:grpSpPr>
          <a:xfrm>
            <a:off x="-130120" y="-1"/>
            <a:ext cx="18548238" cy="9899646"/>
            <a:chOff x="-513891" y="-4762"/>
            <a:chExt cx="18548238" cy="9899646"/>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396F116D-7A39-C0AE-9967-D624A0BC14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13891" y="-4762"/>
              <a:ext cx="9822921" cy="9894884"/>
            </a:xfrm>
            <a:prstGeom prst="rect">
              <a:avLst/>
            </a:prstGeom>
          </p:spPr>
        </p:pic>
      </p:grpSp>
      <p:sp>
        <p:nvSpPr>
          <p:cNvPr id="8" name="Bong bóng Lời nói: Hình bầu dục 7">
            <a:extLst>
              <a:ext uri="{FF2B5EF4-FFF2-40B4-BE49-F238E27FC236}">
                <a16:creationId xmlns:a16="http://schemas.microsoft.com/office/drawing/2014/main" id="{14825695-5BCA-4A5F-BCF9-D76ED577C9F1}"/>
              </a:ext>
            </a:extLst>
          </p:cNvPr>
          <p:cNvSpPr/>
          <p:nvPr/>
        </p:nvSpPr>
        <p:spPr>
          <a:xfrm>
            <a:off x="8001000" y="14097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E1ED2C67-1595-3736-EAF2-9D8DD71A1B76}"/>
                  </a:ext>
                </a:extLst>
              </p:cNvPr>
              <p:cNvSpPr txBox="1"/>
              <p:nvPr/>
            </p:nvSpPr>
            <p:spPr>
              <a:xfrm>
                <a:off x="2072219" y="2619497"/>
                <a:ext cx="14143561" cy="625780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không là bất phương trình bậc hai một ẩn vì bậc của bất phương trình này là bậc 1.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fPr>
                      <m:num>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num>
                      <m:den>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den>
                    </m:f>
                    <m:sSup>
                      <m:sSupPr>
                        <m:ctrlPr>
                          <a:rPr lang="nl-NL"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𝑦</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ad>
                      <m:radPr>
                        <m:degHide m:val="on"/>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radPr>
                      <m:deg/>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e>
                    </m:rad>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𝑦</m:t>
                    </m:r>
                    <m:r>
                      <a:rPr lang="nl-NL" sz="4000" i="1" dirty="0">
                        <a:effectLst/>
                        <a:latin typeface="Cambria Math" panose="02040503050406030204" pitchFamily="18" charset="0"/>
                        <a:ea typeface="Yu Mincho" panose="02020400000000000000" pitchFamily="18" charset="-128"/>
                        <a:cs typeface="Arial" panose="020B0604020202020204" pitchFamily="34" charset="0"/>
                      </a:rPr>
                      <m:t>+1)≤0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bất phương trình bậc hai một ẩn vì bậc của bất phương trình này là bậc 2 và có đúng 1 ẩn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𝑦</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𝑦</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không là bất phương trình bậc hai một ẩn vì có 2 ẩn là x và y.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E1ED2C67-1595-3736-EAF2-9D8DD71A1B76}"/>
                  </a:ext>
                </a:extLst>
              </p:cNvPr>
              <p:cNvSpPr txBox="1">
                <a:spLocks noRot="1" noChangeAspect="1" noMove="1" noResize="1" noEditPoints="1" noAdjustHandles="1" noChangeArrowheads="1" noChangeShapeType="1" noTextEdit="1"/>
              </p:cNvSpPr>
              <p:nvPr/>
            </p:nvSpPr>
            <p:spPr>
              <a:xfrm>
                <a:off x="2072219" y="2619497"/>
                <a:ext cx="14143561" cy="6257803"/>
              </a:xfrm>
              <a:prstGeom prst="rect">
                <a:avLst/>
              </a:prstGeom>
              <a:blipFill>
                <a:blip r:embed="rId9"/>
                <a:stretch>
                  <a:fillRect l="-1552" r="-2543" b="-3314"/>
                </a:stretch>
              </a:blipFill>
            </p:spPr>
            <p:txBody>
              <a:bodyPr/>
              <a:lstStyle/>
              <a:p>
                <a:r>
                  <a:rPr lang="en-US">
                    <a:noFill/>
                  </a:rPr>
                  <a:t> </a:t>
                </a:r>
              </a:p>
            </p:txBody>
          </p:sp>
        </mc:Fallback>
      </mc:AlternateContent>
    </p:spTree>
    <p:extLst>
      <p:ext uri="{BB962C8B-B14F-4D97-AF65-F5344CB8AC3E}">
        <p14:creationId xmlns:p14="http://schemas.microsoft.com/office/powerpoint/2010/main" val="263888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dissolv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dissolv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6" name="Nhóm 5">
            <a:extLst>
              <a:ext uri="{FF2B5EF4-FFF2-40B4-BE49-F238E27FC236}">
                <a16:creationId xmlns:a16="http://schemas.microsoft.com/office/drawing/2014/main" id="{1CBA1269-A643-9878-650C-15086B9BC089}"/>
              </a:ext>
            </a:extLst>
          </p:cNvPr>
          <p:cNvGrpSpPr/>
          <p:nvPr/>
        </p:nvGrpSpPr>
        <p:grpSpPr>
          <a:xfrm>
            <a:off x="59531" y="606203"/>
            <a:ext cx="18168937" cy="9074594"/>
            <a:chOff x="102870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8700" y="606203"/>
              <a:ext cx="7293705" cy="9074594"/>
            </a:xfrm>
            <a:prstGeom prst="rect">
              <a:avLst/>
            </a:prstGeom>
          </p:spPr>
        </p:pic>
        <p:pic>
          <p:nvPicPr>
            <p:cNvPr id="5" name="Picture 3">
              <a:extLst>
                <a:ext uri="{FF2B5EF4-FFF2-40B4-BE49-F238E27FC236}">
                  <a16:creationId xmlns:a16="http://schemas.microsoft.com/office/drawing/2014/main" id="{37F7D0D6-DA52-7E65-1361-803547C0D0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2405" y="606203"/>
              <a:ext cx="7293705" cy="9074594"/>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D83D52A-50A0-4C60-D546-5F59579F5A8D}"/>
                  </a:ext>
                </a:extLst>
              </p:cNvPr>
              <p:cNvSpPr txBox="1"/>
              <p:nvPr/>
            </p:nvSpPr>
            <p:spPr>
              <a:xfrm>
                <a:off x="2042169" y="644303"/>
                <a:ext cx="14020800"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r>
                      <a:rPr lang="en-US" sz="4000" b="0" i="1" smtClean="0">
                        <a:latin typeface="Cambria Math" panose="02040503050406030204" pitchFamily="18" charset="0"/>
                      </a:rPr>
                      <m:t>𝑓</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30a, 30b, 30c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&gt;0;</m:t>
                    </m:r>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&lt;0;</m:t>
                    </m:r>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𝑓</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4D83D52A-50A0-4C60-D546-5F59579F5A8D}"/>
                  </a:ext>
                </a:extLst>
              </p:cNvPr>
              <p:cNvSpPr txBox="1">
                <a:spLocks noRot="1" noChangeAspect="1" noMove="1" noResize="1" noEditPoints="1" noAdjustHandles="1" noChangeArrowheads="1" noChangeShapeType="1" noTextEdit="1"/>
              </p:cNvSpPr>
              <p:nvPr/>
            </p:nvSpPr>
            <p:spPr>
              <a:xfrm>
                <a:off x="2042169" y="644303"/>
                <a:ext cx="14020800" cy="2748253"/>
              </a:xfrm>
              <a:prstGeom prst="rect">
                <a:avLst/>
              </a:prstGeom>
              <a:blipFill>
                <a:blip r:embed="rId7"/>
                <a:stretch>
                  <a:fillRect l="-1522" r="-1565" b="-8647"/>
                </a:stretch>
              </a:blipFill>
            </p:spPr>
            <p:txBody>
              <a:bodyPr/>
              <a:lstStyle/>
              <a:p>
                <a:r>
                  <a:rPr lang="en-US">
                    <a:noFill/>
                  </a:rPr>
                  <a:t> </a:t>
                </a:r>
              </a:p>
            </p:txBody>
          </p:sp>
        </mc:Fallback>
      </mc:AlternateContent>
      <p:pic>
        <p:nvPicPr>
          <p:cNvPr id="9" name="Hình ảnh 8">
            <a:extLst>
              <a:ext uri="{FF2B5EF4-FFF2-40B4-BE49-F238E27FC236}">
                <a16:creationId xmlns:a16="http://schemas.microsoft.com/office/drawing/2014/main" id="{61F651E3-E56F-EC94-10CD-3C2DAE288A06}"/>
              </a:ext>
            </a:extLst>
          </p:cNvPr>
          <p:cNvPicPr>
            <a:picLocks noChangeAspect="1"/>
          </p:cNvPicPr>
          <p:nvPr/>
        </p:nvPicPr>
        <p:blipFill rotWithShape="1">
          <a:blip r:embed="rId8">
            <a:extLst>
              <a:ext uri="{28A0092B-C50C-407E-A947-70E740481C1C}">
                <a14:useLocalDpi xmlns:a14="http://schemas.microsoft.com/office/drawing/2010/main" val="0"/>
              </a:ext>
            </a:extLst>
          </a:blip>
          <a:srcRect l="3077" t="18086" r="2130" b="3194"/>
          <a:stretch/>
        </p:blipFill>
        <p:spPr>
          <a:xfrm>
            <a:off x="2347913" y="3430656"/>
            <a:ext cx="13700769" cy="5638800"/>
          </a:xfrm>
          <a:prstGeom prst="rect">
            <a:avLst/>
          </a:prstGeom>
        </p:spPr>
      </p:pic>
    </p:spTree>
    <p:extLst>
      <p:ext uri="{BB962C8B-B14F-4D97-AF65-F5344CB8AC3E}">
        <p14:creationId xmlns:p14="http://schemas.microsoft.com/office/powerpoint/2010/main" val="13917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45097458-4D86-9A2B-3EE5-77C4E607FD4C}"/>
              </a:ext>
            </a:extLst>
          </p:cNvPr>
          <p:cNvGrpSpPr/>
          <p:nvPr/>
        </p:nvGrpSpPr>
        <p:grpSpPr>
          <a:xfrm>
            <a:off x="0" y="-457894"/>
            <a:ext cx="18287999" cy="11207768"/>
            <a:chOff x="1422504" y="1951736"/>
            <a:chExt cx="16201650" cy="11207768"/>
          </a:xfrm>
        </p:grpSpPr>
        <p:pic>
          <p:nvPicPr>
            <p:cNvPr id="5" name="Hình ảnh 4">
              <a:extLst>
                <a:ext uri="{FF2B5EF4-FFF2-40B4-BE49-F238E27FC236}">
                  <a16:creationId xmlns:a16="http://schemas.microsoft.com/office/drawing/2014/main" id="{470A8D77-0E32-6B84-4B97-8884519CF7AD}"/>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3E4B151A-B25E-9B00-D351-BFBA72462F36}"/>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chemeClr val="bg1"/>
            </a:solidFill>
            <a:ln w="29966" cap="flat">
              <a:noFill/>
              <a:prstDash val="solid"/>
              <a:miter/>
            </a:ln>
          </p:spPr>
          <p:txBody>
            <a:bodyPr rtlCol="0" anchor="ctr"/>
            <a:lstStyle/>
            <a:p>
              <a:endParaRPr lang="en-US" dirty="0"/>
            </a:p>
          </p:txBody>
        </p:sp>
      </p:grpSp>
      <p:sp>
        <p:nvSpPr>
          <p:cNvPr id="13" name="Hình tự do: Hình 12">
            <a:extLst>
              <a:ext uri="{FF2B5EF4-FFF2-40B4-BE49-F238E27FC236}">
                <a16:creationId xmlns:a16="http://schemas.microsoft.com/office/drawing/2014/main" id="{D9159011-BC5C-9035-9BC6-1747CDEB3656}"/>
              </a:ext>
            </a:extLst>
          </p:cNvPr>
          <p:cNvSpPr/>
          <p:nvPr/>
        </p:nvSpPr>
        <p:spPr>
          <a:xfrm rot="292407">
            <a:off x="15097705" y="631330"/>
            <a:ext cx="672866" cy="1220045"/>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16" name="Bong bóng Lời nói: Hình bầu dục 15">
            <a:extLst>
              <a:ext uri="{FF2B5EF4-FFF2-40B4-BE49-F238E27FC236}">
                <a16:creationId xmlns:a16="http://schemas.microsoft.com/office/drawing/2014/main" id="{4B64154D-5E68-A202-6A05-1326A9196084}"/>
              </a:ext>
            </a:extLst>
          </p:cNvPr>
          <p:cNvSpPr/>
          <p:nvPr/>
        </p:nvSpPr>
        <p:spPr>
          <a:xfrm>
            <a:off x="8001000" y="850131"/>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4164E06-8DEF-ED14-0521-B83FF20EC087}"/>
                  </a:ext>
                </a:extLst>
              </p:cNvPr>
              <p:cNvSpPr txBox="1"/>
              <p:nvPr/>
            </p:nvSpPr>
            <p:spPr>
              <a:xfrm>
                <a:off x="8255783" y="2084634"/>
                <a:ext cx="8170293" cy="5979907"/>
              </a:xfrm>
              <a:prstGeom prst="rect">
                <a:avLst/>
              </a:prstGeom>
              <a:noFill/>
            </p:spPr>
            <p:txBody>
              <a:bodyPr wrap="square">
                <a:spAutoFit/>
              </a:bodyPr>
              <a:lstStyle/>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)&gt;0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 </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(1;4</m:t>
                    </m:r>
                    <m:r>
                      <a:rPr lang="en-US" sz="4000" b="0" i="0" dirty="0"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 </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04164E06-8DEF-ED14-0521-B83FF20EC087}"/>
                  </a:ext>
                </a:extLst>
              </p:cNvPr>
              <p:cNvSpPr txBox="1">
                <a:spLocks noRot="1" noChangeAspect="1" noMove="1" noResize="1" noEditPoints="1" noAdjustHandles="1" noChangeArrowheads="1" noChangeShapeType="1" noTextEdit="1"/>
              </p:cNvSpPr>
              <p:nvPr/>
            </p:nvSpPr>
            <p:spPr>
              <a:xfrm>
                <a:off x="8255783" y="2084634"/>
                <a:ext cx="8170293" cy="5979907"/>
              </a:xfrm>
              <a:prstGeom prst="rect">
                <a:avLst/>
              </a:prstGeom>
              <a:blipFill>
                <a:blip r:embed="rId9"/>
                <a:stretch>
                  <a:fillRect l="-2535" r="-2610" b="-3466"/>
                </a:stretch>
              </a:blipFill>
            </p:spPr>
            <p:txBody>
              <a:bodyPr/>
              <a:lstStyle/>
              <a:p>
                <a:r>
                  <a:rPr lang="en-US">
                    <a:noFill/>
                  </a:rPr>
                  <a:t> </a:t>
                </a:r>
              </a:p>
            </p:txBody>
          </p:sp>
        </mc:Fallback>
      </mc:AlternateContent>
      <p:pic>
        <p:nvPicPr>
          <p:cNvPr id="20" name="Hình ảnh 19">
            <a:extLst>
              <a:ext uri="{FF2B5EF4-FFF2-40B4-BE49-F238E27FC236}">
                <a16:creationId xmlns:a16="http://schemas.microsoft.com/office/drawing/2014/main" id="{76A6C23B-13EB-D3AB-BAC4-1E9AE52C79E4}"/>
              </a:ext>
            </a:extLst>
          </p:cNvPr>
          <p:cNvPicPr>
            <a:picLocks noChangeAspect="1"/>
          </p:cNvPicPr>
          <p:nvPr/>
        </p:nvPicPr>
        <p:blipFill rotWithShape="1">
          <a:blip r:embed="rId10">
            <a:extLst>
              <a:ext uri="{28A0092B-C50C-407E-A947-70E740481C1C}">
                <a14:useLocalDpi xmlns:a14="http://schemas.microsoft.com/office/drawing/2010/main" val="0"/>
              </a:ext>
            </a:extLst>
          </a:blip>
          <a:srcRect l="4312" t="18086" r="64981" b="11195"/>
          <a:stretch/>
        </p:blipFill>
        <p:spPr>
          <a:xfrm>
            <a:off x="2491579" y="2239271"/>
            <a:ext cx="5103761" cy="5825270"/>
          </a:xfrm>
          <a:prstGeom prst="rect">
            <a:avLst/>
          </a:prstGeom>
        </p:spPr>
      </p:pic>
      <p:sp>
        <p:nvSpPr>
          <p:cNvPr id="21" name="Hộp Văn bản 20">
            <a:extLst>
              <a:ext uri="{FF2B5EF4-FFF2-40B4-BE49-F238E27FC236}">
                <a16:creationId xmlns:a16="http://schemas.microsoft.com/office/drawing/2014/main" id="{2AFCABCC-6E44-38B4-DB69-3C1D946DCC2F}"/>
              </a:ext>
            </a:extLst>
          </p:cNvPr>
          <p:cNvSpPr txBox="1"/>
          <p:nvPr/>
        </p:nvSpPr>
        <p:spPr>
          <a:xfrm>
            <a:off x="1831136" y="2239271"/>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9844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fade">
                                      <p:cBhvr>
                                        <p:cTn id="34" dur="500"/>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animEffect transition="in" filter="fade">
                                      <p:cBhvr>
                                        <p:cTn id="3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77819" y="7116304"/>
            <a:ext cx="1810181" cy="3189746"/>
          </a:xfrm>
          <a:prstGeom prst="rect">
            <a:avLst/>
          </a:prstGeom>
        </p:spPr>
      </p:pic>
      <p:grpSp>
        <p:nvGrpSpPr>
          <p:cNvPr id="14" name="Nhóm 13">
            <a:extLst>
              <a:ext uri="{FF2B5EF4-FFF2-40B4-BE49-F238E27FC236}">
                <a16:creationId xmlns:a16="http://schemas.microsoft.com/office/drawing/2014/main" id="{9CB6174A-C802-C5FE-52F7-F26E092912B6}"/>
              </a:ext>
            </a:extLst>
          </p:cNvPr>
          <p:cNvGrpSpPr/>
          <p:nvPr/>
        </p:nvGrpSpPr>
        <p:grpSpPr>
          <a:xfrm>
            <a:off x="1429981" y="690663"/>
            <a:ext cx="15428037" cy="8905673"/>
            <a:chOff x="1521212" y="302405"/>
            <a:chExt cx="15428037" cy="8905673"/>
          </a:xfrm>
        </p:grpSpPr>
        <p:grpSp>
          <p:nvGrpSpPr>
            <p:cNvPr id="5" name="Picture 4">
              <a:extLst>
                <a:ext uri="{FF2B5EF4-FFF2-40B4-BE49-F238E27FC236}">
                  <a16:creationId xmlns:a16="http://schemas.microsoft.com/office/drawing/2014/main" id="{2EE451D5-AA9A-CB42-BD01-7937206A1D28}"/>
                </a:ext>
              </a:extLst>
            </p:cNvPr>
            <p:cNvGrpSpPr/>
            <p:nvPr/>
          </p:nvGrpSpPr>
          <p:grpSpPr>
            <a:xfrm flipH="1">
              <a:off x="1521212" y="302405"/>
              <a:ext cx="7716845" cy="8905673"/>
              <a:chOff x="545604" y="302405"/>
              <a:chExt cx="7716845" cy="8905673"/>
            </a:xfrm>
          </p:grpSpPr>
          <p:sp>
            <p:nvSpPr>
              <p:cNvPr id="7" name="Hình tự do: Hình 6">
                <a:extLst>
                  <a:ext uri="{FF2B5EF4-FFF2-40B4-BE49-F238E27FC236}">
                    <a16:creationId xmlns:a16="http://schemas.microsoft.com/office/drawing/2014/main" id="{B8930177-F88B-2677-AD13-8298738A9C44}"/>
                  </a:ext>
                </a:extLst>
              </p:cNvPr>
              <p:cNvSpPr/>
              <p:nvPr/>
            </p:nvSpPr>
            <p:spPr>
              <a:xfrm>
                <a:off x="7280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D107C904-F02D-2C63-A6CE-5AE17EDEF36C}"/>
                  </a:ext>
                </a:extLst>
              </p:cNvPr>
              <p:cNvSpPr/>
              <p:nvPr/>
            </p:nvSpPr>
            <p:spPr>
              <a:xfrm>
                <a:off x="5456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B032DEF3-2C57-CDEB-A4A9-2EB464FB4F86}"/>
                  </a:ext>
                </a:extLst>
              </p:cNvPr>
              <p:cNvSpPr/>
              <p:nvPr/>
            </p:nvSpPr>
            <p:spPr>
              <a:xfrm>
                <a:off x="34878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nvGrpSpPr>
            <p:cNvPr id="10" name="Picture 4">
              <a:extLst>
                <a:ext uri="{FF2B5EF4-FFF2-40B4-BE49-F238E27FC236}">
                  <a16:creationId xmlns:a16="http://schemas.microsoft.com/office/drawing/2014/main" id="{D8E26CCF-3FE9-8167-3CAD-091887A51A3E}"/>
                </a:ext>
              </a:extLst>
            </p:cNvPr>
            <p:cNvGrpSpPr/>
            <p:nvPr/>
          </p:nvGrpSpPr>
          <p:grpSpPr>
            <a:xfrm>
              <a:off x="9232404" y="302405"/>
              <a:ext cx="7716845" cy="8905673"/>
              <a:chOff x="9232404" y="302405"/>
              <a:chExt cx="7716845" cy="8905673"/>
            </a:xfrm>
          </p:grpSpPr>
          <p:sp>
            <p:nvSpPr>
              <p:cNvPr id="11" name="Hình tự do: Hình 10">
                <a:extLst>
                  <a:ext uri="{FF2B5EF4-FFF2-40B4-BE49-F238E27FC236}">
                    <a16:creationId xmlns:a16="http://schemas.microsoft.com/office/drawing/2014/main" id="{B251D068-958E-BA29-F42C-58024303349B}"/>
                  </a:ext>
                </a:extLst>
              </p:cNvPr>
              <p:cNvSpPr/>
              <p:nvPr/>
            </p:nvSpPr>
            <p:spPr>
              <a:xfrm>
                <a:off x="94148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658B4223-9D02-7506-452C-B2BF8DF69CFD}"/>
                  </a:ext>
                </a:extLst>
              </p:cNvPr>
              <p:cNvSpPr/>
              <p:nvPr/>
            </p:nvSpPr>
            <p:spPr>
              <a:xfrm>
                <a:off x="92324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9EA89B14-E7B9-65E4-A4C9-16D9A573895F}"/>
                  </a:ext>
                </a:extLst>
              </p:cNvPr>
              <p:cNvSpPr/>
              <p:nvPr/>
            </p:nvSpPr>
            <p:spPr>
              <a:xfrm>
                <a:off x="121746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pic>
        <p:nvPicPr>
          <p:cNvPr id="15" name="Hình ảnh 14">
            <a:extLst>
              <a:ext uri="{FF2B5EF4-FFF2-40B4-BE49-F238E27FC236}">
                <a16:creationId xmlns:a16="http://schemas.microsoft.com/office/drawing/2014/main" id="{233B8EE0-FF2A-D1CF-603F-BD849A3D2B12}"/>
              </a:ext>
            </a:extLst>
          </p:cNvPr>
          <p:cNvPicPr>
            <a:picLocks noChangeAspect="1"/>
          </p:cNvPicPr>
          <p:nvPr/>
        </p:nvPicPr>
        <p:blipFill rotWithShape="1">
          <a:blip r:embed="rId5">
            <a:extLst>
              <a:ext uri="{28A0092B-C50C-407E-A947-70E740481C1C}">
                <a14:useLocalDpi xmlns:a14="http://schemas.microsoft.com/office/drawing/2010/main" val="0"/>
              </a:ext>
            </a:extLst>
          </a:blip>
          <a:srcRect l="36245" t="17728" r="33048" b="11553"/>
          <a:stretch/>
        </p:blipFill>
        <p:spPr>
          <a:xfrm>
            <a:off x="2521589" y="2748768"/>
            <a:ext cx="5103761" cy="5825270"/>
          </a:xfrm>
          <a:prstGeom prst="rect">
            <a:avLst/>
          </a:prstGeom>
        </p:spPr>
      </p:pic>
      <p:sp>
        <p:nvSpPr>
          <p:cNvPr id="16" name="Hộp Văn bản 15">
            <a:extLst>
              <a:ext uri="{FF2B5EF4-FFF2-40B4-BE49-F238E27FC236}">
                <a16:creationId xmlns:a16="http://schemas.microsoft.com/office/drawing/2014/main" id="{DC0D7B87-4915-436F-5DD5-FAB2717ED642}"/>
              </a:ext>
            </a:extLst>
          </p:cNvPr>
          <p:cNvSpPr txBox="1"/>
          <p:nvPr/>
        </p:nvSpPr>
        <p:spPr>
          <a:xfrm>
            <a:off x="1831136" y="2239271"/>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8D19DB69-467C-14F2-09D3-82A1B97EF515}"/>
                  </a:ext>
                </a:extLst>
              </p:cNvPr>
              <p:cNvSpPr txBox="1"/>
              <p:nvPr/>
            </p:nvSpPr>
            <p:spPr>
              <a:xfrm>
                <a:off x="7854368" y="3076876"/>
                <a:ext cx="8458200" cy="4133247"/>
              </a:xfrm>
              <a:prstGeom prst="rect">
                <a:avLst/>
              </a:prstGeom>
              <a:noFill/>
            </p:spPr>
            <p:txBody>
              <a:bodyPr wrap="square">
                <a:spAutoFit/>
              </a:bodyPr>
              <a:lstStyle/>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&gt; 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ℝ</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m:rPr>
                        <m:lit/>
                      </m:r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8D19DB69-467C-14F2-09D3-82A1B97EF515}"/>
                  </a:ext>
                </a:extLst>
              </p:cNvPr>
              <p:cNvSpPr txBox="1">
                <a:spLocks noRot="1" noChangeAspect="1" noMove="1" noResize="1" noEditPoints="1" noAdjustHandles="1" noChangeArrowheads="1" noChangeShapeType="1" noTextEdit="1"/>
              </p:cNvSpPr>
              <p:nvPr/>
            </p:nvSpPr>
            <p:spPr>
              <a:xfrm>
                <a:off x="7854368" y="3076876"/>
                <a:ext cx="8458200" cy="4133247"/>
              </a:xfrm>
              <a:prstGeom prst="rect">
                <a:avLst/>
              </a:prstGeom>
              <a:blipFill>
                <a:blip r:embed="rId6"/>
                <a:stretch>
                  <a:fillRect b="-5457"/>
                </a:stretch>
              </a:blipFill>
            </p:spPr>
            <p:txBody>
              <a:bodyPr/>
              <a:lstStyle/>
              <a:p>
                <a:r>
                  <a:rPr lang="en-US">
                    <a:noFill/>
                  </a:rPr>
                  <a:t> </a:t>
                </a:r>
              </a:p>
            </p:txBody>
          </p:sp>
        </mc:Fallback>
      </mc:AlternateContent>
    </p:spTree>
    <p:extLst>
      <p:ext uri="{BB962C8B-B14F-4D97-AF65-F5344CB8AC3E}">
        <p14:creationId xmlns:p14="http://schemas.microsoft.com/office/powerpoint/2010/main" val="20430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30"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96468" y="7984920"/>
            <a:ext cx="2204825" cy="2582518"/>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0005">
            <a:off x="16908335" y="562714"/>
            <a:ext cx="1537084" cy="1710246"/>
          </a:xfrm>
          <a:prstGeom prst="rect">
            <a:avLst/>
          </a:prstGeom>
        </p:spPr>
      </p:pic>
      <p:grpSp>
        <p:nvGrpSpPr>
          <p:cNvPr id="14" name="Nhóm 13">
            <a:extLst>
              <a:ext uri="{FF2B5EF4-FFF2-40B4-BE49-F238E27FC236}">
                <a16:creationId xmlns:a16="http://schemas.microsoft.com/office/drawing/2014/main" id="{C710AB55-714A-0626-6797-B6BFAF53CC3B}"/>
              </a:ext>
            </a:extLst>
          </p:cNvPr>
          <p:cNvGrpSpPr/>
          <p:nvPr/>
        </p:nvGrpSpPr>
        <p:grpSpPr>
          <a:xfrm>
            <a:off x="0" y="606203"/>
            <a:ext cx="18135599" cy="9074594"/>
            <a:chOff x="1847247" y="620490"/>
            <a:chExt cx="14593506" cy="9074594"/>
          </a:xfrm>
        </p:grpSpPr>
        <p:grpSp>
          <p:nvGrpSpPr>
            <p:cNvPr id="4" name="Picture 3">
              <a:extLst>
                <a:ext uri="{FF2B5EF4-FFF2-40B4-BE49-F238E27FC236}">
                  <a16:creationId xmlns:a16="http://schemas.microsoft.com/office/drawing/2014/main" id="{16147C80-3C56-D79B-F1D7-46A1A80ACB58}"/>
                </a:ext>
              </a:extLst>
            </p:cNvPr>
            <p:cNvGrpSpPr/>
            <p:nvPr/>
          </p:nvGrpSpPr>
          <p:grpSpPr>
            <a:xfrm>
              <a:off x="9144000" y="620490"/>
              <a:ext cx="7296753" cy="9074594"/>
              <a:chOff x="9965595" y="606203"/>
              <a:chExt cx="7296753" cy="9074594"/>
            </a:xfrm>
          </p:grpSpPr>
          <p:sp>
            <p:nvSpPr>
              <p:cNvPr id="7" name="Hình tự do: Hình 6">
                <a:extLst>
                  <a:ext uri="{FF2B5EF4-FFF2-40B4-BE49-F238E27FC236}">
                    <a16:creationId xmlns:a16="http://schemas.microsoft.com/office/drawing/2014/main" id="{FB729734-3F84-38B1-3027-E39C0B5465DB}"/>
                  </a:ext>
                </a:extLst>
              </p:cNvPr>
              <p:cNvSpPr/>
              <p:nvPr/>
            </p:nvSpPr>
            <p:spPr>
              <a:xfrm>
                <a:off x="9965595"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3EB5A97F-6B7F-E294-F9B3-C51D0E2A5103}"/>
                  </a:ext>
                </a:extLst>
              </p:cNvPr>
              <p:cNvSpPr/>
              <p:nvPr/>
            </p:nvSpPr>
            <p:spPr>
              <a:xfrm>
                <a:off x="15603919"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AA272FA1-6F5E-2340-485C-852BB49F8C2B}"/>
                  </a:ext>
                </a:extLst>
              </p:cNvPr>
              <p:cNvSpPr/>
              <p:nvPr/>
            </p:nvSpPr>
            <p:spPr>
              <a:xfrm>
                <a:off x="9965595"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0" name="Picture 3">
              <a:extLst>
                <a:ext uri="{FF2B5EF4-FFF2-40B4-BE49-F238E27FC236}">
                  <a16:creationId xmlns:a16="http://schemas.microsoft.com/office/drawing/2014/main" id="{4E94F008-B8A1-6C07-C057-A0A38DFF5AAD}"/>
                </a:ext>
              </a:extLst>
            </p:cNvPr>
            <p:cNvGrpSpPr/>
            <p:nvPr/>
          </p:nvGrpSpPr>
          <p:grpSpPr>
            <a:xfrm flipH="1">
              <a:off x="1847247" y="620490"/>
              <a:ext cx="7296753" cy="9074594"/>
              <a:chOff x="9965595" y="606203"/>
              <a:chExt cx="7296753" cy="9074594"/>
            </a:xfrm>
          </p:grpSpPr>
          <p:sp>
            <p:nvSpPr>
              <p:cNvPr id="11" name="Hình tự do: Hình 10">
                <a:extLst>
                  <a:ext uri="{FF2B5EF4-FFF2-40B4-BE49-F238E27FC236}">
                    <a16:creationId xmlns:a16="http://schemas.microsoft.com/office/drawing/2014/main" id="{23649DE8-960B-2756-1A0C-58048C9B5B1B}"/>
                  </a:ext>
                </a:extLst>
              </p:cNvPr>
              <p:cNvSpPr/>
              <p:nvPr/>
            </p:nvSpPr>
            <p:spPr>
              <a:xfrm>
                <a:off x="9965595"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B85A7A84-67E5-AA08-B759-B0594D7A6BEB}"/>
                  </a:ext>
                </a:extLst>
              </p:cNvPr>
              <p:cNvSpPr/>
              <p:nvPr/>
            </p:nvSpPr>
            <p:spPr>
              <a:xfrm>
                <a:off x="15603919"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D99124F5-01EE-4E98-418C-E8A9663F358A}"/>
                  </a:ext>
                </a:extLst>
              </p:cNvPr>
              <p:cNvSpPr/>
              <p:nvPr/>
            </p:nvSpPr>
            <p:spPr>
              <a:xfrm>
                <a:off x="9965595"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15" name="Hình ảnh 14">
            <a:extLst>
              <a:ext uri="{FF2B5EF4-FFF2-40B4-BE49-F238E27FC236}">
                <a16:creationId xmlns:a16="http://schemas.microsoft.com/office/drawing/2014/main" id="{C8F32262-690C-CFF6-90BD-E979DC13F52B}"/>
              </a:ext>
            </a:extLst>
          </p:cNvPr>
          <p:cNvPicPr>
            <a:picLocks noChangeAspect="1"/>
          </p:cNvPicPr>
          <p:nvPr/>
        </p:nvPicPr>
        <p:blipFill rotWithShape="1">
          <a:blip r:embed="rId7">
            <a:extLst>
              <a:ext uri="{28A0092B-C50C-407E-A947-70E740481C1C}">
                <a14:useLocalDpi xmlns:a14="http://schemas.microsoft.com/office/drawing/2010/main" val="0"/>
              </a:ext>
            </a:extLst>
          </a:blip>
          <a:srcRect l="66219" t="18436" r="3074" b="10845"/>
          <a:stretch/>
        </p:blipFill>
        <p:spPr>
          <a:xfrm>
            <a:off x="2210890" y="2564639"/>
            <a:ext cx="5103761" cy="5825270"/>
          </a:xfrm>
          <a:prstGeom prst="rect">
            <a:avLst/>
          </a:prstGeom>
        </p:spPr>
      </p:pic>
      <p:sp>
        <p:nvSpPr>
          <p:cNvPr id="16" name="Hộp Văn bản 15">
            <a:extLst>
              <a:ext uri="{FF2B5EF4-FFF2-40B4-BE49-F238E27FC236}">
                <a16:creationId xmlns:a16="http://schemas.microsoft.com/office/drawing/2014/main" id="{59A07394-B3F4-5DCA-CA25-C0C164285014}"/>
              </a:ext>
            </a:extLst>
          </p:cNvPr>
          <p:cNvSpPr txBox="1"/>
          <p:nvPr/>
        </p:nvSpPr>
        <p:spPr>
          <a:xfrm>
            <a:off x="1817364" y="2005703"/>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7A826F73-C09B-5C24-8E1C-B468A2A83CBC}"/>
                  </a:ext>
                </a:extLst>
              </p:cNvPr>
              <p:cNvSpPr txBox="1"/>
              <p:nvPr/>
            </p:nvSpPr>
            <p:spPr>
              <a:xfrm>
                <a:off x="8251083" y="3076876"/>
                <a:ext cx="7616478" cy="4133247"/>
              </a:xfrm>
              <a:prstGeom prst="rect">
                <a:avLst/>
              </a:prstGeom>
              <a:noFill/>
            </p:spPr>
            <p:txBody>
              <a:bodyPr wrap="square">
                <a:spAutoFit/>
              </a:bodyPr>
              <a:lstStyle/>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)&gt;0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7A826F73-C09B-5C24-8E1C-B468A2A83CBC}"/>
                  </a:ext>
                </a:extLst>
              </p:cNvPr>
              <p:cNvSpPr txBox="1">
                <a:spLocks noRot="1" noChangeAspect="1" noMove="1" noResize="1" noEditPoints="1" noAdjustHandles="1" noChangeArrowheads="1" noChangeShapeType="1" noTextEdit="1"/>
              </p:cNvSpPr>
              <p:nvPr/>
            </p:nvSpPr>
            <p:spPr>
              <a:xfrm>
                <a:off x="8251083" y="3076876"/>
                <a:ext cx="7616478" cy="4133247"/>
              </a:xfrm>
              <a:prstGeom prst="rect">
                <a:avLst/>
              </a:prstGeom>
              <a:blipFill>
                <a:blip r:embed="rId8"/>
                <a:stretch>
                  <a:fillRect b="-5457"/>
                </a:stretch>
              </a:blipFill>
            </p:spPr>
            <p:txBody>
              <a:bodyPr/>
              <a:lstStyle/>
              <a:p>
                <a:r>
                  <a:rPr lang="en-US">
                    <a:noFill/>
                  </a:rPr>
                  <a:t> </a:t>
                </a:r>
              </a:p>
            </p:txBody>
          </p:sp>
        </mc:Fallback>
      </mc:AlternateContent>
    </p:spTree>
    <p:extLst>
      <p:ext uri="{BB962C8B-B14F-4D97-AF65-F5344CB8AC3E}">
        <p14:creationId xmlns:p14="http://schemas.microsoft.com/office/powerpoint/2010/main" val="36708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down)">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wipe(down)">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wipe(down)">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down)">
                                      <p:cBhvr>
                                        <p:cTn id="30"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DEDE7FED-817F-889D-215E-3AA10562337D}"/>
              </a:ext>
            </a:extLst>
          </p:cNvPr>
          <p:cNvGrpSpPr/>
          <p:nvPr/>
        </p:nvGrpSpPr>
        <p:grpSpPr>
          <a:xfrm>
            <a:off x="1329406" y="-24046"/>
            <a:ext cx="16201650" cy="11207768"/>
            <a:chOff x="1854014" y="1774047"/>
            <a:chExt cx="16201650" cy="11207768"/>
          </a:xfrm>
        </p:grpSpPr>
        <p:pic>
          <p:nvPicPr>
            <p:cNvPr id="5" name="Hình ảnh 4">
              <a:extLst>
                <a:ext uri="{FF2B5EF4-FFF2-40B4-BE49-F238E27FC236}">
                  <a16:creationId xmlns:a16="http://schemas.microsoft.com/office/drawing/2014/main" id="{6C2CDF95-445A-00FF-716A-148CC1E1FC45}"/>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C0005022-02A8-CA7A-342F-3C5B0EF56EA8}"/>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855B39B5-FEDF-2395-9F17-309DA44C9AA1}"/>
              </a:ext>
            </a:extLst>
          </p:cNvPr>
          <p:cNvSpPr/>
          <p:nvPr/>
        </p:nvSpPr>
        <p:spPr>
          <a:xfrm rot="292407">
            <a:off x="15496632" y="978384"/>
            <a:ext cx="685167" cy="178181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F26418A6-29EB-EE59-D9A4-6F78AA86FE54}"/>
                  </a:ext>
                </a:extLst>
              </p:cNvPr>
              <p:cNvSpPr txBox="1"/>
              <p:nvPr/>
            </p:nvSpPr>
            <p:spPr>
              <a:xfrm>
                <a:off x="5848831" y="1820542"/>
                <a:ext cx="7162800" cy="6672211"/>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3 (SGK – tr.54)</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+3&gt;0</m:t>
                    </m:r>
                  </m:oMath>
                </a14:m>
                <a:r>
                  <a:rPr lang="en-US" sz="4000" dirty="0">
                    <a:latin typeface="Arial" panose="020B0604020202020204" pitchFamily="34" charset="0"/>
                    <a:cs typeface="Arial" panose="020B0604020202020204" pitchFamily="34" charset="0"/>
                  </a:rPr>
                  <a:t>	</a:t>
                </a: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b="0" i="1" smtClean="0">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−12</m:t>
                    </m:r>
                    <m:r>
                      <a:rPr lang="en-US" sz="4000" b="0" i="1" smtClean="0">
                        <a:latin typeface="Cambria Math" panose="02040503050406030204" pitchFamily="18" charset="0"/>
                      </a:rPr>
                      <m:t>𝑥</m:t>
                    </m:r>
                    <m:r>
                      <a:rPr lang="en-US" sz="4000" b="0" i="1" smtClean="0">
                        <a:latin typeface="Cambria Math" panose="02040503050406030204" pitchFamily="18" charset="0"/>
                      </a:rPr>
                      <m:t>+9&lt;0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d)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+7</m:t>
                    </m:r>
                    <m:r>
                      <a:rPr lang="en-US" sz="4000" b="0" i="1" smtClean="0">
                        <a:latin typeface="Cambria Math" panose="02040503050406030204" pitchFamily="18" charset="0"/>
                      </a:rPr>
                      <m:t>𝑥</m:t>
                    </m:r>
                    <m:r>
                      <a:rPr lang="en-US" sz="4000" b="0" i="1" smtClean="0">
                        <a:latin typeface="Cambria Math" panose="02040503050406030204" pitchFamily="18" charset="0"/>
                      </a:rPr>
                      <m:t>−4≥0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F26418A6-29EB-EE59-D9A4-6F78AA86FE54}"/>
                  </a:ext>
                </a:extLst>
              </p:cNvPr>
              <p:cNvSpPr txBox="1">
                <a:spLocks noRot="1" noChangeAspect="1" noMove="1" noResize="1" noEditPoints="1" noAdjustHandles="1" noChangeArrowheads="1" noChangeShapeType="1" noTextEdit="1"/>
              </p:cNvSpPr>
              <p:nvPr/>
            </p:nvSpPr>
            <p:spPr>
              <a:xfrm>
                <a:off x="5848831" y="1820542"/>
                <a:ext cx="7162800" cy="6672211"/>
              </a:xfrm>
              <a:prstGeom prst="rect">
                <a:avLst/>
              </a:prstGeom>
              <a:blipFill>
                <a:blip r:embed="rId6"/>
                <a:stretch>
                  <a:fillRect l="-2979" r="-3064" b="-3016"/>
                </a:stretch>
              </a:blipFill>
            </p:spPr>
            <p:txBody>
              <a:bodyPr/>
              <a:lstStyle/>
              <a:p>
                <a:r>
                  <a:rPr lang="en-US">
                    <a:noFill/>
                  </a:rPr>
                  <a:t> </a:t>
                </a:r>
              </a:p>
            </p:txBody>
          </p:sp>
        </mc:Fallback>
      </mc:AlternateContent>
    </p:spTree>
    <p:extLst>
      <p:ext uri="{BB962C8B-B14F-4D97-AF65-F5344CB8AC3E}">
        <p14:creationId xmlns:p14="http://schemas.microsoft.com/office/powerpoint/2010/main" val="34833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3810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24" name="Nhóm 23">
            <a:extLst>
              <a:ext uri="{FF2B5EF4-FFF2-40B4-BE49-F238E27FC236}">
                <a16:creationId xmlns:a16="http://schemas.microsoft.com/office/drawing/2014/main" id="{FE4E7C7D-B26D-6970-38B5-256DB907D8EC}"/>
              </a:ext>
            </a:extLst>
          </p:cNvPr>
          <p:cNvGrpSpPr/>
          <p:nvPr/>
        </p:nvGrpSpPr>
        <p:grpSpPr>
          <a:xfrm>
            <a:off x="1043175" y="-460384"/>
            <a:ext cx="16201650" cy="11207768"/>
            <a:chOff x="1756600" y="109726"/>
            <a:chExt cx="16201650" cy="11207768"/>
          </a:xfrm>
        </p:grpSpPr>
        <p:pic>
          <p:nvPicPr>
            <p:cNvPr id="21" name="Hình ảnh 20">
              <a:extLst>
                <a:ext uri="{FF2B5EF4-FFF2-40B4-BE49-F238E27FC236}">
                  <a16:creationId xmlns:a16="http://schemas.microsoft.com/office/drawing/2014/main" id="{DBAC5EE6-0DE1-67DF-BA20-E16B0C18480B}"/>
                </a:ext>
              </a:extLst>
            </p:cNvPr>
            <p:cNvPicPr>
              <a:picLocks noChangeAspect="1"/>
            </p:cNvPicPr>
            <p:nvPr/>
          </p:nvPicPr>
          <p:blipFill>
            <a:blip r:embed="rId5"/>
            <a:stretch>
              <a:fillRect/>
            </a:stretch>
          </p:blipFill>
          <p:spPr>
            <a:xfrm rot="21307593" flipH="1">
              <a:off x="1756600" y="10972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22" name="Hình tự do: Hình 21">
              <a:extLst>
                <a:ext uri="{FF2B5EF4-FFF2-40B4-BE49-F238E27FC236}">
                  <a16:creationId xmlns:a16="http://schemas.microsoft.com/office/drawing/2014/main" id="{C767B63A-E982-4346-5837-EFF1AFB8040B}"/>
                </a:ext>
              </a:extLst>
            </p:cNvPr>
            <p:cNvSpPr/>
            <p:nvPr/>
          </p:nvSpPr>
          <p:spPr>
            <a:xfrm rot="13593" flipH="1">
              <a:off x="3178433" y="1732387"/>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p:sp>
        <p:nvSpPr>
          <p:cNvPr id="17" name="Hộp Văn bản 16">
            <a:extLst>
              <a:ext uri="{FF2B5EF4-FFF2-40B4-BE49-F238E27FC236}">
                <a16:creationId xmlns:a16="http://schemas.microsoft.com/office/drawing/2014/main" id="{FB7CD0BB-D836-7C1C-48AC-49598E41A4AE}"/>
              </a:ext>
            </a:extLst>
          </p:cNvPr>
          <p:cNvSpPr txBox="1"/>
          <p:nvPr/>
        </p:nvSpPr>
        <p:spPr>
          <a:xfrm>
            <a:off x="2868232" y="1396376"/>
            <a:ext cx="112776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I. BẤT PHƯƠNG TRÌNH BẬC HAI MỘT ẨN</a:t>
            </a:r>
          </a:p>
        </p:txBody>
      </p:sp>
      <p:sp>
        <p:nvSpPr>
          <p:cNvPr id="18" name="Hình chữ nhật: Góc Tròn 17">
            <a:extLst>
              <a:ext uri="{FF2B5EF4-FFF2-40B4-BE49-F238E27FC236}">
                <a16:creationId xmlns:a16="http://schemas.microsoft.com/office/drawing/2014/main" id="{44ECF23A-EBD8-402A-35D0-09F0CA6E95E9}"/>
              </a:ext>
            </a:extLst>
          </p:cNvPr>
          <p:cNvSpPr/>
          <p:nvPr/>
        </p:nvSpPr>
        <p:spPr>
          <a:xfrm>
            <a:off x="2821544" y="2569647"/>
            <a:ext cx="1371600"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2E6DE72-E769-989D-483B-E6F20D6FBA95}"/>
                  </a:ext>
                </a:extLst>
              </p:cNvPr>
              <p:cNvSpPr txBox="1"/>
              <p:nvPr/>
            </p:nvSpPr>
            <p:spPr>
              <a:xfrm>
                <a:off x="4219150" y="2338236"/>
                <a:ext cx="11506200" cy="286232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−8&lt;0</m:t>
                      </m:r>
                    </m:oMath>
                  </m:oMathPara>
                </a14:m>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02E6DE72-E769-989D-483B-E6F20D6FBA95}"/>
                  </a:ext>
                </a:extLst>
              </p:cNvPr>
              <p:cNvSpPr txBox="1">
                <a:spLocks noRot="1" noChangeAspect="1" noMove="1" noResize="1" noEditPoints="1" noAdjustHandles="1" noChangeArrowheads="1" noChangeShapeType="1" noTextEdit="1"/>
              </p:cNvSpPr>
              <p:nvPr/>
            </p:nvSpPr>
            <p:spPr>
              <a:xfrm>
                <a:off x="4219150" y="2338236"/>
                <a:ext cx="11506200" cy="2862322"/>
              </a:xfrm>
              <a:prstGeom prst="rect">
                <a:avLst/>
              </a:prstGeom>
              <a:blipFill>
                <a:blip r:embed="rId8"/>
                <a:stretch>
                  <a:fillRect l="-1854" r="-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EE392679-6E0C-4259-7F85-2E67BE978E98}"/>
                  </a:ext>
                </a:extLst>
              </p:cNvPr>
              <p:cNvSpPr txBox="1"/>
              <p:nvPr/>
            </p:nvSpPr>
            <p:spPr>
              <a:xfrm>
                <a:off x="3067707" y="6207701"/>
                <a:ext cx="12245427"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Ta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thấy</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trái</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hệ</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=3&gt;0</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𝑐</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=−8</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27" name="Hộp Văn bản 26">
                <a:extLst>
                  <a:ext uri="{FF2B5EF4-FFF2-40B4-BE49-F238E27FC236}">
                    <a16:creationId xmlns:a16="http://schemas.microsoft.com/office/drawing/2014/main" id="{EE392679-6E0C-4259-7F85-2E67BE978E98}"/>
                  </a:ext>
                </a:extLst>
              </p:cNvPr>
              <p:cNvSpPr txBox="1">
                <a:spLocks noRot="1" noChangeAspect="1" noMove="1" noResize="1" noEditPoints="1" noAdjustHandles="1" noChangeArrowheads="1" noChangeShapeType="1" noTextEdit="1"/>
              </p:cNvSpPr>
              <p:nvPr/>
            </p:nvSpPr>
            <p:spPr>
              <a:xfrm>
                <a:off x="3067707" y="6207701"/>
                <a:ext cx="12245427" cy="1824923"/>
              </a:xfrm>
              <a:prstGeom prst="rect">
                <a:avLst/>
              </a:prstGeom>
              <a:blipFill>
                <a:blip r:embed="rId9"/>
                <a:stretch>
                  <a:fillRect l="-1742" r="-2937" b="-13333"/>
                </a:stretch>
              </a:blipFill>
            </p:spPr>
            <p:txBody>
              <a:bodyPr/>
              <a:lstStyle/>
              <a:p>
                <a:r>
                  <a:rPr lang="en-US">
                    <a:noFill/>
                  </a:rPr>
                  <a:t> </a:t>
                </a:r>
              </a:p>
            </p:txBody>
          </p:sp>
        </mc:Fallback>
      </mc:AlternateContent>
      <p:sp>
        <p:nvSpPr>
          <p:cNvPr id="28" name="Mũi tên: Xuống 27">
            <a:extLst>
              <a:ext uri="{FF2B5EF4-FFF2-40B4-BE49-F238E27FC236}">
                <a16:creationId xmlns:a16="http://schemas.microsoft.com/office/drawing/2014/main" id="{7BCD1294-8085-526B-F1FF-5328C98D2FAC}"/>
              </a:ext>
            </a:extLst>
          </p:cNvPr>
          <p:cNvSpPr/>
          <p:nvPr/>
        </p:nvSpPr>
        <p:spPr>
          <a:xfrm>
            <a:off x="8915400" y="5174001"/>
            <a:ext cx="533400" cy="1110240"/>
          </a:xfrm>
          <a:prstGeom prst="downArrow">
            <a:avLst/>
          </a:prstGeom>
          <a:solidFill>
            <a:srgbClr val="1D3E95"/>
          </a:solidFill>
          <a:ln>
            <a:solidFill>
              <a:srgbClr val="1D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fade">
                                      <p:cBhvr>
                                        <p:cTn id="21" dur="500"/>
                                        <p:tgtEl>
                                          <p:spTgt spid="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a:off x="739801" y="7232690"/>
            <a:ext cx="664940" cy="330404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6511129" y="105958"/>
            <a:ext cx="1496340" cy="2114968"/>
          </a:xfrm>
          <a:prstGeom prst="rect">
            <a:avLst/>
          </a:prstGeom>
        </p:spPr>
      </p:pic>
      <p:grpSp>
        <p:nvGrpSpPr>
          <p:cNvPr id="7" name="Nhóm 6">
            <a:extLst>
              <a:ext uri="{FF2B5EF4-FFF2-40B4-BE49-F238E27FC236}">
                <a16:creationId xmlns:a16="http://schemas.microsoft.com/office/drawing/2014/main" id="{2E8079ED-FA58-5724-20BB-B876210BA9F5}"/>
              </a:ext>
            </a:extLst>
          </p:cNvPr>
          <p:cNvGrpSpPr/>
          <p:nvPr/>
        </p:nvGrpSpPr>
        <p:grpSpPr>
          <a:xfrm>
            <a:off x="0" y="606203"/>
            <a:ext cx="18287999" cy="9074594"/>
            <a:chOff x="1028700" y="606203"/>
            <a:chExt cx="14587410" cy="9074594"/>
          </a:xfrm>
        </p:grpSpPr>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28700" y="606203"/>
              <a:ext cx="7293705" cy="9074594"/>
            </a:xfrm>
            <a:prstGeom prst="rect">
              <a:avLst/>
            </a:prstGeom>
          </p:spPr>
        </p:pic>
        <p:pic>
          <p:nvPicPr>
            <p:cNvPr id="4" name="Picture 3">
              <a:extLst>
                <a:ext uri="{FF2B5EF4-FFF2-40B4-BE49-F238E27FC236}">
                  <a16:creationId xmlns:a16="http://schemas.microsoft.com/office/drawing/2014/main" id="{86EDAACC-A8F8-1B70-62B2-7D44D63AC4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22405" y="606203"/>
              <a:ext cx="7293705" cy="9074594"/>
            </a:xfrm>
            <a:prstGeom prst="rect">
              <a:avLst/>
            </a:prstGeom>
          </p:spPr>
        </p:pic>
      </p:grpSp>
      <p:sp>
        <p:nvSpPr>
          <p:cNvPr id="8" name="Bong bóng Lời nói: Hình bầu dục 7">
            <a:extLst>
              <a:ext uri="{FF2B5EF4-FFF2-40B4-BE49-F238E27FC236}">
                <a16:creationId xmlns:a16="http://schemas.microsoft.com/office/drawing/2014/main" id="{ED093B0D-6C52-9024-CD6A-B8373831DB6A}"/>
              </a:ext>
            </a:extLst>
          </p:cNvPr>
          <p:cNvSpPr/>
          <p:nvPr/>
        </p:nvSpPr>
        <p:spPr>
          <a:xfrm>
            <a:off x="8035878" y="463746"/>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D527F8E0-6D56-ED2D-3D85-3D41EF799D04}"/>
                  </a:ext>
                </a:extLst>
              </p:cNvPr>
              <p:cNvSpPr txBox="1"/>
              <p:nvPr/>
            </p:nvSpPr>
            <p:spPr>
              <a:xfrm>
                <a:off x="1856014" y="1375469"/>
                <a:ext cx="14824122" cy="7780015"/>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5</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+3&gt;0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baseline="30000"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 </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5</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+3=0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2 nghiệm phân biệt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=2&gt;0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sao cho tam thức </a:t>
                </a:r>
                <a14:m>
                  <m:oMath xmlns:m="http://schemas.openxmlformats.org/officeDocument/2006/math">
                    <m:r>
                      <a:rPr lang="nl-NL" sz="4000" i="1" dirty="0">
                        <a:latin typeface="Cambria Math" panose="02040503050406030204" pitchFamily="18" charset="0"/>
                        <a:ea typeface="Yu Mincho" panose="02020400000000000000" pitchFamily="18" charset="-128"/>
                        <a:cs typeface="Arial" panose="020B0604020202020204" pitchFamily="34" charset="0"/>
                      </a:rPr>
                      <m:t>2</m:t>
                    </m:r>
                    <m:sSup>
                      <m:sSupPr>
                        <m:ctrlPr>
                          <a:rPr lang="nl-NL" sz="4000" i="1" dirty="0">
                            <a:latin typeface="Cambria Math" panose="02040503050406030204" pitchFamily="18" charset="0"/>
                            <a:ea typeface="Yu Mincho" panose="02020400000000000000" pitchFamily="18" charset="-128"/>
                            <a:cs typeface="Arial" panose="020B0604020202020204" pitchFamily="34" charset="0"/>
                          </a:rPr>
                        </m:ctrlPr>
                      </m:sSupPr>
                      <m:e>
                        <m:r>
                          <a:rPr lang="nl-NL" sz="4000" i="1" dirty="0">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nl-NL" sz="4000" i="1" dirty="0">
                        <a:latin typeface="Cambria Math" panose="02040503050406030204" pitchFamily="18" charset="0"/>
                        <a:ea typeface="Yu Mincho" panose="02020400000000000000" pitchFamily="18" charset="-128"/>
                        <a:cs typeface="Arial" panose="020B0604020202020204" pitchFamily="34" charset="0"/>
                      </a:rPr>
                      <m:t>5</m:t>
                    </m:r>
                    <m:r>
                      <a:rPr lang="nl-NL" sz="4000" i="1" dirty="0">
                        <a:latin typeface="Cambria Math" panose="02040503050406030204" pitchFamily="18" charset="0"/>
                        <a:ea typeface="Yu Mincho" panose="02020400000000000000" pitchFamily="18" charset="-128"/>
                        <a:cs typeface="Arial" panose="020B0604020202020204" pitchFamily="34" charset="0"/>
                      </a:rPr>
                      <m:t>𝑥</m:t>
                    </m:r>
                    <m:r>
                      <a:rPr lang="nl-NL" sz="4000" i="1" dirty="0">
                        <a:latin typeface="Cambria Math" panose="02040503050406030204" pitchFamily="18" charset="0"/>
                        <a:ea typeface="Yu Mincho" panose="02020400000000000000" pitchFamily="18" charset="-128"/>
                        <a:cs typeface="Arial" panose="020B0604020202020204" pitchFamily="34" charset="0"/>
                      </a:rPr>
                      <m:t>+3</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&lt;1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hoặc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bất phương trình trên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nl-NL" sz="4000" i="1" smtClean="0">
                            <a:effectLst/>
                            <a:latin typeface="Cambria Math" panose="02040503050406030204" pitchFamily="18" charset="0"/>
                            <a:ea typeface="Yu Mincho" panose="02020400000000000000" pitchFamily="18" charset="-128"/>
                            <a:cs typeface="Times New Roman" panose="02020603050405020304" pitchFamily="18" charset="0"/>
                          </a:rPr>
                        </m:ctrlPr>
                      </m:dPr>
                      <m:e>
                        <m:f>
                          <m:fPr>
                            <m:ctrlPr>
                              <a:rPr lang="nl-NL" sz="4000" i="1" smtClean="0">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2</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m:t>
                        </m:r>
                      </m:e>
                    </m:d>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D527F8E0-6D56-ED2D-3D85-3D41EF799D04}"/>
                  </a:ext>
                </a:extLst>
              </p:cNvPr>
              <p:cNvSpPr txBox="1">
                <a:spLocks noRot="1" noChangeAspect="1" noMove="1" noResize="1" noEditPoints="1" noAdjustHandles="1" noChangeArrowheads="1" noChangeShapeType="1" noTextEdit="1"/>
              </p:cNvSpPr>
              <p:nvPr/>
            </p:nvSpPr>
            <p:spPr>
              <a:xfrm>
                <a:off x="1856014" y="1375469"/>
                <a:ext cx="14824122" cy="7780015"/>
              </a:xfrm>
              <a:prstGeom prst="rect">
                <a:avLst/>
              </a:prstGeom>
              <a:blipFill>
                <a:blip r:embed="rId9"/>
                <a:stretch>
                  <a:fillRect l="-1439" r="-2467" b="-392"/>
                </a:stretch>
              </a:blipFill>
            </p:spPr>
            <p:txBody>
              <a:bodyPr/>
              <a:lstStyle/>
              <a:p>
                <a:r>
                  <a:rPr lang="en-US">
                    <a:noFill/>
                  </a:rPr>
                  <a:t> </a:t>
                </a:r>
              </a:p>
            </p:txBody>
          </p:sp>
        </mc:Fallback>
      </mc:AlternateContent>
    </p:spTree>
    <p:extLst>
      <p:ext uri="{BB962C8B-B14F-4D97-AF65-F5344CB8AC3E}">
        <p14:creationId xmlns:p14="http://schemas.microsoft.com/office/powerpoint/2010/main" val="214165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979424" y="1860021"/>
            <a:ext cx="507406" cy="3146705"/>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79447">
            <a:off x="16811567" y="6014512"/>
            <a:ext cx="507406" cy="314670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11414479" y="-335858"/>
            <a:ext cx="341583" cy="211834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527165" y="-1091694"/>
            <a:ext cx="335353" cy="2079707"/>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6108">
            <a:off x="2904276" y="6529365"/>
            <a:ext cx="618662" cy="383666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5538412" y="6294898"/>
            <a:ext cx="618662" cy="3836662"/>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5302354" y="9227829"/>
            <a:ext cx="341583" cy="2118342"/>
          </a:xfrm>
          <a:prstGeom prst="rect">
            <a:avLst/>
          </a:prstGeom>
        </p:spPr>
      </p:pic>
      <p:grpSp>
        <p:nvGrpSpPr>
          <p:cNvPr id="19" name="Nhóm 18">
            <a:extLst>
              <a:ext uri="{FF2B5EF4-FFF2-40B4-BE49-F238E27FC236}">
                <a16:creationId xmlns:a16="http://schemas.microsoft.com/office/drawing/2014/main" id="{0E052D2F-5FBC-3500-8DD6-018F83CE77ED}"/>
              </a:ext>
            </a:extLst>
          </p:cNvPr>
          <p:cNvGrpSpPr/>
          <p:nvPr/>
        </p:nvGrpSpPr>
        <p:grpSpPr>
          <a:xfrm>
            <a:off x="-381000" y="-460384"/>
            <a:ext cx="18763361" cy="11207768"/>
            <a:chOff x="1360271" y="1868477"/>
            <a:chExt cx="16201650" cy="11207768"/>
          </a:xfrm>
        </p:grpSpPr>
        <p:pic>
          <p:nvPicPr>
            <p:cNvPr id="16" name="Hình ảnh 15">
              <a:extLst>
                <a:ext uri="{FF2B5EF4-FFF2-40B4-BE49-F238E27FC236}">
                  <a16:creationId xmlns:a16="http://schemas.microsoft.com/office/drawing/2014/main" id="{A8E21FF1-7591-8FE7-39A9-88C41F4E5ADE}"/>
                </a:ext>
              </a:extLst>
            </p:cNvPr>
            <p:cNvPicPr>
              <a:picLocks noChangeAspect="1"/>
            </p:cNvPicPr>
            <p:nvPr/>
          </p:nvPicPr>
          <p:blipFill>
            <a:blip r:embed="rId5"/>
            <a:stretch>
              <a:fillRect/>
            </a:stretch>
          </p:blipFill>
          <p:spPr>
            <a:xfrm rot="292407">
              <a:off x="1360271" y="186847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7" name="Hình tự do: Hình 16">
              <a:extLst>
                <a:ext uri="{FF2B5EF4-FFF2-40B4-BE49-F238E27FC236}">
                  <a16:creationId xmlns:a16="http://schemas.microsoft.com/office/drawing/2014/main" id="{BE6BFE5E-7028-0441-0FEF-31C33F344ADA}"/>
                </a:ext>
              </a:extLst>
            </p:cNvPr>
            <p:cNvSpPr/>
            <p:nvPr/>
          </p:nvSpPr>
          <p:spPr>
            <a:xfrm rot="21586407">
              <a:off x="2715647" y="310732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18" name="Hình tự do: Hình 17">
            <a:extLst>
              <a:ext uri="{FF2B5EF4-FFF2-40B4-BE49-F238E27FC236}">
                <a16:creationId xmlns:a16="http://schemas.microsoft.com/office/drawing/2014/main" id="{5EAC3EBF-6940-1776-9750-38D082B7AF85}"/>
              </a:ext>
            </a:extLst>
          </p:cNvPr>
          <p:cNvSpPr/>
          <p:nvPr/>
        </p:nvSpPr>
        <p:spPr>
          <a:xfrm rot="292407">
            <a:off x="15864440" y="557128"/>
            <a:ext cx="902214" cy="1755188"/>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1A6B6E0-AAD1-AFC3-827E-093A7E054836}"/>
                  </a:ext>
                </a:extLst>
              </p:cNvPr>
              <p:cNvSpPr txBox="1"/>
              <p:nvPr/>
            </p:nvSpPr>
            <p:spPr>
              <a:xfrm>
                <a:off x="1233127" y="1058960"/>
                <a:ext cx="15480111" cy="6980181"/>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+8≤0 </m:t>
                    </m:r>
                  </m:oMath>
                </a14:m>
                <a:endParaRPr lang="nl-NL" sz="4000" dirty="0">
                  <a:effectLst/>
                  <a:latin typeface="Arial" panose="020B0604020202020204" pitchFamily="34" charset="0"/>
                  <a:ea typeface="Yu Mincho" panose="02020400000000000000" pitchFamily="18" charset="-128"/>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latin typeface="Cambria Math" panose="02040503050406030204" pitchFamily="18" charset="0"/>
                        <a:ea typeface="Yu Mincho" panose="02020400000000000000" pitchFamily="18" charset="-128"/>
                        <a:cs typeface="Arial" panose="020B0604020202020204" pitchFamily="34" charset="0"/>
                      </a:rPr>
                      <m:t>−4</m:t>
                    </m:r>
                  </m:oMath>
                </a14:m>
                <a:r>
                  <a:rPr lang="nl-NL"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smtClean="0">
                        <a:latin typeface="Cambria Math" panose="02040503050406030204" pitchFamily="18" charset="0"/>
                        <a:ea typeface="Yu Mincho" panose="02020400000000000000" pitchFamily="18" charset="-128"/>
                        <a:cs typeface="Times New Roman" panose="02020603050405020304" pitchFamily="18" charset="0"/>
                      </a:rPr>
                      <m:t>2</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và có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x sao cho tam thức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hoặc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bất phương trình trên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11A6B6E0-AAD1-AFC3-827E-093A7E054836}"/>
                  </a:ext>
                </a:extLst>
              </p:cNvPr>
              <p:cNvSpPr txBox="1">
                <a:spLocks noRot="1" noChangeAspect="1" noMove="1" noResize="1" noEditPoints="1" noAdjustHandles="1" noChangeArrowheads="1" noChangeShapeType="1" noTextEdit="1"/>
              </p:cNvSpPr>
              <p:nvPr/>
            </p:nvSpPr>
            <p:spPr>
              <a:xfrm>
                <a:off x="1233127" y="1058960"/>
                <a:ext cx="15480111" cy="6980181"/>
              </a:xfrm>
              <a:prstGeom prst="rect">
                <a:avLst/>
              </a:prstGeom>
              <a:blipFill>
                <a:blip r:embed="rId9"/>
                <a:stretch>
                  <a:fillRect l="-1378" r="-1378" b="-2795"/>
                </a:stretch>
              </a:blipFill>
            </p:spPr>
            <p:txBody>
              <a:bodyPr/>
              <a:lstStyle/>
              <a:p>
                <a:r>
                  <a:rPr lang="en-US">
                    <a:noFill/>
                  </a:rPr>
                  <a:t> </a:t>
                </a:r>
              </a:p>
            </p:txBody>
          </p:sp>
        </mc:Fallback>
      </mc:AlternateContent>
    </p:spTree>
    <p:extLst>
      <p:ext uri="{BB962C8B-B14F-4D97-AF65-F5344CB8AC3E}">
        <p14:creationId xmlns:p14="http://schemas.microsoft.com/office/powerpoint/2010/main" val="34322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35489">
            <a:off x="15133652" y="53275"/>
            <a:ext cx="3734295" cy="2193898"/>
          </a:xfrm>
          <a:prstGeom prst="rect">
            <a:avLst/>
          </a:prstGeom>
        </p:spPr>
      </p:pic>
      <p:grpSp>
        <p:nvGrpSpPr>
          <p:cNvPr id="5" name="Nhóm 4">
            <a:extLst>
              <a:ext uri="{FF2B5EF4-FFF2-40B4-BE49-F238E27FC236}">
                <a16:creationId xmlns:a16="http://schemas.microsoft.com/office/drawing/2014/main" id="{C66FAB06-2C96-F230-8E72-D414B9777D6A}"/>
              </a:ext>
            </a:extLst>
          </p:cNvPr>
          <p:cNvGrpSpPr/>
          <p:nvPr/>
        </p:nvGrpSpPr>
        <p:grpSpPr>
          <a:xfrm>
            <a:off x="-304800" y="0"/>
            <a:ext cx="18502842" cy="9894884"/>
            <a:chOff x="-678921" y="0"/>
            <a:chExt cx="18502842" cy="9894884"/>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1000" y="0"/>
              <a:ext cx="9822921" cy="9894884"/>
            </a:xfrm>
            <a:prstGeom prst="rect">
              <a:avLst/>
            </a:prstGeom>
          </p:spPr>
        </p:pic>
        <p:pic>
          <p:nvPicPr>
            <p:cNvPr id="3" name="Picture 4">
              <a:extLst>
                <a:ext uri="{FF2B5EF4-FFF2-40B4-BE49-F238E27FC236}">
                  <a16:creationId xmlns:a16="http://schemas.microsoft.com/office/drawing/2014/main" id="{903ED4E8-BA1A-5C76-E3AD-7A89A7F13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8921" y="0"/>
              <a:ext cx="9822921" cy="9894884"/>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D28B821-BD27-AC7E-3969-516860369FAD}"/>
                  </a:ext>
                </a:extLst>
              </p:cNvPr>
              <p:cNvSpPr txBox="1"/>
              <p:nvPr/>
            </p:nvSpPr>
            <p:spPr>
              <a:xfrm>
                <a:off x="2838450" y="2019300"/>
                <a:ext cx="12611100" cy="6821676"/>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en-US" sz="4000" b="0" i="1" smtClean="0">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−12</m:t>
                    </m:r>
                    <m:r>
                      <a:rPr lang="en-US" sz="4000" b="0" i="1" smtClean="0">
                        <a:latin typeface="Cambria Math" panose="02040503050406030204" pitchFamily="18" charset="0"/>
                      </a:rPr>
                      <m:t>𝑥</m:t>
                    </m:r>
                    <m:r>
                      <a:rPr lang="en-US" sz="4000" b="0" i="1" smtClean="0">
                        <a:latin typeface="Cambria Math" panose="02040503050406030204" pitchFamily="18" charset="0"/>
                      </a:rPr>
                      <m:t>+9&lt;0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−12</m:t>
                    </m:r>
                    <m:r>
                      <a:rPr lang="en-US" sz="4000" i="1">
                        <a:latin typeface="Cambria Math" panose="02040503050406030204" pitchFamily="18" charset="0"/>
                      </a:rPr>
                      <m:t>𝑥</m:t>
                    </m:r>
                    <m:r>
                      <a:rPr lang="en-US" sz="4000" i="1">
                        <a:latin typeface="Cambria Math" panose="02040503050406030204" pitchFamily="18" charset="0"/>
                      </a:rPr>
                      <m:t>+9</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nghiệm duy nhất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=4&gt;0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có: </a:t>
                </a:r>
                <a14:m>
                  <m:oMath xmlns:m="http://schemas.openxmlformats.org/officeDocument/2006/math">
                    <m:r>
                      <a:rPr lang="en-US" sz="4000" i="1">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−12</m:t>
                    </m:r>
                    <m:r>
                      <a:rPr lang="en-US" sz="4000" i="1">
                        <a:latin typeface="Cambria Math" panose="02040503050406030204" pitchFamily="18" charset="0"/>
                      </a:rPr>
                      <m:t>𝑥</m:t>
                    </m:r>
                    <m:r>
                      <a:rPr lang="en-US" sz="4000" i="1">
                        <a:latin typeface="Cambria Math" panose="02040503050406030204" pitchFamily="18" charset="0"/>
                      </a:rPr>
                      <m:t>+9</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với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Vậy bất phương trình đã cho vô nghiệm.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DD28B821-BD27-AC7E-3969-516860369FAD}"/>
                  </a:ext>
                </a:extLst>
              </p:cNvPr>
              <p:cNvSpPr txBox="1">
                <a:spLocks noRot="1" noChangeAspect="1" noMove="1" noResize="1" noEditPoints="1" noAdjustHandles="1" noChangeArrowheads="1" noChangeShapeType="1" noTextEdit="1"/>
              </p:cNvSpPr>
              <p:nvPr/>
            </p:nvSpPr>
            <p:spPr>
              <a:xfrm>
                <a:off x="2838450" y="2019300"/>
                <a:ext cx="12611100" cy="6821676"/>
              </a:xfrm>
              <a:prstGeom prst="rect">
                <a:avLst/>
              </a:prstGeom>
              <a:blipFill>
                <a:blip r:embed="rId7"/>
                <a:stretch>
                  <a:fillRect l="-1741" r="-2853" b="-2860"/>
                </a:stretch>
              </a:blipFill>
            </p:spPr>
            <p:txBody>
              <a:bodyPr/>
              <a:lstStyle/>
              <a:p>
                <a:r>
                  <a:rPr lang="en-US">
                    <a:noFill/>
                  </a:rPr>
                  <a:t> </a:t>
                </a:r>
              </a:p>
            </p:txBody>
          </p:sp>
        </mc:Fallback>
      </mc:AlternateContent>
    </p:spTree>
    <p:extLst>
      <p:ext uri="{BB962C8B-B14F-4D97-AF65-F5344CB8AC3E}">
        <p14:creationId xmlns:p14="http://schemas.microsoft.com/office/powerpoint/2010/main" val="11827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Nhóm 15">
            <a:extLst>
              <a:ext uri="{FF2B5EF4-FFF2-40B4-BE49-F238E27FC236}">
                <a16:creationId xmlns:a16="http://schemas.microsoft.com/office/drawing/2014/main" id="{3315374C-F6A4-1348-AB6D-F2DC1FE0118A}"/>
              </a:ext>
            </a:extLst>
          </p:cNvPr>
          <p:cNvGrpSpPr/>
          <p:nvPr/>
        </p:nvGrpSpPr>
        <p:grpSpPr>
          <a:xfrm>
            <a:off x="-117177" y="-439910"/>
            <a:ext cx="18405177" cy="10893180"/>
            <a:chOff x="-117177" y="-439910"/>
            <a:chExt cx="18405177" cy="10893180"/>
          </a:xfrm>
        </p:grpSpPr>
        <p:sp>
          <p:nvSpPr>
            <p:cNvPr id="9" name="Hình tự do: Hình 8">
              <a:extLst>
                <a:ext uri="{FF2B5EF4-FFF2-40B4-BE49-F238E27FC236}">
                  <a16:creationId xmlns:a16="http://schemas.microsoft.com/office/drawing/2014/main" id="{BB7C5C0C-B38C-840C-4AAE-4158B8D81E64}"/>
                </a:ext>
              </a:extLst>
            </p:cNvPr>
            <p:cNvSpPr/>
            <p:nvPr/>
          </p:nvSpPr>
          <p:spPr>
            <a:xfrm>
              <a:off x="956470" y="730806"/>
              <a:ext cx="16289965" cy="8417956"/>
            </a:xfrm>
            <a:custGeom>
              <a:avLst/>
              <a:gdLst>
                <a:gd name="connsiteX0" fmla="*/ 15803625 w 16289965"/>
                <a:gd name="connsiteY0" fmla="*/ 0 h 7198756"/>
                <a:gd name="connsiteX1" fmla="*/ 16289965 w 16289965"/>
                <a:gd name="connsiteY1" fmla="*/ 0 h 7198756"/>
                <a:gd name="connsiteX2" fmla="*/ 16289965 w 16289965"/>
                <a:gd name="connsiteY2" fmla="*/ 7198756 h 7198756"/>
                <a:gd name="connsiteX3" fmla="*/ 15803625 w 16289965"/>
                <a:gd name="connsiteY3" fmla="*/ 7198756 h 7198756"/>
                <a:gd name="connsiteX4" fmla="*/ 486340 w 16289965"/>
                <a:gd name="connsiteY4" fmla="*/ 7198756 h 7198756"/>
                <a:gd name="connsiteX5" fmla="*/ 0 w 16289965"/>
                <a:gd name="connsiteY5" fmla="*/ 7198756 h 7198756"/>
                <a:gd name="connsiteX6" fmla="*/ 0 w 16289965"/>
                <a:gd name="connsiteY6" fmla="*/ -1 h 7198756"/>
                <a:gd name="connsiteX7" fmla="*/ 486340 w 16289965"/>
                <a:gd name="connsiteY7" fmla="*/ -1 h 719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9965" h="7198756">
                  <a:moveTo>
                    <a:pt x="15803625" y="0"/>
                  </a:moveTo>
                  <a:cubicBezTo>
                    <a:pt x="16072223" y="0"/>
                    <a:pt x="16289965" y="0"/>
                    <a:pt x="16289965" y="0"/>
                  </a:cubicBezTo>
                  <a:lnTo>
                    <a:pt x="16289965" y="7198756"/>
                  </a:lnTo>
                  <a:cubicBezTo>
                    <a:pt x="16289965" y="7198756"/>
                    <a:pt x="16072223" y="7198756"/>
                    <a:pt x="15803625" y="7198756"/>
                  </a:cubicBezTo>
                  <a:lnTo>
                    <a:pt x="486340" y="7198756"/>
                  </a:lnTo>
                  <a:cubicBezTo>
                    <a:pt x="217741" y="7198756"/>
                    <a:pt x="0" y="7198756"/>
                    <a:pt x="0" y="7198756"/>
                  </a:cubicBezTo>
                  <a:lnTo>
                    <a:pt x="0" y="-1"/>
                  </a:lnTo>
                  <a:cubicBezTo>
                    <a:pt x="0" y="-1"/>
                    <a:pt x="217741" y="-1"/>
                    <a:pt x="486340" y="-1"/>
                  </a:cubicBezTo>
                  <a:close/>
                </a:path>
              </a:pathLst>
            </a:custGeom>
            <a:solidFill>
              <a:srgbClr val="FF8F8F"/>
            </a:solidFill>
            <a:ln w="40528"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9850A134-DCD0-1BEC-9D5B-07F3EAA184E2}"/>
                </a:ext>
              </a:extLst>
            </p:cNvPr>
            <p:cNvSpPr/>
            <p:nvPr/>
          </p:nvSpPr>
          <p:spPr>
            <a:xfrm>
              <a:off x="833669" y="548105"/>
              <a:ext cx="16289965" cy="8417956"/>
            </a:xfrm>
            <a:custGeom>
              <a:avLst/>
              <a:gdLst>
                <a:gd name="connsiteX0" fmla="*/ 15803625 w 16289965"/>
                <a:gd name="connsiteY0" fmla="*/ 0 h 7198756"/>
                <a:gd name="connsiteX1" fmla="*/ 16289965 w 16289965"/>
                <a:gd name="connsiteY1" fmla="*/ 0 h 7198756"/>
                <a:gd name="connsiteX2" fmla="*/ 16289965 w 16289965"/>
                <a:gd name="connsiteY2" fmla="*/ 7198756 h 7198756"/>
                <a:gd name="connsiteX3" fmla="*/ 15803625 w 16289965"/>
                <a:gd name="connsiteY3" fmla="*/ 7198756 h 7198756"/>
                <a:gd name="connsiteX4" fmla="*/ 486340 w 16289965"/>
                <a:gd name="connsiteY4" fmla="*/ 7198756 h 7198756"/>
                <a:gd name="connsiteX5" fmla="*/ 0 w 16289965"/>
                <a:gd name="connsiteY5" fmla="*/ 7198756 h 7198756"/>
                <a:gd name="connsiteX6" fmla="*/ 0 w 16289965"/>
                <a:gd name="connsiteY6" fmla="*/ -1 h 7198756"/>
                <a:gd name="connsiteX7" fmla="*/ 486340 w 16289965"/>
                <a:gd name="connsiteY7" fmla="*/ -1 h 719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9965" h="7198756">
                  <a:moveTo>
                    <a:pt x="15803625" y="0"/>
                  </a:moveTo>
                  <a:cubicBezTo>
                    <a:pt x="16072223" y="0"/>
                    <a:pt x="16289965" y="0"/>
                    <a:pt x="16289965" y="0"/>
                  </a:cubicBezTo>
                  <a:lnTo>
                    <a:pt x="16289965" y="7198756"/>
                  </a:lnTo>
                  <a:cubicBezTo>
                    <a:pt x="16289965" y="7198756"/>
                    <a:pt x="16072223" y="7198756"/>
                    <a:pt x="15803625" y="7198756"/>
                  </a:cubicBezTo>
                  <a:lnTo>
                    <a:pt x="486340" y="7198756"/>
                  </a:lnTo>
                  <a:cubicBezTo>
                    <a:pt x="217742" y="7198756"/>
                    <a:pt x="0" y="7198756"/>
                    <a:pt x="0" y="7198756"/>
                  </a:cubicBezTo>
                  <a:lnTo>
                    <a:pt x="0" y="-1"/>
                  </a:lnTo>
                  <a:cubicBezTo>
                    <a:pt x="0" y="-1"/>
                    <a:pt x="217742" y="-1"/>
                    <a:pt x="486340" y="-1"/>
                  </a:cubicBezTo>
                  <a:close/>
                </a:path>
              </a:pathLst>
            </a:custGeom>
            <a:solidFill>
              <a:srgbClr val="FFFAEF"/>
            </a:solidFill>
            <a:ln w="40528" cap="flat">
              <a:noFill/>
              <a:prstDash val="solid"/>
              <a:miter/>
            </a:ln>
          </p:spPr>
          <p:txBody>
            <a:bodyPr rtlCol="0" anchor="ctr"/>
            <a:lstStyle/>
            <a:p>
              <a:endParaRPr lang="en-US"/>
            </a:p>
          </p:txBody>
        </p:sp>
        <p:sp>
          <p:nvSpPr>
            <p:cNvPr id="11" name="Hình tự do: Hình 10">
              <a:extLst>
                <a:ext uri="{FF2B5EF4-FFF2-40B4-BE49-F238E27FC236}">
                  <a16:creationId xmlns:a16="http://schemas.microsoft.com/office/drawing/2014/main" id="{59D0889D-B5C8-9D83-B3C3-5AFB7D10240A}"/>
                </a:ext>
              </a:extLst>
            </p:cNvPr>
            <p:cNvSpPr/>
            <p:nvPr/>
          </p:nvSpPr>
          <p:spPr>
            <a:xfrm>
              <a:off x="-117177" y="-439910"/>
              <a:ext cx="3226809" cy="4216058"/>
            </a:xfrm>
            <a:custGeom>
              <a:avLst/>
              <a:gdLst>
                <a:gd name="connsiteX0" fmla="*/ 0 w 3226809"/>
                <a:gd name="connsiteY0" fmla="*/ 3146960 h 4216058"/>
                <a:gd name="connsiteX1" fmla="*/ 13780 w 3226809"/>
                <a:gd name="connsiteY1" fmla="*/ 3414851 h 4216058"/>
                <a:gd name="connsiteX2" fmla="*/ 21796 w 3226809"/>
                <a:gd name="connsiteY2" fmla="*/ 3423423 h 4216058"/>
                <a:gd name="connsiteX3" fmla="*/ 21885 w 3226809"/>
                <a:gd name="connsiteY3" fmla="*/ 3423423 h 4216058"/>
                <a:gd name="connsiteX4" fmla="*/ 436896 w 3226809"/>
                <a:gd name="connsiteY4" fmla="*/ 3355379 h 4216058"/>
                <a:gd name="connsiteX5" fmla="*/ 444560 w 3226809"/>
                <a:gd name="connsiteY5" fmla="*/ 3363308 h 4216058"/>
                <a:gd name="connsiteX6" fmla="*/ 444596 w 3226809"/>
                <a:gd name="connsiteY6" fmla="*/ 3365023 h 4216058"/>
                <a:gd name="connsiteX7" fmla="*/ 423521 w 3226809"/>
                <a:gd name="connsiteY7" fmla="*/ 3788826 h 4216058"/>
                <a:gd name="connsiteX8" fmla="*/ 428385 w 3226809"/>
                <a:gd name="connsiteY8" fmla="*/ 3797934 h 4216058"/>
                <a:gd name="connsiteX9" fmla="*/ 874197 w 3226809"/>
                <a:gd name="connsiteY9" fmla="*/ 3937237 h 4216058"/>
                <a:gd name="connsiteX10" fmla="*/ 879230 w 3226809"/>
                <a:gd name="connsiteY10" fmla="*/ 3948274 h 4216058"/>
                <a:gd name="connsiteX11" fmla="*/ 879060 w 3226809"/>
                <a:gd name="connsiteY11" fmla="*/ 3949025 h 4216058"/>
                <a:gd name="connsiteX12" fmla="*/ 830426 w 3226809"/>
                <a:gd name="connsiteY12" fmla="*/ 4204056 h 4216058"/>
                <a:gd name="connsiteX13" fmla="*/ 835719 w 3226809"/>
                <a:gd name="connsiteY13" fmla="*/ 4215790 h 4216058"/>
                <a:gd name="connsiteX14" fmla="*/ 843395 w 3226809"/>
                <a:gd name="connsiteY14" fmla="*/ 4212094 h 4216058"/>
                <a:gd name="connsiteX15" fmla="*/ 3222815 w 3226809"/>
                <a:gd name="connsiteY15" fmla="*/ 1089560 h 4216058"/>
                <a:gd name="connsiteX16" fmla="*/ 3226462 w 3226809"/>
                <a:gd name="connsiteY16" fmla="*/ 1072415 h 4216058"/>
                <a:gd name="connsiteX17" fmla="*/ 3164454 w 3226809"/>
                <a:gd name="connsiteY17" fmla="*/ 730051 h 4216058"/>
                <a:gd name="connsiteX18" fmla="*/ 3152295 w 3226809"/>
                <a:gd name="connsiteY18" fmla="*/ 718799 h 4216058"/>
                <a:gd name="connsiteX19" fmla="*/ 2813478 w 3226809"/>
                <a:gd name="connsiteY19" fmla="*/ 762198 h 4216058"/>
                <a:gd name="connsiteX20" fmla="*/ 2801385 w 3226809"/>
                <a:gd name="connsiteY20" fmla="*/ 749446 h 4216058"/>
                <a:gd name="connsiteX21" fmla="*/ 2801320 w 3226809"/>
                <a:gd name="connsiteY21" fmla="*/ 748267 h 4216058"/>
                <a:gd name="connsiteX22" fmla="*/ 2779840 w 3226809"/>
                <a:gd name="connsiteY22" fmla="*/ 307319 h 4216058"/>
                <a:gd name="connsiteX23" fmla="*/ 2770518 w 3226809"/>
                <a:gd name="connsiteY23" fmla="*/ 293389 h 4216058"/>
                <a:gd name="connsiteX24" fmla="*/ 2464529 w 3226809"/>
                <a:gd name="connsiteY24" fmla="*/ 239811 h 4216058"/>
                <a:gd name="connsiteX25" fmla="*/ 2455613 w 3226809"/>
                <a:gd name="connsiteY25" fmla="*/ 229095 h 4216058"/>
                <a:gd name="connsiteX26" fmla="*/ 2410221 w 3226809"/>
                <a:gd name="connsiteY26" fmla="*/ 10497 h 4216058"/>
                <a:gd name="connsiteX27" fmla="*/ 2394598 w 3226809"/>
                <a:gd name="connsiteY27" fmla="*/ 1013 h 4216058"/>
                <a:gd name="connsiteX28" fmla="*/ 2389552 w 3226809"/>
                <a:gd name="connsiteY28" fmla="*/ 5674 h 4216058"/>
                <a:gd name="connsiteX29" fmla="*/ 3648 w 3226809"/>
                <a:gd name="connsiteY29" fmla="*/ 3141066 h 4216058"/>
                <a:gd name="connsiteX30" fmla="*/ 0 w 3226809"/>
                <a:gd name="connsiteY30" fmla="*/ 3146960 h 421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6809" h="4216058">
                  <a:moveTo>
                    <a:pt x="0" y="3146960"/>
                  </a:moveTo>
                  <a:lnTo>
                    <a:pt x="13780" y="3414851"/>
                  </a:lnTo>
                  <a:cubicBezTo>
                    <a:pt x="14201" y="3420155"/>
                    <a:pt x="17788" y="3424013"/>
                    <a:pt x="21796" y="3423423"/>
                  </a:cubicBezTo>
                  <a:cubicBezTo>
                    <a:pt x="21825" y="3423423"/>
                    <a:pt x="21857" y="3423423"/>
                    <a:pt x="21885" y="3423423"/>
                  </a:cubicBezTo>
                  <a:lnTo>
                    <a:pt x="436896" y="3355379"/>
                  </a:lnTo>
                  <a:cubicBezTo>
                    <a:pt x="440673" y="3354789"/>
                    <a:pt x="444106" y="3358325"/>
                    <a:pt x="444560" y="3363308"/>
                  </a:cubicBezTo>
                  <a:cubicBezTo>
                    <a:pt x="444612" y="3363898"/>
                    <a:pt x="444624" y="3364434"/>
                    <a:pt x="444596" y="3365023"/>
                  </a:cubicBezTo>
                  <a:lnTo>
                    <a:pt x="423521" y="3788826"/>
                  </a:lnTo>
                  <a:cubicBezTo>
                    <a:pt x="423027" y="3793112"/>
                    <a:pt x="425175" y="3797130"/>
                    <a:pt x="428385" y="3797934"/>
                  </a:cubicBezTo>
                  <a:lnTo>
                    <a:pt x="874197" y="3937237"/>
                  </a:lnTo>
                  <a:cubicBezTo>
                    <a:pt x="877889" y="3938469"/>
                    <a:pt x="880142" y="3943399"/>
                    <a:pt x="879230" y="3948274"/>
                  </a:cubicBezTo>
                  <a:cubicBezTo>
                    <a:pt x="879182" y="3948542"/>
                    <a:pt x="879125" y="3948756"/>
                    <a:pt x="879060" y="3949025"/>
                  </a:cubicBezTo>
                  <a:lnTo>
                    <a:pt x="830426" y="4204056"/>
                  </a:lnTo>
                  <a:cubicBezTo>
                    <a:pt x="829441" y="4209200"/>
                    <a:pt x="831812" y="4214451"/>
                    <a:pt x="835719" y="4215790"/>
                  </a:cubicBezTo>
                  <a:cubicBezTo>
                    <a:pt x="838605" y="4216701"/>
                    <a:pt x="841640" y="4215254"/>
                    <a:pt x="843395" y="4212094"/>
                  </a:cubicBezTo>
                  <a:lnTo>
                    <a:pt x="3222815" y="1089560"/>
                  </a:lnTo>
                  <a:cubicBezTo>
                    <a:pt x="3226138" y="1085006"/>
                    <a:pt x="3227516" y="1078577"/>
                    <a:pt x="3226462" y="1072415"/>
                  </a:cubicBezTo>
                  <a:lnTo>
                    <a:pt x="3164454" y="730051"/>
                  </a:lnTo>
                  <a:cubicBezTo>
                    <a:pt x="3163076" y="722818"/>
                    <a:pt x="3157888" y="718049"/>
                    <a:pt x="3152295" y="718799"/>
                  </a:cubicBezTo>
                  <a:lnTo>
                    <a:pt x="2813478" y="762198"/>
                  </a:lnTo>
                  <a:cubicBezTo>
                    <a:pt x="2807472" y="763109"/>
                    <a:pt x="2802057" y="757375"/>
                    <a:pt x="2801385" y="749446"/>
                  </a:cubicBezTo>
                  <a:cubicBezTo>
                    <a:pt x="2801348" y="749071"/>
                    <a:pt x="2801328" y="748642"/>
                    <a:pt x="2801320" y="748267"/>
                  </a:cubicBezTo>
                  <a:lnTo>
                    <a:pt x="2779840" y="307319"/>
                  </a:lnTo>
                  <a:cubicBezTo>
                    <a:pt x="2779876" y="300194"/>
                    <a:pt x="2775860" y="294193"/>
                    <a:pt x="2770518" y="293389"/>
                  </a:cubicBezTo>
                  <a:lnTo>
                    <a:pt x="2464529" y="239811"/>
                  </a:lnTo>
                  <a:cubicBezTo>
                    <a:pt x="2460205" y="238900"/>
                    <a:pt x="2456695" y="234721"/>
                    <a:pt x="2455613" y="229095"/>
                  </a:cubicBezTo>
                  <a:lnTo>
                    <a:pt x="2410221" y="10497"/>
                  </a:lnTo>
                  <a:cubicBezTo>
                    <a:pt x="2407891" y="2191"/>
                    <a:pt x="2400896" y="-2094"/>
                    <a:pt x="2394598" y="1013"/>
                  </a:cubicBezTo>
                  <a:cubicBezTo>
                    <a:pt x="2392640" y="1977"/>
                    <a:pt x="2390901" y="3585"/>
                    <a:pt x="2389552" y="5674"/>
                  </a:cubicBezTo>
                  <a:lnTo>
                    <a:pt x="3648" y="3141066"/>
                  </a:lnTo>
                  <a:cubicBezTo>
                    <a:pt x="1925" y="3142352"/>
                    <a:pt x="628" y="3144495"/>
                    <a:pt x="0" y="3146960"/>
                  </a:cubicBezTo>
                  <a:close/>
                </a:path>
              </a:pathLst>
            </a:custGeom>
            <a:solidFill>
              <a:srgbClr val="FF8F8F">
                <a:alpha val="60000"/>
              </a:srgbClr>
            </a:solidFill>
            <a:ln w="40528"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53883E18-433F-A96F-8F41-691E024A01B1}"/>
                </a:ext>
              </a:extLst>
            </p:cNvPr>
            <p:cNvSpPr/>
            <p:nvPr/>
          </p:nvSpPr>
          <p:spPr>
            <a:xfrm>
              <a:off x="15062023" y="6239692"/>
              <a:ext cx="3225977" cy="4213578"/>
            </a:xfrm>
            <a:custGeom>
              <a:avLst/>
              <a:gdLst>
                <a:gd name="connsiteX0" fmla="*/ 39 w 3225977"/>
                <a:gd name="connsiteY0" fmla="*/ 3144660 h 4213578"/>
                <a:gd name="connsiteX1" fmla="*/ 13819 w 3225977"/>
                <a:gd name="connsiteY1" fmla="*/ 3415229 h 4213578"/>
                <a:gd name="connsiteX2" fmla="*/ 19655 w 3225977"/>
                <a:gd name="connsiteY2" fmla="*/ 3423535 h 4213578"/>
                <a:gd name="connsiteX3" fmla="*/ 21519 w 3225977"/>
                <a:gd name="connsiteY3" fmla="*/ 3423267 h 4213578"/>
                <a:gd name="connsiteX4" fmla="*/ 435719 w 3225977"/>
                <a:gd name="connsiteY4" fmla="*/ 3353080 h 4213578"/>
                <a:gd name="connsiteX5" fmla="*/ 443784 w 3225977"/>
                <a:gd name="connsiteY5" fmla="*/ 3360366 h 4213578"/>
                <a:gd name="connsiteX6" fmla="*/ 443825 w 3225977"/>
                <a:gd name="connsiteY6" fmla="*/ 3363260 h 4213578"/>
                <a:gd name="connsiteX7" fmla="*/ 422345 w 3225977"/>
                <a:gd name="connsiteY7" fmla="*/ 3786527 h 4213578"/>
                <a:gd name="connsiteX8" fmla="*/ 427614 w 3225977"/>
                <a:gd name="connsiteY8" fmla="*/ 3796170 h 4213578"/>
                <a:gd name="connsiteX9" fmla="*/ 873426 w 3225977"/>
                <a:gd name="connsiteY9" fmla="*/ 3935474 h 4213578"/>
                <a:gd name="connsiteX10" fmla="*/ 878329 w 3225977"/>
                <a:gd name="connsiteY10" fmla="*/ 3946618 h 4213578"/>
                <a:gd name="connsiteX11" fmla="*/ 878289 w 3225977"/>
                <a:gd name="connsiteY11" fmla="*/ 3946725 h 4213578"/>
                <a:gd name="connsiteX12" fmla="*/ 829655 w 3225977"/>
                <a:gd name="connsiteY12" fmla="*/ 4201757 h 4213578"/>
                <a:gd name="connsiteX13" fmla="*/ 835126 w 3225977"/>
                <a:gd name="connsiteY13" fmla="*/ 4213330 h 4213578"/>
                <a:gd name="connsiteX14" fmla="*/ 842218 w 3225977"/>
                <a:gd name="connsiteY14" fmla="*/ 4210330 h 4213578"/>
                <a:gd name="connsiteX15" fmla="*/ 3221638 w 3225977"/>
                <a:gd name="connsiteY15" fmla="*/ 1087260 h 4213578"/>
                <a:gd name="connsiteX16" fmla="*/ 3225691 w 3225977"/>
                <a:gd name="connsiteY16" fmla="*/ 1070651 h 4213578"/>
                <a:gd name="connsiteX17" fmla="*/ 3164088 w 3225977"/>
                <a:gd name="connsiteY17" fmla="*/ 729359 h 4213578"/>
                <a:gd name="connsiteX18" fmla="*/ 3151929 w 3225977"/>
                <a:gd name="connsiteY18" fmla="*/ 718643 h 4213578"/>
                <a:gd name="connsiteX19" fmla="*/ 2813518 w 3225977"/>
                <a:gd name="connsiteY19" fmla="*/ 761504 h 4213578"/>
                <a:gd name="connsiteX20" fmla="*/ 2800954 w 3225977"/>
                <a:gd name="connsiteY20" fmla="*/ 748272 h 4213578"/>
                <a:gd name="connsiteX21" fmla="*/ 2800954 w 3225977"/>
                <a:gd name="connsiteY21" fmla="*/ 748110 h 4213578"/>
                <a:gd name="connsiteX22" fmla="*/ 2779879 w 3225977"/>
                <a:gd name="connsiteY22" fmla="*/ 306627 h 4213578"/>
                <a:gd name="connsiteX23" fmla="*/ 2770152 w 3225977"/>
                <a:gd name="connsiteY23" fmla="*/ 293232 h 4213578"/>
                <a:gd name="connsiteX24" fmla="*/ 2464568 w 3225977"/>
                <a:gd name="connsiteY24" fmla="*/ 239654 h 4213578"/>
                <a:gd name="connsiteX25" fmla="*/ 2455248 w 3225977"/>
                <a:gd name="connsiteY25" fmla="*/ 228939 h 4213578"/>
                <a:gd name="connsiteX26" fmla="*/ 2409855 w 3225977"/>
                <a:gd name="connsiteY26" fmla="*/ 10876 h 4213578"/>
                <a:gd name="connsiteX27" fmla="*/ 2394414 w 3225977"/>
                <a:gd name="connsiteY27" fmla="*/ 856 h 4213578"/>
                <a:gd name="connsiteX28" fmla="*/ 2389186 w 3225977"/>
                <a:gd name="connsiteY28" fmla="*/ 5518 h 4213578"/>
                <a:gd name="connsiteX29" fmla="*/ 2471 w 3225977"/>
                <a:gd name="connsiteY29" fmla="*/ 3136087 h 4213578"/>
                <a:gd name="connsiteX30" fmla="*/ 39 w 3225977"/>
                <a:gd name="connsiteY30" fmla="*/ 3144660 h 421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5977" h="4213578">
                  <a:moveTo>
                    <a:pt x="39" y="3144660"/>
                  </a:moveTo>
                  <a:lnTo>
                    <a:pt x="13819" y="3415229"/>
                  </a:lnTo>
                  <a:cubicBezTo>
                    <a:pt x="13697" y="3419676"/>
                    <a:pt x="16332" y="3423373"/>
                    <a:pt x="19655" y="3423535"/>
                  </a:cubicBezTo>
                  <a:cubicBezTo>
                    <a:pt x="20303" y="3423587"/>
                    <a:pt x="20912" y="3423481"/>
                    <a:pt x="21519" y="3423267"/>
                  </a:cubicBezTo>
                  <a:lnTo>
                    <a:pt x="435719" y="3353080"/>
                  </a:lnTo>
                  <a:cubicBezTo>
                    <a:pt x="439448" y="3352169"/>
                    <a:pt x="443055" y="3355384"/>
                    <a:pt x="443784" y="3360366"/>
                  </a:cubicBezTo>
                  <a:cubicBezTo>
                    <a:pt x="443906" y="3361276"/>
                    <a:pt x="443906" y="3362295"/>
                    <a:pt x="443825" y="3363260"/>
                  </a:cubicBezTo>
                  <a:lnTo>
                    <a:pt x="422345" y="3786527"/>
                  </a:lnTo>
                  <a:cubicBezTo>
                    <a:pt x="422061" y="3791026"/>
                    <a:pt x="424291" y="3795152"/>
                    <a:pt x="427614" y="3796170"/>
                  </a:cubicBezTo>
                  <a:lnTo>
                    <a:pt x="873426" y="3935474"/>
                  </a:lnTo>
                  <a:cubicBezTo>
                    <a:pt x="877113" y="3936759"/>
                    <a:pt x="879302" y="3941743"/>
                    <a:pt x="878329" y="3946618"/>
                  </a:cubicBezTo>
                  <a:cubicBezTo>
                    <a:pt x="878289" y="3946671"/>
                    <a:pt x="878289" y="3946671"/>
                    <a:pt x="878289" y="3946725"/>
                  </a:cubicBezTo>
                  <a:lnTo>
                    <a:pt x="829655" y="4201757"/>
                  </a:lnTo>
                  <a:cubicBezTo>
                    <a:pt x="828763" y="4206953"/>
                    <a:pt x="831194" y="4212151"/>
                    <a:pt x="835126" y="4213330"/>
                  </a:cubicBezTo>
                  <a:cubicBezTo>
                    <a:pt x="837720" y="4214133"/>
                    <a:pt x="840435" y="4212954"/>
                    <a:pt x="842218" y="4210330"/>
                  </a:cubicBezTo>
                  <a:lnTo>
                    <a:pt x="3221638" y="1087260"/>
                  </a:lnTo>
                  <a:cubicBezTo>
                    <a:pt x="3225123" y="1083027"/>
                    <a:pt x="3226664" y="1076758"/>
                    <a:pt x="3225691" y="1070651"/>
                  </a:cubicBezTo>
                  <a:lnTo>
                    <a:pt x="3164088" y="729359"/>
                  </a:lnTo>
                  <a:cubicBezTo>
                    <a:pt x="3162872" y="722071"/>
                    <a:pt x="3157482" y="717303"/>
                    <a:pt x="3151929" y="718643"/>
                  </a:cubicBezTo>
                  <a:lnTo>
                    <a:pt x="2813518" y="761504"/>
                  </a:lnTo>
                  <a:cubicBezTo>
                    <a:pt x="2807276" y="762415"/>
                    <a:pt x="2801683" y="756522"/>
                    <a:pt x="2800954" y="748272"/>
                  </a:cubicBezTo>
                  <a:cubicBezTo>
                    <a:pt x="2800954" y="748218"/>
                    <a:pt x="2800954" y="748164"/>
                    <a:pt x="2800954" y="748110"/>
                  </a:cubicBezTo>
                  <a:lnTo>
                    <a:pt x="2779879" y="306627"/>
                  </a:lnTo>
                  <a:cubicBezTo>
                    <a:pt x="2779676" y="299555"/>
                    <a:pt x="2775502" y="293768"/>
                    <a:pt x="2770152" y="293232"/>
                  </a:cubicBezTo>
                  <a:lnTo>
                    <a:pt x="2464568" y="239654"/>
                  </a:lnTo>
                  <a:cubicBezTo>
                    <a:pt x="2460150" y="238851"/>
                    <a:pt x="2456463" y="234618"/>
                    <a:pt x="2455248" y="228939"/>
                  </a:cubicBezTo>
                  <a:lnTo>
                    <a:pt x="2409855" y="10876"/>
                  </a:lnTo>
                  <a:cubicBezTo>
                    <a:pt x="2407667" y="2463"/>
                    <a:pt x="2400776" y="-1983"/>
                    <a:pt x="2394414" y="856"/>
                  </a:cubicBezTo>
                  <a:cubicBezTo>
                    <a:pt x="2392387" y="1767"/>
                    <a:pt x="2390605" y="3374"/>
                    <a:pt x="2389186" y="5518"/>
                  </a:cubicBezTo>
                  <a:lnTo>
                    <a:pt x="2471" y="3136087"/>
                  </a:lnTo>
                  <a:cubicBezTo>
                    <a:pt x="687" y="3138285"/>
                    <a:pt x="-203" y="3141446"/>
                    <a:pt x="39" y="3144660"/>
                  </a:cubicBezTo>
                  <a:close/>
                </a:path>
              </a:pathLst>
            </a:custGeom>
            <a:solidFill>
              <a:srgbClr val="FF8F8F">
                <a:alpha val="60000"/>
              </a:srgbClr>
            </a:solidFill>
            <a:ln w="40528" cap="flat">
              <a:noFill/>
              <a:prstDash val="solid"/>
              <a:miter/>
            </a:ln>
          </p:spPr>
          <p:txBody>
            <a:bodyPr rtlCol="0" anchor="ctr"/>
            <a:lstStyle/>
            <a:p>
              <a:endParaRPr lang="en-US"/>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367347" y="-1184541"/>
            <a:ext cx="533400" cy="3307907"/>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229128CE-CC7F-315F-9C2E-C98AAA45EB60}"/>
                  </a:ext>
                </a:extLst>
              </p:cNvPr>
              <p:cNvSpPr txBox="1"/>
              <p:nvPr/>
            </p:nvSpPr>
            <p:spPr>
              <a:xfrm>
                <a:off x="2438400" y="1104900"/>
                <a:ext cx="14325600" cy="7731347"/>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d)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−4≥0 </m:t>
                    </m:r>
                  </m:oMath>
                </a14:m>
                <a:endParaRPr lang="nl-NL" sz="4000" dirty="0">
                  <a:effectLst/>
                  <a:latin typeface="Arial" panose="020B0604020202020204" pitchFamily="34" charset="0"/>
                  <a:ea typeface="Yu Mincho" panose="02020400000000000000" pitchFamily="18" charset="-128"/>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phân biệt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latin typeface="Cambria Math" panose="02040503050406030204" pitchFamily="18" charset="0"/>
                        <a:ea typeface="Yu Mincho" panose="02020400000000000000" pitchFamily="18" charset="-128"/>
                        <a:cs typeface="Arial" panose="020B0604020202020204" pitchFamily="34" charset="0"/>
                      </a:rPr>
                      <m:t>1</m:t>
                    </m:r>
                  </m:oMath>
                </a14:m>
                <a:r>
                  <a:rPr lang="nl-NL"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=−3&lt;0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x sao cho tam thức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phương trình là </a:t>
                </a:r>
                <a14:m>
                  <m:oMath xmlns:m="http://schemas.openxmlformats.org/officeDocument/2006/math">
                    <m:d>
                      <m:dPr>
                        <m:begChr m:val="["/>
                        <m:endChr m:val="]"/>
                        <m:ctrlPr>
                          <a:rPr lang="nl-NL" sz="4000" i="1" smtClean="0">
                            <a:effectLst/>
                            <a:latin typeface="Cambria Math" panose="02040503050406030204" pitchFamily="18" charset="0"/>
                            <a:ea typeface="Yu Mincho" panose="02020400000000000000" pitchFamily="18" charset="-128"/>
                            <a:cs typeface="Arial" panose="020B0604020202020204" pitchFamily="34" charset="0"/>
                          </a:rPr>
                        </m:ctrlPr>
                      </m:dPr>
                      <m:e>
                        <m:r>
                          <a:rPr lang="en-US" sz="4000" b="0" i="1" smtClean="0">
                            <a:effectLst/>
                            <a:latin typeface="Cambria Math" panose="02040503050406030204" pitchFamily="18" charset="0"/>
                            <a:ea typeface="Yu Mincho" panose="02020400000000000000" pitchFamily="18" charset="-128"/>
                            <a:cs typeface="Arial" panose="020B0604020202020204" pitchFamily="34" charset="0"/>
                          </a:rPr>
                          <m:t>1;</m:t>
                        </m:r>
                        <m:f>
                          <m:fPr>
                            <m:ctrlPr>
                              <a:rPr lang="en-US" sz="4000" b="0" i="1" smtClean="0">
                                <a:effectLst/>
                                <a:latin typeface="Cambria Math" panose="02040503050406030204" pitchFamily="18" charset="0"/>
                                <a:ea typeface="Yu Mincho" panose="02020400000000000000" pitchFamily="18" charset="-128"/>
                                <a:cs typeface="Arial" panose="020B0604020202020204" pitchFamily="34" charset="0"/>
                              </a:rPr>
                            </m:ctrlPr>
                          </m:fPr>
                          <m:num>
                            <m:r>
                              <a:rPr lang="en-US" sz="4000" b="0" i="1" smtClean="0">
                                <a:effectLst/>
                                <a:latin typeface="Cambria Math" panose="02040503050406030204" pitchFamily="18" charset="0"/>
                                <a:ea typeface="Yu Mincho" panose="02020400000000000000" pitchFamily="18" charset="-128"/>
                                <a:cs typeface="Arial" panose="020B0604020202020204" pitchFamily="34" charset="0"/>
                              </a:rPr>
                              <m:t>4</m:t>
                            </m:r>
                          </m:num>
                          <m:den>
                            <m:r>
                              <a:rPr lang="en-US" sz="4000" b="0" i="1" smtClean="0">
                                <a:effectLst/>
                                <a:latin typeface="Cambria Math" panose="02040503050406030204" pitchFamily="18" charset="0"/>
                                <a:ea typeface="Yu Mincho" panose="02020400000000000000" pitchFamily="18" charset="-128"/>
                                <a:cs typeface="Arial" panose="020B0604020202020204" pitchFamily="34" charset="0"/>
                              </a:rPr>
                              <m:t>3</m:t>
                            </m:r>
                          </m:den>
                        </m:f>
                      </m:e>
                    </m:d>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229128CE-CC7F-315F-9C2E-C98AAA45EB60}"/>
                  </a:ext>
                </a:extLst>
              </p:cNvPr>
              <p:cNvSpPr txBox="1">
                <a:spLocks noRot="1" noChangeAspect="1" noMove="1" noResize="1" noEditPoints="1" noAdjustHandles="1" noChangeArrowheads="1" noChangeShapeType="1" noTextEdit="1"/>
              </p:cNvSpPr>
              <p:nvPr/>
            </p:nvSpPr>
            <p:spPr>
              <a:xfrm>
                <a:off x="2438400" y="1104900"/>
                <a:ext cx="14325600" cy="7731347"/>
              </a:xfrm>
              <a:prstGeom prst="rect">
                <a:avLst/>
              </a:prstGeom>
              <a:blipFill>
                <a:blip r:embed="rId5"/>
                <a:stretch>
                  <a:fillRect l="-1489" r="-1489" b="-946"/>
                </a:stretch>
              </a:blipFill>
            </p:spPr>
            <p:txBody>
              <a:bodyPr/>
              <a:lstStyle/>
              <a:p>
                <a:r>
                  <a:rPr lang="en-US">
                    <a:noFill/>
                  </a:rPr>
                  <a:t> </a:t>
                </a:r>
              </a:p>
            </p:txBody>
          </p:sp>
        </mc:Fallback>
      </mc:AlternateContent>
    </p:spTree>
    <p:extLst>
      <p:ext uri="{BB962C8B-B14F-4D97-AF65-F5344CB8AC3E}">
        <p14:creationId xmlns:p14="http://schemas.microsoft.com/office/powerpoint/2010/main" val="19479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Group 16"/>
          <p:cNvGrpSpPr/>
          <p:nvPr/>
        </p:nvGrpSpPr>
        <p:grpSpPr>
          <a:xfrm>
            <a:off x="1634811" y="879533"/>
            <a:ext cx="15018377" cy="8527934"/>
            <a:chOff x="0" y="0"/>
            <a:chExt cx="3955457" cy="482161"/>
          </a:xfrm>
        </p:grpSpPr>
        <p:sp>
          <p:nvSpPr>
            <p:cNvPr id="17" name="Freeform 17"/>
            <p:cNvSpPr/>
            <p:nvPr/>
          </p:nvSpPr>
          <p:spPr>
            <a:xfrm>
              <a:off x="0" y="0"/>
              <a:ext cx="3955457" cy="482161"/>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9286CBDD-1E8F-99D4-F489-432578C193C5}"/>
                  </a:ext>
                </a:extLst>
              </p:cNvPr>
              <p:cNvSpPr txBox="1"/>
              <p:nvPr/>
            </p:nvSpPr>
            <p:spPr>
              <a:xfrm>
                <a:off x="3657599" y="1297044"/>
                <a:ext cx="10972800" cy="182492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4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𝑚</m:t>
                        </m:r>
                        <m:r>
                          <a:rPr lang="en-US" sz="4000" b="0" i="1" smtClean="0">
                            <a:latin typeface="Cambria Math" panose="02040503050406030204" pitchFamily="18" charset="0"/>
                          </a:rPr>
                          <m:t>+1</m:t>
                        </m:r>
                      </m:e>
                    </m:d>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𝑚</m:t>
                    </m:r>
                    <m:r>
                      <a:rPr lang="en-US" sz="4000" b="0" i="1" smtClean="0">
                        <a:latin typeface="Cambria Math" panose="02040503050406030204" pitchFamily="18" charset="0"/>
                      </a:rPr>
                      <m:t>−8=0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9286CBDD-1E8F-99D4-F489-432578C193C5}"/>
                  </a:ext>
                </a:extLst>
              </p:cNvPr>
              <p:cNvSpPr txBox="1">
                <a:spLocks noRot="1" noChangeAspect="1" noMove="1" noResize="1" noEditPoints="1" noAdjustHandles="1" noChangeArrowheads="1" noChangeShapeType="1" noTextEdit="1"/>
              </p:cNvSpPr>
              <p:nvPr/>
            </p:nvSpPr>
            <p:spPr>
              <a:xfrm>
                <a:off x="3657599" y="1297044"/>
                <a:ext cx="10972800" cy="1824923"/>
              </a:xfrm>
              <a:prstGeom prst="rect">
                <a:avLst/>
              </a:prstGeom>
              <a:blipFill>
                <a:blip r:embed="rId3"/>
                <a:stretch>
                  <a:fillRect l="-1944" r="-1944" b="-13712"/>
                </a:stretch>
              </a:blipFill>
            </p:spPr>
            <p:txBody>
              <a:bodyPr/>
              <a:lstStyle/>
              <a:p>
                <a:r>
                  <a:rPr lang="en-US">
                    <a:noFill/>
                  </a:rPr>
                  <a:t> </a:t>
                </a:r>
              </a:p>
            </p:txBody>
          </p:sp>
        </mc:Fallback>
      </mc:AlternateContent>
      <p:sp>
        <p:nvSpPr>
          <p:cNvPr id="28" name="Hộp Văn bản 27">
            <a:extLst>
              <a:ext uri="{FF2B5EF4-FFF2-40B4-BE49-F238E27FC236}">
                <a16:creationId xmlns:a16="http://schemas.microsoft.com/office/drawing/2014/main" id="{19E53040-366F-EAC0-81B8-68943FAED75D}"/>
              </a:ext>
            </a:extLst>
          </p:cNvPr>
          <p:cNvSpPr txBox="1"/>
          <p:nvPr/>
        </p:nvSpPr>
        <p:spPr>
          <a:xfrm>
            <a:off x="8115299" y="3561734"/>
            <a:ext cx="2057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7B75A21F-D645-B1A9-18AD-2207C8E850F9}"/>
                  </a:ext>
                </a:extLst>
              </p:cNvPr>
              <p:cNvSpPr txBox="1"/>
              <p:nvPr/>
            </p:nvSpPr>
            <p:spPr>
              <a:xfrm>
                <a:off x="1933692" y="4606555"/>
                <a:ext cx="14420616" cy="3939540"/>
              </a:xfrm>
              <a:prstGeom prst="rect">
                <a:avLst/>
              </a:prstGeom>
              <a:noFill/>
            </p:spPr>
            <p:txBody>
              <a:bodyPr wrap="square">
                <a:spAutoFit/>
              </a:bodyPr>
              <a:lstStyle/>
              <a:p>
                <a:pPr>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Phương trình </a:t>
                </a:r>
                <a14:m>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𝑚</m:t>
                        </m:r>
                        <m:r>
                          <a:rPr lang="en-US" sz="4000" i="1">
                            <a:latin typeface="Cambria Math" panose="02040503050406030204" pitchFamily="18" charset="0"/>
                          </a:rPr>
                          <m:t>+1</m:t>
                        </m:r>
                      </m:e>
                    </m:d>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𝑚</m:t>
                    </m:r>
                    <m:r>
                      <a:rPr lang="en-US" sz="4000" i="1">
                        <a:latin typeface="Cambria Math" panose="02040503050406030204" pitchFamily="18" charset="0"/>
                      </a:rPr>
                      <m:t>−8=0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nghiệm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Ta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4.2.</m:t>
                    </m:r>
                    <m:d>
                      <m:dPr>
                        <m:ctrlPr>
                          <a:rPr lang="nl-NL" sz="4000" i="1" dirty="0">
                            <a:effectLst/>
                            <a:latin typeface="Cambria Math" panose="02040503050406030204" pitchFamily="18" charset="0"/>
                            <a:ea typeface="Yu Mincho" panose="02020400000000000000" pitchFamily="18" charset="-128"/>
                            <a:cs typeface="Arial" panose="020B0604020202020204" pitchFamily="34" charset="0"/>
                          </a:rPr>
                        </m:ctrlPr>
                      </m:dPr>
                      <m:e>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a:effectLst/>
                            <a:latin typeface="Cambria Math" panose="02040503050406030204" pitchFamily="18" charset="0"/>
                            <a:ea typeface="Yu Mincho" panose="02020400000000000000" pitchFamily="18" charset="-128"/>
                            <a:cs typeface="Arial" panose="020B0604020202020204" pitchFamily="34" charset="0"/>
                          </a:rPr>
                          <m:t>−8</m:t>
                        </m:r>
                      </m:e>
                    </m:d>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6</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a:effectLst/>
                        <a:latin typeface="Cambria Math" panose="02040503050406030204" pitchFamily="18" charset="0"/>
                        <a:ea typeface="Yu Mincho" panose="02020400000000000000" pitchFamily="18" charset="-128"/>
                        <a:cs typeface="Arial" panose="020B0604020202020204" pitchFamily="34" charset="0"/>
                      </a:rPr>
                      <m:t>+65</m:t>
                    </m:r>
                  </m:oMath>
                </a14:m>
                <a:endParaRPr lang="en-US" sz="4000" i="1" dirty="0">
                  <a:effectLst/>
                  <a:latin typeface="Cambria Math" panose="02040503050406030204" pitchFamily="18" charset="0"/>
                  <a:ea typeface="Yu Mincho" panose="02020400000000000000" pitchFamily="18" charset="-128"/>
                  <a:cs typeface="Arial" panose="020B0604020202020204" pitchFamily="34" charset="0"/>
                </a:endParaRPr>
              </a:p>
              <a:p>
                <a:pPr marL="0" marR="0">
                  <a:lnSpc>
                    <a:spcPct val="150000"/>
                  </a:lnSpc>
                  <a:spcBef>
                    <a:spcPts val="600"/>
                  </a:spcBef>
                  <a:spcAft>
                    <a:spcPts val="800"/>
                  </a:spcAft>
                </a:pPr>
                <a:r>
                  <a:rPr lang="nl-NL" sz="4000" dirty="0">
                    <a:effectLst/>
                    <a:ea typeface="Yu Mincho" panose="02020400000000000000" pitchFamily="18" charset="-128"/>
                    <a:cs typeface="Arial" panose="020B0604020202020204" pitchFamily="34" charset="0"/>
                  </a:rPr>
                  <a:t>		</a:t>
                </a:r>
                <a14:m>
                  <m:oMath xmlns:m="http://schemas.openxmlformats.org/officeDocument/2006/math">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−3)</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 + 56&gt;0</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r>
                  <a:rPr lang="nl-NL" sz="4000" dirty="0">
                    <a:effectLst/>
                    <a:latin typeface="Arial" panose="020B0604020202020204" pitchFamily="34" charset="0"/>
                    <a:ea typeface="Yu Mincho" panose="02020400000000000000" pitchFamily="18" charset="-128"/>
                    <a:cs typeface="Arial" panose="020B0604020202020204" pitchFamily="34" charset="0"/>
                  </a:rPr>
                  <a:t>Vậy phương trình </a:t>
                </a:r>
                <a14:m>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𝑚</m:t>
                        </m:r>
                        <m:r>
                          <a:rPr lang="en-US" sz="4000" i="1">
                            <a:latin typeface="Cambria Math" panose="02040503050406030204" pitchFamily="18" charset="0"/>
                          </a:rPr>
                          <m:t>+1</m:t>
                        </m:r>
                      </m:e>
                    </m:d>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𝑚</m:t>
                    </m:r>
                    <m:r>
                      <a:rPr lang="en-US" sz="4000" i="1">
                        <a:latin typeface="Cambria Math" panose="02040503050406030204" pitchFamily="18" charset="0"/>
                      </a:rPr>
                      <m:t>−8=0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nghiệm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𝑚</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7B75A21F-D645-B1A9-18AD-2207C8E850F9}"/>
                  </a:ext>
                </a:extLst>
              </p:cNvPr>
              <p:cNvSpPr txBox="1">
                <a:spLocks noRot="1" noChangeAspect="1" noMove="1" noResize="1" noEditPoints="1" noAdjustHandles="1" noChangeArrowheads="1" noChangeShapeType="1" noTextEdit="1"/>
              </p:cNvSpPr>
              <p:nvPr/>
            </p:nvSpPr>
            <p:spPr>
              <a:xfrm>
                <a:off x="1933692" y="4606555"/>
                <a:ext cx="14420616" cy="3939540"/>
              </a:xfrm>
              <a:prstGeom prst="rect">
                <a:avLst/>
              </a:prstGeom>
              <a:blipFill>
                <a:blip r:embed="rId4"/>
                <a:stretch>
                  <a:fillRect l="-1479" r="-1226" b="-5728"/>
                </a:stretch>
              </a:blipFill>
            </p:spPr>
            <p:txBody>
              <a:bodyPr/>
              <a:lstStyle/>
              <a:p>
                <a:r>
                  <a:rPr lang="en-US">
                    <a:noFill/>
                  </a:rPr>
                  <a:t> </a:t>
                </a:r>
              </a:p>
            </p:txBody>
          </p:sp>
        </mc:Fallback>
      </mc:AlternateContent>
    </p:spTree>
    <p:extLst>
      <p:ext uri="{BB962C8B-B14F-4D97-AF65-F5344CB8AC3E}">
        <p14:creationId xmlns:p14="http://schemas.microsoft.com/office/powerpoint/2010/main" val="299579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additive="base">
                                        <p:cTn id="1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500"/>
                                        <p:tgtEl>
                                          <p:spTgt spid="3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xEl>
                                              <p:pRg st="1" end="1"/>
                                            </p:txEl>
                                          </p:spTgt>
                                        </p:tgtEl>
                                        <p:attrNameLst>
                                          <p:attrName>style.visibility</p:attrName>
                                        </p:attrNameLst>
                                      </p:cBhvr>
                                      <p:to>
                                        <p:strVal val="visible"/>
                                      </p:to>
                                    </p:set>
                                    <p:animEffect transition="in" filter="fade">
                                      <p:cBhvr>
                                        <p:cTn id="23" dur="500"/>
                                        <p:tgtEl>
                                          <p:spTgt spid="3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2" end="2"/>
                                            </p:txEl>
                                          </p:spTgt>
                                        </p:tgtEl>
                                        <p:attrNameLst>
                                          <p:attrName>style.visibility</p:attrName>
                                        </p:attrNameLst>
                                      </p:cBhvr>
                                      <p:to>
                                        <p:strVal val="visible"/>
                                      </p:to>
                                    </p:set>
                                    <p:animEffect transition="in" filter="fade">
                                      <p:cBhvr>
                                        <p:cTn id="28" dur="500"/>
                                        <p:tgtEl>
                                          <p:spTgt spid="3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0" y="571500"/>
            <a:ext cx="18288000" cy="9566497"/>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6683132" y="6775615"/>
            <a:ext cx="659010" cy="4086884"/>
          </a:xfrm>
          <a:prstGeom prst="rect">
            <a:avLst/>
          </a:prstGeom>
        </p:spPr>
      </p:pic>
      <p:sp>
        <p:nvSpPr>
          <p:cNvPr id="6" name="Hộp Văn bản 5">
            <a:extLst>
              <a:ext uri="{FF2B5EF4-FFF2-40B4-BE49-F238E27FC236}">
                <a16:creationId xmlns:a16="http://schemas.microsoft.com/office/drawing/2014/main" id="{5256F5B3-126F-1C6C-3B6F-3F28D0862C10}"/>
              </a:ext>
            </a:extLst>
          </p:cNvPr>
          <p:cNvSpPr txBox="1"/>
          <p:nvPr/>
        </p:nvSpPr>
        <p:spPr>
          <a:xfrm>
            <a:off x="5562600" y="876300"/>
            <a:ext cx="7162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C9253174-7520-6E6D-B3F8-2CEE537296AA}"/>
                  </a:ext>
                </a:extLst>
              </p:cNvPr>
              <p:cNvSpPr txBox="1"/>
              <p:nvPr/>
            </p:nvSpPr>
            <p:spPr>
              <a:xfrm>
                <a:off x="1158697" y="1974771"/>
                <a:ext cx="15839652"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𝑂𝑡h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𝑂𝑡</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𝑡</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(0;0,2)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8,5 </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6 </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C9253174-7520-6E6D-B3F8-2CEE537296AA}"/>
                  </a:ext>
                </a:extLst>
              </p:cNvPr>
              <p:cNvSpPr txBox="1">
                <a:spLocks noRot="1" noChangeAspect="1" noMove="1" noResize="1" noEditPoints="1" noAdjustHandles="1" noChangeArrowheads="1" noChangeShapeType="1" noTextEdit="1"/>
              </p:cNvSpPr>
              <p:nvPr/>
            </p:nvSpPr>
            <p:spPr>
              <a:xfrm>
                <a:off x="1158697" y="1974771"/>
                <a:ext cx="15839652" cy="7364901"/>
              </a:xfrm>
              <a:prstGeom prst="rect">
                <a:avLst/>
              </a:prstGeom>
              <a:blipFill>
                <a:blip r:embed="rId7"/>
                <a:stretch>
                  <a:fillRect l="-1347" r="-2309" b="-2649"/>
                </a:stretch>
              </a:blipFill>
            </p:spPr>
            <p:txBody>
              <a:bodyPr/>
              <a:lstStyle/>
              <a:p>
                <a:r>
                  <a:rPr lang="en-US">
                    <a:noFill/>
                  </a:rPr>
                  <a:t> </a:t>
                </a:r>
              </a:p>
            </p:txBody>
          </p:sp>
        </mc:Fallback>
      </mc:AlternateContent>
    </p:spTree>
    <p:extLst>
      <p:ext uri="{BB962C8B-B14F-4D97-AF65-F5344CB8AC3E}">
        <p14:creationId xmlns:p14="http://schemas.microsoft.com/office/powerpoint/2010/main" val="338086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5" name="Nhóm 4">
            <a:extLst>
              <a:ext uri="{FF2B5EF4-FFF2-40B4-BE49-F238E27FC236}">
                <a16:creationId xmlns:a16="http://schemas.microsoft.com/office/drawing/2014/main" id="{DE65297E-FA5B-DC09-5B18-EB89D4D82627}"/>
              </a:ext>
            </a:extLst>
          </p:cNvPr>
          <p:cNvGrpSpPr/>
          <p:nvPr/>
        </p:nvGrpSpPr>
        <p:grpSpPr>
          <a:xfrm>
            <a:off x="1085850" y="609600"/>
            <a:ext cx="16116300" cy="9067800"/>
            <a:chOff x="5411400" y="1028700"/>
            <a:chExt cx="11847900" cy="822960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40025" y="7978315"/>
            <a:ext cx="2019300" cy="2203874"/>
          </a:xfrm>
          <a:prstGeom prst="rect">
            <a:avLst/>
          </a:prstGeom>
        </p:spPr>
      </p:pic>
      <p:sp>
        <p:nvSpPr>
          <p:cNvPr id="7" name="Bong bóng Lời nói: Hình bầu dục 6">
            <a:extLst>
              <a:ext uri="{FF2B5EF4-FFF2-40B4-BE49-F238E27FC236}">
                <a16:creationId xmlns:a16="http://schemas.microsoft.com/office/drawing/2014/main" id="{744A1E65-F1FB-7C8B-4484-65BE00453F74}"/>
              </a:ext>
            </a:extLst>
          </p:cNvPr>
          <p:cNvSpPr/>
          <p:nvPr/>
        </p:nvSpPr>
        <p:spPr>
          <a:xfrm>
            <a:off x="8001000" y="23187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6500C1C1-AF67-42AD-50A5-A8C440E547AE}"/>
                  </a:ext>
                </a:extLst>
              </p:cNvPr>
              <p:cNvSpPr txBox="1"/>
              <p:nvPr/>
            </p:nvSpPr>
            <p:spPr>
              <a:xfrm>
                <a:off x="1373981" y="1834354"/>
                <a:ext cx="15540038" cy="7777322"/>
              </a:xfrm>
              <a:prstGeom prst="rect">
                <a:avLst/>
              </a:prstGeom>
              <a:noFill/>
            </p:spPr>
            <p:txBody>
              <a:bodyPr wrap="square">
                <a:spAutoFit/>
              </a:bodyPr>
              <a:lstStyle/>
              <a:p>
                <a:pPr marL="0" marR="0" algn="just">
                  <a:lnSpc>
                    <a:spcPct val="150000"/>
                  </a:lnSpc>
                  <a:spcBef>
                    <a:spcPts val="0"/>
                  </a:spcBef>
                  <a:spcAft>
                    <a:spcPts val="8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thị</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quỹ</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p>
              <a:p>
                <a:pPr marL="0" marR="0" algn="just">
                  <a:lnSpc>
                    <a:spcPct val="150000"/>
                  </a:lnSpc>
                  <a:spcBef>
                    <a:spcPts val="0"/>
                  </a:spcBef>
                  <a:spcAft>
                    <a:spcPts val="800"/>
                  </a:spcAft>
                </a:pP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sSup>
                      <m:sSupPr>
                        <m:ctrlP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6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e>
                      <m:sup>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err="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𝑏𝑡</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 ;0,2)⇒</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=0,2</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900"/>
                  </a:spcAft>
                </a:pP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8,5 </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=8,5</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900"/>
                  </a:spcAft>
                </a:pP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6 </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=8,3</m:t>
                            </m:r>
                          </m:e>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=5,8 </m:t>
                            </m:r>
                          </m:e>
                        </m:eqAr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−5,4</m:t>
                            </m:r>
                          </m:e>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=13,7</m:t>
                            </m:r>
                          </m:e>
                        </m:eqArr>
                      </m:e>
                    </m:d>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3600" dirty="0">
                    <a:solidFill>
                      <a:srgbClr val="000000"/>
                    </a:solidFill>
                    <a:effectLst/>
                    <a:ea typeface="Cambria Math" panose="020405030504060302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−5,4</m:t>
                    </m:r>
                    <m:sSup>
                      <m:sSupPr>
                        <m:ctrlPr>
                          <a:rPr lang="fr-FR"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𝑡</m:t>
                        </m:r>
                      </m:e>
                      <m:sup>
                        <m:r>
                          <a:rPr lang="fr-FR"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+13,7</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6500C1C1-AF67-42AD-50A5-A8C440E547AE}"/>
                  </a:ext>
                </a:extLst>
              </p:cNvPr>
              <p:cNvSpPr txBox="1">
                <a:spLocks noRot="1" noChangeAspect="1" noMove="1" noResize="1" noEditPoints="1" noAdjustHandles="1" noChangeArrowheads="1" noChangeShapeType="1" noTextEdit="1"/>
              </p:cNvSpPr>
              <p:nvPr/>
            </p:nvSpPr>
            <p:spPr>
              <a:xfrm>
                <a:off x="1373981" y="1834354"/>
                <a:ext cx="15540038" cy="7777322"/>
              </a:xfrm>
              <a:prstGeom prst="rect">
                <a:avLst/>
              </a:prstGeom>
              <a:blipFill>
                <a:blip r:embed="rId7"/>
                <a:stretch>
                  <a:fillRect l="-1176" r="-824"/>
                </a:stretch>
              </a:blipFill>
            </p:spPr>
            <p:txBody>
              <a:bodyPr/>
              <a:lstStyle/>
              <a:p>
                <a:r>
                  <a:rPr lang="en-US">
                    <a:noFill/>
                  </a:rPr>
                  <a:t> </a:t>
                </a:r>
              </a:p>
            </p:txBody>
          </p:sp>
        </mc:Fallback>
      </mc:AlternateContent>
    </p:spTree>
    <p:extLst>
      <p:ext uri="{BB962C8B-B14F-4D97-AF65-F5344CB8AC3E}">
        <p14:creationId xmlns:p14="http://schemas.microsoft.com/office/powerpoint/2010/main" val="19840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236869" y="-2055769"/>
            <a:ext cx="9032964" cy="1352550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96">
            <a:off x="14921591" y="5898569"/>
            <a:ext cx="2980458" cy="4139525"/>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C4463E8-AB03-B66A-D91B-C120C9907C9F}"/>
                  </a:ext>
                </a:extLst>
              </p:cNvPr>
              <p:cNvSpPr txBox="1"/>
              <p:nvPr/>
            </p:nvSpPr>
            <p:spPr>
              <a:xfrm>
                <a:off x="1610319" y="2692155"/>
                <a:ext cx="12047934" cy="4902689"/>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−5,4</m:t>
                    </m:r>
                    <m:sSup>
                      <m:sSupPr>
                        <m:ctrlPr>
                          <a:rPr lang="fr-FR" sz="4000" i="1" dirty="0" smtClean="0">
                            <a:solidFill>
                              <a:srgbClr val="000000"/>
                            </a:solidFill>
                            <a:effectLst/>
                            <a:latin typeface="Cambria Math" panose="02040503050406030204" pitchFamily="18" charset="0"/>
                            <a:cs typeface="Arial" panose="020B0604020202020204" pitchFamily="34" charset="0"/>
                          </a:rPr>
                        </m:ctrlPr>
                      </m:sSupPr>
                      <m:e>
                        <m:r>
                          <a:rPr lang="en-US" sz="4000" b="0" i="1" dirty="0" smtClean="0">
                            <a:solidFill>
                              <a:srgbClr val="000000"/>
                            </a:solidFill>
                            <a:effectLst/>
                            <a:latin typeface="Cambria Math" panose="02040503050406030204" pitchFamily="18" charset="0"/>
                            <a:cs typeface="Arial" panose="020B0604020202020204" pitchFamily="34" charset="0"/>
                          </a:rPr>
                          <m:t>𝑡</m:t>
                        </m:r>
                      </m:e>
                      <m:sup>
                        <m:r>
                          <a:rPr lang="en-US" sz="4000" b="0" i="1" dirty="0" smtClean="0">
                            <a:solidFill>
                              <a:srgbClr val="000000"/>
                            </a:solidFill>
                            <a:effectLst/>
                            <a:latin typeface="Cambria Math" panose="02040503050406030204" pitchFamily="18"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+13,7</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+0,2&gt;0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−0,01&lt;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&lt;2,55</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2,55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giây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DC4463E8-AB03-B66A-D91B-C120C9907C9F}"/>
                  </a:ext>
                </a:extLst>
              </p:cNvPr>
              <p:cNvSpPr txBox="1">
                <a:spLocks noRot="1" noChangeAspect="1" noMove="1" noResize="1" noEditPoints="1" noAdjustHandles="1" noChangeArrowheads="1" noChangeShapeType="1" noTextEdit="1"/>
              </p:cNvSpPr>
              <p:nvPr/>
            </p:nvSpPr>
            <p:spPr>
              <a:xfrm>
                <a:off x="1610319" y="2692155"/>
                <a:ext cx="12047934" cy="4902689"/>
              </a:xfrm>
              <a:prstGeom prst="rect">
                <a:avLst/>
              </a:prstGeom>
              <a:blipFill>
                <a:blip r:embed="rId7"/>
                <a:stretch>
                  <a:fillRect l="-1770" r="-2984" b="-4478"/>
                </a:stretch>
              </a:blipFill>
            </p:spPr>
            <p:txBody>
              <a:bodyPr/>
              <a:lstStyle/>
              <a:p>
                <a:r>
                  <a:rPr lang="en-US">
                    <a:noFill/>
                  </a:rPr>
                  <a:t> </a:t>
                </a:r>
              </a:p>
            </p:txBody>
          </p:sp>
        </mc:Fallback>
      </mc:AlternateContent>
    </p:spTree>
    <p:extLst>
      <p:ext uri="{BB962C8B-B14F-4D97-AF65-F5344CB8AC3E}">
        <p14:creationId xmlns:p14="http://schemas.microsoft.com/office/powerpoint/2010/main" val="39636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06980">
            <a:off x="406052" y="8337761"/>
            <a:ext cx="1287095" cy="17334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9614">
            <a:off x="17568024" y="-912"/>
            <a:ext cx="301730" cy="1871196"/>
          </a:xfrm>
          <a:prstGeom prst="rect">
            <a:avLst/>
          </a:prstGeom>
        </p:spPr>
      </p:pic>
      <p:grpSp>
        <p:nvGrpSpPr>
          <p:cNvPr id="5" name="Nhóm 4">
            <a:extLst>
              <a:ext uri="{FF2B5EF4-FFF2-40B4-BE49-F238E27FC236}">
                <a16:creationId xmlns:a16="http://schemas.microsoft.com/office/drawing/2014/main" id="{B17DB5E6-1BAD-94D6-A56E-EE654D63BDB1}"/>
              </a:ext>
            </a:extLst>
          </p:cNvPr>
          <p:cNvGrpSpPr/>
          <p:nvPr/>
        </p:nvGrpSpPr>
        <p:grpSpPr>
          <a:xfrm>
            <a:off x="-130120" y="-1"/>
            <a:ext cx="18548238" cy="9899646"/>
            <a:chOff x="-513891" y="-4762"/>
            <a:chExt cx="18548238" cy="9899646"/>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396F116D-7A39-C0AE-9967-D624A0BC14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13891" y="-4762"/>
              <a:ext cx="9822921" cy="9894884"/>
            </a:xfrm>
            <a:prstGeom prst="rect">
              <a:avLst/>
            </a:prstGeom>
          </p:spPr>
        </p:pic>
      </p:grpSp>
      <p:sp>
        <p:nvSpPr>
          <p:cNvPr id="9" name="Hộp Văn bản 8">
            <a:extLst>
              <a:ext uri="{FF2B5EF4-FFF2-40B4-BE49-F238E27FC236}">
                <a16:creationId xmlns:a16="http://schemas.microsoft.com/office/drawing/2014/main" id="{1139BF54-E587-F73A-FBAE-BF72BD9827FC}"/>
              </a:ext>
            </a:extLst>
          </p:cNvPr>
          <p:cNvSpPr txBox="1"/>
          <p:nvPr/>
        </p:nvSpPr>
        <p:spPr>
          <a:xfrm>
            <a:off x="2582336" y="2649985"/>
            <a:ext cx="13639800" cy="459491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6 (SGK – tr.54)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ty An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10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800 000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10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them 1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10 000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20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DEDE7FED-817F-889D-215E-3AA10562337D}"/>
              </a:ext>
            </a:extLst>
          </p:cNvPr>
          <p:cNvGrpSpPr/>
          <p:nvPr/>
        </p:nvGrpSpPr>
        <p:grpSpPr>
          <a:xfrm>
            <a:off x="1329406" y="-24046"/>
            <a:ext cx="16201650" cy="11207768"/>
            <a:chOff x="1854014" y="1774047"/>
            <a:chExt cx="16201650" cy="11207768"/>
          </a:xfrm>
        </p:grpSpPr>
        <p:pic>
          <p:nvPicPr>
            <p:cNvPr id="5" name="Hình ảnh 4">
              <a:extLst>
                <a:ext uri="{FF2B5EF4-FFF2-40B4-BE49-F238E27FC236}">
                  <a16:creationId xmlns:a16="http://schemas.microsoft.com/office/drawing/2014/main" id="{6C2CDF95-445A-00FF-716A-148CC1E1FC45}"/>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C0005022-02A8-CA7A-342F-3C5B0EF56EA8}"/>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Hình tự do: Hình 8">
            <a:extLst>
              <a:ext uri="{FF2B5EF4-FFF2-40B4-BE49-F238E27FC236}">
                <a16:creationId xmlns:a16="http://schemas.microsoft.com/office/drawing/2014/main" id="{855B39B5-FEDF-2395-9F17-309DA44C9AA1}"/>
              </a:ext>
            </a:extLst>
          </p:cNvPr>
          <p:cNvSpPr/>
          <p:nvPr/>
        </p:nvSpPr>
        <p:spPr>
          <a:xfrm rot="292407">
            <a:off x="15496632" y="978384"/>
            <a:ext cx="685167" cy="178181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4713553D-F024-8CE2-E6C5-13BB2960AD3D}"/>
                  </a:ext>
                </a:extLst>
              </p:cNvPr>
              <p:cNvSpPr txBox="1"/>
              <p:nvPr/>
            </p:nvSpPr>
            <p:spPr>
              <a:xfrm>
                <a:off x="3513011" y="2577199"/>
                <a:ext cx="11899474" cy="4594912"/>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11 </a:t>
                </a: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doanh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ty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lỗ</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phí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700 000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4713553D-F024-8CE2-E6C5-13BB2960AD3D}"/>
                  </a:ext>
                </a:extLst>
              </p:cNvPr>
              <p:cNvSpPr txBox="1">
                <a:spLocks noRot="1" noChangeAspect="1" noMove="1" noResize="1" noEditPoints="1" noAdjustHandles="1" noChangeArrowheads="1" noChangeShapeType="1" noTextEdit="1"/>
              </p:cNvSpPr>
              <p:nvPr/>
            </p:nvSpPr>
            <p:spPr>
              <a:xfrm>
                <a:off x="3513011" y="2577199"/>
                <a:ext cx="11899474" cy="4594912"/>
              </a:xfrm>
              <a:prstGeom prst="rect">
                <a:avLst/>
              </a:prstGeom>
              <a:blipFill>
                <a:blip r:embed="rId6"/>
                <a:stretch>
                  <a:fillRect l="-1793" r="-1844" b="-4775"/>
                </a:stretch>
              </a:blipFill>
            </p:spPr>
            <p:txBody>
              <a:bodyPr/>
              <a:lstStyle/>
              <a:p>
                <a:r>
                  <a:rPr lang="en-US">
                    <a:noFill/>
                  </a:rPr>
                  <a:t> </a:t>
                </a:r>
              </a:p>
            </p:txBody>
          </p:sp>
        </mc:Fallback>
      </mc:AlternateContent>
    </p:spTree>
    <p:extLst>
      <p:ext uri="{BB962C8B-B14F-4D97-AF65-F5344CB8AC3E}">
        <p14:creationId xmlns:p14="http://schemas.microsoft.com/office/powerpoint/2010/main" val="22511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27043">
            <a:off x="450776" y="7587330"/>
            <a:ext cx="1777034" cy="239331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50085">
            <a:off x="1571614" y="7269287"/>
            <a:ext cx="279118" cy="1730966"/>
          </a:xfrm>
          <a:prstGeom prst="rect">
            <a:avLst/>
          </a:prstGeom>
        </p:spPr>
      </p:pic>
      <p:grpSp>
        <p:nvGrpSpPr>
          <p:cNvPr id="12" name="Nhóm 11">
            <a:extLst>
              <a:ext uri="{FF2B5EF4-FFF2-40B4-BE49-F238E27FC236}">
                <a16:creationId xmlns:a16="http://schemas.microsoft.com/office/drawing/2014/main" id="{09E5F5CA-D042-4DB2-639F-0BBD2F1F4466}"/>
              </a:ext>
            </a:extLst>
          </p:cNvPr>
          <p:cNvGrpSpPr/>
          <p:nvPr/>
        </p:nvGrpSpPr>
        <p:grpSpPr>
          <a:xfrm>
            <a:off x="-88148" y="23813"/>
            <a:ext cx="18435720" cy="9906791"/>
            <a:chOff x="-401373" y="0"/>
            <a:chExt cx="18435720" cy="9906791"/>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11" name="Picture 4">
              <a:extLst>
                <a:ext uri="{FF2B5EF4-FFF2-40B4-BE49-F238E27FC236}">
                  <a16:creationId xmlns:a16="http://schemas.microsoft.com/office/drawing/2014/main" id="{3F397321-9767-F392-0D4C-A61CD2C892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01373" y="11907"/>
              <a:ext cx="9822921" cy="989488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CB629E13-F15B-89B9-ECFF-3D12FF0B19C2}"/>
                  </a:ext>
                </a:extLst>
              </p:cNvPr>
              <p:cNvSpPr txBox="1"/>
              <p:nvPr/>
            </p:nvSpPr>
            <p:spPr>
              <a:xfrm>
                <a:off x="2006559" y="1485900"/>
                <a:ext cx="14274881" cy="7662419"/>
              </a:xfrm>
              <a:prstGeom prst="rect">
                <a:avLst/>
              </a:prstGeom>
              <a:noFill/>
            </p:spPr>
            <p:txBody>
              <a:bodyPr wrap="square">
                <a:spAutoFit/>
              </a:bodyPr>
              <a:lstStyle/>
              <a:p>
                <a:pPr marL="0" marR="0" algn="ctr">
                  <a:lnSpc>
                    <a:spcPct val="150000"/>
                  </a:lnSpc>
                  <a:spcBef>
                    <a:spcPts val="0"/>
                  </a:spcBef>
                  <a:spcAft>
                    <a:spcPts val="800"/>
                  </a:spcAft>
                </a:pPr>
                <a:r>
                  <a:rPr lang="en-US" sz="4400" b="1" dirty="0">
                    <a:effectLst/>
                    <a:latin typeface="Arial" panose="020B0604020202020204" pitchFamily="34" charset="0"/>
                    <a:ea typeface="Calibri" panose="020F0502020204030204" pitchFamily="34" charset="0"/>
                    <a:cs typeface="Arial" panose="020B0604020202020204" pitchFamily="34" charset="0"/>
                  </a:rPr>
                  <a:t>Kết </a:t>
                </a:r>
                <a:r>
                  <a:rPr lang="en-US" sz="4400" b="1" dirty="0" err="1">
                    <a:effectLst/>
                    <a:latin typeface="Arial" panose="020B0604020202020204" pitchFamily="34" charset="0"/>
                    <a:ea typeface="Calibri" panose="020F0502020204030204" pitchFamily="34" charset="0"/>
                    <a:cs typeface="Arial" panose="020B0604020202020204" pitchFamily="34" charset="0"/>
                  </a:rPr>
                  <a:t>luận</a:t>
                </a:r>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i="1" dirty="0" err="1">
                    <a:effectLst/>
                    <a:latin typeface="Arial" panose="020B0604020202020204" pitchFamily="34" charset="0"/>
                    <a:ea typeface="Calibri" panose="020F0502020204030204" pitchFamily="34" charset="0"/>
                    <a:cs typeface="Arial" panose="020B0604020202020204" pitchFamily="34" charset="0"/>
                  </a:rPr>
                  <a:t>Bất</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phương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trình</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bậc</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hai</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ẩn</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i="1" dirty="0">
                        <a:effectLst/>
                        <a:latin typeface="Cambria Math" panose="02040503050406030204" pitchFamily="18" charset="0"/>
                        <a:ea typeface="Calibri" panose="020F0502020204030204" pitchFamily="34" charset="0"/>
                        <a:cs typeface="Arial" panose="020B0604020202020204" pitchFamily="34" charset="0"/>
                      </a:rPr>
                      <m:t>&lt;0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i="1" dirty="0">
                        <a:effectLst/>
                        <a:latin typeface="Cambria Math" panose="02040503050406030204" pitchFamily="18" charset="0"/>
                        <a:ea typeface="Calibri" panose="020F0502020204030204" pitchFamily="34" charset="0"/>
                        <a:cs typeface="Arial" panose="020B0604020202020204" pitchFamily="34" charset="0"/>
                      </a:rPr>
                      <m:t>&gt;0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𝑎𝑥</m:t>
                    </m:r>
                    <m:r>
                      <a:rPr lang="en-US" sz="4000" i="1" baseline="30000"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trong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thực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đã</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cho</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Đối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𝑏𝑥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𝑐</m:t>
                    </m:r>
                    <m:r>
                      <a:rPr lang="en-US" sz="4000" i="1" dirty="0">
                        <a:latin typeface="Cambria Math" panose="02040503050406030204" pitchFamily="18" charset="0"/>
                        <a:ea typeface="Calibri" panose="020F0502020204030204" pitchFamily="34" charset="0"/>
                        <a:cs typeface="Arial" panose="020B0604020202020204" pitchFamily="34" charset="0"/>
                      </a:rPr>
                      <m:t>&lt;0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0</m:t>
                        </m:r>
                      </m:sub>
                    </m:sSub>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sao</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cho</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𝑏𝑥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𝑐</m:t>
                    </m:r>
                    <m:r>
                      <a:rPr lang="en-US" sz="4000" i="1" dirty="0">
                        <a:latin typeface="Cambria Math" panose="02040503050406030204" pitchFamily="18" charset="0"/>
                        <a:ea typeface="Calibri" panose="020F0502020204030204" pitchFamily="34" charset="0"/>
                        <a:cs typeface="Arial" panose="020B0604020202020204" pitchFamily="34" charset="0"/>
                      </a:rPr>
                      <m:t>&lt;0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một</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0" name="Hộp Văn bản 9">
                <a:extLst>
                  <a:ext uri="{FF2B5EF4-FFF2-40B4-BE49-F238E27FC236}">
                    <a16:creationId xmlns:a16="http://schemas.microsoft.com/office/drawing/2014/main" id="{CB629E13-F15B-89B9-ECFF-3D12FF0B19C2}"/>
                  </a:ext>
                </a:extLst>
              </p:cNvPr>
              <p:cNvSpPr txBox="1">
                <a:spLocks noRot="1" noChangeAspect="1" noMove="1" noResize="1" noEditPoints="1" noAdjustHandles="1" noChangeArrowheads="1" noChangeShapeType="1" noTextEdit="1"/>
              </p:cNvSpPr>
              <p:nvPr/>
            </p:nvSpPr>
            <p:spPr>
              <a:xfrm>
                <a:off x="2006559" y="1485900"/>
                <a:ext cx="14274881" cy="7662419"/>
              </a:xfrm>
              <a:prstGeom prst="rect">
                <a:avLst/>
              </a:prstGeom>
              <a:blipFill>
                <a:blip r:embed="rId9"/>
                <a:stretch>
                  <a:fillRect l="-1366" r="-1494" b="-24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45097458-4D86-9A2B-3EE5-77C4E607FD4C}"/>
              </a:ext>
            </a:extLst>
          </p:cNvPr>
          <p:cNvGrpSpPr/>
          <p:nvPr/>
        </p:nvGrpSpPr>
        <p:grpSpPr>
          <a:xfrm>
            <a:off x="0" y="-457894"/>
            <a:ext cx="18287999" cy="11207768"/>
            <a:chOff x="1422504" y="1951736"/>
            <a:chExt cx="16201650" cy="11207768"/>
          </a:xfrm>
        </p:grpSpPr>
        <p:pic>
          <p:nvPicPr>
            <p:cNvPr id="5" name="Hình ảnh 4">
              <a:extLst>
                <a:ext uri="{FF2B5EF4-FFF2-40B4-BE49-F238E27FC236}">
                  <a16:creationId xmlns:a16="http://schemas.microsoft.com/office/drawing/2014/main" id="{470A8D77-0E32-6B84-4B97-8884519CF7AD}"/>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3E4B151A-B25E-9B00-D351-BFBA72462F36}"/>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chemeClr val="bg1"/>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Hình tự do: Hình 12">
            <a:extLst>
              <a:ext uri="{FF2B5EF4-FFF2-40B4-BE49-F238E27FC236}">
                <a16:creationId xmlns:a16="http://schemas.microsoft.com/office/drawing/2014/main" id="{D9159011-BC5C-9035-9BC6-1747CDEB3656}"/>
              </a:ext>
            </a:extLst>
          </p:cNvPr>
          <p:cNvSpPr/>
          <p:nvPr/>
        </p:nvSpPr>
        <p:spPr>
          <a:xfrm rot="292407">
            <a:off x="15097705" y="631330"/>
            <a:ext cx="672866" cy="1220045"/>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Bong bóng Lời nói: Hình bầu dục 15">
            <a:extLst>
              <a:ext uri="{FF2B5EF4-FFF2-40B4-BE49-F238E27FC236}">
                <a16:creationId xmlns:a16="http://schemas.microsoft.com/office/drawing/2014/main" id="{4B64154D-5E68-A202-6A05-1326A9196084}"/>
              </a:ext>
            </a:extLst>
          </p:cNvPr>
          <p:cNvSpPr/>
          <p:nvPr/>
        </p:nvSpPr>
        <p:spPr>
          <a:xfrm>
            <a:off x="8001000" y="850131"/>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6E9AC3FA-C857-C9FE-CF35-3C882C6EDB66}"/>
                  </a:ext>
                </a:extLst>
              </p:cNvPr>
              <p:cNvSpPr txBox="1"/>
              <p:nvPr/>
            </p:nvSpPr>
            <p:spPr>
              <a:xfrm>
                <a:off x="2605075" y="2140176"/>
                <a:ext cx="13077847" cy="5928418"/>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vé là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goanh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 là: </a:t>
                </a: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+700</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Hộp Văn bản 13">
                <a:extLst>
                  <a:ext uri="{FF2B5EF4-FFF2-40B4-BE49-F238E27FC236}">
                    <a16:creationId xmlns:a16="http://schemas.microsoft.com/office/drawing/2014/main" id="{6E9AC3FA-C857-C9FE-CF35-3C882C6EDB66}"/>
                  </a:ext>
                </a:extLst>
              </p:cNvPr>
              <p:cNvSpPr txBox="1">
                <a:spLocks noRot="1" noChangeAspect="1" noMove="1" noResize="1" noEditPoints="1" noAdjustHandles="1" noChangeArrowheads="1" noChangeShapeType="1" noTextEdit="1"/>
              </p:cNvSpPr>
              <p:nvPr/>
            </p:nvSpPr>
            <p:spPr>
              <a:xfrm>
                <a:off x="2605075" y="2140176"/>
                <a:ext cx="13077847" cy="5928418"/>
              </a:xfrm>
              <a:prstGeom prst="rect">
                <a:avLst/>
              </a:prstGeom>
              <a:blipFill>
                <a:blip r:embed="rId9"/>
                <a:stretch>
                  <a:fillRect l="-1631" r="-2656" b="-3392"/>
                </a:stretch>
              </a:blipFill>
            </p:spPr>
            <p:txBody>
              <a:bodyPr/>
              <a:lstStyle/>
              <a:p>
                <a:r>
                  <a:rPr lang="en-US">
                    <a:noFill/>
                  </a:rPr>
                  <a:t> </a:t>
                </a:r>
              </a:p>
            </p:txBody>
          </p:sp>
        </mc:Fallback>
      </mc:AlternateContent>
    </p:spTree>
    <p:extLst>
      <p:ext uri="{BB962C8B-B14F-4D97-AF65-F5344CB8AC3E}">
        <p14:creationId xmlns:p14="http://schemas.microsoft.com/office/powerpoint/2010/main" val="9392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9" dur="500"/>
                                        <p:tgtEl>
                                          <p:spTgt spid="1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3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77819" y="7116304"/>
            <a:ext cx="1810181" cy="3189746"/>
          </a:xfrm>
          <a:prstGeom prst="rect">
            <a:avLst/>
          </a:prstGeom>
        </p:spPr>
      </p:pic>
      <p:grpSp>
        <p:nvGrpSpPr>
          <p:cNvPr id="14" name="Nhóm 13">
            <a:extLst>
              <a:ext uri="{FF2B5EF4-FFF2-40B4-BE49-F238E27FC236}">
                <a16:creationId xmlns:a16="http://schemas.microsoft.com/office/drawing/2014/main" id="{9CB6174A-C802-C5FE-52F7-F26E092912B6}"/>
              </a:ext>
            </a:extLst>
          </p:cNvPr>
          <p:cNvGrpSpPr/>
          <p:nvPr/>
        </p:nvGrpSpPr>
        <p:grpSpPr>
          <a:xfrm>
            <a:off x="1429981" y="690663"/>
            <a:ext cx="15428037" cy="8905673"/>
            <a:chOff x="1521212" y="302405"/>
            <a:chExt cx="15428037" cy="8905673"/>
          </a:xfrm>
        </p:grpSpPr>
        <p:grpSp>
          <p:nvGrpSpPr>
            <p:cNvPr id="5" name="Picture 4">
              <a:extLst>
                <a:ext uri="{FF2B5EF4-FFF2-40B4-BE49-F238E27FC236}">
                  <a16:creationId xmlns:a16="http://schemas.microsoft.com/office/drawing/2014/main" id="{2EE451D5-AA9A-CB42-BD01-7937206A1D28}"/>
                </a:ext>
              </a:extLst>
            </p:cNvPr>
            <p:cNvGrpSpPr/>
            <p:nvPr/>
          </p:nvGrpSpPr>
          <p:grpSpPr>
            <a:xfrm flipH="1">
              <a:off x="1521212" y="302405"/>
              <a:ext cx="7716845" cy="8905673"/>
              <a:chOff x="545604" y="302405"/>
              <a:chExt cx="7716845" cy="8905673"/>
            </a:xfrm>
          </p:grpSpPr>
          <p:sp>
            <p:nvSpPr>
              <p:cNvPr id="7" name="Hình tự do: Hình 6">
                <a:extLst>
                  <a:ext uri="{FF2B5EF4-FFF2-40B4-BE49-F238E27FC236}">
                    <a16:creationId xmlns:a16="http://schemas.microsoft.com/office/drawing/2014/main" id="{B8930177-F88B-2677-AD13-8298738A9C44}"/>
                  </a:ext>
                </a:extLst>
              </p:cNvPr>
              <p:cNvSpPr/>
              <p:nvPr/>
            </p:nvSpPr>
            <p:spPr>
              <a:xfrm>
                <a:off x="7280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ình tự do: Hình 7">
                <a:extLst>
                  <a:ext uri="{FF2B5EF4-FFF2-40B4-BE49-F238E27FC236}">
                    <a16:creationId xmlns:a16="http://schemas.microsoft.com/office/drawing/2014/main" id="{D107C904-F02D-2C63-A6CE-5AE17EDEF36C}"/>
                  </a:ext>
                </a:extLst>
              </p:cNvPr>
              <p:cNvSpPr/>
              <p:nvPr/>
            </p:nvSpPr>
            <p:spPr>
              <a:xfrm>
                <a:off x="5456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ình tự do: Hình 8">
                <a:extLst>
                  <a:ext uri="{FF2B5EF4-FFF2-40B4-BE49-F238E27FC236}">
                    <a16:creationId xmlns:a16="http://schemas.microsoft.com/office/drawing/2014/main" id="{B032DEF3-2C57-CDEB-A4A9-2EB464FB4F86}"/>
                  </a:ext>
                </a:extLst>
              </p:cNvPr>
              <p:cNvSpPr/>
              <p:nvPr/>
            </p:nvSpPr>
            <p:spPr>
              <a:xfrm>
                <a:off x="34878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Picture 4">
              <a:extLst>
                <a:ext uri="{FF2B5EF4-FFF2-40B4-BE49-F238E27FC236}">
                  <a16:creationId xmlns:a16="http://schemas.microsoft.com/office/drawing/2014/main" id="{D8E26CCF-3FE9-8167-3CAD-091887A51A3E}"/>
                </a:ext>
              </a:extLst>
            </p:cNvPr>
            <p:cNvGrpSpPr/>
            <p:nvPr/>
          </p:nvGrpSpPr>
          <p:grpSpPr>
            <a:xfrm>
              <a:off x="9232404" y="302405"/>
              <a:ext cx="7716845" cy="8905673"/>
              <a:chOff x="9232404" y="302405"/>
              <a:chExt cx="7716845" cy="8905673"/>
            </a:xfrm>
          </p:grpSpPr>
          <p:sp>
            <p:nvSpPr>
              <p:cNvPr id="11" name="Hình tự do: Hình 10">
                <a:extLst>
                  <a:ext uri="{FF2B5EF4-FFF2-40B4-BE49-F238E27FC236}">
                    <a16:creationId xmlns:a16="http://schemas.microsoft.com/office/drawing/2014/main" id="{B251D068-958E-BA29-F42C-58024303349B}"/>
                  </a:ext>
                </a:extLst>
              </p:cNvPr>
              <p:cNvSpPr/>
              <p:nvPr/>
            </p:nvSpPr>
            <p:spPr>
              <a:xfrm>
                <a:off x="94148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ình tự do: Hình 11">
                <a:extLst>
                  <a:ext uri="{FF2B5EF4-FFF2-40B4-BE49-F238E27FC236}">
                    <a16:creationId xmlns:a16="http://schemas.microsoft.com/office/drawing/2014/main" id="{658B4223-9D02-7506-452C-B2BF8DF69CFD}"/>
                  </a:ext>
                </a:extLst>
              </p:cNvPr>
              <p:cNvSpPr/>
              <p:nvPr/>
            </p:nvSpPr>
            <p:spPr>
              <a:xfrm>
                <a:off x="92324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ình tự do: Hình 12">
                <a:extLst>
                  <a:ext uri="{FF2B5EF4-FFF2-40B4-BE49-F238E27FC236}">
                    <a16:creationId xmlns:a16="http://schemas.microsoft.com/office/drawing/2014/main" id="{9EA89B14-E7B9-65E4-A4C9-16D9A573895F}"/>
                  </a:ext>
                </a:extLst>
              </p:cNvPr>
              <p:cNvSpPr/>
              <p:nvPr/>
            </p:nvSpPr>
            <p:spPr>
              <a:xfrm>
                <a:off x="121746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563163F7-E8E2-0EB1-CAA4-D57DCA89ACB7}"/>
                  </a:ext>
                </a:extLst>
              </p:cNvPr>
              <p:cNvSpPr txBox="1"/>
              <p:nvPr/>
            </p:nvSpPr>
            <p:spPr>
              <a:xfrm>
                <a:off x="4308582" y="2184136"/>
                <a:ext cx="10245618" cy="6954533"/>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lỗ</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)≥700(10+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fr-FR" sz="4000" i="1" dirty="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sSup>
                      <m:sSupPr>
                        <m:ctrlP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+700</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+8000≥7000+700</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14:m>
                  <m:oMathPara xmlns:m="http://schemas.openxmlformats.org/officeDocument/2006/math">
                    <m:oMathParaPr>
                      <m:jc m:val="left"/>
                    </m:oMathParaPr>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+100</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lịch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20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lỗ</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563163F7-E8E2-0EB1-CAA4-D57DCA89ACB7}"/>
                  </a:ext>
                </a:extLst>
              </p:cNvPr>
              <p:cNvSpPr txBox="1">
                <a:spLocks noRot="1" noChangeAspect="1" noMove="1" noResize="1" noEditPoints="1" noAdjustHandles="1" noChangeArrowheads="1" noChangeShapeType="1" noTextEdit="1"/>
              </p:cNvSpPr>
              <p:nvPr/>
            </p:nvSpPr>
            <p:spPr>
              <a:xfrm>
                <a:off x="4308582" y="2184136"/>
                <a:ext cx="10245618" cy="6954533"/>
              </a:xfrm>
              <a:prstGeom prst="rect">
                <a:avLst/>
              </a:prstGeom>
              <a:blipFill>
                <a:blip r:embed="rId5"/>
                <a:stretch>
                  <a:fillRect l="-2142" r="-2082" b="-2805"/>
                </a:stretch>
              </a:blipFill>
            </p:spPr>
            <p:txBody>
              <a:bodyPr/>
              <a:lstStyle/>
              <a:p>
                <a:r>
                  <a:rPr lang="en-US">
                    <a:noFill/>
                  </a:rPr>
                  <a:t> </a:t>
                </a:r>
              </a:p>
            </p:txBody>
          </p:sp>
        </mc:Fallback>
      </mc:AlternateContent>
    </p:spTree>
    <p:extLst>
      <p:ext uri="{BB962C8B-B14F-4D97-AF65-F5344CB8AC3E}">
        <p14:creationId xmlns:p14="http://schemas.microsoft.com/office/powerpoint/2010/main" val="21567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35489">
            <a:off x="15133652" y="53275"/>
            <a:ext cx="3734295" cy="2193898"/>
          </a:xfrm>
          <a:prstGeom prst="rect">
            <a:avLst/>
          </a:prstGeom>
        </p:spPr>
      </p:pic>
      <p:grpSp>
        <p:nvGrpSpPr>
          <p:cNvPr id="5" name="Nhóm 4">
            <a:extLst>
              <a:ext uri="{FF2B5EF4-FFF2-40B4-BE49-F238E27FC236}">
                <a16:creationId xmlns:a16="http://schemas.microsoft.com/office/drawing/2014/main" id="{C66FAB06-2C96-F230-8E72-D414B9777D6A}"/>
              </a:ext>
            </a:extLst>
          </p:cNvPr>
          <p:cNvGrpSpPr/>
          <p:nvPr/>
        </p:nvGrpSpPr>
        <p:grpSpPr>
          <a:xfrm>
            <a:off x="-304800" y="0"/>
            <a:ext cx="18502842" cy="9894884"/>
            <a:chOff x="-678921" y="0"/>
            <a:chExt cx="18502842" cy="9894884"/>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1000" y="0"/>
              <a:ext cx="9822921" cy="9894884"/>
            </a:xfrm>
            <a:prstGeom prst="rect">
              <a:avLst/>
            </a:prstGeom>
          </p:spPr>
        </p:pic>
        <p:pic>
          <p:nvPicPr>
            <p:cNvPr id="3" name="Picture 4">
              <a:extLst>
                <a:ext uri="{FF2B5EF4-FFF2-40B4-BE49-F238E27FC236}">
                  <a16:creationId xmlns:a16="http://schemas.microsoft.com/office/drawing/2014/main" id="{903ED4E8-BA1A-5C76-E3AD-7A89A7F13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8921" y="0"/>
              <a:ext cx="9822921" cy="9894884"/>
            </a:xfrm>
            <a:prstGeom prst="rect">
              <a:avLst/>
            </a:prstGeom>
          </p:spPr>
        </p:pic>
      </p:grpSp>
      <p:sp>
        <p:nvSpPr>
          <p:cNvPr id="7" name="Hộp Văn bản 6">
            <a:extLst>
              <a:ext uri="{FF2B5EF4-FFF2-40B4-BE49-F238E27FC236}">
                <a16:creationId xmlns:a16="http://schemas.microsoft.com/office/drawing/2014/main" id="{5B774973-160F-98C3-5BF1-C3EB61E37F45}"/>
              </a:ext>
            </a:extLst>
          </p:cNvPr>
          <p:cNvSpPr txBox="1"/>
          <p:nvPr/>
        </p:nvSpPr>
        <p:spPr>
          <a:xfrm>
            <a:off x="4177242" y="2068752"/>
            <a:ext cx="952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1" name="Hộp Văn bản 10">
            <a:extLst>
              <a:ext uri="{FF2B5EF4-FFF2-40B4-BE49-F238E27FC236}">
                <a16:creationId xmlns:a16="http://schemas.microsoft.com/office/drawing/2014/main" id="{D9DD2B69-7EC9-467C-33B8-D7E924473D57}"/>
              </a:ext>
            </a:extLst>
          </p:cNvPr>
          <p:cNvSpPr txBox="1"/>
          <p:nvPr/>
        </p:nvSpPr>
        <p:spPr>
          <a:xfrm>
            <a:off x="4076700" y="3776559"/>
            <a:ext cx="6553200" cy="90159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D367355D-1235-6C0C-F332-D606DF00A8A7}"/>
              </a:ext>
            </a:extLst>
          </p:cNvPr>
          <p:cNvSpPr txBox="1"/>
          <p:nvPr/>
        </p:nvSpPr>
        <p:spPr>
          <a:xfrm>
            <a:off x="4076700" y="5339938"/>
            <a:ext cx="7223720" cy="90159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22A06349-F47B-13A2-E52F-B8291CCE3362}"/>
              </a:ext>
            </a:extLst>
          </p:cNvPr>
          <p:cNvSpPr txBox="1"/>
          <p:nvPr/>
        </p:nvSpPr>
        <p:spPr>
          <a:xfrm>
            <a:off x="4076700" y="6896100"/>
            <a:ext cx="11492441" cy="182492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Hai dạng phương trình quy về phương trình bậc hai”.</a:t>
            </a:r>
            <a:endParaRPr lang="en-US" sz="4000" b="1" dirty="0">
              <a:latin typeface="Arial" panose="020B0604020202020204" pitchFamily="34" charset="0"/>
              <a:cs typeface="Arial" panose="020B0604020202020204" pitchFamily="34" charset="0"/>
            </a:endParaRPr>
          </a:p>
        </p:txBody>
      </p:sp>
      <p:pic>
        <p:nvPicPr>
          <p:cNvPr id="19" name="Đồ họa 18" descr="Apple outline">
            <a:extLst>
              <a:ext uri="{FF2B5EF4-FFF2-40B4-BE49-F238E27FC236}">
                <a16:creationId xmlns:a16="http://schemas.microsoft.com/office/drawing/2014/main" id="{AF605B4D-5B9E-B07E-2581-5A96842363E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9352" y="3450804"/>
            <a:ext cx="1227348" cy="1227348"/>
          </a:xfrm>
          <a:prstGeom prst="rect">
            <a:avLst/>
          </a:prstGeom>
        </p:spPr>
      </p:pic>
      <p:pic>
        <p:nvPicPr>
          <p:cNvPr id="20" name="Đồ họa 19" descr="Apple outline">
            <a:extLst>
              <a:ext uri="{FF2B5EF4-FFF2-40B4-BE49-F238E27FC236}">
                <a16:creationId xmlns:a16="http://schemas.microsoft.com/office/drawing/2014/main" id="{CF7F3697-DBAB-B410-6A7C-2FC9903D5AA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0674" y="5177060"/>
            <a:ext cx="1227348" cy="1227348"/>
          </a:xfrm>
          <a:prstGeom prst="rect">
            <a:avLst/>
          </a:prstGeom>
        </p:spPr>
      </p:pic>
      <p:pic>
        <p:nvPicPr>
          <p:cNvPr id="21" name="Đồ họa 20" descr="Apple outline">
            <a:extLst>
              <a:ext uri="{FF2B5EF4-FFF2-40B4-BE49-F238E27FC236}">
                <a16:creationId xmlns:a16="http://schemas.microsoft.com/office/drawing/2014/main" id="{9BC38D58-0C30-3000-6250-ADAEE53591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9352" y="7194887"/>
            <a:ext cx="1227348" cy="1227348"/>
          </a:xfrm>
          <a:prstGeom prst="rect">
            <a:avLst/>
          </a:prstGeom>
        </p:spPr>
      </p:pic>
    </p:spTree>
    <p:extLst>
      <p:ext uri="{BB962C8B-B14F-4D97-AF65-F5344CB8AC3E}">
        <p14:creationId xmlns:p14="http://schemas.microsoft.com/office/powerpoint/2010/main" val="25875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615" y="638556"/>
            <a:ext cx="16417486" cy="945966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7889" y="7121285"/>
            <a:ext cx="1683636" cy="23383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23123" y="146470"/>
            <a:ext cx="3874238" cy="227611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3474481" y="7263251"/>
            <a:ext cx="1003375" cy="4985717"/>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549312" y="342980"/>
            <a:ext cx="2495859" cy="2923408"/>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2400" y="-341542"/>
            <a:ext cx="2751141" cy="3061075"/>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460242" y="7121285"/>
            <a:ext cx="1796543" cy="3165715"/>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076151">
            <a:off x="308188" y="7937475"/>
            <a:ext cx="1409700" cy="1898586"/>
          </a:xfrm>
          <a:prstGeom prst="rect">
            <a:avLst/>
          </a:prstGeom>
        </p:spPr>
      </p:pic>
      <p:sp>
        <p:nvSpPr>
          <p:cNvPr id="4" name="Hộp Văn bản 3">
            <a:extLst>
              <a:ext uri="{FF2B5EF4-FFF2-40B4-BE49-F238E27FC236}">
                <a16:creationId xmlns:a16="http://schemas.microsoft.com/office/drawing/2014/main" id="{AC1E14A0-545B-7B71-396B-903A0FD6DE7C}"/>
              </a:ext>
            </a:extLst>
          </p:cNvPr>
          <p:cNvSpPr txBox="1"/>
          <p:nvPr/>
        </p:nvSpPr>
        <p:spPr>
          <a:xfrm>
            <a:off x="2785270" y="3167733"/>
            <a:ext cx="12717459"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
        <p:nvSpPr>
          <p:cNvPr id="6" name="TextBox 5">
            <a:extLst>
              <a:ext uri="{FF2B5EF4-FFF2-40B4-BE49-F238E27FC236}">
                <a16:creationId xmlns:a16="http://schemas.microsoft.com/office/drawing/2014/main" id="{D4C12BBF-C3F8-02A5-472C-EA92059D6289}"/>
              </a:ext>
            </a:extLst>
          </p:cNvPr>
          <p:cNvSpPr txBox="1"/>
          <p:nvPr/>
        </p:nvSpPr>
        <p:spPr>
          <a:xfrm>
            <a:off x="3904454" y="6971130"/>
            <a:ext cx="8691974"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7" name="Nhóm 6">
            <a:extLst>
              <a:ext uri="{FF2B5EF4-FFF2-40B4-BE49-F238E27FC236}">
                <a16:creationId xmlns:a16="http://schemas.microsoft.com/office/drawing/2014/main" id="{5B76C4F5-8B73-79E3-604F-A87E6987AECA}"/>
              </a:ext>
            </a:extLst>
          </p:cNvPr>
          <p:cNvGrpSpPr/>
          <p:nvPr/>
        </p:nvGrpSpPr>
        <p:grpSpPr>
          <a:xfrm>
            <a:off x="1850295" y="606203"/>
            <a:ext cx="14587410" cy="9074594"/>
            <a:chOff x="102870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8700" y="606203"/>
              <a:ext cx="7293705" cy="9074594"/>
            </a:xfrm>
            <a:prstGeom prst="rect">
              <a:avLst/>
            </a:prstGeom>
          </p:spPr>
        </p:pic>
        <p:pic>
          <p:nvPicPr>
            <p:cNvPr id="6" name="Picture 3">
              <a:extLst>
                <a:ext uri="{FF2B5EF4-FFF2-40B4-BE49-F238E27FC236}">
                  <a16:creationId xmlns:a16="http://schemas.microsoft.com/office/drawing/2014/main" id="{6F201308-C717-749A-BFF7-99AAEC838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2405" y="606203"/>
              <a:ext cx="7293705" cy="907459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722F273-CA81-4DC5-F38B-60C3E7C334C1}"/>
                  </a:ext>
                </a:extLst>
              </p:cNvPr>
              <p:cNvSpPr txBox="1"/>
              <p:nvPr/>
            </p:nvSpPr>
            <p:spPr>
              <a:xfrm>
                <a:off x="3938352" y="1945400"/>
                <a:ext cx="10444634" cy="5620834"/>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4000" dirty="0">
                    <a:effectLst/>
                    <a:latin typeface="Arial" panose="020B0604020202020204" pitchFamily="34" charset="0"/>
                    <a:ea typeface="Calibri" panose="020F0502020204030204" pitchFamily="34" charset="0"/>
                    <a:cs typeface="Arial" panose="020B0604020202020204" pitchFamily="34" charset="0"/>
                  </a:rPr>
                  <a:t>Tập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smtClean="0">
                            <a:effectLst/>
                            <a:latin typeface="Cambria Math" panose="02040503050406030204" pitchFamily="18" charset="0"/>
                            <a:cs typeface="Arial" panose="020B0604020202020204" pitchFamily="34" charset="0"/>
                          </a:rPr>
                        </m:ctrlPr>
                      </m:sSubPr>
                      <m:e>
                        <m:r>
                          <a:rPr lang="en-US" sz="4000" b="0" i="1" smtClean="0">
                            <a:effectLst/>
                            <a:latin typeface="Cambria Math" panose="02040503050406030204" pitchFamily="18" charset="0"/>
                            <a:cs typeface="Arial" panose="020B0604020202020204" pitchFamily="34" charset="0"/>
                          </a:rPr>
                          <m:t>𝑥</m:t>
                        </m:r>
                      </m:e>
                      <m:sub>
                        <m:r>
                          <a:rPr lang="en-US" sz="4000" b="0" i="1" smtClean="0">
                            <a:effectLst/>
                            <a:latin typeface="Cambria Math" panose="02040503050406030204" pitchFamily="18" charset="0"/>
                            <a:cs typeface="Arial" panose="020B0604020202020204" pitchFamily="34" charset="0"/>
                          </a:rPr>
                          <m:t>0</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tập</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Symbol" panose="05050102010706020507" pitchFamily="18" charset="2"/>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nghĩa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4722F273-CA81-4DC5-F38B-60C3E7C334C1}"/>
                  </a:ext>
                </a:extLst>
              </p:cNvPr>
              <p:cNvSpPr txBox="1">
                <a:spLocks noRot="1" noChangeAspect="1" noMove="1" noResize="1" noEditPoints="1" noAdjustHandles="1" noChangeArrowheads="1" noChangeShapeType="1" noTextEdit="1"/>
              </p:cNvSpPr>
              <p:nvPr/>
            </p:nvSpPr>
            <p:spPr>
              <a:xfrm>
                <a:off x="3938352" y="1945400"/>
                <a:ext cx="10444634" cy="5620834"/>
              </a:xfrm>
              <a:prstGeom prst="rect">
                <a:avLst/>
              </a:prstGeom>
              <a:blipFill>
                <a:blip r:embed="rId7"/>
                <a:stretch>
                  <a:fillRect l="-2102" r="-2102" b="-36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26" name="Nhóm 25">
            <a:extLst>
              <a:ext uri="{FF2B5EF4-FFF2-40B4-BE49-F238E27FC236}">
                <a16:creationId xmlns:a16="http://schemas.microsoft.com/office/drawing/2014/main" id="{2B7B2897-149C-7980-4219-72ACE91FFD33}"/>
              </a:ext>
            </a:extLst>
          </p:cNvPr>
          <p:cNvGrpSpPr/>
          <p:nvPr/>
        </p:nvGrpSpPr>
        <p:grpSpPr>
          <a:xfrm>
            <a:off x="1043175" y="-460384"/>
            <a:ext cx="16201650" cy="11207768"/>
            <a:chOff x="1422504" y="1951736"/>
            <a:chExt cx="16201650" cy="11207768"/>
          </a:xfrm>
        </p:grpSpPr>
        <p:pic>
          <p:nvPicPr>
            <p:cNvPr id="23" name="Hình ảnh 22">
              <a:extLst>
                <a:ext uri="{FF2B5EF4-FFF2-40B4-BE49-F238E27FC236}">
                  <a16:creationId xmlns:a16="http://schemas.microsoft.com/office/drawing/2014/main" id="{2E93D0D1-EF0A-202B-806C-6972DD844020}"/>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24" name="Hình tự do: Hình 23">
              <a:extLst>
                <a:ext uri="{FF2B5EF4-FFF2-40B4-BE49-F238E27FC236}">
                  <a16:creationId xmlns:a16="http://schemas.microsoft.com/office/drawing/2014/main" id="{06431377-FD82-0FF3-D6AB-6FC493AB2304}"/>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5" name="Hình tự do: Hình 24">
            <a:extLst>
              <a:ext uri="{FF2B5EF4-FFF2-40B4-BE49-F238E27FC236}">
                <a16:creationId xmlns:a16="http://schemas.microsoft.com/office/drawing/2014/main" id="{CB12C4A2-210B-B12E-2A59-9D4D0E2170B9}"/>
              </a:ext>
            </a:extLst>
          </p:cNvPr>
          <p:cNvSpPr/>
          <p:nvPr/>
        </p:nvSpPr>
        <p:spPr>
          <a:xfrm rot="292407">
            <a:off x="15149938" y="544495"/>
            <a:ext cx="1041185" cy="1859024"/>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17" name="Hình Bầu dục 16">
            <a:extLst>
              <a:ext uri="{FF2B5EF4-FFF2-40B4-BE49-F238E27FC236}">
                <a16:creationId xmlns:a16="http://schemas.microsoft.com/office/drawing/2014/main" id="{249B6743-8453-DA3D-FEFA-8C2EB4356D1A}"/>
              </a:ext>
            </a:extLst>
          </p:cNvPr>
          <p:cNvSpPr/>
          <p:nvPr/>
        </p:nvSpPr>
        <p:spPr>
          <a:xfrm>
            <a:off x="7783114" y="1643394"/>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3C30B10D-40AD-80ED-7DE8-3D95BE7F35F1}"/>
                  </a:ext>
                </a:extLst>
              </p:cNvPr>
              <p:cNvSpPr txBox="1"/>
              <p:nvPr/>
            </p:nvSpPr>
            <p:spPr>
              <a:xfrm>
                <a:off x="2601965" y="2834747"/>
                <a:ext cx="13303017" cy="378565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+3&lt;0 (1)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là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a:t>
                </a:r>
              </a:p>
            </p:txBody>
          </p:sp>
        </mc:Choice>
        <mc:Fallback xmlns="">
          <p:sp>
            <p:nvSpPr>
              <p:cNvPr id="27" name="Hộp Văn bản 26">
                <a:extLst>
                  <a:ext uri="{FF2B5EF4-FFF2-40B4-BE49-F238E27FC236}">
                    <a16:creationId xmlns:a16="http://schemas.microsoft.com/office/drawing/2014/main" id="{3C30B10D-40AD-80ED-7DE8-3D95BE7F35F1}"/>
                  </a:ext>
                </a:extLst>
              </p:cNvPr>
              <p:cNvSpPr txBox="1">
                <a:spLocks noRot="1" noChangeAspect="1" noMove="1" noResize="1" noEditPoints="1" noAdjustHandles="1" noChangeArrowheads="1" noChangeShapeType="1" noTextEdit="1"/>
              </p:cNvSpPr>
              <p:nvPr/>
            </p:nvSpPr>
            <p:spPr>
              <a:xfrm>
                <a:off x="2601965" y="2834747"/>
                <a:ext cx="13303017" cy="3785652"/>
              </a:xfrm>
              <a:prstGeom prst="rect">
                <a:avLst/>
              </a:prstGeom>
              <a:blipFill>
                <a:blip r:embed="rId9"/>
                <a:stretch>
                  <a:fillRect l="-1650" r="-1604" b="-306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circle(in)">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circle(in)">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83000" y="6207695"/>
            <a:ext cx="2315006" cy="4079305"/>
          </a:xfrm>
          <a:prstGeom prst="rect">
            <a:avLst/>
          </a:prstGeom>
        </p:spPr>
      </p:pic>
      <p:grpSp>
        <p:nvGrpSpPr>
          <p:cNvPr id="8" name="Nhóm 7">
            <a:extLst>
              <a:ext uri="{FF2B5EF4-FFF2-40B4-BE49-F238E27FC236}">
                <a16:creationId xmlns:a16="http://schemas.microsoft.com/office/drawing/2014/main" id="{044E94A6-5696-6748-792A-F43A44F03869}"/>
              </a:ext>
            </a:extLst>
          </p:cNvPr>
          <p:cNvGrpSpPr/>
          <p:nvPr/>
        </p:nvGrpSpPr>
        <p:grpSpPr>
          <a:xfrm>
            <a:off x="-116681" y="-28575"/>
            <a:ext cx="18521362" cy="9899646"/>
            <a:chOff x="-228600" y="-33338"/>
            <a:chExt cx="18521362" cy="9899646"/>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28600" y="-28576"/>
              <a:ext cx="9822921" cy="9894884"/>
            </a:xfrm>
            <a:prstGeom prst="rect">
              <a:avLst/>
            </a:prstGeom>
          </p:spPr>
        </p:pic>
        <p:pic>
          <p:nvPicPr>
            <p:cNvPr id="7" name="Picture 4">
              <a:extLst>
                <a:ext uri="{FF2B5EF4-FFF2-40B4-BE49-F238E27FC236}">
                  <a16:creationId xmlns:a16="http://schemas.microsoft.com/office/drawing/2014/main" id="{B39C4DE1-3658-C032-2EDB-7B28D62F76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841" y="-33338"/>
              <a:ext cx="9822921" cy="9894884"/>
            </a:xfrm>
            <a:prstGeom prst="rect">
              <a:avLst/>
            </a:prstGeom>
          </p:spPr>
        </p:pic>
      </p:grpSp>
      <p:sp>
        <p:nvSpPr>
          <p:cNvPr id="9" name="Bong bóng Lời nói: Hình bầu dục 8">
            <a:extLst>
              <a:ext uri="{FF2B5EF4-FFF2-40B4-BE49-F238E27FC236}">
                <a16:creationId xmlns:a16="http://schemas.microsoft.com/office/drawing/2014/main" id="{2341E3A3-A051-30A4-A8BA-22565DA291D1}"/>
              </a:ext>
            </a:extLst>
          </p:cNvPr>
          <p:cNvSpPr/>
          <p:nvPr/>
        </p:nvSpPr>
        <p:spPr>
          <a:xfrm>
            <a:off x="8001000" y="15621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AB288E78-02F2-4632-DA78-9210E75FE1F9}"/>
                  </a:ext>
                </a:extLst>
              </p:cNvPr>
              <p:cNvSpPr txBox="1"/>
              <p:nvPr/>
            </p:nvSpPr>
            <p:spPr>
              <a:xfrm>
                <a:off x="2476500" y="3206658"/>
                <a:ext cx="133350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2</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−4.2+3=−1&lt;0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Với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0</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−4.0+3=3&gt;0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Với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3</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−4.3+3=0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AB288E78-02F2-4632-DA78-9210E75FE1F9}"/>
                  </a:ext>
                </a:extLst>
              </p:cNvPr>
              <p:cNvSpPr txBox="1">
                <a:spLocks noRot="1" noChangeAspect="1" noMove="1" noResize="1" noEditPoints="1" noAdjustHandles="1" noChangeArrowheads="1" noChangeShapeType="1" noTextEdit="1"/>
              </p:cNvSpPr>
              <p:nvPr/>
            </p:nvSpPr>
            <p:spPr>
              <a:xfrm>
                <a:off x="2476500" y="3206658"/>
                <a:ext cx="13335000" cy="5518242"/>
              </a:xfrm>
              <a:prstGeom prst="rect">
                <a:avLst/>
              </a:prstGeom>
              <a:blipFill>
                <a:blip r:embed="rId7"/>
                <a:stretch>
                  <a:fillRect l="-1600" r="-1280" b="-386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4403</Words>
  <Application>Microsoft Office PowerPoint</Application>
  <PresentationFormat>Custom</PresentationFormat>
  <Paragraphs>259</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Cambria Math</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2023-08-28T04:22:50Z</dcterms:modified>
  <dc:identifier>DAFOV_yr4j0</dc:identifier>
</cp:coreProperties>
</file>