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327" r:id="rId2"/>
    <p:sldId id="427" r:id="rId3"/>
    <p:sldId id="440" r:id="rId4"/>
    <p:sldId id="444" r:id="rId5"/>
    <p:sldId id="445" r:id="rId6"/>
    <p:sldId id="443" r:id="rId7"/>
    <p:sldId id="442" r:id="rId8"/>
    <p:sldId id="441" r:id="rId9"/>
    <p:sldId id="340" r:id="rId10"/>
  </p:sldIdLst>
  <p:sldSz cx="16276638" cy="9144000"/>
  <p:notesSz cx="6858000" cy="9144000"/>
  <p:custDataLst>
    <p:tags r:id="rId12"/>
  </p:custDataLst>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717550" indent="-260350" algn="l" rtl="0" eaLnBrk="0" fontAlgn="base" hangingPunct="0">
      <a:spcBef>
        <a:spcPct val="0"/>
      </a:spcBef>
      <a:spcAft>
        <a:spcPct val="0"/>
      </a:spcAft>
      <a:defRPr kern="1200">
        <a:solidFill>
          <a:schemeClr val="tx1"/>
        </a:solidFill>
        <a:latin typeface="Arial" charset="0"/>
        <a:ea typeface="+mn-ea"/>
        <a:cs typeface="+mn-cs"/>
      </a:defRPr>
    </a:lvl2pPr>
    <a:lvl3pPr marL="1436688" indent="-522288" algn="l" rtl="0" eaLnBrk="0" fontAlgn="base" hangingPunct="0">
      <a:spcBef>
        <a:spcPct val="0"/>
      </a:spcBef>
      <a:spcAft>
        <a:spcPct val="0"/>
      </a:spcAft>
      <a:defRPr kern="1200">
        <a:solidFill>
          <a:schemeClr val="tx1"/>
        </a:solidFill>
        <a:latin typeface="Arial" charset="0"/>
        <a:ea typeface="+mn-ea"/>
        <a:cs typeface="+mn-cs"/>
      </a:defRPr>
    </a:lvl3pPr>
    <a:lvl4pPr marL="2154238" indent="-782638" algn="l" rtl="0" eaLnBrk="0" fontAlgn="base" hangingPunct="0">
      <a:spcBef>
        <a:spcPct val="0"/>
      </a:spcBef>
      <a:spcAft>
        <a:spcPct val="0"/>
      </a:spcAft>
      <a:defRPr kern="1200">
        <a:solidFill>
          <a:schemeClr val="tx1"/>
        </a:solidFill>
        <a:latin typeface="Arial" charset="0"/>
        <a:ea typeface="+mn-ea"/>
        <a:cs typeface="+mn-cs"/>
      </a:defRPr>
    </a:lvl4pPr>
    <a:lvl5pPr marL="2873375" indent="-1044575"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928" userDrawn="1">
          <p15:clr>
            <a:srgbClr val="A4A3A4"/>
          </p15:clr>
        </p15:guide>
        <p15:guide id="2" pos="512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FF0066"/>
    <a:srgbClr val="C5F3F3"/>
    <a:srgbClr val="FF7C80"/>
    <a:srgbClr val="FF6600"/>
    <a:srgbClr val="6600CC"/>
    <a:srgbClr val="3333FF"/>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876" autoAdjust="0"/>
    <p:restoredTop sz="94660"/>
  </p:normalViewPr>
  <p:slideViewPr>
    <p:cSldViewPr>
      <p:cViewPr varScale="1">
        <p:scale>
          <a:sx n="48" d="100"/>
          <a:sy n="48" d="100"/>
        </p:scale>
        <p:origin x="882" y="48"/>
      </p:cViewPr>
      <p:guideLst>
        <p:guide orient="horz" pos="2928"/>
        <p:guide pos="5127"/>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6451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10244" name="Rectangle 4"/>
          <p:cNvSpPr>
            <a:spLocks noGrp="1" noRot="1" noChangeAspect="1" noChangeArrowheads="1" noTextEdit="1"/>
          </p:cNvSpPr>
          <p:nvPr>
            <p:ph type="sldImg" idx="2"/>
          </p:nvPr>
        </p:nvSpPr>
        <p:spPr bwMode="auto">
          <a:xfrm>
            <a:off x="377825" y="685800"/>
            <a:ext cx="610235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451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451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6451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51C4FA25-5DD5-485C-BCD2-EF739D2A7194}" type="slidenum">
              <a:rPr lang="en-US" altLang="en-US"/>
              <a:pPr>
                <a:defRPr/>
              </a:pPr>
              <a:t>‹#›</a:t>
            </a:fld>
            <a:endParaRPr lang="en-US" altLang="en-US"/>
          </a:p>
        </p:txBody>
      </p:sp>
    </p:spTree>
    <p:extLst>
      <p:ext uri="{BB962C8B-B14F-4D97-AF65-F5344CB8AC3E}">
        <p14:creationId xmlns:p14="http://schemas.microsoft.com/office/powerpoint/2010/main" val="22138681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900" kern="1200">
        <a:solidFill>
          <a:schemeClr val="tx1"/>
        </a:solidFill>
        <a:latin typeface="Arial" charset="0"/>
        <a:ea typeface="+mn-ea"/>
        <a:cs typeface="+mn-cs"/>
      </a:defRPr>
    </a:lvl1pPr>
    <a:lvl2pPr marL="717550" algn="l" rtl="0" eaLnBrk="0" fontAlgn="base" hangingPunct="0">
      <a:spcBef>
        <a:spcPct val="30000"/>
      </a:spcBef>
      <a:spcAft>
        <a:spcPct val="0"/>
      </a:spcAft>
      <a:defRPr sz="1900" kern="1200">
        <a:solidFill>
          <a:schemeClr val="tx1"/>
        </a:solidFill>
        <a:latin typeface="Arial" charset="0"/>
        <a:ea typeface="+mn-ea"/>
        <a:cs typeface="+mn-cs"/>
      </a:defRPr>
    </a:lvl2pPr>
    <a:lvl3pPr marL="1436688" algn="l" rtl="0" eaLnBrk="0" fontAlgn="base" hangingPunct="0">
      <a:spcBef>
        <a:spcPct val="30000"/>
      </a:spcBef>
      <a:spcAft>
        <a:spcPct val="0"/>
      </a:spcAft>
      <a:defRPr sz="1900" kern="1200">
        <a:solidFill>
          <a:schemeClr val="tx1"/>
        </a:solidFill>
        <a:latin typeface="Arial" charset="0"/>
        <a:ea typeface="+mn-ea"/>
        <a:cs typeface="+mn-cs"/>
      </a:defRPr>
    </a:lvl3pPr>
    <a:lvl4pPr marL="2154238" algn="l" rtl="0" eaLnBrk="0" fontAlgn="base" hangingPunct="0">
      <a:spcBef>
        <a:spcPct val="30000"/>
      </a:spcBef>
      <a:spcAft>
        <a:spcPct val="0"/>
      </a:spcAft>
      <a:defRPr sz="1900" kern="1200">
        <a:solidFill>
          <a:schemeClr val="tx1"/>
        </a:solidFill>
        <a:latin typeface="Arial" charset="0"/>
        <a:ea typeface="+mn-ea"/>
        <a:cs typeface="+mn-cs"/>
      </a:defRPr>
    </a:lvl4pPr>
    <a:lvl5pPr marL="2873375" algn="l" rtl="0" eaLnBrk="0" fontAlgn="base" hangingPunct="0">
      <a:spcBef>
        <a:spcPct val="30000"/>
      </a:spcBef>
      <a:spcAft>
        <a:spcPct val="0"/>
      </a:spcAft>
      <a:defRPr sz="1900" kern="1200">
        <a:solidFill>
          <a:schemeClr val="tx1"/>
        </a:solidFill>
        <a:latin typeface="Arial" charset="0"/>
        <a:ea typeface="+mn-ea"/>
        <a:cs typeface="+mn-cs"/>
      </a:defRPr>
    </a:lvl5pPr>
    <a:lvl6pPr marL="3592220" algn="l" defTabSz="1436888" rtl="0" eaLnBrk="1" latinLnBrk="0" hangingPunct="1">
      <a:defRPr sz="1900" kern="1200">
        <a:solidFill>
          <a:schemeClr val="tx1"/>
        </a:solidFill>
        <a:latin typeface="+mn-lt"/>
        <a:ea typeface="+mn-ea"/>
        <a:cs typeface="+mn-cs"/>
      </a:defRPr>
    </a:lvl6pPr>
    <a:lvl7pPr marL="4310664" algn="l" defTabSz="1436888" rtl="0" eaLnBrk="1" latinLnBrk="0" hangingPunct="1">
      <a:defRPr sz="1900" kern="1200">
        <a:solidFill>
          <a:schemeClr val="tx1"/>
        </a:solidFill>
        <a:latin typeface="+mn-lt"/>
        <a:ea typeface="+mn-ea"/>
        <a:cs typeface="+mn-cs"/>
      </a:defRPr>
    </a:lvl7pPr>
    <a:lvl8pPr marL="5029109" algn="l" defTabSz="1436888" rtl="0" eaLnBrk="1" latinLnBrk="0" hangingPunct="1">
      <a:defRPr sz="1900" kern="1200">
        <a:solidFill>
          <a:schemeClr val="tx1"/>
        </a:solidFill>
        <a:latin typeface="+mn-lt"/>
        <a:ea typeface="+mn-ea"/>
        <a:cs typeface="+mn-cs"/>
      </a:defRPr>
    </a:lvl8pPr>
    <a:lvl9pPr marL="5747553" algn="l" defTabSz="1436888" rtl="0" eaLnBrk="1" latinLnBrk="0" hangingPunct="1">
      <a:defRPr sz="1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txBox="1">
            <a:spLocks noGrp="1"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EB5B8007-F28A-4C3E-A48D-DDE012D8153F}" type="slidenum">
              <a:rPr lang="en-US" altLang="en-US" sz="1200">
                <a:cs typeface="Arial" charset="0"/>
              </a:rPr>
              <a:pPr algn="r" eaLnBrk="1" hangingPunct="1"/>
              <a:t>9</a:t>
            </a:fld>
            <a:endParaRPr lang="en-US" altLang="en-US" sz="1200">
              <a:cs typeface="Arial" charset="0"/>
            </a:endParaRPr>
          </a:p>
        </p:txBody>
      </p:sp>
      <p:sp>
        <p:nvSpPr>
          <p:cNvPr id="15363" name="Rectangle 2"/>
          <p:cNvSpPr>
            <a:spLocks noGrp="1" noRot="1" noChangeAspect="1" noChangeArrowheads="1" noTextEdit="1"/>
          </p:cNvSpPr>
          <p:nvPr>
            <p:ph type="sldImg"/>
          </p:nvPr>
        </p:nvSpPr>
        <p:spPr>
          <a:xfrm>
            <a:off x="377825" y="685800"/>
            <a:ext cx="6102350" cy="3429000"/>
          </a:xfrm>
          <a:ln/>
        </p:spPr>
      </p:sp>
      <p:sp>
        <p:nvSpPr>
          <p:cNvPr id="15364" name="Rectangle 3"/>
          <p:cNvSpPr>
            <a:spLocks noGrp="1" noChangeArrowheads="1"/>
          </p:cNvSpPr>
          <p:nvPr>
            <p:ph type="body" idx="1"/>
          </p:nvPr>
        </p:nvSpPr>
        <p:spPr>
          <a:noFill/>
        </p:spPr>
        <p:txBody>
          <a:bodyPr/>
          <a:lstStyle/>
          <a:p>
            <a:pPr eaLnBrk="1" hangingPunct="1"/>
            <a:endParaRPr lang="vi-VN" altLang="en-US">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20748" y="2840569"/>
            <a:ext cx="13835142" cy="1960033"/>
          </a:xfrm>
        </p:spPr>
        <p:txBody>
          <a:bodyPr/>
          <a:lstStyle/>
          <a:p>
            <a:r>
              <a:rPr lang="en-US"/>
              <a:t>Click to edit Master title style</a:t>
            </a:r>
            <a:endParaRPr lang="vi-VN"/>
          </a:p>
        </p:txBody>
      </p:sp>
      <p:sp>
        <p:nvSpPr>
          <p:cNvPr id="3" name="Subtitle 2"/>
          <p:cNvSpPr>
            <a:spLocks noGrp="1"/>
          </p:cNvSpPr>
          <p:nvPr>
            <p:ph type="subTitle" idx="1"/>
          </p:nvPr>
        </p:nvSpPr>
        <p:spPr>
          <a:xfrm>
            <a:off x="2441496" y="5181600"/>
            <a:ext cx="11393647" cy="2336800"/>
          </a:xfrm>
        </p:spPr>
        <p:txBody>
          <a:bodyPr/>
          <a:lstStyle>
            <a:lvl1pPr marL="0" indent="0" algn="ctr">
              <a:buNone/>
              <a:defRPr/>
            </a:lvl1pPr>
            <a:lvl2pPr marL="718444" indent="0" algn="ctr">
              <a:buNone/>
              <a:defRPr/>
            </a:lvl2pPr>
            <a:lvl3pPr marL="1436888" indent="0" algn="ctr">
              <a:buNone/>
              <a:defRPr/>
            </a:lvl3pPr>
            <a:lvl4pPr marL="2155332" indent="0" algn="ctr">
              <a:buNone/>
              <a:defRPr/>
            </a:lvl4pPr>
            <a:lvl5pPr marL="2873776" indent="0" algn="ctr">
              <a:buNone/>
              <a:defRPr/>
            </a:lvl5pPr>
            <a:lvl6pPr marL="3592220" indent="0" algn="ctr">
              <a:buNone/>
              <a:defRPr/>
            </a:lvl6pPr>
            <a:lvl7pPr marL="4310664" indent="0" algn="ctr">
              <a:buNone/>
              <a:defRPr/>
            </a:lvl7pPr>
            <a:lvl8pPr marL="5029109" indent="0" algn="ctr">
              <a:buNone/>
              <a:defRPr/>
            </a:lvl8pPr>
            <a:lvl9pPr marL="5747553" indent="0" algn="ctr">
              <a:buNone/>
              <a:defRPr/>
            </a:lvl9pPr>
          </a:lstStyle>
          <a:p>
            <a:r>
              <a:rPr lang="en-US"/>
              <a:t>Click to edit Master subtitle style</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EB01423-D198-4896-B996-AF6CD71AA325}" type="slidenum">
              <a:rPr lang="en-US" altLang="en-US"/>
              <a:pPr>
                <a:defRPr/>
              </a:pPr>
              <a:t>‹#›</a:t>
            </a:fld>
            <a:endParaRPr lang="en-US" altLang="en-US"/>
          </a:p>
        </p:txBody>
      </p:sp>
    </p:spTree>
    <p:extLst>
      <p:ext uri="{BB962C8B-B14F-4D97-AF65-F5344CB8AC3E}">
        <p14:creationId xmlns:p14="http://schemas.microsoft.com/office/powerpoint/2010/main" val="39722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9D28DD1-89CB-4A9B-8160-1008CEEB8C29}" type="slidenum">
              <a:rPr lang="en-US" altLang="en-US"/>
              <a:pPr>
                <a:defRPr/>
              </a:pPr>
              <a:t>‹#›</a:t>
            </a:fld>
            <a:endParaRPr lang="en-US" altLang="en-US"/>
          </a:p>
        </p:txBody>
      </p:sp>
    </p:spTree>
    <p:extLst>
      <p:ext uri="{BB962C8B-B14F-4D97-AF65-F5344CB8AC3E}">
        <p14:creationId xmlns:p14="http://schemas.microsoft.com/office/powerpoint/2010/main" val="1392092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800562" y="366186"/>
            <a:ext cx="3662244" cy="7802033"/>
          </a:xfrm>
        </p:spPr>
        <p:txBody>
          <a:bodyPr vert="eaVert"/>
          <a:lstStyle/>
          <a:p>
            <a:r>
              <a:rPr lang="en-US"/>
              <a:t>Click to edit Master title style</a:t>
            </a:r>
            <a:endParaRPr lang="vi-VN"/>
          </a:p>
        </p:txBody>
      </p:sp>
      <p:sp>
        <p:nvSpPr>
          <p:cNvPr id="3" name="Vertical Text Placeholder 2"/>
          <p:cNvSpPr>
            <a:spLocks noGrp="1"/>
          </p:cNvSpPr>
          <p:nvPr>
            <p:ph type="body" orient="vert" idx="1"/>
          </p:nvPr>
        </p:nvSpPr>
        <p:spPr>
          <a:xfrm>
            <a:off x="813832" y="366186"/>
            <a:ext cx="10715453" cy="78020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74A9502-423E-4957-ACD4-EFEAFA456813}" type="slidenum">
              <a:rPr lang="en-US" altLang="en-US"/>
              <a:pPr>
                <a:defRPr/>
              </a:pPr>
              <a:t>‹#›</a:t>
            </a:fld>
            <a:endParaRPr lang="en-US" altLang="en-US"/>
          </a:p>
        </p:txBody>
      </p:sp>
    </p:spTree>
    <p:extLst>
      <p:ext uri="{BB962C8B-B14F-4D97-AF65-F5344CB8AC3E}">
        <p14:creationId xmlns:p14="http://schemas.microsoft.com/office/powerpoint/2010/main" val="1813834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100BA3F-51CF-473C-BBC7-9F80CB3FD932}" type="slidenum">
              <a:rPr lang="en-US" altLang="en-US"/>
              <a:pPr>
                <a:defRPr/>
              </a:pPr>
              <a:t>‹#›</a:t>
            </a:fld>
            <a:endParaRPr lang="en-US" altLang="en-US"/>
          </a:p>
        </p:txBody>
      </p:sp>
    </p:spTree>
    <p:extLst>
      <p:ext uri="{BB962C8B-B14F-4D97-AF65-F5344CB8AC3E}">
        <p14:creationId xmlns:p14="http://schemas.microsoft.com/office/powerpoint/2010/main" val="12606691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85743" y="5875867"/>
            <a:ext cx="13835142" cy="1816100"/>
          </a:xfrm>
        </p:spPr>
        <p:txBody>
          <a:bodyPr anchor="t"/>
          <a:lstStyle>
            <a:lvl1pPr algn="l">
              <a:defRPr sz="6300" b="1" cap="all"/>
            </a:lvl1pPr>
          </a:lstStyle>
          <a:p>
            <a:r>
              <a:rPr lang="en-US"/>
              <a:t>Click to edit Master title style</a:t>
            </a:r>
            <a:endParaRPr lang="vi-VN"/>
          </a:p>
        </p:txBody>
      </p:sp>
      <p:sp>
        <p:nvSpPr>
          <p:cNvPr id="3" name="Text Placeholder 2"/>
          <p:cNvSpPr>
            <a:spLocks noGrp="1"/>
          </p:cNvSpPr>
          <p:nvPr>
            <p:ph type="body" idx="1"/>
          </p:nvPr>
        </p:nvSpPr>
        <p:spPr>
          <a:xfrm>
            <a:off x="1285743" y="3875619"/>
            <a:ext cx="13835142" cy="2000249"/>
          </a:xfrm>
        </p:spPr>
        <p:txBody>
          <a:bodyPr anchor="b"/>
          <a:lstStyle>
            <a:lvl1pPr marL="0" indent="0">
              <a:buNone/>
              <a:defRPr sz="3100"/>
            </a:lvl1pPr>
            <a:lvl2pPr marL="718444" indent="0">
              <a:buNone/>
              <a:defRPr sz="2800"/>
            </a:lvl2pPr>
            <a:lvl3pPr marL="1436888" indent="0">
              <a:buNone/>
              <a:defRPr sz="2500"/>
            </a:lvl3pPr>
            <a:lvl4pPr marL="2155332" indent="0">
              <a:buNone/>
              <a:defRPr sz="2200"/>
            </a:lvl4pPr>
            <a:lvl5pPr marL="2873776" indent="0">
              <a:buNone/>
              <a:defRPr sz="2200"/>
            </a:lvl5pPr>
            <a:lvl6pPr marL="3592220" indent="0">
              <a:buNone/>
              <a:defRPr sz="2200"/>
            </a:lvl6pPr>
            <a:lvl7pPr marL="4310664" indent="0">
              <a:buNone/>
              <a:defRPr sz="2200"/>
            </a:lvl7pPr>
            <a:lvl8pPr marL="5029109" indent="0">
              <a:buNone/>
              <a:defRPr sz="2200"/>
            </a:lvl8pPr>
            <a:lvl9pPr marL="5747553" indent="0">
              <a:buNone/>
              <a:defRPr sz="22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E9DFC9-E0D6-4E70-95EC-EE956DA6257B}" type="slidenum">
              <a:rPr lang="en-US" altLang="en-US"/>
              <a:pPr>
                <a:defRPr/>
              </a:pPr>
              <a:t>‹#›</a:t>
            </a:fld>
            <a:endParaRPr lang="en-US" altLang="en-US"/>
          </a:p>
        </p:txBody>
      </p:sp>
    </p:spTree>
    <p:extLst>
      <p:ext uri="{BB962C8B-B14F-4D97-AF65-F5344CB8AC3E}">
        <p14:creationId xmlns:p14="http://schemas.microsoft.com/office/powerpoint/2010/main" val="15459216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sz="half" idx="1"/>
          </p:nvPr>
        </p:nvSpPr>
        <p:spPr>
          <a:xfrm>
            <a:off x="813832" y="2133602"/>
            <a:ext cx="7188848" cy="6034617"/>
          </a:xfrm>
        </p:spPr>
        <p:txBody>
          <a:bodyPr/>
          <a:lstStyle>
            <a:lvl1pPr>
              <a:defRPr sz="4400"/>
            </a:lvl1pPr>
            <a:lvl2pPr>
              <a:defRPr sz="3800"/>
            </a:lvl2pPr>
            <a:lvl3pPr>
              <a:defRPr sz="310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8273958" y="2133602"/>
            <a:ext cx="7188848" cy="6034617"/>
          </a:xfrm>
        </p:spPr>
        <p:txBody>
          <a:bodyPr/>
          <a:lstStyle>
            <a:lvl1pPr>
              <a:defRPr sz="4400"/>
            </a:lvl1pPr>
            <a:lvl2pPr>
              <a:defRPr sz="3800"/>
            </a:lvl2pPr>
            <a:lvl3pPr>
              <a:defRPr sz="310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EEE0E17-1536-48C6-87E3-A861F0C00F04}" type="slidenum">
              <a:rPr lang="en-US" altLang="en-US"/>
              <a:pPr>
                <a:defRPr/>
              </a:pPr>
              <a:t>‹#›</a:t>
            </a:fld>
            <a:endParaRPr lang="en-US" altLang="en-US"/>
          </a:p>
        </p:txBody>
      </p:sp>
    </p:spTree>
    <p:extLst>
      <p:ext uri="{BB962C8B-B14F-4D97-AF65-F5344CB8AC3E}">
        <p14:creationId xmlns:p14="http://schemas.microsoft.com/office/powerpoint/2010/main" val="19317564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vi-VN"/>
          </a:p>
        </p:txBody>
      </p:sp>
      <p:sp>
        <p:nvSpPr>
          <p:cNvPr id="3" name="Text Placeholder 2"/>
          <p:cNvSpPr>
            <a:spLocks noGrp="1"/>
          </p:cNvSpPr>
          <p:nvPr>
            <p:ph type="body" idx="1"/>
          </p:nvPr>
        </p:nvSpPr>
        <p:spPr>
          <a:xfrm>
            <a:off x="813832" y="2046817"/>
            <a:ext cx="7191675" cy="853016"/>
          </a:xfrm>
        </p:spPr>
        <p:txBody>
          <a:bodyPr anchor="b"/>
          <a:lstStyle>
            <a:lvl1pPr marL="0" indent="0">
              <a:buNone/>
              <a:defRPr sz="3800" b="1"/>
            </a:lvl1pPr>
            <a:lvl2pPr marL="718444" indent="0">
              <a:buNone/>
              <a:defRPr sz="3100" b="1"/>
            </a:lvl2pPr>
            <a:lvl3pPr marL="1436888" indent="0">
              <a:buNone/>
              <a:defRPr sz="2800" b="1"/>
            </a:lvl3pPr>
            <a:lvl4pPr marL="2155332" indent="0">
              <a:buNone/>
              <a:defRPr sz="2500" b="1"/>
            </a:lvl4pPr>
            <a:lvl5pPr marL="2873776" indent="0">
              <a:buNone/>
              <a:defRPr sz="2500" b="1"/>
            </a:lvl5pPr>
            <a:lvl6pPr marL="3592220" indent="0">
              <a:buNone/>
              <a:defRPr sz="2500" b="1"/>
            </a:lvl6pPr>
            <a:lvl7pPr marL="4310664" indent="0">
              <a:buNone/>
              <a:defRPr sz="2500" b="1"/>
            </a:lvl7pPr>
            <a:lvl8pPr marL="5029109" indent="0">
              <a:buNone/>
              <a:defRPr sz="2500" b="1"/>
            </a:lvl8pPr>
            <a:lvl9pPr marL="5747553" indent="0">
              <a:buNone/>
              <a:defRPr sz="2500" b="1"/>
            </a:lvl9pPr>
          </a:lstStyle>
          <a:p>
            <a:pPr lvl="0"/>
            <a:r>
              <a:rPr lang="en-US"/>
              <a:t>Click to edit Master text styles</a:t>
            </a:r>
          </a:p>
        </p:txBody>
      </p:sp>
      <p:sp>
        <p:nvSpPr>
          <p:cNvPr id="4" name="Content Placeholder 3"/>
          <p:cNvSpPr>
            <a:spLocks noGrp="1"/>
          </p:cNvSpPr>
          <p:nvPr>
            <p:ph sz="half" idx="2"/>
          </p:nvPr>
        </p:nvSpPr>
        <p:spPr>
          <a:xfrm>
            <a:off x="813832" y="2899833"/>
            <a:ext cx="7191675" cy="5268384"/>
          </a:xfrm>
        </p:spPr>
        <p:txBody>
          <a:bodyPr/>
          <a:lstStyle>
            <a:lvl1pPr>
              <a:defRPr sz="38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p:cNvSpPr>
            <a:spLocks noGrp="1"/>
          </p:cNvSpPr>
          <p:nvPr>
            <p:ph type="body" sz="quarter" idx="3"/>
          </p:nvPr>
        </p:nvSpPr>
        <p:spPr>
          <a:xfrm>
            <a:off x="8268307" y="2046817"/>
            <a:ext cx="7194500" cy="853016"/>
          </a:xfrm>
        </p:spPr>
        <p:txBody>
          <a:bodyPr anchor="b"/>
          <a:lstStyle>
            <a:lvl1pPr marL="0" indent="0">
              <a:buNone/>
              <a:defRPr sz="3800" b="1"/>
            </a:lvl1pPr>
            <a:lvl2pPr marL="718444" indent="0">
              <a:buNone/>
              <a:defRPr sz="3100" b="1"/>
            </a:lvl2pPr>
            <a:lvl3pPr marL="1436888" indent="0">
              <a:buNone/>
              <a:defRPr sz="2800" b="1"/>
            </a:lvl3pPr>
            <a:lvl4pPr marL="2155332" indent="0">
              <a:buNone/>
              <a:defRPr sz="2500" b="1"/>
            </a:lvl4pPr>
            <a:lvl5pPr marL="2873776" indent="0">
              <a:buNone/>
              <a:defRPr sz="2500" b="1"/>
            </a:lvl5pPr>
            <a:lvl6pPr marL="3592220" indent="0">
              <a:buNone/>
              <a:defRPr sz="2500" b="1"/>
            </a:lvl6pPr>
            <a:lvl7pPr marL="4310664" indent="0">
              <a:buNone/>
              <a:defRPr sz="2500" b="1"/>
            </a:lvl7pPr>
            <a:lvl8pPr marL="5029109" indent="0">
              <a:buNone/>
              <a:defRPr sz="2500" b="1"/>
            </a:lvl8pPr>
            <a:lvl9pPr marL="5747553" indent="0">
              <a:buNone/>
              <a:defRPr sz="2500" b="1"/>
            </a:lvl9pPr>
          </a:lstStyle>
          <a:p>
            <a:pPr lvl="0"/>
            <a:r>
              <a:rPr lang="en-US"/>
              <a:t>Click to edit Master text styles</a:t>
            </a:r>
          </a:p>
        </p:txBody>
      </p:sp>
      <p:sp>
        <p:nvSpPr>
          <p:cNvPr id="6" name="Content Placeholder 5"/>
          <p:cNvSpPr>
            <a:spLocks noGrp="1"/>
          </p:cNvSpPr>
          <p:nvPr>
            <p:ph sz="quarter" idx="4"/>
          </p:nvPr>
        </p:nvSpPr>
        <p:spPr>
          <a:xfrm>
            <a:off x="8268307" y="2899833"/>
            <a:ext cx="7194500" cy="5268384"/>
          </a:xfrm>
        </p:spPr>
        <p:txBody>
          <a:bodyPr/>
          <a:lstStyle>
            <a:lvl1pPr>
              <a:defRPr sz="38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8830A47B-B3AA-4408-B89E-78641CC5715A}" type="slidenum">
              <a:rPr lang="en-US" altLang="en-US"/>
              <a:pPr>
                <a:defRPr/>
              </a:pPr>
              <a:t>‹#›</a:t>
            </a:fld>
            <a:endParaRPr lang="en-US" altLang="en-US"/>
          </a:p>
        </p:txBody>
      </p:sp>
    </p:spTree>
    <p:extLst>
      <p:ext uri="{BB962C8B-B14F-4D97-AF65-F5344CB8AC3E}">
        <p14:creationId xmlns:p14="http://schemas.microsoft.com/office/powerpoint/2010/main" val="3231286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8D8FA65-B14B-4883-88C7-F7A3A55E9A2F}" type="slidenum">
              <a:rPr lang="en-US" altLang="en-US"/>
              <a:pPr>
                <a:defRPr/>
              </a:pPr>
              <a:t>‹#›</a:t>
            </a:fld>
            <a:endParaRPr lang="en-US" altLang="en-US"/>
          </a:p>
        </p:txBody>
      </p:sp>
    </p:spTree>
    <p:extLst>
      <p:ext uri="{BB962C8B-B14F-4D97-AF65-F5344CB8AC3E}">
        <p14:creationId xmlns:p14="http://schemas.microsoft.com/office/powerpoint/2010/main" val="1631497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C38BE4F5-A3A4-4A0F-A638-D990D725B4CA}" type="slidenum">
              <a:rPr lang="en-US" altLang="en-US"/>
              <a:pPr>
                <a:defRPr/>
              </a:pPr>
              <a:t>‹#›</a:t>
            </a:fld>
            <a:endParaRPr lang="en-US" altLang="en-US"/>
          </a:p>
        </p:txBody>
      </p:sp>
    </p:spTree>
    <p:extLst>
      <p:ext uri="{BB962C8B-B14F-4D97-AF65-F5344CB8AC3E}">
        <p14:creationId xmlns:p14="http://schemas.microsoft.com/office/powerpoint/2010/main" val="768729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3833" y="364067"/>
            <a:ext cx="5354902" cy="1549400"/>
          </a:xfrm>
        </p:spPr>
        <p:txBody>
          <a:bodyPr anchor="b"/>
          <a:lstStyle>
            <a:lvl1pPr algn="l">
              <a:defRPr sz="3100" b="1"/>
            </a:lvl1pPr>
          </a:lstStyle>
          <a:p>
            <a:r>
              <a:rPr lang="en-US"/>
              <a:t>Click to edit Master title style</a:t>
            </a:r>
            <a:endParaRPr lang="vi-VN"/>
          </a:p>
        </p:txBody>
      </p:sp>
      <p:sp>
        <p:nvSpPr>
          <p:cNvPr id="3" name="Content Placeholder 2"/>
          <p:cNvSpPr>
            <a:spLocks noGrp="1"/>
          </p:cNvSpPr>
          <p:nvPr>
            <p:ph idx="1"/>
          </p:nvPr>
        </p:nvSpPr>
        <p:spPr>
          <a:xfrm>
            <a:off x="6363713" y="364068"/>
            <a:ext cx="9099093" cy="7804151"/>
          </a:xfrm>
        </p:spPr>
        <p:txBody>
          <a:bodyPr/>
          <a:lstStyle>
            <a:lvl1pPr>
              <a:defRPr sz="5000"/>
            </a:lvl1pPr>
            <a:lvl2pPr>
              <a:defRPr sz="4400"/>
            </a:lvl2pPr>
            <a:lvl3pPr>
              <a:defRPr sz="3800"/>
            </a:lvl3pPr>
            <a:lvl4pPr>
              <a:defRPr sz="3100"/>
            </a:lvl4pPr>
            <a:lvl5pPr>
              <a:defRPr sz="3100"/>
            </a:lvl5pPr>
            <a:lvl6pPr>
              <a:defRPr sz="3100"/>
            </a:lvl6pPr>
            <a:lvl7pPr>
              <a:defRPr sz="3100"/>
            </a:lvl7pPr>
            <a:lvl8pPr>
              <a:defRPr sz="3100"/>
            </a:lvl8pPr>
            <a:lvl9pPr>
              <a:defRPr sz="3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p:cNvSpPr>
            <a:spLocks noGrp="1"/>
          </p:cNvSpPr>
          <p:nvPr>
            <p:ph type="body" sz="half" idx="2"/>
          </p:nvPr>
        </p:nvSpPr>
        <p:spPr>
          <a:xfrm>
            <a:off x="813833" y="1913468"/>
            <a:ext cx="5354902" cy="6254751"/>
          </a:xfrm>
        </p:spPr>
        <p:txBody>
          <a:bodyPr/>
          <a:lstStyle>
            <a:lvl1pPr marL="0" indent="0">
              <a:buNone/>
              <a:defRPr sz="2200"/>
            </a:lvl1pPr>
            <a:lvl2pPr marL="718444" indent="0">
              <a:buNone/>
              <a:defRPr sz="1900"/>
            </a:lvl2pPr>
            <a:lvl3pPr marL="1436888" indent="0">
              <a:buNone/>
              <a:defRPr sz="1600"/>
            </a:lvl3pPr>
            <a:lvl4pPr marL="2155332" indent="0">
              <a:buNone/>
              <a:defRPr sz="1400"/>
            </a:lvl4pPr>
            <a:lvl5pPr marL="2873776" indent="0">
              <a:buNone/>
              <a:defRPr sz="1400"/>
            </a:lvl5pPr>
            <a:lvl6pPr marL="3592220" indent="0">
              <a:buNone/>
              <a:defRPr sz="1400"/>
            </a:lvl6pPr>
            <a:lvl7pPr marL="4310664" indent="0">
              <a:buNone/>
              <a:defRPr sz="1400"/>
            </a:lvl7pPr>
            <a:lvl8pPr marL="5029109" indent="0">
              <a:buNone/>
              <a:defRPr sz="1400"/>
            </a:lvl8pPr>
            <a:lvl9pPr marL="5747553" indent="0">
              <a:buNone/>
              <a:defRPr sz="14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C99C05A-73D7-488D-87AE-9FA1D515BA90}" type="slidenum">
              <a:rPr lang="en-US" altLang="en-US"/>
              <a:pPr>
                <a:defRPr/>
              </a:pPr>
              <a:t>‹#›</a:t>
            </a:fld>
            <a:endParaRPr lang="en-US" altLang="en-US"/>
          </a:p>
        </p:txBody>
      </p:sp>
    </p:spTree>
    <p:extLst>
      <p:ext uri="{BB962C8B-B14F-4D97-AF65-F5344CB8AC3E}">
        <p14:creationId xmlns:p14="http://schemas.microsoft.com/office/powerpoint/2010/main" val="1839410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190335" y="6400801"/>
            <a:ext cx="9765983" cy="755651"/>
          </a:xfrm>
        </p:spPr>
        <p:txBody>
          <a:bodyPr anchor="b"/>
          <a:lstStyle>
            <a:lvl1pPr algn="l">
              <a:defRPr sz="3100" b="1"/>
            </a:lvl1pPr>
          </a:lstStyle>
          <a:p>
            <a:r>
              <a:rPr lang="en-US"/>
              <a:t>Click to edit Master title style</a:t>
            </a:r>
            <a:endParaRPr lang="vi-VN"/>
          </a:p>
        </p:txBody>
      </p:sp>
      <p:sp>
        <p:nvSpPr>
          <p:cNvPr id="3" name="Picture Placeholder 2"/>
          <p:cNvSpPr>
            <a:spLocks noGrp="1"/>
          </p:cNvSpPr>
          <p:nvPr>
            <p:ph type="pic" idx="1"/>
          </p:nvPr>
        </p:nvSpPr>
        <p:spPr>
          <a:xfrm>
            <a:off x="3190335" y="817033"/>
            <a:ext cx="9765983" cy="5486400"/>
          </a:xfrm>
        </p:spPr>
        <p:txBody>
          <a:bodyPr/>
          <a:lstStyle>
            <a:lvl1pPr marL="0" indent="0">
              <a:buNone/>
              <a:defRPr sz="5000"/>
            </a:lvl1pPr>
            <a:lvl2pPr marL="718444" indent="0">
              <a:buNone/>
              <a:defRPr sz="4400"/>
            </a:lvl2pPr>
            <a:lvl3pPr marL="1436888" indent="0">
              <a:buNone/>
              <a:defRPr sz="3800"/>
            </a:lvl3pPr>
            <a:lvl4pPr marL="2155332" indent="0">
              <a:buNone/>
              <a:defRPr sz="3100"/>
            </a:lvl4pPr>
            <a:lvl5pPr marL="2873776" indent="0">
              <a:buNone/>
              <a:defRPr sz="3100"/>
            </a:lvl5pPr>
            <a:lvl6pPr marL="3592220" indent="0">
              <a:buNone/>
              <a:defRPr sz="3100"/>
            </a:lvl6pPr>
            <a:lvl7pPr marL="4310664" indent="0">
              <a:buNone/>
              <a:defRPr sz="3100"/>
            </a:lvl7pPr>
            <a:lvl8pPr marL="5029109" indent="0">
              <a:buNone/>
              <a:defRPr sz="3100"/>
            </a:lvl8pPr>
            <a:lvl9pPr marL="5747553" indent="0">
              <a:buNone/>
              <a:defRPr sz="3100"/>
            </a:lvl9pPr>
          </a:lstStyle>
          <a:p>
            <a:pPr lvl="0"/>
            <a:endParaRPr lang="vi-VN" noProof="0"/>
          </a:p>
        </p:txBody>
      </p:sp>
      <p:sp>
        <p:nvSpPr>
          <p:cNvPr id="4" name="Text Placeholder 3"/>
          <p:cNvSpPr>
            <a:spLocks noGrp="1"/>
          </p:cNvSpPr>
          <p:nvPr>
            <p:ph type="body" sz="half" idx="2"/>
          </p:nvPr>
        </p:nvSpPr>
        <p:spPr>
          <a:xfrm>
            <a:off x="3190335" y="7156452"/>
            <a:ext cx="9765983" cy="1073149"/>
          </a:xfrm>
        </p:spPr>
        <p:txBody>
          <a:bodyPr/>
          <a:lstStyle>
            <a:lvl1pPr marL="0" indent="0">
              <a:buNone/>
              <a:defRPr sz="2200"/>
            </a:lvl1pPr>
            <a:lvl2pPr marL="718444" indent="0">
              <a:buNone/>
              <a:defRPr sz="1900"/>
            </a:lvl2pPr>
            <a:lvl3pPr marL="1436888" indent="0">
              <a:buNone/>
              <a:defRPr sz="1600"/>
            </a:lvl3pPr>
            <a:lvl4pPr marL="2155332" indent="0">
              <a:buNone/>
              <a:defRPr sz="1400"/>
            </a:lvl4pPr>
            <a:lvl5pPr marL="2873776" indent="0">
              <a:buNone/>
              <a:defRPr sz="1400"/>
            </a:lvl5pPr>
            <a:lvl6pPr marL="3592220" indent="0">
              <a:buNone/>
              <a:defRPr sz="1400"/>
            </a:lvl6pPr>
            <a:lvl7pPr marL="4310664" indent="0">
              <a:buNone/>
              <a:defRPr sz="1400"/>
            </a:lvl7pPr>
            <a:lvl8pPr marL="5029109" indent="0">
              <a:buNone/>
              <a:defRPr sz="1400"/>
            </a:lvl8pPr>
            <a:lvl9pPr marL="5747553" indent="0">
              <a:buNone/>
              <a:defRPr sz="14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2090DF4-68DF-4AAF-98F9-EB3836BAB8B4}" type="slidenum">
              <a:rPr lang="en-US" altLang="en-US"/>
              <a:pPr>
                <a:defRPr/>
              </a:pPr>
              <a:t>‹#›</a:t>
            </a:fld>
            <a:endParaRPr lang="en-US" altLang="en-US"/>
          </a:p>
        </p:txBody>
      </p:sp>
    </p:spTree>
    <p:extLst>
      <p:ext uri="{BB962C8B-B14F-4D97-AF65-F5344CB8AC3E}">
        <p14:creationId xmlns:p14="http://schemas.microsoft.com/office/powerpoint/2010/main" val="12588337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813832" y="366713"/>
            <a:ext cx="14648974"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813832" y="2133600"/>
            <a:ext cx="14648974" cy="6034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813832" y="8326438"/>
            <a:ext cx="3797882"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eaLnBrk="1" hangingPunct="1">
              <a:defRPr sz="22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5561185" y="8326438"/>
            <a:ext cx="5154269"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algn="ctr" eaLnBrk="1" hangingPunct="1">
              <a:defRPr sz="22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11664924" y="8326438"/>
            <a:ext cx="3797882"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algn="r" eaLnBrk="1" hangingPunct="1">
              <a:defRPr sz="2200"/>
            </a:lvl1pPr>
          </a:lstStyle>
          <a:p>
            <a:pPr>
              <a:defRPr/>
            </a:pPr>
            <a:fld id="{F4264759-E7CE-4A8C-955C-20DA2A50E45F}"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6900">
          <a:solidFill>
            <a:schemeClr val="tx2"/>
          </a:solidFill>
          <a:latin typeface="+mj-lt"/>
          <a:ea typeface="+mj-ea"/>
          <a:cs typeface="+mj-cs"/>
        </a:defRPr>
      </a:lvl1pPr>
      <a:lvl2pPr algn="ctr" rtl="0" eaLnBrk="0" fontAlgn="base" hangingPunct="0">
        <a:spcBef>
          <a:spcPct val="0"/>
        </a:spcBef>
        <a:spcAft>
          <a:spcPct val="0"/>
        </a:spcAft>
        <a:defRPr sz="6900">
          <a:solidFill>
            <a:schemeClr val="tx2"/>
          </a:solidFill>
          <a:latin typeface="Arial" charset="0"/>
        </a:defRPr>
      </a:lvl2pPr>
      <a:lvl3pPr algn="ctr" rtl="0" eaLnBrk="0" fontAlgn="base" hangingPunct="0">
        <a:spcBef>
          <a:spcPct val="0"/>
        </a:spcBef>
        <a:spcAft>
          <a:spcPct val="0"/>
        </a:spcAft>
        <a:defRPr sz="6900">
          <a:solidFill>
            <a:schemeClr val="tx2"/>
          </a:solidFill>
          <a:latin typeface="Arial" charset="0"/>
        </a:defRPr>
      </a:lvl3pPr>
      <a:lvl4pPr algn="ctr" rtl="0" eaLnBrk="0" fontAlgn="base" hangingPunct="0">
        <a:spcBef>
          <a:spcPct val="0"/>
        </a:spcBef>
        <a:spcAft>
          <a:spcPct val="0"/>
        </a:spcAft>
        <a:defRPr sz="6900">
          <a:solidFill>
            <a:schemeClr val="tx2"/>
          </a:solidFill>
          <a:latin typeface="Arial" charset="0"/>
        </a:defRPr>
      </a:lvl4pPr>
      <a:lvl5pPr algn="ctr" rtl="0" eaLnBrk="0" fontAlgn="base" hangingPunct="0">
        <a:spcBef>
          <a:spcPct val="0"/>
        </a:spcBef>
        <a:spcAft>
          <a:spcPct val="0"/>
        </a:spcAft>
        <a:defRPr sz="6900">
          <a:solidFill>
            <a:schemeClr val="tx2"/>
          </a:solidFill>
          <a:latin typeface="Arial" charset="0"/>
        </a:defRPr>
      </a:lvl5pPr>
      <a:lvl6pPr marL="718444" algn="ctr" rtl="0" fontAlgn="base">
        <a:spcBef>
          <a:spcPct val="0"/>
        </a:spcBef>
        <a:spcAft>
          <a:spcPct val="0"/>
        </a:spcAft>
        <a:defRPr sz="6900">
          <a:solidFill>
            <a:schemeClr val="tx2"/>
          </a:solidFill>
          <a:latin typeface="Arial" charset="0"/>
        </a:defRPr>
      </a:lvl6pPr>
      <a:lvl7pPr marL="1436888" algn="ctr" rtl="0" fontAlgn="base">
        <a:spcBef>
          <a:spcPct val="0"/>
        </a:spcBef>
        <a:spcAft>
          <a:spcPct val="0"/>
        </a:spcAft>
        <a:defRPr sz="6900">
          <a:solidFill>
            <a:schemeClr val="tx2"/>
          </a:solidFill>
          <a:latin typeface="Arial" charset="0"/>
        </a:defRPr>
      </a:lvl7pPr>
      <a:lvl8pPr marL="2155332" algn="ctr" rtl="0" fontAlgn="base">
        <a:spcBef>
          <a:spcPct val="0"/>
        </a:spcBef>
        <a:spcAft>
          <a:spcPct val="0"/>
        </a:spcAft>
        <a:defRPr sz="6900">
          <a:solidFill>
            <a:schemeClr val="tx2"/>
          </a:solidFill>
          <a:latin typeface="Arial" charset="0"/>
        </a:defRPr>
      </a:lvl8pPr>
      <a:lvl9pPr marL="2873776" algn="ctr" rtl="0" fontAlgn="base">
        <a:spcBef>
          <a:spcPct val="0"/>
        </a:spcBef>
        <a:spcAft>
          <a:spcPct val="0"/>
        </a:spcAft>
        <a:defRPr sz="6900">
          <a:solidFill>
            <a:schemeClr val="tx2"/>
          </a:solidFill>
          <a:latin typeface="Arial" charset="0"/>
        </a:defRPr>
      </a:lvl9pPr>
    </p:titleStyle>
    <p:bodyStyle>
      <a:lvl1pPr marL="538163" indent="-538163" algn="l" rtl="0" eaLnBrk="0" fontAlgn="base" hangingPunct="0">
        <a:spcBef>
          <a:spcPct val="20000"/>
        </a:spcBef>
        <a:spcAft>
          <a:spcPct val="0"/>
        </a:spcAft>
        <a:buChar char="•"/>
        <a:defRPr sz="5000">
          <a:solidFill>
            <a:schemeClr val="tx1"/>
          </a:solidFill>
          <a:latin typeface="+mn-lt"/>
          <a:ea typeface="+mn-ea"/>
          <a:cs typeface="+mn-cs"/>
        </a:defRPr>
      </a:lvl1pPr>
      <a:lvl2pPr marL="1166813" indent="-447675" algn="l" rtl="0" eaLnBrk="0" fontAlgn="base" hangingPunct="0">
        <a:spcBef>
          <a:spcPct val="20000"/>
        </a:spcBef>
        <a:spcAft>
          <a:spcPct val="0"/>
        </a:spcAft>
        <a:buChar char="–"/>
        <a:defRPr sz="4400">
          <a:solidFill>
            <a:schemeClr val="tx1"/>
          </a:solidFill>
          <a:latin typeface="+mn-lt"/>
        </a:defRPr>
      </a:lvl2pPr>
      <a:lvl3pPr marL="1795463" indent="-358775" algn="l" rtl="0" eaLnBrk="0" fontAlgn="base" hangingPunct="0">
        <a:spcBef>
          <a:spcPct val="20000"/>
        </a:spcBef>
        <a:spcAft>
          <a:spcPct val="0"/>
        </a:spcAft>
        <a:buChar char="•"/>
        <a:defRPr sz="3800">
          <a:solidFill>
            <a:schemeClr val="tx1"/>
          </a:solidFill>
          <a:latin typeface="+mn-lt"/>
        </a:defRPr>
      </a:lvl3pPr>
      <a:lvl4pPr marL="2513013" indent="-358775" algn="l" rtl="0" eaLnBrk="0" fontAlgn="base" hangingPunct="0">
        <a:spcBef>
          <a:spcPct val="20000"/>
        </a:spcBef>
        <a:spcAft>
          <a:spcPct val="0"/>
        </a:spcAft>
        <a:buChar char="–"/>
        <a:defRPr sz="3100">
          <a:solidFill>
            <a:schemeClr val="tx1"/>
          </a:solidFill>
          <a:latin typeface="+mn-lt"/>
        </a:defRPr>
      </a:lvl4pPr>
      <a:lvl5pPr marL="3232150" indent="-358775" algn="l" rtl="0" eaLnBrk="0" fontAlgn="base" hangingPunct="0">
        <a:spcBef>
          <a:spcPct val="20000"/>
        </a:spcBef>
        <a:spcAft>
          <a:spcPct val="0"/>
        </a:spcAft>
        <a:buChar char="»"/>
        <a:defRPr sz="3100">
          <a:solidFill>
            <a:schemeClr val="tx1"/>
          </a:solidFill>
          <a:latin typeface="+mn-lt"/>
        </a:defRPr>
      </a:lvl5pPr>
      <a:lvl6pPr marL="3951442" indent="-359222" algn="l" rtl="0" fontAlgn="base">
        <a:spcBef>
          <a:spcPct val="20000"/>
        </a:spcBef>
        <a:spcAft>
          <a:spcPct val="0"/>
        </a:spcAft>
        <a:buChar char="»"/>
        <a:defRPr sz="3100">
          <a:solidFill>
            <a:schemeClr val="tx1"/>
          </a:solidFill>
          <a:latin typeface="+mn-lt"/>
        </a:defRPr>
      </a:lvl6pPr>
      <a:lvl7pPr marL="4669887" indent="-359222" algn="l" rtl="0" fontAlgn="base">
        <a:spcBef>
          <a:spcPct val="20000"/>
        </a:spcBef>
        <a:spcAft>
          <a:spcPct val="0"/>
        </a:spcAft>
        <a:buChar char="»"/>
        <a:defRPr sz="3100">
          <a:solidFill>
            <a:schemeClr val="tx1"/>
          </a:solidFill>
          <a:latin typeface="+mn-lt"/>
        </a:defRPr>
      </a:lvl7pPr>
      <a:lvl8pPr marL="5388331" indent="-359222" algn="l" rtl="0" fontAlgn="base">
        <a:spcBef>
          <a:spcPct val="20000"/>
        </a:spcBef>
        <a:spcAft>
          <a:spcPct val="0"/>
        </a:spcAft>
        <a:buChar char="»"/>
        <a:defRPr sz="3100">
          <a:solidFill>
            <a:schemeClr val="tx1"/>
          </a:solidFill>
          <a:latin typeface="+mn-lt"/>
        </a:defRPr>
      </a:lvl8pPr>
      <a:lvl9pPr marL="6106775" indent="-359222" algn="l" rtl="0" fontAlgn="base">
        <a:spcBef>
          <a:spcPct val="20000"/>
        </a:spcBef>
        <a:spcAft>
          <a:spcPct val="0"/>
        </a:spcAft>
        <a:buChar char="»"/>
        <a:defRPr sz="3100">
          <a:solidFill>
            <a:schemeClr val="tx1"/>
          </a:solidFill>
          <a:latin typeface="+mn-lt"/>
        </a:defRPr>
      </a:lvl9pPr>
    </p:bodyStyle>
    <p:otherStyle>
      <a:defPPr>
        <a:defRPr lang="vi-VN"/>
      </a:defPPr>
      <a:lvl1pPr marL="0" algn="l" defTabSz="1436888" rtl="0" eaLnBrk="1" latinLnBrk="0" hangingPunct="1">
        <a:defRPr sz="2800" kern="1200">
          <a:solidFill>
            <a:schemeClr val="tx1"/>
          </a:solidFill>
          <a:latin typeface="+mn-lt"/>
          <a:ea typeface="+mn-ea"/>
          <a:cs typeface="+mn-cs"/>
        </a:defRPr>
      </a:lvl1pPr>
      <a:lvl2pPr marL="718444" algn="l" defTabSz="1436888" rtl="0" eaLnBrk="1" latinLnBrk="0" hangingPunct="1">
        <a:defRPr sz="2800" kern="1200">
          <a:solidFill>
            <a:schemeClr val="tx1"/>
          </a:solidFill>
          <a:latin typeface="+mn-lt"/>
          <a:ea typeface="+mn-ea"/>
          <a:cs typeface="+mn-cs"/>
        </a:defRPr>
      </a:lvl2pPr>
      <a:lvl3pPr marL="1436888" algn="l" defTabSz="1436888" rtl="0" eaLnBrk="1" latinLnBrk="0" hangingPunct="1">
        <a:defRPr sz="2800" kern="1200">
          <a:solidFill>
            <a:schemeClr val="tx1"/>
          </a:solidFill>
          <a:latin typeface="+mn-lt"/>
          <a:ea typeface="+mn-ea"/>
          <a:cs typeface="+mn-cs"/>
        </a:defRPr>
      </a:lvl3pPr>
      <a:lvl4pPr marL="2155332" algn="l" defTabSz="1436888" rtl="0" eaLnBrk="1" latinLnBrk="0" hangingPunct="1">
        <a:defRPr sz="2800" kern="1200">
          <a:solidFill>
            <a:schemeClr val="tx1"/>
          </a:solidFill>
          <a:latin typeface="+mn-lt"/>
          <a:ea typeface="+mn-ea"/>
          <a:cs typeface="+mn-cs"/>
        </a:defRPr>
      </a:lvl4pPr>
      <a:lvl5pPr marL="2873776" algn="l" defTabSz="1436888" rtl="0" eaLnBrk="1" latinLnBrk="0" hangingPunct="1">
        <a:defRPr sz="2800" kern="1200">
          <a:solidFill>
            <a:schemeClr val="tx1"/>
          </a:solidFill>
          <a:latin typeface="+mn-lt"/>
          <a:ea typeface="+mn-ea"/>
          <a:cs typeface="+mn-cs"/>
        </a:defRPr>
      </a:lvl5pPr>
      <a:lvl6pPr marL="3592220" algn="l" defTabSz="1436888" rtl="0" eaLnBrk="1" latinLnBrk="0" hangingPunct="1">
        <a:defRPr sz="2800" kern="1200">
          <a:solidFill>
            <a:schemeClr val="tx1"/>
          </a:solidFill>
          <a:latin typeface="+mn-lt"/>
          <a:ea typeface="+mn-ea"/>
          <a:cs typeface="+mn-cs"/>
        </a:defRPr>
      </a:lvl6pPr>
      <a:lvl7pPr marL="4310664" algn="l" defTabSz="1436888" rtl="0" eaLnBrk="1" latinLnBrk="0" hangingPunct="1">
        <a:defRPr sz="2800" kern="1200">
          <a:solidFill>
            <a:schemeClr val="tx1"/>
          </a:solidFill>
          <a:latin typeface="+mn-lt"/>
          <a:ea typeface="+mn-ea"/>
          <a:cs typeface="+mn-cs"/>
        </a:defRPr>
      </a:lvl7pPr>
      <a:lvl8pPr marL="5029109" algn="l" defTabSz="1436888" rtl="0" eaLnBrk="1" latinLnBrk="0" hangingPunct="1">
        <a:defRPr sz="2800" kern="1200">
          <a:solidFill>
            <a:schemeClr val="tx1"/>
          </a:solidFill>
          <a:latin typeface="+mn-lt"/>
          <a:ea typeface="+mn-ea"/>
          <a:cs typeface="+mn-cs"/>
        </a:defRPr>
      </a:lvl8pPr>
      <a:lvl9pPr marL="5747553" algn="l" defTabSz="1436888" rtl="0" eaLnBrk="1" latinLnBrk="0" hangingPunct="1">
        <a:defRPr sz="2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image" Target="../media/image3.png"/><Relationship Id="rId7" Type="http://schemas.openxmlformats.org/officeDocument/2006/relationships/image" Target="../media/image7.gif"/><Relationship Id="rId2" Type="http://schemas.openxmlformats.org/officeDocument/2006/relationships/image" Target="../media/image2.jpeg"/><Relationship Id="rId1" Type="http://schemas.openxmlformats.org/officeDocument/2006/relationships/slideLayout" Target="../slideLayouts/slideLayout7.xml"/><Relationship Id="rId6" Type="http://schemas.openxmlformats.org/officeDocument/2006/relationships/image" Target="../media/image6.gif"/><Relationship Id="rId5" Type="http://schemas.openxmlformats.org/officeDocument/2006/relationships/image" Target="../media/image5.wmf"/><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ags" Target="../tags/tag2.xml"/><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050" name="Text Box 3"/>
          <p:cNvSpPr txBox="1">
            <a:spLocks noChangeArrowheads="1"/>
          </p:cNvSpPr>
          <p:nvPr/>
        </p:nvSpPr>
        <p:spPr bwMode="auto">
          <a:xfrm>
            <a:off x="3197197" y="723901"/>
            <a:ext cx="10037260" cy="684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altLang="en-US" sz="3500" b="1">
                <a:solidFill>
                  <a:srgbClr val="FF0066"/>
                </a:solidFill>
                <a:latin typeface="Times New Roman" pitchFamily="18" charset="0"/>
              </a:rPr>
              <a:t>TRƯỜNG TIỂU HỌC ……</a:t>
            </a:r>
          </a:p>
        </p:txBody>
      </p:sp>
      <p:pic>
        <p:nvPicPr>
          <p:cNvPr id="2051" name="Picture 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8677" y="5827200"/>
            <a:ext cx="1739080" cy="2257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57" name="Text Box 14"/>
          <p:cNvSpPr txBox="1">
            <a:spLocks noChangeArrowheads="1"/>
          </p:cNvSpPr>
          <p:nvPr/>
        </p:nvSpPr>
        <p:spPr bwMode="auto">
          <a:xfrm>
            <a:off x="1204119" y="4114800"/>
            <a:ext cx="13868400" cy="1699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1800"/>
              </a:spcBef>
              <a:defRPr/>
            </a:pPr>
            <a:r>
              <a:rPr lang="en-US" sz="4000" b="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Môn Tiếng Việt lớp 3</a:t>
            </a:r>
          </a:p>
          <a:p>
            <a:pPr algn="ctr" eaLnBrk="1" hangingPunct="1">
              <a:spcBef>
                <a:spcPts val="1800"/>
              </a:spcBef>
              <a:defRPr/>
            </a:pPr>
            <a:r>
              <a:rPr lang="en-US" sz="4600" b="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BÀI VIẾT 2: VIẾT TH</a:t>
            </a:r>
            <a:r>
              <a:rPr lang="vi-VN" sz="4600" b="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Ư</a:t>
            </a:r>
            <a:r>
              <a:rPr lang="en-US" sz="4600" b="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THĂM BẠN</a:t>
            </a:r>
          </a:p>
        </p:txBody>
      </p:sp>
      <p:sp>
        <p:nvSpPr>
          <p:cNvPr id="2059" name="Text Box 17"/>
          <p:cNvSpPr txBox="1">
            <a:spLocks noChangeArrowheads="1"/>
          </p:cNvSpPr>
          <p:nvPr/>
        </p:nvSpPr>
        <p:spPr bwMode="auto">
          <a:xfrm>
            <a:off x="2480250" y="2057400"/>
            <a:ext cx="11471154" cy="18070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5400" b="1">
                <a:solidFill>
                  <a:srgbClr val="0000CC"/>
                </a:solidFill>
                <a:effectLst>
                  <a:outerShdw blurRad="38100" dist="38100" dir="2700000" algn="tl">
                    <a:srgbClr val="000000">
                      <a:alpha val="43137"/>
                    </a:srgbClr>
                  </a:outerShdw>
                </a:effectLst>
                <a:latin typeface="Times New Roman" pitchFamily="18" charset="0"/>
              </a:rPr>
              <a:t>CHÀO MỪNG QUÝ THẦY CÔ</a:t>
            </a:r>
          </a:p>
          <a:p>
            <a:pPr algn="ctr" eaLnBrk="1" hangingPunct="1">
              <a:spcBef>
                <a:spcPts val="0"/>
              </a:spcBef>
              <a:defRPr/>
            </a:pPr>
            <a:r>
              <a:rPr lang="en-US" sz="5400" b="1">
                <a:solidFill>
                  <a:srgbClr val="0000CC"/>
                </a:solidFill>
                <a:effectLst>
                  <a:outerShdw blurRad="38100" dist="38100" dir="2700000" algn="tl">
                    <a:srgbClr val="000000">
                      <a:alpha val="43137"/>
                    </a:srgbClr>
                  </a:outerShdw>
                </a:effectLst>
                <a:latin typeface="Times New Roman" pitchFamily="18" charset="0"/>
              </a:rPr>
              <a:t>VỀ DỰ GIỜ THĂM LỚP</a:t>
            </a:r>
          </a:p>
        </p:txBody>
      </p:sp>
      <p:sp>
        <p:nvSpPr>
          <p:cNvPr id="2054" name="Text Box 18"/>
          <p:cNvSpPr txBox="1">
            <a:spLocks noChangeArrowheads="1"/>
          </p:cNvSpPr>
          <p:nvPr/>
        </p:nvSpPr>
        <p:spPr bwMode="auto">
          <a:xfrm>
            <a:off x="3382959" y="7200900"/>
            <a:ext cx="5974560" cy="884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400" b="1" i="1">
                <a:solidFill>
                  <a:srgbClr val="FF0066"/>
                </a:solidFill>
                <a:latin typeface="Times New Roman" pitchFamily="18" charset="0"/>
              </a:rPr>
              <a:t>Giáo viên:</a:t>
            </a:r>
          </a:p>
          <a:p>
            <a:pPr eaLnBrk="1" hangingPunct="1"/>
            <a:r>
              <a:rPr lang="en-US" altLang="en-US" sz="2400" b="1" i="1">
                <a:solidFill>
                  <a:srgbClr val="FF0066"/>
                </a:solidFill>
                <a:latin typeface="Times New Roman" pitchFamily="18" charset="0"/>
              </a:rPr>
              <a:t>Lớp:  3</a:t>
            </a:r>
          </a:p>
        </p:txBody>
      </p:sp>
      <p:pic>
        <p:nvPicPr>
          <p:cNvPr id="2055" name="Picture 22" descr="bd21315_"/>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40079" y="5867400"/>
            <a:ext cx="5616086" cy="204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6" name="Picture 5" descr="POINSET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5400000" flipV="1">
            <a:off x="1112658" y="331495"/>
            <a:ext cx="2081213" cy="2669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5" descr="POINSET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5400000">
            <a:off x="13122398" y="413107"/>
            <a:ext cx="2089150" cy="2498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4"/>
          <p:cNvCxnSpPr/>
          <p:nvPr/>
        </p:nvCxnSpPr>
        <p:spPr>
          <a:xfrm flipV="1">
            <a:off x="5407784" y="1447800"/>
            <a:ext cx="5985862"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pic>
        <p:nvPicPr>
          <p:cNvPr id="3" name="Picture 7" descr="BƯỚM 58"/>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rot="9961410">
            <a:off x="13131113" y="984250"/>
            <a:ext cx="1474263" cy="1922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0" name="Picture 8" descr="animal-14[1]"/>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rot="417220" flipH="1">
            <a:off x="2541409" y="6100454"/>
            <a:ext cx="1211090" cy="881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5" descr="POINSET3"/>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2176919" y="5781235"/>
            <a:ext cx="3396458" cy="24229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mph" presetSubtype="2" repeatCount="1000000" accel="36000" decel="20000" fill="hold" grpId="0" nodeType="withEffect">
                                  <p:stCondLst>
                                    <p:cond delay="0"/>
                                  </p:stCondLst>
                                  <p:childTnLst>
                                    <p:animClr clrSpc="rgb" dir="cw">
                                      <p:cBhvr override="childStyle">
                                        <p:cTn id="6" dur="4750" fill="hold"/>
                                        <p:tgtEl>
                                          <p:spTgt spid="2059"/>
                                        </p:tgtEl>
                                        <p:attrNameLst>
                                          <p:attrName>style.color</p:attrName>
                                        </p:attrNameLst>
                                      </p:cBhvr>
                                      <p:to>
                                        <a:srgbClr val="0000FF"/>
                                      </p:to>
                                    </p:animClr>
                                  </p:childTnLst>
                                </p:cTn>
                              </p:par>
                              <p:par>
                                <p:cTn id="7" presetID="21" presetClass="emph" presetSubtype="0" repeatCount="200000" fill="hold" grpId="1" nodeType="withEffect">
                                  <p:stCondLst>
                                    <p:cond delay="0"/>
                                  </p:stCondLst>
                                  <p:childTnLst>
                                    <p:animClr clrSpc="hsl" dir="cw">
                                      <p:cBhvr override="childStyle">
                                        <p:cTn id="8" dur="2000" fill="hold"/>
                                        <p:tgtEl>
                                          <p:spTgt spid="2059"/>
                                        </p:tgtEl>
                                        <p:attrNameLst>
                                          <p:attrName>style.color</p:attrName>
                                        </p:attrNameLst>
                                      </p:cBhvr>
                                      <p:by>
                                        <p:hsl h="7200000" s="0" l="0"/>
                                      </p:by>
                                    </p:animClr>
                                    <p:animClr clrSpc="hsl" dir="cw">
                                      <p:cBhvr>
                                        <p:cTn id="9" dur="2000" fill="hold"/>
                                        <p:tgtEl>
                                          <p:spTgt spid="2059"/>
                                        </p:tgtEl>
                                        <p:attrNameLst>
                                          <p:attrName>fillcolor</p:attrName>
                                        </p:attrNameLst>
                                      </p:cBhvr>
                                      <p:by>
                                        <p:hsl h="7200000" s="0" l="0"/>
                                      </p:by>
                                    </p:animClr>
                                    <p:animClr clrSpc="hsl" dir="cw">
                                      <p:cBhvr>
                                        <p:cTn id="10" dur="2000" fill="hold"/>
                                        <p:tgtEl>
                                          <p:spTgt spid="2059"/>
                                        </p:tgtEl>
                                        <p:attrNameLst>
                                          <p:attrName>stroke.color</p:attrName>
                                        </p:attrNameLst>
                                      </p:cBhvr>
                                      <p:by>
                                        <p:hsl h="7200000" s="0" l="0"/>
                                      </p:by>
                                    </p:animClr>
                                    <p:set>
                                      <p:cBhvr>
                                        <p:cTn id="11" dur="2000" fill="hold"/>
                                        <p:tgtEl>
                                          <p:spTgt spid="2059"/>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9" grpId="0"/>
      <p:bldP spid="2059"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781234" y="42893"/>
            <a:ext cx="7938485" cy="1599885"/>
            <a:chOff x="3781234" y="42893"/>
            <a:chExt cx="7938485" cy="1599885"/>
          </a:xfrm>
        </p:grpSpPr>
        <p:grpSp>
          <p:nvGrpSpPr>
            <p:cNvPr id="14" name="Group 13"/>
            <p:cNvGrpSpPr/>
            <p:nvPr/>
          </p:nvGrpSpPr>
          <p:grpSpPr>
            <a:xfrm>
              <a:off x="4617134" y="42893"/>
              <a:ext cx="6255239" cy="990430"/>
              <a:chOff x="4539228" y="103852"/>
              <a:chExt cx="6149694" cy="990430"/>
            </a:xfrm>
          </p:grpSpPr>
          <p:grpSp>
            <p:nvGrpSpPr>
              <p:cNvPr id="15" name="Group 14"/>
              <p:cNvGrpSpPr/>
              <p:nvPr/>
            </p:nvGrpSpPr>
            <p:grpSpPr>
              <a:xfrm>
                <a:off x="4539228" y="103852"/>
                <a:ext cx="6149694" cy="990430"/>
                <a:chOff x="4539228" y="103852"/>
                <a:chExt cx="6149694" cy="990430"/>
              </a:xfrm>
            </p:grpSpPr>
            <p:sp>
              <p:nvSpPr>
                <p:cNvPr id="17" name="TextBox 16"/>
                <p:cNvSpPr txBox="1"/>
                <p:nvPr/>
              </p:nvSpPr>
              <p:spPr>
                <a:xfrm>
                  <a:off x="4539228" y="103852"/>
                  <a:ext cx="6149694" cy="584775"/>
                </a:xfrm>
                <a:prstGeom prst="rect">
                  <a:avLst/>
                </a:prstGeom>
                <a:noFill/>
              </p:spPr>
              <p:txBody>
                <a:bodyPr wrap="none" rtlCol="0">
                  <a:spAutoFit/>
                </a:bodyPr>
                <a:lstStyle/>
                <a:p>
                  <a:r>
                    <a:rPr lang="en-US" sz="3200">
                      <a:solidFill>
                        <a:srgbClr val="0000CC"/>
                      </a:solidFill>
                      <a:latin typeface="Times New Roman" pitchFamily="18" charset="0"/>
                      <a:cs typeface="Times New Roman" pitchFamily="18" charset="0"/>
                    </a:rPr>
                    <a:t>Thứ……ngày…..tháng…..năm…….</a:t>
                  </a:r>
                </a:p>
              </p:txBody>
            </p:sp>
            <p:sp>
              <p:nvSpPr>
                <p:cNvPr id="18" name="TextBox 17"/>
                <p:cNvSpPr txBox="1"/>
                <p:nvPr/>
              </p:nvSpPr>
              <p:spPr>
                <a:xfrm>
                  <a:off x="5753572" y="571062"/>
                  <a:ext cx="3510472" cy="523220"/>
                </a:xfrm>
                <a:prstGeom prst="rect">
                  <a:avLst/>
                </a:prstGeom>
                <a:noFill/>
              </p:spPr>
              <p:txBody>
                <a:bodyPr wrap="none" rtlCol="0">
                  <a:spAutoFit/>
                </a:bodyPr>
                <a:lstStyle/>
                <a:p>
                  <a:r>
                    <a:rPr lang="en-US" sz="2800" b="1">
                      <a:solidFill>
                        <a:srgbClr val="FF0066"/>
                      </a:solidFill>
                      <a:latin typeface="Times New Roman" pitchFamily="18" charset="0"/>
                      <a:cs typeface="Times New Roman" pitchFamily="18" charset="0"/>
                    </a:rPr>
                    <a:t>TIẾNG VIỆT: BÀI 18</a:t>
                  </a:r>
                </a:p>
              </p:txBody>
            </p:sp>
          </p:grpSp>
          <p:cxnSp>
            <p:nvCxnSpPr>
              <p:cNvPr id="16" name="Straight Connector 15"/>
              <p:cNvCxnSpPr/>
              <p:nvPr/>
            </p:nvCxnSpPr>
            <p:spPr>
              <a:xfrm>
                <a:off x="6676405" y="1082039"/>
                <a:ext cx="188784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19" name="Text Box 14"/>
            <p:cNvSpPr txBox="1">
              <a:spLocks noChangeArrowheads="1"/>
            </p:cNvSpPr>
            <p:nvPr/>
          </p:nvSpPr>
          <p:spPr bwMode="auto">
            <a:xfrm>
              <a:off x="3781234" y="1066800"/>
              <a:ext cx="7938485"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a:solidFill>
                    <a:srgbClr val="0000CC"/>
                  </a:solidFill>
                  <a:effectLst>
                    <a:outerShdw blurRad="38100" dist="38100" dir="2700000" algn="tl">
                      <a:srgbClr val="000000">
                        <a:alpha val="43137"/>
                      </a:srgbClr>
                    </a:outerShdw>
                  </a:effectLst>
                  <a:latin typeface="Times New Roman" pitchFamily="18" charset="0"/>
                </a:rPr>
                <a:t>Bài viết 3: VIẾT TH</a:t>
              </a:r>
              <a:r>
                <a:rPr lang="vi-VN" sz="2800" b="1">
                  <a:solidFill>
                    <a:srgbClr val="0000CC"/>
                  </a:solidFill>
                  <a:effectLst>
                    <a:outerShdw blurRad="38100" dist="38100" dir="2700000" algn="tl">
                      <a:srgbClr val="000000">
                        <a:alpha val="43137"/>
                      </a:srgbClr>
                    </a:outerShdw>
                  </a:effectLst>
                  <a:latin typeface="Times New Roman" pitchFamily="18" charset="0"/>
                </a:rPr>
                <a:t>Ư</a:t>
              </a:r>
              <a:r>
                <a:rPr lang="en-US" sz="2800" b="1">
                  <a:solidFill>
                    <a:srgbClr val="0000CC"/>
                  </a:solidFill>
                  <a:effectLst>
                    <a:outerShdw blurRad="38100" dist="38100" dir="2700000" algn="tl">
                      <a:srgbClr val="000000">
                        <a:alpha val="43137"/>
                      </a:srgbClr>
                    </a:outerShdw>
                  </a:effectLst>
                  <a:latin typeface="Times New Roman" pitchFamily="18" charset="0"/>
                </a:rPr>
                <a:t> LÀM QUEN</a:t>
              </a:r>
            </a:p>
          </p:txBody>
        </p:sp>
      </p:grpSp>
      <p:sp>
        <p:nvSpPr>
          <p:cNvPr id="20" name="Rectangle 19"/>
          <p:cNvSpPr/>
          <p:nvPr/>
        </p:nvSpPr>
        <p:spPr>
          <a:xfrm>
            <a:off x="909178" y="2237482"/>
            <a:ext cx="14706600" cy="1077218"/>
          </a:xfrm>
          <a:prstGeom prst="rect">
            <a:avLst/>
          </a:prstGeom>
        </p:spPr>
        <p:txBody>
          <a:bodyPr wrap="square">
            <a:spAutoFit/>
          </a:bodyPr>
          <a:lstStyle/>
          <a:p>
            <a:pPr algn="just"/>
            <a:r>
              <a:rPr lang="en-US" sz="3200" b="1">
                <a:solidFill>
                  <a:srgbClr val="0000CC"/>
                </a:solidFill>
                <a:latin typeface="Times New Roman" panose="02020603050405020304" pitchFamily="18" charset="0"/>
                <a:cs typeface="Times New Roman" panose="02020603050405020304" pitchFamily="18" charset="0"/>
              </a:rPr>
              <a:t>Bài tập 1: Dựa vào bài đọc Gặp gỡ ở Lúc-xăm-bua, em hãy viết thư cho một học sinh nước bạn .</a:t>
            </a:r>
          </a:p>
        </p:txBody>
      </p:sp>
      <p:pic>
        <p:nvPicPr>
          <p:cNvPr id="5" name="Picture 4">
            <a:extLst>
              <a:ext uri="{FF2B5EF4-FFF2-40B4-BE49-F238E27FC236}">
                <a16:creationId xmlns:a16="http://schemas.microsoft.com/office/drawing/2014/main" id="{D8800DC8-E0F7-6F8A-B416-7AA9EE710784}"/>
              </a:ext>
            </a:extLst>
          </p:cNvPr>
          <p:cNvPicPr>
            <a:picLocks noChangeAspect="1"/>
          </p:cNvPicPr>
          <p:nvPr/>
        </p:nvPicPr>
        <p:blipFill rotWithShape="1">
          <a:blip r:embed="rId2"/>
          <a:srcRect l="11767" t="30245" r="11522" b="8703"/>
          <a:stretch/>
        </p:blipFill>
        <p:spPr>
          <a:xfrm>
            <a:off x="2728119" y="3300860"/>
            <a:ext cx="11290504" cy="5800248"/>
          </a:xfrm>
          <a:prstGeom prst="rect">
            <a:avLst/>
          </a:prstGeom>
        </p:spPr>
      </p:pic>
      <p:sp>
        <p:nvSpPr>
          <p:cNvPr id="24" name="TextBox 23">
            <a:extLst>
              <a:ext uri="{FF2B5EF4-FFF2-40B4-BE49-F238E27FC236}">
                <a16:creationId xmlns:a16="http://schemas.microsoft.com/office/drawing/2014/main" id="{FCC1CBD3-8B66-3F57-18F4-5FA552B2DC58}"/>
              </a:ext>
            </a:extLst>
          </p:cNvPr>
          <p:cNvSpPr txBox="1"/>
          <p:nvPr/>
        </p:nvSpPr>
        <p:spPr>
          <a:xfrm>
            <a:off x="975519" y="1653367"/>
            <a:ext cx="8134350" cy="584775"/>
          </a:xfrm>
          <a:prstGeom prst="rect">
            <a:avLst/>
          </a:prstGeom>
          <a:noFill/>
        </p:spPr>
        <p:txBody>
          <a:bodyPr wrap="square">
            <a:spAutoFit/>
          </a:bodyPr>
          <a:lstStyle/>
          <a:p>
            <a:r>
              <a:rPr lang="en-US" sz="3200" b="1">
                <a:solidFill>
                  <a:srgbClr val="FF0066"/>
                </a:solidFill>
                <a:latin typeface="Times New Roman" pitchFamily="18" charset="0"/>
                <a:cs typeface="Times New Roman" pitchFamily="18" charset="0"/>
              </a:rPr>
              <a:t>1. Viết thư cho bạn nước ngoài </a:t>
            </a:r>
          </a:p>
        </p:txBody>
      </p:sp>
      <p:cxnSp>
        <p:nvCxnSpPr>
          <p:cNvPr id="25" name="Straight Connector 24">
            <a:extLst>
              <a:ext uri="{FF2B5EF4-FFF2-40B4-BE49-F238E27FC236}">
                <a16:creationId xmlns:a16="http://schemas.microsoft.com/office/drawing/2014/main" id="{A271EF63-63EB-4585-CD9B-F4993851EC5A}"/>
              </a:ext>
            </a:extLst>
          </p:cNvPr>
          <p:cNvCxnSpPr>
            <a:cxnSpLocks/>
          </p:cNvCxnSpPr>
          <p:nvPr/>
        </p:nvCxnSpPr>
        <p:spPr>
          <a:xfrm>
            <a:off x="1246371" y="2198960"/>
            <a:ext cx="5220770"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4184934910"/>
      </p:ext>
    </p:extLst>
  </p:cSld>
  <p:clrMapOvr>
    <a:masterClrMapping/>
  </p:clrMapOvr>
  <p:transition spd="slow">
    <p:split orient="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C97ECAB2-E365-900D-4A3F-5C476B86E6B3}"/>
              </a:ext>
            </a:extLst>
          </p:cNvPr>
          <p:cNvSpPr/>
          <p:nvPr/>
        </p:nvSpPr>
        <p:spPr>
          <a:xfrm>
            <a:off x="909178" y="2254855"/>
            <a:ext cx="14706600" cy="1077218"/>
          </a:xfrm>
          <a:prstGeom prst="rect">
            <a:avLst/>
          </a:prstGeom>
        </p:spPr>
        <p:txBody>
          <a:bodyPr wrap="square">
            <a:spAutoFit/>
          </a:bodyPr>
          <a:lstStyle/>
          <a:p>
            <a:pPr algn="just"/>
            <a:r>
              <a:rPr lang="en-US" sz="3200" b="1">
                <a:solidFill>
                  <a:srgbClr val="0000CC"/>
                </a:solidFill>
                <a:latin typeface="Times New Roman" panose="02020603050405020304" pitchFamily="18" charset="0"/>
                <a:cs typeface="Times New Roman" panose="02020603050405020304" pitchFamily="18" charset="0"/>
              </a:rPr>
              <a:t>Bài tập 1: Dựa vào bài đọc Gặp gỡ ở Lúc-xăm-bua, em hãy viết thư cho một học sinh nước bạn.</a:t>
            </a:r>
          </a:p>
        </p:txBody>
      </p:sp>
      <p:sp>
        <p:nvSpPr>
          <p:cNvPr id="15" name="TextBox 14">
            <a:extLst>
              <a:ext uri="{FF2B5EF4-FFF2-40B4-BE49-F238E27FC236}">
                <a16:creationId xmlns:a16="http://schemas.microsoft.com/office/drawing/2014/main" id="{607F7837-C4BB-7F83-FE98-66610CD0ECD8}"/>
              </a:ext>
            </a:extLst>
          </p:cNvPr>
          <p:cNvSpPr txBox="1"/>
          <p:nvPr/>
        </p:nvSpPr>
        <p:spPr>
          <a:xfrm>
            <a:off x="975519" y="1653367"/>
            <a:ext cx="8134350" cy="584775"/>
          </a:xfrm>
          <a:prstGeom prst="rect">
            <a:avLst/>
          </a:prstGeom>
          <a:noFill/>
        </p:spPr>
        <p:txBody>
          <a:bodyPr wrap="square">
            <a:spAutoFit/>
          </a:bodyPr>
          <a:lstStyle/>
          <a:p>
            <a:r>
              <a:rPr lang="en-US" sz="3200" b="1">
                <a:solidFill>
                  <a:srgbClr val="FF0066"/>
                </a:solidFill>
                <a:latin typeface="Times New Roman" pitchFamily="18" charset="0"/>
                <a:cs typeface="Times New Roman" pitchFamily="18" charset="0"/>
              </a:rPr>
              <a:t>1. Viết thư cho bạn nước ngoài </a:t>
            </a:r>
          </a:p>
        </p:txBody>
      </p:sp>
      <p:sp>
        <p:nvSpPr>
          <p:cNvPr id="17" name="TextBox 16">
            <a:extLst>
              <a:ext uri="{FF2B5EF4-FFF2-40B4-BE49-F238E27FC236}">
                <a16:creationId xmlns:a16="http://schemas.microsoft.com/office/drawing/2014/main" id="{3EEDCF5A-DCDF-71AE-E890-7AB65F3D11F6}"/>
              </a:ext>
            </a:extLst>
          </p:cNvPr>
          <p:cNvSpPr txBox="1"/>
          <p:nvPr/>
        </p:nvSpPr>
        <p:spPr>
          <a:xfrm>
            <a:off x="1617879" y="3348786"/>
            <a:ext cx="12039600" cy="584775"/>
          </a:xfrm>
          <a:prstGeom prst="rect">
            <a:avLst/>
          </a:prstGeom>
          <a:noFill/>
        </p:spPr>
        <p:txBody>
          <a:bodyPr wrap="square">
            <a:spAutoFit/>
          </a:bodyPr>
          <a:lstStyle/>
          <a:p>
            <a:r>
              <a:rPr lang="en-US" sz="3200" b="1">
                <a:solidFill>
                  <a:srgbClr val="0000CC"/>
                </a:solidFill>
                <a:latin typeface="Times New Roman" panose="02020603050405020304" pitchFamily="18" charset="0"/>
                <a:cs typeface="Times New Roman" panose="02020603050405020304" pitchFamily="18" charset="0"/>
              </a:rPr>
              <a:t>- Về hình thức, em cần ghi rõ những gì ở đầu và cuối thư? </a:t>
            </a:r>
          </a:p>
        </p:txBody>
      </p:sp>
      <p:sp>
        <p:nvSpPr>
          <p:cNvPr id="18" name="TextBox 17">
            <a:extLst>
              <a:ext uri="{FF2B5EF4-FFF2-40B4-BE49-F238E27FC236}">
                <a16:creationId xmlns:a16="http://schemas.microsoft.com/office/drawing/2014/main" id="{3D483B0B-93BC-BEB0-1A42-D9CF3AEF775E}"/>
              </a:ext>
            </a:extLst>
          </p:cNvPr>
          <p:cNvSpPr txBox="1"/>
          <p:nvPr/>
        </p:nvSpPr>
        <p:spPr>
          <a:xfrm>
            <a:off x="1617878" y="3950274"/>
            <a:ext cx="13997899" cy="1110689"/>
          </a:xfrm>
          <a:prstGeom prst="rect">
            <a:avLst/>
          </a:prstGeom>
          <a:noFill/>
        </p:spPr>
        <p:txBody>
          <a:bodyPr wrap="square">
            <a:spAutoFit/>
          </a:bodyPr>
          <a:lstStyle/>
          <a:p>
            <a:pPr algn="just">
              <a:lnSpc>
                <a:spcPct val="107000"/>
              </a:lnSpc>
              <a:spcAft>
                <a:spcPts val="800"/>
              </a:spcAft>
            </a:pPr>
            <a:r>
              <a:rPr lang="en-US" sz="3200" b="1">
                <a:solidFill>
                  <a:srgbClr val="FF0000"/>
                </a:solidFill>
                <a:latin typeface="Times New Roman" panose="02020603050405020304" pitchFamily="18" charset="0"/>
                <a:cs typeface="Times New Roman" panose="02020603050405020304" pitchFamily="18" charset="0"/>
              </a:rPr>
              <a:t>+ Ghi rõ địa chỉ, ngày, tháng, năm viết thư; lời đầu thư. VD: Hà Nội, ngày 5 tháng 5 năm 2021. Bạn Mô-ni-ca thân mến!; lời cuối thư, kí tên.</a:t>
            </a:r>
          </a:p>
        </p:txBody>
      </p:sp>
      <p:sp>
        <p:nvSpPr>
          <p:cNvPr id="24" name="TextBox 23">
            <a:extLst>
              <a:ext uri="{FF2B5EF4-FFF2-40B4-BE49-F238E27FC236}">
                <a16:creationId xmlns:a16="http://schemas.microsoft.com/office/drawing/2014/main" id="{0CC1A07D-7C9A-FBBF-1061-02DE7BB8738F}"/>
              </a:ext>
            </a:extLst>
          </p:cNvPr>
          <p:cNvSpPr txBox="1"/>
          <p:nvPr/>
        </p:nvSpPr>
        <p:spPr>
          <a:xfrm>
            <a:off x="1617878" y="5077676"/>
            <a:ext cx="13592175" cy="584775"/>
          </a:xfrm>
          <a:prstGeom prst="rect">
            <a:avLst/>
          </a:prstGeom>
          <a:noFill/>
        </p:spPr>
        <p:txBody>
          <a:bodyPr wrap="square">
            <a:spAutoFit/>
          </a:bodyPr>
          <a:lstStyle/>
          <a:p>
            <a:r>
              <a:rPr lang="en-US" sz="3200" b="1">
                <a:solidFill>
                  <a:srgbClr val="0000CC"/>
                </a:solidFill>
                <a:latin typeface="Times New Roman" panose="02020603050405020304" pitchFamily="18" charset="0"/>
                <a:cs typeface="Times New Roman" panose="02020603050405020304" pitchFamily="18" charset="0"/>
              </a:rPr>
              <a:t>- Về nội dung thư, đầu tiên em tự giới thiệu về mình thế nào?</a:t>
            </a:r>
          </a:p>
        </p:txBody>
      </p:sp>
      <p:sp>
        <p:nvSpPr>
          <p:cNvPr id="30" name="TextBox 29">
            <a:extLst>
              <a:ext uri="{FF2B5EF4-FFF2-40B4-BE49-F238E27FC236}">
                <a16:creationId xmlns:a16="http://schemas.microsoft.com/office/drawing/2014/main" id="{4ECAF448-B854-42AC-B0FB-BACA22933B3A}"/>
              </a:ext>
            </a:extLst>
          </p:cNvPr>
          <p:cNvSpPr txBox="1"/>
          <p:nvPr/>
        </p:nvSpPr>
        <p:spPr>
          <a:xfrm>
            <a:off x="1737519" y="5679164"/>
            <a:ext cx="13878257" cy="1110689"/>
          </a:xfrm>
          <a:prstGeom prst="rect">
            <a:avLst/>
          </a:prstGeom>
          <a:noFill/>
        </p:spPr>
        <p:txBody>
          <a:bodyPr wrap="square">
            <a:spAutoFit/>
          </a:bodyPr>
          <a:lstStyle/>
          <a:p>
            <a:pPr>
              <a:lnSpc>
                <a:spcPct val="107000"/>
              </a:lnSpc>
              <a:spcAft>
                <a:spcPts val="800"/>
              </a:spcAft>
            </a:pPr>
            <a:r>
              <a:rPr lang="en-US" sz="3200" b="1">
                <a:solidFill>
                  <a:srgbClr val="FF0000"/>
                </a:solidFill>
                <a:latin typeface="Times New Roman" panose="02020603050405020304" pitchFamily="18" charset="0"/>
                <a:cs typeface="Times New Roman" panose="02020603050405020304" pitchFamily="18" charset="0"/>
              </a:rPr>
              <a:t>+ Ghi rõ học tên, trường, lớp. VD: Tôi là Nguyễn Phương Mai, học sinh lớp 3, Trường Tiểu học Tân Thái, Đại Từ, Thái Nguyên.</a:t>
            </a:r>
          </a:p>
        </p:txBody>
      </p:sp>
      <p:sp>
        <p:nvSpPr>
          <p:cNvPr id="31" name="TextBox 30">
            <a:extLst>
              <a:ext uri="{FF2B5EF4-FFF2-40B4-BE49-F238E27FC236}">
                <a16:creationId xmlns:a16="http://schemas.microsoft.com/office/drawing/2014/main" id="{88D205BC-D91E-D91E-AF2F-E95BD1AEF98F}"/>
              </a:ext>
            </a:extLst>
          </p:cNvPr>
          <p:cNvSpPr txBox="1"/>
          <p:nvPr/>
        </p:nvSpPr>
        <p:spPr>
          <a:xfrm>
            <a:off x="1602797" y="6806564"/>
            <a:ext cx="8134350" cy="584775"/>
          </a:xfrm>
          <a:prstGeom prst="rect">
            <a:avLst/>
          </a:prstGeom>
          <a:noFill/>
        </p:spPr>
        <p:txBody>
          <a:bodyPr wrap="square">
            <a:spAutoFit/>
          </a:bodyPr>
          <a:lstStyle/>
          <a:p>
            <a:r>
              <a:rPr lang="en-US" sz="3200" b="1">
                <a:solidFill>
                  <a:srgbClr val="0000CC"/>
                </a:solidFill>
                <a:latin typeface="Times New Roman" panose="02020603050405020304" pitchFamily="18" charset="0"/>
                <a:cs typeface="Times New Roman" panose="02020603050405020304" pitchFamily="18" charset="0"/>
              </a:rPr>
              <a:t>- Em sẽ nói về lí do viết thư như thế nào? </a:t>
            </a:r>
          </a:p>
        </p:txBody>
      </p:sp>
      <p:sp>
        <p:nvSpPr>
          <p:cNvPr id="33" name="TextBox 32">
            <a:extLst>
              <a:ext uri="{FF2B5EF4-FFF2-40B4-BE49-F238E27FC236}">
                <a16:creationId xmlns:a16="http://schemas.microsoft.com/office/drawing/2014/main" id="{A983B1C5-E060-BC00-6200-A20FABA4E83D}"/>
              </a:ext>
            </a:extLst>
          </p:cNvPr>
          <p:cNvSpPr txBox="1"/>
          <p:nvPr/>
        </p:nvSpPr>
        <p:spPr>
          <a:xfrm>
            <a:off x="1737519" y="7408050"/>
            <a:ext cx="14201775" cy="1637628"/>
          </a:xfrm>
          <a:prstGeom prst="rect">
            <a:avLst/>
          </a:prstGeom>
          <a:noFill/>
        </p:spPr>
        <p:txBody>
          <a:bodyPr wrap="square">
            <a:spAutoFit/>
          </a:bodyPr>
          <a:lstStyle/>
          <a:p>
            <a:pPr>
              <a:lnSpc>
                <a:spcPct val="107000"/>
              </a:lnSpc>
              <a:spcAft>
                <a:spcPts val="800"/>
              </a:spcAft>
            </a:pPr>
            <a:r>
              <a:rPr lang="en-US" sz="3200" b="1">
                <a:solidFill>
                  <a:srgbClr val="FF0000"/>
                </a:solidFill>
                <a:latin typeface="Times New Roman" panose="02020603050405020304" pitchFamily="18" charset="0"/>
                <a:cs typeface="Times New Roman" panose="02020603050405020304" pitchFamily="18" charset="0"/>
              </a:rPr>
              <a:t>+ Được biết bạn qua đâu. VD: Sau khi học bài tập đọc Gặp gỡ ở Lúc-xăm-bua trong sách Tiếng Việt 3, tôi được biết tên bạn và những điều bạn muốn biết về thiếu nhi Việt Nam.</a:t>
            </a:r>
          </a:p>
        </p:txBody>
      </p:sp>
      <p:cxnSp>
        <p:nvCxnSpPr>
          <p:cNvPr id="34" name="Straight Connector 33">
            <a:extLst>
              <a:ext uri="{FF2B5EF4-FFF2-40B4-BE49-F238E27FC236}">
                <a16:creationId xmlns:a16="http://schemas.microsoft.com/office/drawing/2014/main" id="{DA847F02-98EA-3577-9372-9FB6F10C2FDF}"/>
              </a:ext>
            </a:extLst>
          </p:cNvPr>
          <p:cNvCxnSpPr>
            <a:cxnSpLocks/>
          </p:cNvCxnSpPr>
          <p:nvPr/>
        </p:nvCxnSpPr>
        <p:spPr>
          <a:xfrm>
            <a:off x="1246371" y="2198960"/>
            <a:ext cx="5220770"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nvGrpSpPr>
          <p:cNvPr id="35" name="Group 34">
            <a:extLst>
              <a:ext uri="{FF2B5EF4-FFF2-40B4-BE49-F238E27FC236}">
                <a16:creationId xmlns:a16="http://schemas.microsoft.com/office/drawing/2014/main" id="{E0010C1C-55B2-2BC0-81A0-9E29138D7A55}"/>
              </a:ext>
            </a:extLst>
          </p:cNvPr>
          <p:cNvGrpSpPr/>
          <p:nvPr/>
        </p:nvGrpSpPr>
        <p:grpSpPr>
          <a:xfrm>
            <a:off x="3781234" y="42893"/>
            <a:ext cx="7938485" cy="1599885"/>
            <a:chOff x="3781234" y="42893"/>
            <a:chExt cx="7938485" cy="1599885"/>
          </a:xfrm>
        </p:grpSpPr>
        <p:grpSp>
          <p:nvGrpSpPr>
            <p:cNvPr id="36" name="Group 35">
              <a:extLst>
                <a:ext uri="{FF2B5EF4-FFF2-40B4-BE49-F238E27FC236}">
                  <a16:creationId xmlns:a16="http://schemas.microsoft.com/office/drawing/2014/main" id="{BBD25C12-DB85-7A83-40D8-EBE7A1C656A1}"/>
                </a:ext>
              </a:extLst>
            </p:cNvPr>
            <p:cNvGrpSpPr/>
            <p:nvPr/>
          </p:nvGrpSpPr>
          <p:grpSpPr>
            <a:xfrm>
              <a:off x="4617134" y="42893"/>
              <a:ext cx="6255239" cy="990430"/>
              <a:chOff x="4539228" y="103852"/>
              <a:chExt cx="6149694" cy="990430"/>
            </a:xfrm>
          </p:grpSpPr>
          <p:grpSp>
            <p:nvGrpSpPr>
              <p:cNvPr id="38" name="Group 37">
                <a:extLst>
                  <a:ext uri="{FF2B5EF4-FFF2-40B4-BE49-F238E27FC236}">
                    <a16:creationId xmlns:a16="http://schemas.microsoft.com/office/drawing/2014/main" id="{7CE43577-C8A2-7F16-CF7A-54D479499342}"/>
                  </a:ext>
                </a:extLst>
              </p:cNvPr>
              <p:cNvGrpSpPr/>
              <p:nvPr/>
            </p:nvGrpSpPr>
            <p:grpSpPr>
              <a:xfrm>
                <a:off x="4539228" y="103852"/>
                <a:ext cx="6149694" cy="990430"/>
                <a:chOff x="4539228" y="103852"/>
                <a:chExt cx="6149694" cy="990430"/>
              </a:xfrm>
            </p:grpSpPr>
            <p:sp>
              <p:nvSpPr>
                <p:cNvPr id="40" name="TextBox 39">
                  <a:extLst>
                    <a:ext uri="{FF2B5EF4-FFF2-40B4-BE49-F238E27FC236}">
                      <a16:creationId xmlns:a16="http://schemas.microsoft.com/office/drawing/2014/main" id="{DD3117DF-0EA0-C168-8F7E-BB9D7EAAE1BB}"/>
                    </a:ext>
                  </a:extLst>
                </p:cNvPr>
                <p:cNvSpPr txBox="1"/>
                <p:nvPr/>
              </p:nvSpPr>
              <p:spPr>
                <a:xfrm>
                  <a:off x="4539228" y="103852"/>
                  <a:ext cx="6149694" cy="584775"/>
                </a:xfrm>
                <a:prstGeom prst="rect">
                  <a:avLst/>
                </a:prstGeom>
                <a:noFill/>
              </p:spPr>
              <p:txBody>
                <a:bodyPr wrap="none" rtlCol="0">
                  <a:spAutoFit/>
                </a:bodyPr>
                <a:lstStyle/>
                <a:p>
                  <a:r>
                    <a:rPr lang="en-US" sz="3200">
                      <a:solidFill>
                        <a:srgbClr val="0000CC"/>
                      </a:solidFill>
                      <a:latin typeface="Times New Roman" pitchFamily="18" charset="0"/>
                      <a:cs typeface="Times New Roman" pitchFamily="18" charset="0"/>
                    </a:rPr>
                    <a:t>Thứ……ngày…..tháng…..năm…….</a:t>
                  </a:r>
                </a:p>
              </p:txBody>
            </p:sp>
            <p:sp>
              <p:nvSpPr>
                <p:cNvPr id="41" name="TextBox 40">
                  <a:extLst>
                    <a:ext uri="{FF2B5EF4-FFF2-40B4-BE49-F238E27FC236}">
                      <a16:creationId xmlns:a16="http://schemas.microsoft.com/office/drawing/2014/main" id="{610506C4-0902-0C36-0A0C-8C3D8EF0C189}"/>
                    </a:ext>
                  </a:extLst>
                </p:cNvPr>
                <p:cNvSpPr txBox="1"/>
                <p:nvPr/>
              </p:nvSpPr>
              <p:spPr>
                <a:xfrm>
                  <a:off x="5753572" y="571062"/>
                  <a:ext cx="3510472" cy="523220"/>
                </a:xfrm>
                <a:prstGeom prst="rect">
                  <a:avLst/>
                </a:prstGeom>
                <a:noFill/>
              </p:spPr>
              <p:txBody>
                <a:bodyPr wrap="none" rtlCol="0">
                  <a:spAutoFit/>
                </a:bodyPr>
                <a:lstStyle/>
                <a:p>
                  <a:r>
                    <a:rPr lang="en-US" sz="2800" b="1">
                      <a:solidFill>
                        <a:srgbClr val="FF0066"/>
                      </a:solidFill>
                      <a:latin typeface="Times New Roman" pitchFamily="18" charset="0"/>
                      <a:cs typeface="Times New Roman" pitchFamily="18" charset="0"/>
                    </a:rPr>
                    <a:t>TIẾNG VIỆT: BÀI 18</a:t>
                  </a:r>
                </a:p>
              </p:txBody>
            </p:sp>
          </p:grpSp>
          <p:cxnSp>
            <p:nvCxnSpPr>
              <p:cNvPr id="39" name="Straight Connector 38">
                <a:extLst>
                  <a:ext uri="{FF2B5EF4-FFF2-40B4-BE49-F238E27FC236}">
                    <a16:creationId xmlns:a16="http://schemas.microsoft.com/office/drawing/2014/main" id="{8D81FCCB-CB01-9D9D-AE38-82F0A48B5FA1}"/>
                  </a:ext>
                </a:extLst>
              </p:cNvPr>
              <p:cNvCxnSpPr/>
              <p:nvPr/>
            </p:nvCxnSpPr>
            <p:spPr>
              <a:xfrm>
                <a:off x="6676405" y="1082039"/>
                <a:ext cx="188784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37" name="Text Box 14">
              <a:extLst>
                <a:ext uri="{FF2B5EF4-FFF2-40B4-BE49-F238E27FC236}">
                  <a16:creationId xmlns:a16="http://schemas.microsoft.com/office/drawing/2014/main" id="{44542628-E489-351F-4676-AF7ABE0F8D10}"/>
                </a:ext>
              </a:extLst>
            </p:cNvPr>
            <p:cNvSpPr txBox="1">
              <a:spLocks noChangeArrowheads="1"/>
            </p:cNvSpPr>
            <p:nvPr/>
          </p:nvSpPr>
          <p:spPr bwMode="auto">
            <a:xfrm>
              <a:off x="3781234" y="1066800"/>
              <a:ext cx="7938485"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a:solidFill>
                    <a:srgbClr val="0000CC"/>
                  </a:solidFill>
                  <a:effectLst>
                    <a:outerShdw blurRad="38100" dist="38100" dir="2700000" algn="tl">
                      <a:srgbClr val="000000">
                        <a:alpha val="43137"/>
                      </a:srgbClr>
                    </a:outerShdw>
                  </a:effectLst>
                  <a:latin typeface="Times New Roman" pitchFamily="18" charset="0"/>
                </a:rPr>
                <a:t>Bài viết 3: VIẾT TH</a:t>
              </a:r>
              <a:r>
                <a:rPr lang="vi-VN" sz="2800" b="1">
                  <a:solidFill>
                    <a:srgbClr val="0000CC"/>
                  </a:solidFill>
                  <a:effectLst>
                    <a:outerShdw blurRad="38100" dist="38100" dir="2700000" algn="tl">
                      <a:srgbClr val="000000">
                        <a:alpha val="43137"/>
                      </a:srgbClr>
                    </a:outerShdw>
                  </a:effectLst>
                  <a:latin typeface="Times New Roman" pitchFamily="18" charset="0"/>
                </a:rPr>
                <a:t>Ư</a:t>
              </a:r>
              <a:r>
                <a:rPr lang="en-US" sz="2800" b="1">
                  <a:solidFill>
                    <a:srgbClr val="0000CC"/>
                  </a:solidFill>
                  <a:effectLst>
                    <a:outerShdw blurRad="38100" dist="38100" dir="2700000" algn="tl">
                      <a:srgbClr val="000000">
                        <a:alpha val="43137"/>
                      </a:srgbClr>
                    </a:outerShdw>
                  </a:effectLst>
                  <a:latin typeface="Times New Roman" pitchFamily="18" charset="0"/>
                </a:rPr>
                <a:t> LÀM QUEN</a:t>
              </a:r>
            </a:p>
          </p:txBody>
        </p:sp>
      </p:grpSp>
    </p:spTree>
    <p:extLst>
      <p:ext uri="{BB962C8B-B14F-4D97-AF65-F5344CB8AC3E}">
        <p14:creationId xmlns:p14="http://schemas.microsoft.com/office/powerpoint/2010/main" val="2075967227"/>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fade">
                                      <p:cBhvr>
                                        <p:cTn id="12" dur="500"/>
                                        <p:tgtEl>
                                          <p:spTgt spid="1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4"/>
                                        </p:tgtEl>
                                        <p:attrNameLst>
                                          <p:attrName>style.visibility</p:attrName>
                                        </p:attrNameLst>
                                      </p:cBhvr>
                                      <p:to>
                                        <p:strVal val="visible"/>
                                      </p:to>
                                    </p:set>
                                    <p:animEffect transition="in" filter="fade">
                                      <p:cBhvr>
                                        <p:cTn id="17" dur="500"/>
                                        <p:tgtEl>
                                          <p:spTgt spid="2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0">
                                            <p:txEl>
                                              <p:pRg st="0" end="0"/>
                                            </p:txEl>
                                          </p:spTgt>
                                        </p:tgtEl>
                                        <p:attrNameLst>
                                          <p:attrName>style.visibility</p:attrName>
                                        </p:attrNameLst>
                                      </p:cBhvr>
                                      <p:to>
                                        <p:strVal val="visible"/>
                                      </p:to>
                                    </p:set>
                                    <p:animEffect transition="in" filter="fade">
                                      <p:cBhvr>
                                        <p:cTn id="22" dur="500"/>
                                        <p:tgtEl>
                                          <p:spTgt spid="30">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1"/>
                                        </p:tgtEl>
                                        <p:attrNameLst>
                                          <p:attrName>style.visibility</p:attrName>
                                        </p:attrNameLst>
                                      </p:cBhvr>
                                      <p:to>
                                        <p:strVal val="visible"/>
                                      </p:to>
                                    </p:set>
                                    <p:animEffect transition="in" filter="fade">
                                      <p:cBhvr>
                                        <p:cTn id="27" dur="500"/>
                                        <p:tgtEl>
                                          <p:spTgt spid="31"/>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3"/>
                                        </p:tgtEl>
                                        <p:attrNameLst>
                                          <p:attrName>style.visibility</p:attrName>
                                        </p:attrNameLst>
                                      </p:cBhvr>
                                      <p:to>
                                        <p:strVal val="visible"/>
                                      </p:to>
                                    </p:set>
                                    <p:animEffect transition="in" filter="fade">
                                      <p:cBhvr>
                                        <p:cTn id="32"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8" grpId="0"/>
      <p:bldP spid="24" grpId="0"/>
      <p:bldP spid="31" grpId="0"/>
      <p:bldP spid="3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C97ECAB2-E365-900D-4A3F-5C476B86E6B3}"/>
              </a:ext>
            </a:extLst>
          </p:cNvPr>
          <p:cNvSpPr/>
          <p:nvPr/>
        </p:nvSpPr>
        <p:spPr>
          <a:xfrm>
            <a:off x="909178" y="2187429"/>
            <a:ext cx="14706600" cy="1077218"/>
          </a:xfrm>
          <a:prstGeom prst="rect">
            <a:avLst/>
          </a:prstGeom>
        </p:spPr>
        <p:txBody>
          <a:bodyPr wrap="square">
            <a:spAutoFit/>
          </a:bodyPr>
          <a:lstStyle/>
          <a:p>
            <a:pPr algn="just"/>
            <a:r>
              <a:rPr lang="en-US" sz="3200" b="1">
                <a:solidFill>
                  <a:srgbClr val="0000CC"/>
                </a:solidFill>
                <a:latin typeface="Times New Roman" panose="02020603050405020304" pitchFamily="18" charset="0"/>
                <a:cs typeface="Times New Roman" panose="02020603050405020304" pitchFamily="18" charset="0"/>
              </a:rPr>
              <a:t>Bài tập 1: Dựa vào bài đọc Gặp gỡ ở Lúc-xăm-bua, em hãy viết thư cho một học sinh nước bạn.</a:t>
            </a:r>
          </a:p>
        </p:txBody>
      </p:sp>
      <p:sp>
        <p:nvSpPr>
          <p:cNvPr id="15" name="TextBox 14">
            <a:extLst>
              <a:ext uri="{FF2B5EF4-FFF2-40B4-BE49-F238E27FC236}">
                <a16:creationId xmlns:a16="http://schemas.microsoft.com/office/drawing/2014/main" id="{607F7837-C4BB-7F83-FE98-66610CD0ECD8}"/>
              </a:ext>
            </a:extLst>
          </p:cNvPr>
          <p:cNvSpPr txBox="1"/>
          <p:nvPr/>
        </p:nvSpPr>
        <p:spPr>
          <a:xfrm>
            <a:off x="975519" y="1653367"/>
            <a:ext cx="8134350" cy="584775"/>
          </a:xfrm>
          <a:prstGeom prst="rect">
            <a:avLst/>
          </a:prstGeom>
          <a:noFill/>
        </p:spPr>
        <p:txBody>
          <a:bodyPr wrap="square">
            <a:spAutoFit/>
          </a:bodyPr>
          <a:lstStyle/>
          <a:p>
            <a:r>
              <a:rPr lang="en-US" sz="3200" b="1">
                <a:solidFill>
                  <a:srgbClr val="FF0066"/>
                </a:solidFill>
                <a:latin typeface="Times New Roman" pitchFamily="18" charset="0"/>
                <a:cs typeface="Times New Roman" pitchFamily="18" charset="0"/>
              </a:rPr>
              <a:t>1. Viết thư cho bạn nước ngoài </a:t>
            </a:r>
          </a:p>
        </p:txBody>
      </p:sp>
      <p:sp>
        <p:nvSpPr>
          <p:cNvPr id="17" name="TextBox 16">
            <a:extLst>
              <a:ext uri="{FF2B5EF4-FFF2-40B4-BE49-F238E27FC236}">
                <a16:creationId xmlns:a16="http://schemas.microsoft.com/office/drawing/2014/main" id="{3EEDCF5A-DCDF-71AE-E890-7AB65F3D11F6}"/>
              </a:ext>
            </a:extLst>
          </p:cNvPr>
          <p:cNvSpPr txBox="1"/>
          <p:nvPr/>
        </p:nvSpPr>
        <p:spPr>
          <a:xfrm>
            <a:off x="1617879" y="3213934"/>
            <a:ext cx="12039600" cy="584775"/>
          </a:xfrm>
          <a:prstGeom prst="rect">
            <a:avLst/>
          </a:prstGeom>
          <a:noFill/>
        </p:spPr>
        <p:txBody>
          <a:bodyPr wrap="square">
            <a:spAutoFit/>
          </a:bodyPr>
          <a:lstStyle/>
          <a:p>
            <a:r>
              <a:rPr lang="en-US" sz="3200" b="1">
                <a:solidFill>
                  <a:srgbClr val="0000CC"/>
                </a:solidFill>
                <a:latin typeface="Times New Roman" panose="02020603050405020304" pitchFamily="18" charset="0"/>
                <a:cs typeface="Times New Roman" panose="02020603050405020304" pitchFamily="18" charset="0"/>
              </a:rPr>
              <a:t>- Em sẽ trả lời các câu hỏi của bạn ra sao? </a:t>
            </a:r>
          </a:p>
        </p:txBody>
      </p:sp>
      <p:sp>
        <p:nvSpPr>
          <p:cNvPr id="18" name="TextBox 17">
            <a:extLst>
              <a:ext uri="{FF2B5EF4-FFF2-40B4-BE49-F238E27FC236}">
                <a16:creationId xmlns:a16="http://schemas.microsoft.com/office/drawing/2014/main" id="{3D483B0B-93BC-BEB0-1A42-D9CF3AEF775E}"/>
              </a:ext>
            </a:extLst>
          </p:cNvPr>
          <p:cNvSpPr txBox="1"/>
          <p:nvPr/>
        </p:nvSpPr>
        <p:spPr>
          <a:xfrm>
            <a:off x="1572733" y="3747996"/>
            <a:ext cx="13997899" cy="4030847"/>
          </a:xfrm>
          <a:prstGeom prst="rect">
            <a:avLst/>
          </a:prstGeom>
          <a:noFill/>
        </p:spPr>
        <p:txBody>
          <a:bodyPr wrap="square">
            <a:spAutoFit/>
          </a:bodyPr>
          <a:lstStyle/>
          <a:p>
            <a:pPr algn="just"/>
            <a:r>
              <a:rPr lang="en-US" sz="3200" b="1">
                <a:solidFill>
                  <a:srgbClr val="FF0000"/>
                </a:solidFill>
                <a:latin typeface="Times New Roman" panose="02020603050405020304" pitchFamily="18" charset="0"/>
                <a:cs typeface="Times New Roman" panose="02020603050405020304" pitchFamily="18" charset="0"/>
              </a:rPr>
              <a:t>+ Tôi muốn trả lời để bạn biết về những điều đó. Học sinh lớp 3 chúng tôi có nhiều môn học và hoạt động rất bổ ích: Tiếng Việt, Toán, Ngoại ngữ, Đạo đức, Tự nhiên và Xã hội, Tin học và Công nghệ, Giáo dục thể chất, Âm nhạc, Mỹ thuật và Hoạt động trải nghiệm. Trẻ em chúng tôi thích những bài hát nói về tình cảm gia đình, bạn bè, tình yêu quê hương, đất nước. Trẻ em Việt Nam thích chơi những trò chơi như: trốn tìm, bịt mắt bắt dê, rồng rắn lên máy, đá cầu, đá bóng,..</a:t>
            </a:r>
          </a:p>
          <a:p>
            <a:pPr algn="just">
              <a:lnSpc>
                <a:spcPct val="107000"/>
              </a:lnSpc>
              <a:spcAft>
                <a:spcPts val="800"/>
              </a:spcAft>
            </a:pPr>
            <a:endParaRPr lang="en-US" sz="3200" b="1">
              <a:solidFill>
                <a:srgbClr val="FF0000"/>
              </a:solidFill>
              <a:latin typeface="Times New Roman" panose="02020603050405020304" pitchFamily="18" charset="0"/>
              <a:cs typeface="Times New Roman" panose="02020603050405020304" pitchFamily="18" charset="0"/>
            </a:endParaRPr>
          </a:p>
        </p:txBody>
      </p:sp>
      <p:cxnSp>
        <p:nvCxnSpPr>
          <p:cNvPr id="19" name="Straight Connector 18">
            <a:extLst>
              <a:ext uri="{FF2B5EF4-FFF2-40B4-BE49-F238E27FC236}">
                <a16:creationId xmlns:a16="http://schemas.microsoft.com/office/drawing/2014/main" id="{6854B7A3-E997-6861-0C99-32D88DF986F0}"/>
              </a:ext>
            </a:extLst>
          </p:cNvPr>
          <p:cNvCxnSpPr>
            <a:cxnSpLocks/>
          </p:cNvCxnSpPr>
          <p:nvPr/>
        </p:nvCxnSpPr>
        <p:spPr>
          <a:xfrm>
            <a:off x="1246371" y="2198960"/>
            <a:ext cx="5220770"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nvGrpSpPr>
          <p:cNvPr id="20" name="Group 19">
            <a:extLst>
              <a:ext uri="{FF2B5EF4-FFF2-40B4-BE49-F238E27FC236}">
                <a16:creationId xmlns:a16="http://schemas.microsoft.com/office/drawing/2014/main" id="{55B57DBE-AD02-A398-0809-FB25532FAC98}"/>
              </a:ext>
            </a:extLst>
          </p:cNvPr>
          <p:cNvGrpSpPr/>
          <p:nvPr/>
        </p:nvGrpSpPr>
        <p:grpSpPr>
          <a:xfrm>
            <a:off x="3781234" y="42893"/>
            <a:ext cx="7938485" cy="1599885"/>
            <a:chOff x="3781234" y="42893"/>
            <a:chExt cx="7938485" cy="1599885"/>
          </a:xfrm>
        </p:grpSpPr>
        <p:grpSp>
          <p:nvGrpSpPr>
            <p:cNvPr id="21" name="Group 20">
              <a:extLst>
                <a:ext uri="{FF2B5EF4-FFF2-40B4-BE49-F238E27FC236}">
                  <a16:creationId xmlns:a16="http://schemas.microsoft.com/office/drawing/2014/main" id="{F70A88DD-3C8A-A533-0145-3DD5D735E7E6}"/>
                </a:ext>
              </a:extLst>
            </p:cNvPr>
            <p:cNvGrpSpPr/>
            <p:nvPr/>
          </p:nvGrpSpPr>
          <p:grpSpPr>
            <a:xfrm>
              <a:off x="4617134" y="42893"/>
              <a:ext cx="6255239" cy="990430"/>
              <a:chOff x="4539228" y="103852"/>
              <a:chExt cx="6149694" cy="990430"/>
            </a:xfrm>
          </p:grpSpPr>
          <p:grpSp>
            <p:nvGrpSpPr>
              <p:cNvPr id="34" name="Group 33">
                <a:extLst>
                  <a:ext uri="{FF2B5EF4-FFF2-40B4-BE49-F238E27FC236}">
                    <a16:creationId xmlns:a16="http://schemas.microsoft.com/office/drawing/2014/main" id="{E0EF1026-FA5D-7C5A-1256-2C8E20E52111}"/>
                  </a:ext>
                </a:extLst>
              </p:cNvPr>
              <p:cNvGrpSpPr/>
              <p:nvPr/>
            </p:nvGrpSpPr>
            <p:grpSpPr>
              <a:xfrm>
                <a:off x="4539228" y="103852"/>
                <a:ext cx="6149694" cy="990430"/>
                <a:chOff x="4539228" y="103852"/>
                <a:chExt cx="6149694" cy="990430"/>
              </a:xfrm>
            </p:grpSpPr>
            <p:sp>
              <p:nvSpPr>
                <p:cNvPr id="36" name="TextBox 35">
                  <a:extLst>
                    <a:ext uri="{FF2B5EF4-FFF2-40B4-BE49-F238E27FC236}">
                      <a16:creationId xmlns:a16="http://schemas.microsoft.com/office/drawing/2014/main" id="{6F9A961D-B72E-53F4-DCB1-2F9447972EA9}"/>
                    </a:ext>
                  </a:extLst>
                </p:cNvPr>
                <p:cNvSpPr txBox="1"/>
                <p:nvPr/>
              </p:nvSpPr>
              <p:spPr>
                <a:xfrm>
                  <a:off x="4539228" y="103852"/>
                  <a:ext cx="6149694" cy="584775"/>
                </a:xfrm>
                <a:prstGeom prst="rect">
                  <a:avLst/>
                </a:prstGeom>
                <a:noFill/>
              </p:spPr>
              <p:txBody>
                <a:bodyPr wrap="none" rtlCol="0">
                  <a:spAutoFit/>
                </a:bodyPr>
                <a:lstStyle/>
                <a:p>
                  <a:r>
                    <a:rPr lang="en-US" sz="3200">
                      <a:solidFill>
                        <a:srgbClr val="0000CC"/>
                      </a:solidFill>
                      <a:latin typeface="Times New Roman" pitchFamily="18" charset="0"/>
                      <a:cs typeface="Times New Roman" pitchFamily="18" charset="0"/>
                    </a:rPr>
                    <a:t>Thứ……ngày…..tháng…..năm…….</a:t>
                  </a:r>
                </a:p>
              </p:txBody>
            </p:sp>
            <p:sp>
              <p:nvSpPr>
                <p:cNvPr id="37" name="TextBox 36">
                  <a:extLst>
                    <a:ext uri="{FF2B5EF4-FFF2-40B4-BE49-F238E27FC236}">
                      <a16:creationId xmlns:a16="http://schemas.microsoft.com/office/drawing/2014/main" id="{4706DE14-2732-46C0-8995-9F7D2CF38DBB}"/>
                    </a:ext>
                  </a:extLst>
                </p:cNvPr>
                <p:cNvSpPr txBox="1"/>
                <p:nvPr/>
              </p:nvSpPr>
              <p:spPr>
                <a:xfrm>
                  <a:off x="5753572" y="571062"/>
                  <a:ext cx="3510472" cy="523220"/>
                </a:xfrm>
                <a:prstGeom prst="rect">
                  <a:avLst/>
                </a:prstGeom>
                <a:noFill/>
              </p:spPr>
              <p:txBody>
                <a:bodyPr wrap="none" rtlCol="0">
                  <a:spAutoFit/>
                </a:bodyPr>
                <a:lstStyle/>
                <a:p>
                  <a:r>
                    <a:rPr lang="en-US" sz="2800" b="1">
                      <a:solidFill>
                        <a:srgbClr val="FF0066"/>
                      </a:solidFill>
                      <a:latin typeface="Times New Roman" pitchFamily="18" charset="0"/>
                      <a:cs typeface="Times New Roman" pitchFamily="18" charset="0"/>
                    </a:rPr>
                    <a:t>TIẾNG VIỆT: BÀI 18</a:t>
                  </a:r>
                </a:p>
              </p:txBody>
            </p:sp>
          </p:grpSp>
          <p:cxnSp>
            <p:nvCxnSpPr>
              <p:cNvPr id="35" name="Straight Connector 34">
                <a:extLst>
                  <a:ext uri="{FF2B5EF4-FFF2-40B4-BE49-F238E27FC236}">
                    <a16:creationId xmlns:a16="http://schemas.microsoft.com/office/drawing/2014/main" id="{724FA8E2-CD13-CEC6-4445-D79ACB30D4DD}"/>
                  </a:ext>
                </a:extLst>
              </p:cNvPr>
              <p:cNvCxnSpPr/>
              <p:nvPr/>
            </p:nvCxnSpPr>
            <p:spPr>
              <a:xfrm>
                <a:off x="6676405" y="1082039"/>
                <a:ext cx="188784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32" name="Text Box 14">
              <a:extLst>
                <a:ext uri="{FF2B5EF4-FFF2-40B4-BE49-F238E27FC236}">
                  <a16:creationId xmlns:a16="http://schemas.microsoft.com/office/drawing/2014/main" id="{F70368C1-D198-944F-23B8-C6E54EB325E5}"/>
                </a:ext>
              </a:extLst>
            </p:cNvPr>
            <p:cNvSpPr txBox="1">
              <a:spLocks noChangeArrowheads="1"/>
            </p:cNvSpPr>
            <p:nvPr/>
          </p:nvSpPr>
          <p:spPr bwMode="auto">
            <a:xfrm>
              <a:off x="3781234" y="1066800"/>
              <a:ext cx="7938485"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a:solidFill>
                    <a:srgbClr val="0000CC"/>
                  </a:solidFill>
                  <a:effectLst>
                    <a:outerShdw blurRad="38100" dist="38100" dir="2700000" algn="tl">
                      <a:srgbClr val="000000">
                        <a:alpha val="43137"/>
                      </a:srgbClr>
                    </a:outerShdw>
                  </a:effectLst>
                  <a:latin typeface="Times New Roman" pitchFamily="18" charset="0"/>
                </a:rPr>
                <a:t>Bài viết 3: VIẾT TH</a:t>
              </a:r>
              <a:r>
                <a:rPr lang="vi-VN" sz="2800" b="1">
                  <a:solidFill>
                    <a:srgbClr val="0000CC"/>
                  </a:solidFill>
                  <a:effectLst>
                    <a:outerShdw blurRad="38100" dist="38100" dir="2700000" algn="tl">
                      <a:srgbClr val="000000">
                        <a:alpha val="43137"/>
                      </a:srgbClr>
                    </a:outerShdw>
                  </a:effectLst>
                  <a:latin typeface="Times New Roman" pitchFamily="18" charset="0"/>
                </a:rPr>
                <a:t>Ư</a:t>
              </a:r>
              <a:r>
                <a:rPr lang="en-US" sz="2800" b="1">
                  <a:solidFill>
                    <a:srgbClr val="0000CC"/>
                  </a:solidFill>
                  <a:effectLst>
                    <a:outerShdw blurRad="38100" dist="38100" dir="2700000" algn="tl">
                      <a:srgbClr val="000000">
                        <a:alpha val="43137"/>
                      </a:srgbClr>
                    </a:outerShdw>
                  </a:effectLst>
                  <a:latin typeface="Times New Roman" pitchFamily="18" charset="0"/>
                </a:rPr>
                <a:t> LÀM QUEN</a:t>
              </a:r>
            </a:p>
          </p:txBody>
        </p:sp>
      </p:grpSp>
    </p:spTree>
    <p:extLst>
      <p:ext uri="{BB962C8B-B14F-4D97-AF65-F5344CB8AC3E}">
        <p14:creationId xmlns:p14="http://schemas.microsoft.com/office/powerpoint/2010/main" val="1831195455"/>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fade">
                                      <p:cBhvr>
                                        <p:cTn id="1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C97ECAB2-E365-900D-4A3F-5C476B86E6B3}"/>
              </a:ext>
            </a:extLst>
          </p:cNvPr>
          <p:cNvSpPr/>
          <p:nvPr/>
        </p:nvSpPr>
        <p:spPr>
          <a:xfrm>
            <a:off x="909178" y="2275501"/>
            <a:ext cx="14706600" cy="1077218"/>
          </a:xfrm>
          <a:prstGeom prst="rect">
            <a:avLst/>
          </a:prstGeom>
        </p:spPr>
        <p:txBody>
          <a:bodyPr wrap="square">
            <a:spAutoFit/>
          </a:bodyPr>
          <a:lstStyle/>
          <a:p>
            <a:pPr algn="just"/>
            <a:r>
              <a:rPr lang="en-US" sz="3200" b="1">
                <a:solidFill>
                  <a:srgbClr val="0000CC"/>
                </a:solidFill>
                <a:latin typeface="Times New Roman" panose="02020603050405020304" pitchFamily="18" charset="0"/>
                <a:cs typeface="Times New Roman" panose="02020603050405020304" pitchFamily="18" charset="0"/>
              </a:rPr>
              <a:t>Bài tập 1: Dựa vào bài đọc Gặp gỡ ở Lúc-xăm-bua, em hãy viết thư cho một học sinh nước bạn.</a:t>
            </a:r>
          </a:p>
        </p:txBody>
      </p:sp>
      <p:sp>
        <p:nvSpPr>
          <p:cNvPr id="15" name="TextBox 14">
            <a:extLst>
              <a:ext uri="{FF2B5EF4-FFF2-40B4-BE49-F238E27FC236}">
                <a16:creationId xmlns:a16="http://schemas.microsoft.com/office/drawing/2014/main" id="{607F7837-C4BB-7F83-FE98-66610CD0ECD8}"/>
              </a:ext>
            </a:extLst>
          </p:cNvPr>
          <p:cNvSpPr txBox="1"/>
          <p:nvPr/>
        </p:nvSpPr>
        <p:spPr>
          <a:xfrm>
            <a:off x="975519" y="1653367"/>
            <a:ext cx="8134350" cy="584775"/>
          </a:xfrm>
          <a:prstGeom prst="rect">
            <a:avLst/>
          </a:prstGeom>
          <a:noFill/>
        </p:spPr>
        <p:txBody>
          <a:bodyPr wrap="square">
            <a:spAutoFit/>
          </a:bodyPr>
          <a:lstStyle/>
          <a:p>
            <a:r>
              <a:rPr lang="en-US" sz="3200" b="1">
                <a:solidFill>
                  <a:srgbClr val="FF0066"/>
                </a:solidFill>
                <a:latin typeface="Times New Roman" pitchFamily="18" charset="0"/>
                <a:cs typeface="Times New Roman" pitchFamily="18" charset="0"/>
              </a:rPr>
              <a:t>1. Viết thư cho bạn nước ngoài </a:t>
            </a:r>
          </a:p>
        </p:txBody>
      </p:sp>
      <p:sp>
        <p:nvSpPr>
          <p:cNvPr id="24" name="TextBox 23">
            <a:extLst>
              <a:ext uri="{FF2B5EF4-FFF2-40B4-BE49-F238E27FC236}">
                <a16:creationId xmlns:a16="http://schemas.microsoft.com/office/drawing/2014/main" id="{0CC1A07D-7C9A-FBBF-1061-02DE7BB8738F}"/>
              </a:ext>
            </a:extLst>
          </p:cNvPr>
          <p:cNvSpPr txBox="1"/>
          <p:nvPr/>
        </p:nvSpPr>
        <p:spPr>
          <a:xfrm>
            <a:off x="1508919" y="3390078"/>
            <a:ext cx="13592175" cy="584775"/>
          </a:xfrm>
          <a:prstGeom prst="rect">
            <a:avLst/>
          </a:prstGeom>
          <a:noFill/>
        </p:spPr>
        <p:txBody>
          <a:bodyPr wrap="square">
            <a:spAutoFit/>
          </a:bodyPr>
          <a:lstStyle/>
          <a:p>
            <a:pPr algn="just"/>
            <a:r>
              <a:rPr lang="en-US" sz="3200" b="1">
                <a:solidFill>
                  <a:srgbClr val="0000CC"/>
                </a:solidFill>
                <a:latin typeface="Times New Roman" panose="02020603050405020304" pitchFamily="18" charset="0"/>
                <a:cs typeface="Times New Roman" panose="02020603050405020304" pitchFamily="18" charset="0"/>
              </a:rPr>
              <a:t>- Em sẽ viết những gì để bày tỏ tình cảm của em với bạn? </a:t>
            </a:r>
          </a:p>
        </p:txBody>
      </p:sp>
      <p:sp>
        <p:nvSpPr>
          <p:cNvPr id="30" name="TextBox 29">
            <a:extLst>
              <a:ext uri="{FF2B5EF4-FFF2-40B4-BE49-F238E27FC236}">
                <a16:creationId xmlns:a16="http://schemas.microsoft.com/office/drawing/2014/main" id="{4ECAF448-B854-42AC-B0FB-BACA22933B3A}"/>
              </a:ext>
            </a:extLst>
          </p:cNvPr>
          <p:cNvSpPr txBox="1"/>
          <p:nvPr/>
        </p:nvSpPr>
        <p:spPr>
          <a:xfrm>
            <a:off x="1568741" y="4012212"/>
            <a:ext cx="13878257" cy="1569660"/>
          </a:xfrm>
          <a:prstGeom prst="rect">
            <a:avLst/>
          </a:prstGeom>
          <a:noFill/>
        </p:spPr>
        <p:txBody>
          <a:bodyPr wrap="square">
            <a:spAutoFit/>
          </a:bodyPr>
          <a:lstStyle/>
          <a:p>
            <a:pPr algn="just"/>
            <a:r>
              <a:rPr lang="en-US" sz="3200" b="1">
                <a:solidFill>
                  <a:srgbClr val="FF0000"/>
                </a:solidFill>
                <a:latin typeface="Times New Roman" panose="02020603050405020304" pitchFamily="18" charset="0"/>
                <a:cs typeface="Times New Roman" panose="02020603050405020304" pitchFamily="18" charset="0"/>
              </a:rPr>
              <a:t>+ Tôi rất vui vì các bạn quan tâm đến Việt Nam và thiếu nhi Việt Nam. Tôi ước mơ một ngày nào đó, tôi sẽ được gặp bạn ở Việt Nam hay ở Lúc-xăm bua. Cuộc gặp đó sẽ vui lắm,đúng không Mô-ni-ca?)</a:t>
            </a:r>
          </a:p>
        </p:txBody>
      </p:sp>
      <p:sp>
        <p:nvSpPr>
          <p:cNvPr id="16" name="TextBox 15">
            <a:extLst>
              <a:ext uri="{FF2B5EF4-FFF2-40B4-BE49-F238E27FC236}">
                <a16:creationId xmlns:a16="http://schemas.microsoft.com/office/drawing/2014/main" id="{B0B4E629-C94B-4387-A95C-50569ED74434}"/>
              </a:ext>
            </a:extLst>
          </p:cNvPr>
          <p:cNvSpPr txBox="1"/>
          <p:nvPr/>
        </p:nvSpPr>
        <p:spPr>
          <a:xfrm>
            <a:off x="1553660" y="5619231"/>
            <a:ext cx="8134350" cy="584775"/>
          </a:xfrm>
          <a:prstGeom prst="rect">
            <a:avLst/>
          </a:prstGeom>
          <a:noFill/>
        </p:spPr>
        <p:txBody>
          <a:bodyPr wrap="square">
            <a:spAutoFit/>
          </a:bodyPr>
          <a:lstStyle/>
          <a:p>
            <a:r>
              <a:rPr lang="en-US" sz="3200" b="1">
                <a:solidFill>
                  <a:srgbClr val="0000CC"/>
                </a:solidFill>
                <a:latin typeface="Times New Roman" panose="02020603050405020304" pitchFamily="18" charset="0"/>
                <a:cs typeface="Times New Roman" panose="02020603050405020304" pitchFamily="18" charset="0"/>
              </a:rPr>
              <a:t>- Cuối thư, em sẽ viết như thế nào?</a:t>
            </a:r>
          </a:p>
        </p:txBody>
      </p:sp>
      <p:sp>
        <p:nvSpPr>
          <p:cNvPr id="19" name="TextBox 18">
            <a:extLst>
              <a:ext uri="{FF2B5EF4-FFF2-40B4-BE49-F238E27FC236}">
                <a16:creationId xmlns:a16="http://schemas.microsoft.com/office/drawing/2014/main" id="{F27D07F8-3C85-498D-0C5E-0375BDC0E599}"/>
              </a:ext>
            </a:extLst>
          </p:cNvPr>
          <p:cNvSpPr txBox="1"/>
          <p:nvPr/>
        </p:nvSpPr>
        <p:spPr>
          <a:xfrm>
            <a:off x="1553660" y="6241363"/>
            <a:ext cx="13878257" cy="1569660"/>
          </a:xfrm>
          <a:prstGeom prst="rect">
            <a:avLst/>
          </a:prstGeom>
          <a:noFill/>
        </p:spPr>
        <p:txBody>
          <a:bodyPr wrap="square">
            <a:spAutoFit/>
          </a:bodyPr>
          <a:lstStyle/>
          <a:p>
            <a:pPr algn="just"/>
            <a:r>
              <a:rPr lang="en-US" sz="3200" b="1">
                <a:solidFill>
                  <a:srgbClr val="FF0000"/>
                </a:solidFill>
                <a:latin typeface="Times New Roman" panose="02020603050405020304" pitchFamily="18" charset="0"/>
                <a:cs typeface="Times New Roman" panose="02020603050405020304" pitchFamily="18" charset="0"/>
              </a:rPr>
              <a:t>+ Lời chúc, lời hứa hẹn, lời tạm biệt, kí ghi rõ họ tên. VD: Chúc bạn học giỏi, chăm ngoan, thực hiện được những ước mơ đẹp của bạn. Ki tên: Đoàn Thị Thu Hiền </a:t>
            </a:r>
          </a:p>
        </p:txBody>
      </p:sp>
      <p:cxnSp>
        <p:nvCxnSpPr>
          <p:cNvPr id="20" name="Straight Connector 19">
            <a:extLst>
              <a:ext uri="{FF2B5EF4-FFF2-40B4-BE49-F238E27FC236}">
                <a16:creationId xmlns:a16="http://schemas.microsoft.com/office/drawing/2014/main" id="{4F043D2E-66B4-B1E9-D409-455153C381E1}"/>
              </a:ext>
            </a:extLst>
          </p:cNvPr>
          <p:cNvCxnSpPr>
            <a:cxnSpLocks/>
          </p:cNvCxnSpPr>
          <p:nvPr/>
        </p:nvCxnSpPr>
        <p:spPr>
          <a:xfrm>
            <a:off x="1246371" y="2198960"/>
            <a:ext cx="5220770"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nvGrpSpPr>
          <p:cNvPr id="21" name="Group 20">
            <a:extLst>
              <a:ext uri="{FF2B5EF4-FFF2-40B4-BE49-F238E27FC236}">
                <a16:creationId xmlns:a16="http://schemas.microsoft.com/office/drawing/2014/main" id="{E106D14A-AC77-FA2A-56C3-BF76E054134E}"/>
              </a:ext>
            </a:extLst>
          </p:cNvPr>
          <p:cNvGrpSpPr/>
          <p:nvPr/>
        </p:nvGrpSpPr>
        <p:grpSpPr>
          <a:xfrm>
            <a:off x="3781234" y="42893"/>
            <a:ext cx="7938485" cy="1599885"/>
            <a:chOff x="3781234" y="42893"/>
            <a:chExt cx="7938485" cy="1599885"/>
          </a:xfrm>
        </p:grpSpPr>
        <p:grpSp>
          <p:nvGrpSpPr>
            <p:cNvPr id="31" name="Group 30">
              <a:extLst>
                <a:ext uri="{FF2B5EF4-FFF2-40B4-BE49-F238E27FC236}">
                  <a16:creationId xmlns:a16="http://schemas.microsoft.com/office/drawing/2014/main" id="{0B11E0C4-CED3-82FF-C349-8112BBA57A89}"/>
                </a:ext>
              </a:extLst>
            </p:cNvPr>
            <p:cNvGrpSpPr/>
            <p:nvPr/>
          </p:nvGrpSpPr>
          <p:grpSpPr>
            <a:xfrm>
              <a:off x="4617134" y="42893"/>
              <a:ext cx="6255239" cy="990430"/>
              <a:chOff x="4539228" y="103852"/>
              <a:chExt cx="6149694" cy="990430"/>
            </a:xfrm>
          </p:grpSpPr>
          <p:grpSp>
            <p:nvGrpSpPr>
              <p:cNvPr id="33" name="Group 32">
                <a:extLst>
                  <a:ext uri="{FF2B5EF4-FFF2-40B4-BE49-F238E27FC236}">
                    <a16:creationId xmlns:a16="http://schemas.microsoft.com/office/drawing/2014/main" id="{65621B32-218D-4A93-1D5A-CB1C1650BCC6}"/>
                  </a:ext>
                </a:extLst>
              </p:cNvPr>
              <p:cNvGrpSpPr/>
              <p:nvPr/>
            </p:nvGrpSpPr>
            <p:grpSpPr>
              <a:xfrm>
                <a:off x="4539228" y="103852"/>
                <a:ext cx="6149694" cy="990430"/>
                <a:chOff x="4539228" y="103852"/>
                <a:chExt cx="6149694" cy="990430"/>
              </a:xfrm>
            </p:grpSpPr>
            <p:sp>
              <p:nvSpPr>
                <p:cNvPr id="35" name="TextBox 34">
                  <a:extLst>
                    <a:ext uri="{FF2B5EF4-FFF2-40B4-BE49-F238E27FC236}">
                      <a16:creationId xmlns:a16="http://schemas.microsoft.com/office/drawing/2014/main" id="{1FA13AFD-F352-753D-E4C5-9966680230F0}"/>
                    </a:ext>
                  </a:extLst>
                </p:cNvPr>
                <p:cNvSpPr txBox="1"/>
                <p:nvPr/>
              </p:nvSpPr>
              <p:spPr>
                <a:xfrm>
                  <a:off x="4539228" y="103852"/>
                  <a:ext cx="6149694" cy="584775"/>
                </a:xfrm>
                <a:prstGeom prst="rect">
                  <a:avLst/>
                </a:prstGeom>
                <a:noFill/>
              </p:spPr>
              <p:txBody>
                <a:bodyPr wrap="none" rtlCol="0">
                  <a:spAutoFit/>
                </a:bodyPr>
                <a:lstStyle/>
                <a:p>
                  <a:r>
                    <a:rPr lang="en-US" sz="3200">
                      <a:solidFill>
                        <a:srgbClr val="0000CC"/>
                      </a:solidFill>
                      <a:latin typeface="Times New Roman" pitchFamily="18" charset="0"/>
                      <a:cs typeface="Times New Roman" pitchFamily="18" charset="0"/>
                    </a:rPr>
                    <a:t>Thứ……ngày…..tháng…..năm…….</a:t>
                  </a:r>
                </a:p>
              </p:txBody>
            </p:sp>
            <p:sp>
              <p:nvSpPr>
                <p:cNvPr id="36" name="TextBox 35">
                  <a:extLst>
                    <a:ext uri="{FF2B5EF4-FFF2-40B4-BE49-F238E27FC236}">
                      <a16:creationId xmlns:a16="http://schemas.microsoft.com/office/drawing/2014/main" id="{430D792D-BB48-B084-B890-73A1BCF927B4}"/>
                    </a:ext>
                  </a:extLst>
                </p:cNvPr>
                <p:cNvSpPr txBox="1"/>
                <p:nvPr/>
              </p:nvSpPr>
              <p:spPr>
                <a:xfrm>
                  <a:off x="5753572" y="571062"/>
                  <a:ext cx="3510472" cy="523220"/>
                </a:xfrm>
                <a:prstGeom prst="rect">
                  <a:avLst/>
                </a:prstGeom>
                <a:noFill/>
              </p:spPr>
              <p:txBody>
                <a:bodyPr wrap="none" rtlCol="0">
                  <a:spAutoFit/>
                </a:bodyPr>
                <a:lstStyle/>
                <a:p>
                  <a:r>
                    <a:rPr lang="en-US" sz="2800" b="1">
                      <a:solidFill>
                        <a:srgbClr val="FF0066"/>
                      </a:solidFill>
                      <a:latin typeface="Times New Roman" pitchFamily="18" charset="0"/>
                      <a:cs typeface="Times New Roman" pitchFamily="18" charset="0"/>
                    </a:rPr>
                    <a:t>TIẾNG VIỆT: BÀI 18</a:t>
                  </a:r>
                </a:p>
              </p:txBody>
            </p:sp>
          </p:grpSp>
          <p:cxnSp>
            <p:nvCxnSpPr>
              <p:cNvPr id="34" name="Straight Connector 33">
                <a:extLst>
                  <a:ext uri="{FF2B5EF4-FFF2-40B4-BE49-F238E27FC236}">
                    <a16:creationId xmlns:a16="http://schemas.microsoft.com/office/drawing/2014/main" id="{7C17DB23-97BF-7A84-9A69-CA430E7464E9}"/>
                  </a:ext>
                </a:extLst>
              </p:cNvPr>
              <p:cNvCxnSpPr/>
              <p:nvPr/>
            </p:nvCxnSpPr>
            <p:spPr>
              <a:xfrm>
                <a:off x="6676405" y="1082039"/>
                <a:ext cx="188784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32" name="Text Box 14">
              <a:extLst>
                <a:ext uri="{FF2B5EF4-FFF2-40B4-BE49-F238E27FC236}">
                  <a16:creationId xmlns:a16="http://schemas.microsoft.com/office/drawing/2014/main" id="{6439A5E2-53C0-C597-D961-E2B20110D4BA}"/>
                </a:ext>
              </a:extLst>
            </p:cNvPr>
            <p:cNvSpPr txBox="1">
              <a:spLocks noChangeArrowheads="1"/>
            </p:cNvSpPr>
            <p:nvPr/>
          </p:nvSpPr>
          <p:spPr bwMode="auto">
            <a:xfrm>
              <a:off x="3781234" y="1066800"/>
              <a:ext cx="7938485"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a:solidFill>
                    <a:srgbClr val="0000CC"/>
                  </a:solidFill>
                  <a:effectLst>
                    <a:outerShdw blurRad="38100" dist="38100" dir="2700000" algn="tl">
                      <a:srgbClr val="000000">
                        <a:alpha val="43137"/>
                      </a:srgbClr>
                    </a:outerShdw>
                  </a:effectLst>
                  <a:latin typeface="Times New Roman" pitchFamily="18" charset="0"/>
                </a:rPr>
                <a:t>Bài viết 3: VIẾT TH</a:t>
              </a:r>
              <a:r>
                <a:rPr lang="vi-VN" sz="2800" b="1">
                  <a:solidFill>
                    <a:srgbClr val="0000CC"/>
                  </a:solidFill>
                  <a:effectLst>
                    <a:outerShdw blurRad="38100" dist="38100" dir="2700000" algn="tl">
                      <a:srgbClr val="000000">
                        <a:alpha val="43137"/>
                      </a:srgbClr>
                    </a:outerShdw>
                  </a:effectLst>
                  <a:latin typeface="Times New Roman" pitchFamily="18" charset="0"/>
                </a:rPr>
                <a:t>Ư</a:t>
              </a:r>
              <a:r>
                <a:rPr lang="en-US" sz="2800" b="1">
                  <a:solidFill>
                    <a:srgbClr val="0000CC"/>
                  </a:solidFill>
                  <a:effectLst>
                    <a:outerShdw blurRad="38100" dist="38100" dir="2700000" algn="tl">
                      <a:srgbClr val="000000">
                        <a:alpha val="43137"/>
                      </a:srgbClr>
                    </a:outerShdw>
                  </a:effectLst>
                  <a:latin typeface="Times New Roman" pitchFamily="18" charset="0"/>
                </a:rPr>
                <a:t> LÀM QUEN</a:t>
              </a:r>
            </a:p>
          </p:txBody>
        </p:sp>
      </p:grpSp>
    </p:spTree>
    <p:extLst>
      <p:ext uri="{BB962C8B-B14F-4D97-AF65-F5344CB8AC3E}">
        <p14:creationId xmlns:p14="http://schemas.microsoft.com/office/powerpoint/2010/main" val="3781131473"/>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
                                            <p:txEl>
                                              <p:pRg st="0" end="0"/>
                                            </p:txEl>
                                          </p:spTgt>
                                        </p:tgtEl>
                                        <p:attrNameLst>
                                          <p:attrName>style.visibility</p:attrName>
                                        </p:attrNameLst>
                                      </p:cBhvr>
                                      <p:to>
                                        <p:strVal val="visible"/>
                                      </p:to>
                                    </p:set>
                                    <p:animEffect transition="in" filter="fade">
                                      <p:cBhvr>
                                        <p:cTn id="12" dur="500"/>
                                        <p:tgtEl>
                                          <p:spTgt spid="30">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fade">
                                      <p:cBhvr>
                                        <p:cTn id="17" dur="500"/>
                                        <p:tgtEl>
                                          <p:spTgt spid="1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9">
                                            <p:txEl>
                                              <p:pRg st="0" end="0"/>
                                            </p:txEl>
                                          </p:spTgt>
                                        </p:tgtEl>
                                        <p:attrNameLst>
                                          <p:attrName>style.visibility</p:attrName>
                                        </p:attrNameLst>
                                      </p:cBhvr>
                                      <p:to>
                                        <p:strVal val="visible"/>
                                      </p:to>
                                    </p:set>
                                    <p:animEffect transition="in" filter="fade">
                                      <p:cBhvr>
                                        <p:cTn id="22" dur="500"/>
                                        <p:tgtEl>
                                          <p:spTgt spid="1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1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p:cNvGrpSpPr/>
          <p:nvPr/>
        </p:nvGrpSpPr>
        <p:grpSpPr>
          <a:xfrm>
            <a:off x="1127919" y="1533753"/>
            <a:ext cx="2438400" cy="584775"/>
            <a:chOff x="1508919" y="1888664"/>
            <a:chExt cx="6269914" cy="584775"/>
          </a:xfrm>
        </p:grpSpPr>
        <p:sp>
          <p:nvSpPr>
            <p:cNvPr id="20" name="Rectangle 19"/>
            <p:cNvSpPr/>
            <p:nvPr/>
          </p:nvSpPr>
          <p:spPr>
            <a:xfrm>
              <a:off x="1508919" y="1888664"/>
              <a:ext cx="6269914" cy="584775"/>
            </a:xfrm>
            <a:prstGeom prst="rect">
              <a:avLst/>
            </a:prstGeom>
          </p:spPr>
          <p:txBody>
            <a:bodyPr wrap="square">
              <a:spAutoFit/>
            </a:bodyPr>
            <a:lstStyle/>
            <a:p>
              <a:r>
                <a:rPr lang="en-US" sz="3200" b="1">
                  <a:solidFill>
                    <a:srgbClr val="FF0066"/>
                  </a:solidFill>
                  <a:latin typeface="Times New Roman" pitchFamily="18" charset="0"/>
                  <a:cs typeface="Times New Roman" pitchFamily="18" charset="0"/>
                </a:rPr>
                <a:t>2. Viết thư</a:t>
              </a:r>
              <a:endParaRPr lang="vi-VN" sz="3200" b="1">
                <a:solidFill>
                  <a:srgbClr val="FF0066"/>
                </a:solidFill>
                <a:latin typeface="Times New Roman" pitchFamily="18" charset="0"/>
                <a:cs typeface="Times New Roman" pitchFamily="18" charset="0"/>
              </a:endParaRPr>
            </a:p>
          </p:txBody>
        </p:sp>
        <p:cxnSp>
          <p:nvCxnSpPr>
            <p:cNvPr id="21" name="Straight Connector 20"/>
            <p:cNvCxnSpPr>
              <a:cxnSpLocks/>
            </p:cNvCxnSpPr>
            <p:nvPr/>
          </p:nvCxnSpPr>
          <p:spPr>
            <a:xfrm>
              <a:off x="1720264" y="2379486"/>
              <a:ext cx="4755272"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
        <p:nvSpPr>
          <p:cNvPr id="2" name="Rectangle 1">
            <a:extLst>
              <a:ext uri="{FF2B5EF4-FFF2-40B4-BE49-F238E27FC236}">
                <a16:creationId xmlns:a16="http://schemas.microsoft.com/office/drawing/2014/main" id="{84BA67DE-6321-4CE2-B443-9E06901635C0}"/>
              </a:ext>
            </a:extLst>
          </p:cNvPr>
          <p:cNvSpPr/>
          <p:nvPr/>
        </p:nvSpPr>
        <p:spPr>
          <a:xfrm>
            <a:off x="1127919" y="2126694"/>
            <a:ext cx="14396604" cy="6555641"/>
          </a:xfrm>
          <a:prstGeom prst="rect">
            <a:avLst/>
          </a:prstGeom>
        </p:spPr>
        <p:txBody>
          <a:bodyPr wrap="square">
            <a:spAutoFit/>
          </a:bodyPr>
          <a:lstStyle/>
          <a:p>
            <a:r>
              <a:rPr lang="vi-VN" sz="3000" b="1">
                <a:solidFill>
                  <a:srgbClr val="FF0000"/>
                </a:solidFill>
                <a:latin typeface="Times New Roman" panose="02020603050405020304" pitchFamily="18" charset="0"/>
                <a:cs typeface="Times New Roman" panose="02020603050405020304" pitchFamily="18" charset="0"/>
              </a:rPr>
              <a:t>1. Viết về gì? </a:t>
            </a:r>
            <a:r>
              <a:rPr lang="vi-VN" sz="3000" b="1">
                <a:solidFill>
                  <a:srgbClr val="0000CC"/>
                </a:solidFill>
                <a:latin typeface="Times New Roman" panose="02020603050405020304" pitchFamily="18" charset="0"/>
                <a:cs typeface="Times New Roman" panose="02020603050405020304" pitchFamily="18" charset="0"/>
              </a:rPr>
              <a:t>=&gt; </a:t>
            </a:r>
            <a:r>
              <a:rPr lang="en-US" sz="3000" b="1">
                <a:solidFill>
                  <a:srgbClr val="0000CC"/>
                </a:solidFill>
                <a:latin typeface="Times New Roman" panose="02020603050405020304" pitchFamily="18" charset="0"/>
                <a:cs typeface="Times New Roman" panose="02020603050405020304" pitchFamily="18" charset="0"/>
              </a:rPr>
              <a:t>Viết thư làm quen với bạn mới.</a:t>
            </a:r>
            <a:endParaRPr lang="vi-VN" sz="3000" b="1">
              <a:solidFill>
                <a:srgbClr val="0000CC"/>
              </a:solidFill>
              <a:latin typeface="Times New Roman" panose="02020603050405020304" pitchFamily="18" charset="0"/>
              <a:cs typeface="Times New Roman" panose="02020603050405020304" pitchFamily="18" charset="0"/>
            </a:endParaRPr>
          </a:p>
          <a:p>
            <a:r>
              <a:rPr lang="vi-VN" sz="3000" b="1">
                <a:solidFill>
                  <a:srgbClr val="FF0000"/>
                </a:solidFill>
                <a:latin typeface="Times New Roman" panose="02020603050405020304" pitchFamily="18" charset="0"/>
                <a:cs typeface="Times New Roman" panose="02020603050405020304" pitchFamily="18" charset="0"/>
              </a:rPr>
              <a:t>2. Tìm ý:</a:t>
            </a:r>
            <a:r>
              <a:rPr lang="vi-VN" sz="3000" b="1">
                <a:solidFill>
                  <a:srgbClr val="0000CC"/>
                </a:solidFill>
                <a:latin typeface="Times New Roman" panose="02020603050405020304" pitchFamily="18" charset="0"/>
                <a:cs typeface="Times New Roman" panose="02020603050405020304" pitchFamily="18" charset="0"/>
              </a:rPr>
              <a:t> Nội dung thư cần viết gì?</a:t>
            </a:r>
          </a:p>
          <a:p>
            <a:r>
              <a:rPr lang="en-US" sz="3000" b="1">
                <a:solidFill>
                  <a:srgbClr val="0000CC"/>
                </a:solidFill>
                <a:latin typeface="Times New Roman" panose="02020603050405020304" pitchFamily="18" charset="0"/>
                <a:cs typeface="Times New Roman" panose="02020603050405020304" pitchFamily="18" charset="0"/>
              </a:rPr>
              <a:t>Tự giởi thiệu về bản than</a:t>
            </a:r>
          </a:p>
          <a:p>
            <a:r>
              <a:rPr lang="en-US" sz="3000" b="1">
                <a:solidFill>
                  <a:srgbClr val="0000CC"/>
                </a:solidFill>
                <a:latin typeface="Times New Roman" panose="02020603050405020304" pitchFamily="18" charset="0"/>
                <a:cs typeface="Times New Roman" panose="02020603050405020304" pitchFamily="18" charset="0"/>
              </a:rPr>
              <a:t>Hỏi thăm bạn</a:t>
            </a:r>
          </a:p>
          <a:p>
            <a:r>
              <a:rPr lang="en-US" sz="3000" b="1">
                <a:solidFill>
                  <a:srgbClr val="0000CC"/>
                </a:solidFill>
                <a:latin typeface="Times New Roman" panose="02020603050405020304" pitchFamily="18" charset="0"/>
                <a:cs typeface="Times New Roman" panose="02020603050405020304" pitchFamily="18" charset="0"/>
              </a:rPr>
              <a:t>Bảy tỏ tình cảm của em đối với bạn</a:t>
            </a:r>
            <a:endParaRPr lang="vi-VN" sz="3000" b="1">
              <a:solidFill>
                <a:srgbClr val="0000CC"/>
              </a:solidFill>
              <a:latin typeface="Times New Roman" panose="02020603050405020304" pitchFamily="18" charset="0"/>
              <a:cs typeface="Times New Roman" panose="02020603050405020304" pitchFamily="18" charset="0"/>
            </a:endParaRPr>
          </a:p>
          <a:p>
            <a:r>
              <a:rPr lang="vi-VN" sz="3000" b="1">
                <a:solidFill>
                  <a:srgbClr val="FF0000"/>
                </a:solidFill>
                <a:latin typeface="Times New Roman" panose="02020603050405020304" pitchFamily="18" charset="0"/>
                <a:cs typeface="Times New Roman" panose="02020603050405020304" pitchFamily="18" charset="0"/>
              </a:rPr>
              <a:t>3. Sắp xếp ý:</a:t>
            </a:r>
            <a:r>
              <a:rPr lang="vi-VN" sz="3000" b="1">
                <a:solidFill>
                  <a:srgbClr val="0000CC"/>
                </a:solidFill>
                <a:latin typeface="Times New Roman" panose="02020603050405020304" pitchFamily="18" charset="0"/>
                <a:cs typeface="Times New Roman" panose="02020603050405020304" pitchFamily="18" charset="0"/>
              </a:rPr>
              <a:t> Em sắp xếp các ý sẽ viết trong thư như thế nào?</a:t>
            </a:r>
          </a:p>
          <a:p>
            <a:r>
              <a:rPr lang="vi-VN" sz="3000" b="1">
                <a:solidFill>
                  <a:srgbClr val="0000CC"/>
                </a:solidFill>
                <a:latin typeface="Times New Roman" panose="02020603050405020304" pitchFamily="18" charset="0"/>
                <a:cs typeface="Times New Roman" panose="02020603050405020304" pitchFamily="18" charset="0"/>
              </a:rPr>
              <a:t>  - Địa điểm, ngày tháng viết thư</a:t>
            </a:r>
          </a:p>
          <a:p>
            <a:r>
              <a:rPr lang="vi-VN" sz="3000" b="1">
                <a:solidFill>
                  <a:srgbClr val="0000CC"/>
                </a:solidFill>
                <a:latin typeface="Times New Roman" panose="02020603050405020304" pitchFamily="18" charset="0"/>
                <a:cs typeface="Times New Roman" panose="02020603050405020304" pitchFamily="18" charset="0"/>
              </a:rPr>
              <a:t>  - Lời chào, trà lời câu hỏi của bạn.</a:t>
            </a:r>
          </a:p>
          <a:p>
            <a:r>
              <a:rPr lang="vi-VN" sz="3000" b="1">
                <a:solidFill>
                  <a:srgbClr val="0000CC"/>
                </a:solidFill>
                <a:latin typeface="Times New Roman" panose="02020603050405020304" pitchFamily="18" charset="0"/>
                <a:cs typeface="Times New Roman" panose="02020603050405020304" pitchFamily="18" charset="0"/>
              </a:rPr>
              <a:t>  - Lời hẹn, lời chúc, kí tên.</a:t>
            </a:r>
          </a:p>
          <a:p>
            <a:r>
              <a:rPr lang="vi-VN" sz="3000" b="1">
                <a:solidFill>
                  <a:srgbClr val="FF0000"/>
                </a:solidFill>
                <a:latin typeface="Times New Roman" panose="02020603050405020304" pitchFamily="18" charset="0"/>
                <a:cs typeface="Times New Roman" panose="02020603050405020304" pitchFamily="18" charset="0"/>
              </a:rPr>
              <a:t>4. Viết:</a:t>
            </a:r>
            <a:r>
              <a:rPr lang="vi-VN" sz="3000" b="1">
                <a:solidFill>
                  <a:srgbClr val="0000CC"/>
                </a:solidFill>
                <a:latin typeface="Times New Roman" panose="02020603050405020304" pitchFamily="18" charset="0"/>
                <a:cs typeface="Times New Roman" panose="02020603050405020304" pitchFamily="18" charset="0"/>
              </a:rPr>
              <a:t> Em sẽ dùng cặp từ xưng hỗ nào khi viết? Khi viết phải chú ý điều gì?</a:t>
            </a:r>
          </a:p>
          <a:p>
            <a:r>
              <a:rPr lang="vi-VN" sz="3000" b="1">
                <a:solidFill>
                  <a:srgbClr val="0000CC"/>
                </a:solidFill>
                <a:latin typeface="Times New Roman" panose="02020603050405020304" pitchFamily="18" charset="0"/>
                <a:cs typeface="Times New Roman" panose="02020603050405020304" pitchFamily="18" charset="0"/>
              </a:rPr>
              <a:t>  - Chọn cặp từ xưng hô phù hợp (mình – bạn/</a:t>
            </a:r>
            <a:r>
              <a:rPr lang="en-US" sz="3000" b="1">
                <a:solidFill>
                  <a:srgbClr val="0000CC"/>
                </a:solidFill>
                <a:latin typeface="Times New Roman" panose="02020603050405020304" pitchFamily="18" charset="0"/>
                <a:cs typeface="Times New Roman" panose="02020603050405020304" pitchFamily="18" charset="0"/>
              </a:rPr>
              <a:t>…</a:t>
            </a:r>
            <a:r>
              <a:rPr lang="vi-VN" sz="3000" b="1">
                <a:solidFill>
                  <a:srgbClr val="0000CC"/>
                </a:solidFill>
                <a:latin typeface="Times New Roman" panose="02020603050405020304" pitchFamily="18" charset="0"/>
                <a:cs typeface="Times New Roman" panose="02020603050405020304" pitchFamily="18" charset="0"/>
              </a:rPr>
              <a:t>)</a:t>
            </a:r>
          </a:p>
          <a:p>
            <a:r>
              <a:rPr lang="vi-VN" sz="3000" b="1">
                <a:solidFill>
                  <a:srgbClr val="FF0000"/>
                </a:solidFill>
                <a:latin typeface="Times New Roman" panose="02020603050405020304" pitchFamily="18" charset="0"/>
                <a:cs typeface="Times New Roman" panose="02020603050405020304" pitchFamily="18" charset="0"/>
              </a:rPr>
              <a:t>5. Hoàn chỉnh:</a:t>
            </a:r>
            <a:r>
              <a:rPr lang="vi-VN" sz="3000" b="1">
                <a:solidFill>
                  <a:srgbClr val="0000CC"/>
                </a:solidFill>
                <a:latin typeface="Times New Roman" panose="02020603050405020304" pitchFamily="18" charset="0"/>
                <a:cs typeface="Times New Roman" panose="02020603050405020304" pitchFamily="18" charset="0"/>
              </a:rPr>
              <a:t> Sau khi viết xong, em cần làm gì?</a:t>
            </a:r>
          </a:p>
          <a:p>
            <a:r>
              <a:rPr lang="vi-VN" sz="3000" b="1">
                <a:solidFill>
                  <a:srgbClr val="0000CC"/>
                </a:solidFill>
                <a:latin typeface="Times New Roman" panose="02020603050405020304" pitchFamily="18" charset="0"/>
                <a:cs typeface="Times New Roman" panose="02020603050405020304" pitchFamily="18" charset="0"/>
              </a:rPr>
              <a:t>  - Sửa lỗi.</a:t>
            </a:r>
          </a:p>
          <a:p>
            <a:r>
              <a:rPr lang="vi-VN" sz="3000" b="1">
                <a:solidFill>
                  <a:srgbClr val="0000CC"/>
                </a:solidFill>
                <a:latin typeface="Times New Roman" panose="02020603050405020304" pitchFamily="18" charset="0"/>
                <a:cs typeface="Times New Roman" panose="02020603050405020304" pitchFamily="18" charset="0"/>
              </a:rPr>
              <a:t>  - Bổ sung ý hay.</a:t>
            </a:r>
          </a:p>
        </p:txBody>
      </p:sp>
      <p:grpSp>
        <p:nvGrpSpPr>
          <p:cNvPr id="14" name="Group 13">
            <a:extLst>
              <a:ext uri="{FF2B5EF4-FFF2-40B4-BE49-F238E27FC236}">
                <a16:creationId xmlns:a16="http://schemas.microsoft.com/office/drawing/2014/main" id="{4D7A621B-DB02-420B-B954-8C81CDFFD15B}"/>
              </a:ext>
            </a:extLst>
          </p:cNvPr>
          <p:cNvGrpSpPr/>
          <p:nvPr/>
        </p:nvGrpSpPr>
        <p:grpSpPr>
          <a:xfrm>
            <a:off x="3781234" y="42893"/>
            <a:ext cx="7938485" cy="1599885"/>
            <a:chOff x="3781234" y="42893"/>
            <a:chExt cx="7938485" cy="1599885"/>
          </a:xfrm>
        </p:grpSpPr>
        <p:grpSp>
          <p:nvGrpSpPr>
            <p:cNvPr id="15" name="Group 14">
              <a:extLst>
                <a:ext uri="{FF2B5EF4-FFF2-40B4-BE49-F238E27FC236}">
                  <a16:creationId xmlns:a16="http://schemas.microsoft.com/office/drawing/2014/main" id="{99218455-73A3-09CA-FC38-04C774DC10DA}"/>
                </a:ext>
              </a:extLst>
            </p:cNvPr>
            <p:cNvGrpSpPr/>
            <p:nvPr/>
          </p:nvGrpSpPr>
          <p:grpSpPr>
            <a:xfrm>
              <a:off x="4617134" y="42893"/>
              <a:ext cx="6255239" cy="990430"/>
              <a:chOff x="4539228" y="103852"/>
              <a:chExt cx="6149694" cy="990430"/>
            </a:xfrm>
          </p:grpSpPr>
          <p:grpSp>
            <p:nvGrpSpPr>
              <p:cNvPr id="17" name="Group 16">
                <a:extLst>
                  <a:ext uri="{FF2B5EF4-FFF2-40B4-BE49-F238E27FC236}">
                    <a16:creationId xmlns:a16="http://schemas.microsoft.com/office/drawing/2014/main" id="{2B7E83CA-6CAA-EFDD-F879-EEBBBCB3B6BF}"/>
                  </a:ext>
                </a:extLst>
              </p:cNvPr>
              <p:cNvGrpSpPr/>
              <p:nvPr/>
            </p:nvGrpSpPr>
            <p:grpSpPr>
              <a:xfrm>
                <a:off x="4539228" y="103852"/>
                <a:ext cx="6149694" cy="990430"/>
                <a:chOff x="4539228" y="103852"/>
                <a:chExt cx="6149694" cy="990430"/>
              </a:xfrm>
            </p:grpSpPr>
            <p:sp>
              <p:nvSpPr>
                <p:cNvPr id="19" name="TextBox 18">
                  <a:extLst>
                    <a:ext uri="{FF2B5EF4-FFF2-40B4-BE49-F238E27FC236}">
                      <a16:creationId xmlns:a16="http://schemas.microsoft.com/office/drawing/2014/main" id="{30057E69-F808-BB2D-B8B7-BCF16EC27EDA}"/>
                    </a:ext>
                  </a:extLst>
                </p:cNvPr>
                <p:cNvSpPr txBox="1"/>
                <p:nvPr/>
              </p:nvSpPr>
              <p:spPr>
                <a:xfrm>
                  <a:off x="4539228" y="103852"/>
                  <a:ext cx="6149694" cy="584775"/>
                </a:xfrm>
                <a:prstGeom prst="rect">
                  <a:avLst/>
                </a:prstGeom>
                <a:noFill/>
              </p:spPr>
              <p:txBody>
                <a:bodyPr wrap="none" rtlCol="0">
                  <a:spAutoFit/>
                </a:bodyPr>
                <a:lstStyle/>
                <a:p>
                  <a:r>
                    <a:rPr lang="en-US" sz="3200">
                      <a:solidFill>
                        <a:srgbClr val="0000CC"/>
                      </a:solidFill>
                      <a:latin typeface="Times New Roman" pitchFamily="18" charset="0"/>
                      <a:cs typeface="Times New Roman" pitchFamily="18" charset="0"/>
                    </a:rPr>
                    <a:t>Thứ……ngày…..tháng…..năm…….</a:t>
                  </a:r>
                </a:p>
              </p:txBody>
            </p:sp>
            <p:sp>
              <p:nvSpPr>
                <p:cNvPr id="24" name="TextBox 23">
                  <a:extLst>
                    <a:ext uri="{FF2B5EF4-FFF2-40B4-BE49-F238E27FC236}">
                      <a16:creationId xmlns:a16="http://schemas.microsoft.com/office/drawing/2014/main" id="{01559040-D04C-E64B-9978-515390CAE7BF}"/>
                    </a:ext>
                  </a:extLst>
                </p:cNvPr>
                <p:cNvSpPr txBox="1"/>
                <p:nvPr/>
              </p:nvSpPr>
              <p:spPr>
                <a:xfrm>
                  <a:off x="5753572" y="571062"/>
                  <a:ext cx="3510472" cy="523220"/>
                </a:xfrm>
                <a:prstGeom prst="rect">
                  <a:avLst/>
                </a:prstGeom>
                <a:noFill/>
              </p:spPr>
              <p:txBody>
                <a:bodyPr wrap="none" rtlCol="0">
                  <a:spAutoFit/>
                </a:bodyPr>
                <a:lstStyle/>
                <a:p>
                  <a:r>
                    <a:rPr lang="en-US" sz="2800" b="1">
                      <a:solidFill>
                        <a:srgbClr val="FF0066"/>
                      </a:solidFill>
                      <a:latin typeface="Times New Roman" pitchFamily="18" charset="0"/>
                      <a:cs typeface="Times New Roman" pitchFamily="18" charset="0"/>
                    </a:rPr>
                    <a:t>TIẾNG VIỆT: BÀI 18</a:t>
                  </a:r>
                </a:p>
              </p:txBody>
            </p:sp>
          </p:grpSp>
          <p:cxnSp>
            <p:nvCxnSpPr>
              <p:cNvPr id="18" name="Straight Connector 17">
                <a:extLst>
                  <a:ext uri="{FF2B5EF4-FFF2-40B4-BE49-F238E27FC236}">
                    <a16:creationId xmlns:a16="http://schemas.microsoft.com/office/drawing/2014/main" id="{23E772EF-64EB-8803-BF09-667382103750}"/>
                  </a:ext>
                </a:extLst>
              </p:cNvPr>
              <p:cNvCxnSpPr/>
              <p:nvPr/>
            </p:nvCxnSpPr>
            <p:spPr>
              <a:xfrm>
                <a:off x="6676405" y="1082039"/>
                <a:ext cx="188784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16" name="Text Box 14">
              <a:extLst>
                <a:ext uri="{FF2B5EF4-FFF2-40B4-BE49-F238E27FC236}">
                  <a16:creationId xmlns:a16="http://schemas.microsoft.com/office/drawing/2014/main" id="{DD54CD5E-642C-7066-F5C2-CDCF4B72A5F7}"/>
                </a:ext>
              </a:extLst>
            </p:cNvPr>
            <p:cNvSpPr txBox="1">
              <a:spLocks noChangeArrowheads="1"/>
            </p:cNvSpPr>
            <p:nvPr/>
          </p:nvSpPr>
          <p:spPr bwMode="auto">
            <a:xfrm>
              <a:off x="3781234" y="1066800"/>
              <a:ext cx="7938485"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a:solidFill>
                    <a:srgbClr val="0000CC"/>
                  </a:solidFill>
                  <a:effectLst>
                    <a:outerShdw blurRad="38100" dist="38100" dir="2700000" algn="tl">
                      <a:srgbClr val="000000">
                        <a:alpha val="43137"/>
                      </a:srgbClr>
                    </a:outerShdw>
                  </a:effectLst>
                  <a:latin typeface="Times New Roman" pitchFamily="18" charset="0"/>
                </a:rPr>
                <a:t>Bài viết 3: VIẾT TH</a:t>
              </a:r>
              <a:r>
                <a:rPr lang="vi-VN" sz="2800" b="1">
                  <a:solidFill>
                    <a:srgbClr val="0000CC"/>
                  </a:solidFill>
                  <a:effectLst>
                    <a:outerShdw blurRad="38100" dist="38100" dir="2700000" algn="tl">
                      <a:srgbClr val="000000">
                        <a:alpha val="43137"/>
                      </a:srgbClr>
                    </a:outerShdw>
                  </a:effectLst>
                  <a:latin typeface="Times New Roman" pitchFamily="18" charset="0"/>
                </a:rPr>
                <a:t>Ư</a:t>
              </a:r>
              <a:r>
                <a:rPr lang="en-US" sz="2800" b="1">
                  <a:solidFill>
                    <a:srgbClr val="0000CC"/>
                  </a:solidFill>
                  <a:effectLst>
                    <a:outerShdw blurRad="38100" dist="38100" dir="2700000" algn="tl">
                      <a:srgbClr val="000000">
                        <a:alpha val="43137"/>
                      </a:srgbClr>
                    </a:outerShdw>
                  </a:effectLst>
                  <a:latin typeface="Times New Roman" pitchFamily="18" charset="0"/>
                </a:rPr>
                <a:t> LÀM QUEN</a:t>
              </a:r>
            </a:p>
          </p:txBody>
        </p:sp>
      </p:grpSp>
    </p:spTree>
    <p:extLst>
      <p:ext uri="{BB962C8B-B14F-4D97-AF65-F5344CB8AC3E}">
        <p14:creationId xmlns:p14="http://schemas.microsoft.com/office/powerpoint/2010/main" val="3199459409"/>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fade">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fade">
                                      <p:cBhvr>
                                        <p:cTn id="37" dur="5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fade">
                                      <p:cBhvr>
                                        <p:cTn id="42" dur="500"/>
                                        <p:tgtEl>
                                          <p:spTgt spid="2">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2">
                                            <p:txEl>
                                              <p:pRg st="8" end="8"/>
                                            </p:txEl>
                                          </p:spTgt>
                                        </p:tgtEl>
                                        <p:attrNameLst>
                                          <p:attrName>style.visibility</p:attrName>
                                        </p:attrNameLst>
                                      </p:cBhvr>
                                      <p:to>
                                        <p:strVal val="visible"/>
                                      </p:to>
                                    </p:set>
                                    <p:animEffect transition="in" filter="fade">
                                      <p:cBhvr>
                                        <p:cTn id="47" dur="500"/>
                                        <p:tgtEl>
                                          <p:spTgt spid="2">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2">
                                            <p:txEl>
                                              <p:pRg st="9" end="9"/>
                                            </p:txEl>
                                          </p:spTgt>
                                        </p:tgtEl>
                                        <p:attrNameLst>
                                          <p:attrName>style.visibility</p:attrName>
                                        </p:attrNameLst>
                                      </p:cBhvr>
                                      <p:to>
                                        <p:strVal val="visible"/>
                                      </p:to>
                                    </p:set>
                                    <p:animEffect transition="in" filter="fade">
                                      <p:cBhvr>
                                        <p:cTn id="52" dur="500"/>
                                        <p:tgtEl>
                                          <p:spTgt spid="2">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2">
                                            <p:txEl>
                                              <p:pRg st="10" end="10"/>
                                            </p:txEl>
                                          </p:spTgt>
                                        </p:tgtEl>
                                        <p:attrNameLst>
                                          <p:attrName>style.visibility</p:attrName>
                                        </p:attrNameLst>
                                      </p:cBhvr>
                                      <p:to>
                                        <p:strVal val="visible"/>
                                      </p:to>
                                    </p:set>
                                    <p:animEffect transition="in" filter="fade">
                                      <p:cBhvr>
                                        <p:cTn id="57" dur="500"/>
                                        <p:tgtEl>
                                          <p:spTgt spid="2">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2">
                                            <p:txEl>
                                              <p:pRg st="11" end="11"/>
                                            </p:txEl>
                                          </p:spTgt>
                                        </p:tgtEl>
                                        <p:attrNameLst>
                                          <p:attrName>style.visibility</p:attrName>
                                        </p:attrNameLst>
                                      </p:cBhvr>
                                      <p:to>
                                        <p:strVal val="visible"/>
                                      </p:to>
                                    </p:set>
                                    <p:animEffect transition="in" filter="fade">
                                      <p:cBhvr>
                                        <p:cTn id="62" dur="500"/>
                                        <p:tgtEl>
                                          <p:spTgt spid="2">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2">
                                            <p:txEl>
                                              <p:pRg st="12" end="12"/>
                                            </p:txEl>
                                          </p:spTgt>
                                        </p:tgtEl>
                                        <p:attrNameLst>
                                          <p:attrName>style.visibility</p:attrName>
                                        </p:attrNameLst>
                                      </p:cBhvr>
                                      <p:to>
                                        <p:strVal val="visible"/>
                                      </p:to>
                                    </p:set>
                                    <p:animEffect transition="in" filter="fade">
                                      <p:cBhvr>
                                        <p:cTn id="67" dur="500"/>
                                        <p:tgtEl>
                                          <p:spTgt spid="2">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nodeType="clickEffect">
                                  <p:stCondLst>
                                    <p:cond delay="0"/>
                                  </p:stCondLst>
                                  <p:childTnLst>
                                    <p:set>
                                      <p:cBhvr>
                                        <p:cTn id="71" dur="1" fill="hold">
                                          <p:stCondLst>
                                            <p:cond delay="0"/>
                                          </p:stCondLst>
                                        </p:cTn>
                                        <p:tgtEl>
                                          <p:spTgt spid="2">
                                            <p:txEl>
                                              <p:pRg st="13" end="13"/>
                                            </p:txEl>
                                          </p:spTgt>
                                        </p:tgtEl>
                                        <p:attrNameLst>
                                          <p:attrName>style.visibility</p:attrName>
                                        </p:attrNameLst>
                                      </p:cBhvr>
                                      <p:to>
                                        <p:strVal val="visible"/>
                                      </p:to>
                                    </p:set>
                                    <p:animEffect transition="in" filter="fade">
                                      <p:cBhvr>
                                        <p:cTn id="72" dur="500"/>
                                        <p:tgtEl>
                                          <p:spTgt spid="2">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p:cNvGrpSpPr/>
          <p:nvPr/>
        </p:nvGrpSpPr>
        <p:grpSpPr>
          <a:xfrm>
            <a:off x="1508919" y="1500533"/>
            <a:ext cx="7037658" cy="677108"/>
            <a:chOff x="1508919" y="1888664"/>
            <a:chExt cx="6269914" cy="677108"/>
          </a:xfrm>
        </p:grpSpPr>
        <p:sp>
          <p:nvSpPr>
            <p:cNvPr id="20" name="Rectangle 19"/>
            <p:cNvSpPr/>
            <p:nvPr/>
          </p:nvSpPr>
          <p:spPr>
            <a:xfrm>
              <a:off x="1508919" y="1888664"/>
              <a:ext cx="6269914" cy="677108"/>
            </a:xfrm>
            <a:prstGeom prst="rect">
              <a:avLst/>
            </a:prstGeom>
          </p:spPr>
          <p:txBody>
            <a:bodyPr wrap="square">
              <a:spAutoFit/>
            </a:bodyPr>
            <a:lstStyle/>
            <a:p>
              <a:r>
                <a:rPr lang="en-US" sz="3800" b="1">
                  <a:solidFill>
                    <a:srgbClr val="FF0066"/>
                  </a:solidFill>
                  <a:latin typeface="Times New Roman" pitchFamily="18" charset="0"/>
                  <a:cs typeface="Times New Roman" pitchFamily="18" charset="0"/>
                </a:rPr>
                <a:t>3. Viết th</a:t>
              </a:r>
              <a:r>
                <a:rPr lang="vi-VN" sz="3800" b="1">
                  <a:solidFill>
                    <a:srgbClr val="FF0066"/>
                  </a:solidFill>
                  <a:latin typeface="Times New Roman" pitchFamily="18" charset="0"/>
                  <a:cs typeface="Times New Roman" pitchFamily="18" charset="0"/>
                </a:rPr>
                <a:t>ư</a:t>
              </a:r>
              <a:endParaRPr lang="en-US" sz="3800" b="1">
                <a:solidFill>
                  <a:srgbClr val="FF0066"/>
                </a:solidFill>
                <a:latin typeface="Times New Roman" pitchFamily="18" charset="0"/>
                <a:cs typeface="Times New Roman" pitchFamily="18" charset="0"/>
              </a:endParaRPr>
            </a:p>
          </p:txBody>
        </p:sp>
        <p:cxnSp>
          <p:nvCxnSpPr>
            <p:cNvPr id="21" name="Straight Connector 20"/>
            <p:cNvCxnSpPr>
              <a:cxnSpLocks/>
            </p:cNvCxnSpPr>
            <p:nvPr/>
          </p:nvCxnSpPr>
          <p:spPr>
            <a:xfrm>
              <a:off x="1673234" y="2519755"/>
              <a:ext cx="1860111"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
        <p:nvSpPr>
          <p:cNvPr id="24" name="Rectangle 23"/>
          <p:cNvSpPr/>
          <p:nvPr/>
        </p:nvSpPr>
        <p:spPr>
          <a:xfrm>
            <a:off x="174995" y="2177641"/>
            <a:ext cx="15986919" cy="6986528"/>
          </a:xfrm>
          <a:prstGeom prst="rect">
            <a:avLst/>
          </a:prstGeom>
        </p:spPr>
        <p:txBody>
          <a:bodyPr wrap="square">
            <a:spAutoFit/>
          </a:bodyPr>
          <a:lstStyle/>
          <a:p>
            <a:pPr indent="914400" algn="just"/>
            <a:r>
              <a:rPr lang="en-US" sz="3200">
                <a:solidFill>
                  <a:srgbClr val="0000CC"/>
                </a:solidFill>
                <a:latin typeface="Times New Roman" pitchFamily="18" charset="0"/>
                <a:cs typeface="Times New Roman" pitchFamily="18" charset="0"/>
              </a:rPr>
              <a:t>Bài tham khảo:</a:t>
            </a:r>
          </a:p>
          <a:p>
            <a:pPr indent="914400" algn="r"/>
            <a:r>
              <a:rPr lang="vi-VN" sz="3200">
                <a:solidFill>
                  <a:srgbClr val="0000CC"/>
                </a:solidFill>
                <a:latin typeface="Times New Roman" pitchFamily="18" charset="0"/>
                <a:cs typeface="Times New Roman" pitchFamily="18" charset="0"/>
              </a:rPr>
              <a:t>……….., ngày... tháng... năm...</a:t>
            </a:r>
          </a:p>
          <a:p>
            <a:pPr indent="914400" algn="just"/>
            <a:r>
              <a:rPr lang="en-US" sz="3200">
                <a:solidFill>
                  <a:srgbClr val="0000CC"/>
                </a:solidFill>
                <a:latin typeface="Times New Roman" pitchFamily="18" charset="0"/>
                <a:cs typeface="Times New Roman" pitchFamily="18" charset="0"/>
              </a:rPr>
              <a:t>Giét-xi-ca </a:t>
            </a:r>
            <a:r>
              <a:rPr lang="vi-VN" sz="3200">
                <a:solidFill>
                  <a:srgbClr val="0000CC"/>
                </a:solidFill>
                <a:latin typeface="Times New Roman" pitchFamily="18" charset="0"/>
                <a:cs typeface="Times New Roman" pitchFamily="18" charset="0"/>
              </a:rPr>
              <a:t>thân mến!</a:t>
            </a:r>
          </a:p>
          <a:p>
            <a:pPr indent="914400" algn="just"/>
            <a:r>
              <a:rPr lang="vi-VN" sz="3200">
                <a:solidFill>
                  <a:srgbClr val="0000CC"/>
                </a:solidFill>
                <a:latin typeface="Times New Roman" pitchFamily="18" charset="0"/>
                <a:cs typeface="Times New Roman" pitchFamily="18" charset="0"/>
              </a:rPr>
              <a:t>Mình </a:t>
            </a:r>
            <a:r>
              <a:rPr lang="en-US" sz="3200">
                <a:solidFill>
                  <a:srgbClr val="0000CC"/>
                </a:solidFill>
                <a:latin typeface="Times New Roman" pitchFamily="18" charset="0"/>
                <a:cs typeface="Times New Roman" pitchFamily="18" charset="0"/>
              </a:rPr>
              <a:t>tên là………, học sinh lớp 3A, trường Tiểu học ….. , huyện….., tỉnh ……., nước Việt Nam. Mính biết bạn qua bài tập đọc “Gặp gỡ ở Lúc-xăm-bua”. Qua bài học đó, mình thấy đất nước của bạn rất mến khách và rất đẹp. Bạn Giét-xi-ca ơi, cho mình hỏi thăm chút nhé. Gia đình bạn có khỏe không? Bạn có học giỏi không và bạn thích học môn nào nhất? Các bạn thường chơi những trò chơi gì? Bạn thích bài hát nào nhất? Đất nước của mihf cũng rất mến khách và cũng có nhiều cảnh đẹp, Nếu có dịp, bạn sang thăm đất nước của mình nhé mình sẽ dẫn bạn đí thăm nhứng cảnh đẹp ấy.</a:t>
            </a:r>
            <a:endParaRPr lang="vi-VN" sz="3200">
              <a:solidFill>
                <a:srgbClr val="0000CC"/>
              </a:solidFill>
              <a:latin typeface="Times New Roman" pitchFamily="18" charset="0"/>
              <a:cs typeface="Times New Roman" pitchFamily="18" charset="0"/>
            </a:endParaRPr>
          </a:p>
          <a:p>
            <a:pPr indent="914400" algn="just"/>
            <a:r>
              <a:rPr lang="en-US" sz="3200">
                <a:solidFill>
                  <a:srgbClr val="0000CC"/>
                </a:solidFill>
                <a:latin typeface="Times New Roman" pitchFamily="18" charset="0"/>
                <a:cs typeface="Times New Roman" pitchFamily="18" charset="0"/>
              </a:rPr>
              <a:t>Đã đến lúc chia tay rồi, bạn nhớ viết thư lại cho mình nhé! Mình chúc bạn mạnh khỏe, học giỏi vâng lời thấy cô và cha mẹ. Hẹn bạn thư sau mình sẽ viết nhiều hơn.</a:t>
            </a:r>
            <a:endParaRPr lang="vi-VN" sz="3200">
              <a:solidFill>
                <a:srgbClr val="0000CC"/>
              </a:solidFill>
              <a:latin typeface="Times New Roman" pitchFamily="18" charset="0"/>
              <a:cs typeface="Times New Roman" pitchFamily="18" charset="0"/>
            </a:endParaRPr>
          </a:p>
          <a:p>
            <a:pPr indent="914400" algn="ctr"/>
            <a:r>
              <a:rPr lang="en-US" sz="3200">
                <a:solidFill>
                  <a:srgbClr val="0000CC"/>
                </a:solidFill>
                <a:latin typeface="Times New Roman" pitchFamily="18" charset="0"/>
                <a:cs typeface="Times New Roman" pitchFamily="18" charset="0"/>
              </a:rPr>
              <a:t>                                               Mai</a:t>
            </a:r>
            <a:endParaRPr lang="vi-VN" sz="3200">
              <a:solidFill>
                <a:srgbClr val="0000CC"/>
              </a:solidFill>
              <a:latin typeface="Times New Roman" pitchFamily="18" charset="0"/>
              <a:cs typeface="Times New Roman" pitchFamily="18" charset="0"/>
            </a:endParaRPr>
          </a:p>
          <a:p>
            <a:pPr indent="914400" algn="ctr"/>
            <a:r>
              <a:rPr lang="en-US" sz="3200">
                <a:solidFill>
                  <a:srgbClr val="0000CC"/>
                </a:solidFill>
                <a:latin typeface="Times New Roman" pitchFamily="18" charset="0"/>
                <a:cs typeface="Times New Roman" pitchFamily="18" charset="0"/>
              </a:rPr>
              <a:t>                                                Nguyễn Phương Mai</a:t>
            </a:r>
            <a:endParaRPr lang="vi-VN" sz="3200">
              <a:solidFill>
                <a:srgbClr val="0000CC"/>
              </a:solidFill>
              <a:latin typeface="Times New Roman" pitchFamily="18" charset="0"/>
              <a:cs typeface="Times New Roman" pitchFamily="18" charset="0"/>
            </a:endParaRPr>
          </a:p>
        </p:txBody>
      </p:sp>
      <p:grpSp>
        <p:nvGrpSpPr>
          <p:cNvPr id="14" name="Group 13">
            <a:extLst>
              <a:ext uri="{FF2B5EF4-FFF2-40B4-BE49-F238E27FC236}">
                <a16:creationId xmlns:a16="http://schemas.microsoft.com/office/drawing/2014/main" id="{A173D8E1-A06A-DA68-4DC1-3F29BDB6FC3A}"/>
              </a:ext>
            </a:extLst>
          </p:cNvPr>
          <p:cNvGrpSpPr/>
          <p:nvPr/>
        </p:nvGrpSpPr>
        <p:grpSpPr>
          <a:xfrm>
            <a:off x="3781234" y="42893"/>
            <a:ext cx="7938485" cy="1599885"/>
            <a:chOff x="3781234" y="42893"/>
            <a:chExt cx="7938485" cy="1599885"/>
          </a:xfrm>
        </p:grpSpPr>
        <p:grpSp>
          <p:nvGrpSpPr>
            <p:cNvPr id="15" name="Group 14">
              <a:extLst>
                <a:ext uri="{FF2B5EF4-FFF2-40B4-BE49-F238E27FC236}">
                  <a16:creationId xmlns:a16="http://schemas.microsoft.com/office/drawing/2014/main" id="{9F4C643C-0B7B-B9BF-1205-63641E069904}"/>
                </a:ext>
              </a:extLst>
            </p:cNvPr>
            <p:cNvGrpSpPr/>
            <p:nvPr/>
          </p:nvGrpSpPr>
          <p:grpSpPr>
            <a:xfrm>
              <a:off x="4617134" y="42893"/>
              <a:ext cx="6255239" cy="990430"/>
              <a:chOff x="4539228" y="103852"/>
              <a:chExt cx="6149694" cy="990430"/>
            </a:xfrm>
          </p:grpSpPr>
          <p:grpSp>
            <p:nvGrpSpPr>
              <p:cNvPr id="17" name="Group 16">
                <a:extLst>
                  <a:ext uri="{FF2B5EF4-FFF2-40B4-BE49-F238E27FC236}">
                    <a16:creationId xmlns:a16="http://schemas.microsoft.com/office/drawing/2014/main" id="{74F540BE-DF0E-45CD-6ABD-918E90DDBFDC}"/>
                  </a:ext>
                </a:extLst>
              </p:cNvPr>
              <p:cNvGrpSpPr/>
              <p:nvPr/>
            </p:nvGrpSpPr>
            <p:grpSpPr>
              <a:xfrm>
                <a:off x="4539228" y="103852"/>
                <a:ext cx="6149694" cy="990430"/>
                <a:chOff x="4539228" y="103852"/>
                <a:chExt cx="6149694" cy="990430"/>
              </a:xfrm>
            </p:grpSpPr>
            <p:sp>
              <p:nvSpPr>
                <p:cNvPr id="19" name="TextBox 18">
                  <a:extLst>
                    <a:ext uri="{FF2B5EF4-FFF2-40B4-BE49-F238E27FC236}">
                      <a16:creationId xmlns:a16="http://schemas.microsoft.com/office/drawing/2014/main" id="{F21A0825-355C-C34F-833C-3F2F92D85077}"/>
                    </a:ext>
                  </a:extLst>
                </p:cNvPr>
                <p:cNvSpPr txBox="1"/>
                <p:nvPr/>
              </p:nvSpPr>
              <p:spPr>
                <a:xfrm>
                  <a:off x="4539228" y="103852"/>
                  <a:ext cx="6149694" cy="584775"/>
                </a:xfrm>
                <a:prstGeom prst="rect">
                  <a:avLst/>
                </a:prstGeom>
                <a:noFill/>
              </p:spPr>
              <p:txBody>
                <a:bodyPr wrap="none" rtlCol="0">
                  <a:spAutoFit/>
                </a:bodyPr>
                <a:lstStyle/>
                <a:p>
                  <a:r>
                    <a:rPr lang="en-US" sz="3200">
                      <a:solidFill>
                        <a:srgbClr val="0000CC"/>
                      </a:solidFill>
                      <a:latin typeface="Times New Roman" pitchFamily="18" charset="0"/>
                      <a:cs typeface="Times New Roman" pitchFamily="18" charset="0"/>
                    </a:rPr>
                    <a:t>Thứ……ngày…..tháng…..năm…….</a:t>
                  </a:r>
                </a:p>
              </p:txBody>
            </p:sp>
            <p:sp>
              <p:nvSpPr>
                <p:cNvPr id="30" name="TextBox 29">
                  <a:extLst>
                    <a:ext uri="{FF2B5EF4-FFF2-40B4-BE49-F238E27FC236}">
                      <a16:creationId xmlns:a16="http://schemas.microsoft.com/office/drawing/2014/main" id="{BF27BE3A-A7E0-D744-8448-A81E6F73E0EA}"/>
                    </a:ext>
                  </a:extLst>
                </p:cNvPr>
                <p:cNvSpPr txBox="1"/>
                <p:nvPr/>
              </p:nvSpPr>
              <p:spPr>
                <a:xfrm>
                  <a:off x="5753572" y="571062"/>
                  <a:ext cx="3510472" cy="523220"/>
                </a:xfrm>
                <a:prstGeom prst="rect">
                  <a:avLst/>
                </a:prstGeom>
                <a:noFill/>
              </p:spPr>
              <p:txBody>
                <a:bodyPr wrap="none" rtlCol="0">
                  <a:spAutoFit/>
                </a:bodyPr>
                <a:lstStyle/>
                <a:p>
                  <a:r>
                    <a:rPr lang="en-US" sz="2800" b="1">
                      <a:solidFill>
                        <a:srgbClr val="FF0066"/>
                      </a:solidFill>
                      <a:latin typeface="Times New Roman" pitchFamily="18" charset="0"/>
                      <a:cs typeface="Times New Roman" pitchFamily="18" charset="0"/>
                    </a:rPr>
                    <a:t>TIẾNG VIỆT: BÀI 18</a:t>
                  </a:r>
                </a:p>
              </p:txBody>
            </p:sp>
          </p:grpSp>
          <p:cxnSp>
            <p:nvCxnSpPr>
              <p:cNvPr id="18" name="Straight Connector 17">
                <a:extLst>
                  <a:ext uri="{FF2B5EF4-FFF2-40B4-BE49-F238E27FC236}">
                    <a16:creationId xmlns:a16="http://schemas.microsoft.com/office/drawing/2014/main" id="{4D8AB102-BD27-F22C-8FDA-B2D6E5858D8A}"/>
                  </a:ext>
                </a:extLst>
              </p:cNvPr>
              <p:cNvCxnSpPr/>
              <p:nvPr/>
            </p:nvCxnSpPr>
            <p:spPr>
              <a:xfrm>
                <a:off x="6676405" y="1082039"/>
                <a:ext cx="188784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16" name="Text Box 14">
              <a:extLst>
                <a:ext uri="{FF2B5EF4-FFF2-40B4-BE49-F238E27FC236}">
                  <a16:creationId xmlns:a16="http://schemas.microsoft.com/office/drawing/2014/main" id="{96A65978-886C-D24A-FF8D-B422868F3E3C}"/>
                </a:ext>
              </a:extLst>
            </p:cNvPr>
            <p:cNvSpPr txBox="1">
              <a:spLocks noChangeArrowheads="1"/>
            </p:cNvSpPr>
            <p:nvPr/>
          </p:nvSpPr>
          <p:spPr bwMode="auto">
            <a:xfrm>
              <a:off x="3781234" y="1066800"/>
              <a:ext cx="7938485"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a:solidFill>
                    <a:srgbClr val="0000CC"/>
                  </a:solidFill>
                  <a:effectLst>
                    <a:outerShdw blurRad="38100" dist="38100" dir="2700000" algn="tl">
                      <a:srgbClr val="000000">
                        <a:alpha val="43137"/>
                      </a:srgbClr>
                    </a:outerShdw>
                  </a:effectLst>
                  <a:latin typeface="Times New Roman" pitchFamily="18" charset="0"/>
                </a:rPr>
                <a:t>Bài viết 3: VIẾT TH</a:t>
              </a:r>
              <a:r>
                <a:rPr lang="vi-VN" sz="2800" b="1">
                  <a:solidFill>
                    <a:srgbClr val="0000CC"/>
                  </a:solidFill>
                  <a:effectLst>
                    <a:outerShdw blurRad="38100" dist="38100" dir="2700000" algn="tl">
                      <a:srgbClr val="000000">
                        <a:alpha val="43137"/>
                      </a:srgbClr>
                    </a:outerShdw>
                  </a:effectLst>
                  <a:latin typeface="Times New Roman" pitchFamily="18" charset="0"/>
                </a:rPr>
                <a:t>Ư</a:t>
              </a:r>
              <a:r>
                <a:rPr lang="en-US" sz="2800" b="1">
                  <a:solidFill>
                    <a:srgbClr val="0000CC"/>
                  </a:solidFill>
                  <a:effectLst>
                    <a:outerShdw blurRad="38100" dist="38100" dir="2700000" algn="tl">
                      <a:srgbClr val="000000">
                        <a:alpha val="43137"/>
                      </a:srgbClr>
                    </a:outerShdw>
                  </a:effectLst>
                  <a:latin typeface="Times New Roman" pitchFamily="18" charset="0"/>
                </a:rPr>
                <a:t> LÀM QUEN</a:t>
              </a:r>
            </a:p>
          </p:txBody>
        </p:sp>
      </p:grpSp>
    </p:spTree>
    <p:extLst>
      <p:ext uri="{BB962C8B-B14F-4D97-AF65-F5344CB8AC3E}">
        <p14:creationId xmlns:p14="http://schemas.microsoft.com/office/powerpoint/2010/main" val="2013074912"/>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p:cNvGrpSpPr/>
          <p:nvPr/>
        </p:nvGrpSpPr>
        <p:grpSpPr>
          <a:xfrm>
            <a:off x="1508920" y="1905000"/>
            <a:ext cx="9753599" cy="1261884"/>
            <a:chOff x="1508919" y="1888664"/>
            <a:chExt cx="6269914" cy="1261884"/>
          </a:xfrm>
        </p:grpSpPr>
        <p:sp>
          <p:nvSpPr>
            <p:cNvPr id="20" name="Rectangle 19"/>
            <p:cNvSpPr/>
            <p:nvPr/>
          </p:nvSpPr>
          <p:spPr>
            <a:xfrm>
              <a:off x="1508919" y="1888664"/>
              <a:ext cx="6269914" cy="1261884"/>
            </a:xfrm>
            <a:prstGeom prst="rect">
              <a:avLst/>
            </a:prstGeom>
          </p:spPr>
          <p:txBody>
            <a:bodyPr wrap="square">
              <a:spAutoFit/>
            </a:bodyPr>
            <a:lstStyle/>
            <a:p>
              <a:r>
                <a:rPr lang="en-US" sz="3800" b="1">
                  <a:solidFill>
                    <a:srgbClr val="FF0066"/>
                  </a:solidFill>
                  <a:latin typeface="Times New Roman" pitchFamily="18" charset="0"/>
                  <a:cs typeface="Times New Roman" pitchFamily="18" charset="0"/>
                </a:rPr>
                <a:t>4. Giới thiệu, bình chọn những bức thư hay.</a:t>
              </a:r>
            </a:p>
          </p:txBody>
        </p:sp>
        <p:cxnSp>
          <p:nvCxnSpPr>
            <p:cNvPr id="21" name="Straight Connector 20"/>
            <p:cNvCxnSpPr/>
            <p:nvPr/>
          </p:nvCxnSpPr>
          <p:spPr>
            <a:xfrm>
              <a:off x="1673107" y="2519755"/>
              <a:ext cx="5419954"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
        <p:nvSpPr>
          <p:cNvPr id="5" name="Cloud 4"/>
          <p:cNvSpPr/>
          <p:nvPr/>
        </p:nvSpPr>
        <p:spPr>
          <a:xfrm>
            <a:off x="2945877" y="2971800"/>
            <a:ext cx="11201400" cy="4419600"/>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a:solidFill>
                  <a:srgbClr val="FF0000"/>
                </a:solidFill>
                <a:latin typeface="Times New Roman" panose="02020603050405020304" pitchFamily="18" charset="0"/>
                <a:cs typeface="Times New Roman" panose="02020603050405020304" pitchFamily="18" charset="0"/>
              </a:rPr>
              <a:t>Chúng ta cùng nhau chia sẻ  bài viết của mình trước lớp</a:t>
            </a:r>
          </a:p>
        </p:txBody>
      </p:sp>
      <p:grpSp>
        <p:nvGrpSpPr>
          <p:cNvPr id="14" name="Group 13">
            <a:extLst>
              <a:ext uri="{FF2B5EF4-FFF2-40B4-BE49-F238E27FC236}">
                <a16:creationId xmlns:a16="http://schemas.microsoft.com/office/drawing/2014/main" id="{FC4384B5-731C-4B10-C5CB-3FFB5D3BAB49}"/>
              </a:ext>
            </a:extLst>
          </p:cNvPr>
          <p:cNvGrpSpPr/>
          <p:nvPr/>
        </p:nvGrpSpPr>
        <p:grpSpPr>
          <a:xfrm>
            <a:off x="3781234" y="42893"/>
            <a:ext cx="7938485" cy="1599885"/>
            <a:chOff x="3781234" y="42893"/>
            <a:chExt cx="7938485" cy="1599885"/>
          </a:xfrm>
        </p:grpSpPr>
        <p:grpSp>
          <p:nvGrpSpPr>
            <p:cNvPr id="15" name="Group 14">
              <a:extLst>
                <a:ext uri="{FF2B5EF4-FFF2-40B4-BE49-F238E27FC236}">
                  <a16:creationId xmlns:a16="http://schemas.microsoft.com/office/drawing/2014/main" id="{21CE5AAD-6977-1D3F-77AE-0AFC36A1A908}"/>
                </a:ext>
              </a:extLst>
            </p:cNvPr>
            <p:cNvGrpSpPr/>
            <p:nvPr/>
          </p:nvGrpSpPr>
          <p:grpSpPr>
            <a:xfrm>
              <a:off x="4617134" y="42893"/>
              <a:ext cx="6255239" cy="990430"/>
              <a:chOff x="4539228" y="103852"/>
              <a:chExt cx="6149694" cy="990430"/>
            </a:xfrm>
          </p:grpSpPr>
          <p:grpSp>
            <p:nvGrpSpPr>
              <p:cNvPr id="17" name="Group 16">
                <a:extLst>
                  <a:ext uri="{FF2B5EF4-FFF2-40B4-BE49-F238E27FC236}">
                    <a16:creationId xmlns:a16="http://schemas.microsoft.com/office/drawing/2014/main" id="{003CB637-D05A-AA0A-179F-5FD768469CB5}"/>
                  </a:ext>
                </a:extLst>
              </p:cNvPr>
              <p:cNvGrpSpPr/>
              <p:nvPr/>
            </p:nvGrpSpPr>
            <p:grpSpPr>
              <a:xfrm>
                <a:off x="4539228" y="103852"/>
                <a:ext cx="6149694" cy="990430"/>
                <a:chOff x="4539228" y="103852"/>
                <a:chExt cx="6149694" cy="990430"/>
              </a:xfrm>
            </p:grpSpPr>
            <p:sp>
              <p:nvSpPr>
                <p:cNvPr id="19" name="TextBox 18">
                  <a:extLst>
                    <a:ext uri="{FF2B5EF4-FFF2-40B4-BE49-F238E27FC236}">
                      <a16:creationId xmlns:a16="http://schemas.microsoft.com/office/drawing/2014/main" id="{374FAAC1-94BE-521F-352E-325D578A4DC7}"/>
                    </a:ext>
                  </a:extLst>
                </p:cNvPr>
                <p:cNvSpPr txBox="1"/>
                <p:nvPr/>
              </p:nvSpPr>
              <p:spPr>
                <a:xfrm>
                  <a:off x="4539228" y="103852"/>
                  <a:ext cx="6149694" cy="584775"/>
                </a:xfrm>
                <a:prstGeom prst="rect">
                  <a:avLst/>
                </a:prstGeom>
                <a:noFill/>
              </p:spPr>
              <p:txBody>
                <a:bodyPr wrap="none" rtlCol="0">
                  <a:spAutoFit/>
                </a:bodyPr>
                <a:lstStyle/>
                <a:p>
                  <a:r>
                    <a:rPr lang="en-US" sz="3200">
                      <a:solidFill>
                        <a:srgbClr val="0000CC"/>
                      </a:solidFill>
                      <a:latin typeface="Times New Roman" pitchFamily="18" charset="0"/>
                      <a:cs typeface="Times New Roman" pitchFamily="18" charset="0"/>
                    </a:rPr>
                    <a:t>Thứ……ngày…..tháng…..năm…….</a:t>
                  </a:r>
                </a:p>
              </p:txBody>
            </p:sp>
            <p:sp>
              <p:nvSpPr>
                <p:cNvPr id="29" name="TextBox 28">
                  <a:extLst>
                    <a:ext uri="{FF2B5EF4-FFF2-40B4-BE49-F238E27FC236}">
                      <a16:creationId xmlns:a16="http://schemas.microsoft.com/office/drawing/2014/main" id="{70D29ACF-BF7A-A9B2-EA3D-CFC8FA8373F7}"/>
                    </a:ext>
                  </a:extLst>
                </p:cNvPr>
                <p:cNvSpPr txBox="1"/>
                <p:nvPr/>
              </p:nvSpPr>
              <p:spPr>
                <a:xfrm>
                  <a:off x="5753572" y="571062"/>
                  <a:ext cx="3510472" cy="523220"/>
                </a:xfrm>
                <a:prstGeom prst="rect">
                  <a:avLst/>
                </a:prstGeom>
                <a:noFill/>
              </p:spPr>
              <p:txBody>
                <a:bodyPr wrap="none" rtlCol="0">
                  <a:spAutoFit/>
                </a:bodyPr>
                <a:lstStyle/>
                <a:p>
                  <a:r>
                    <a:rPr lang="en-US" sz="2800" b="1">
                      <a:solidFill>
                        <a:srgbClr val="FF0066"/>
                      </a:solidFill>
                      <a:latin typeface="Times New Roman" pitchFamily="18" charset="0"/>
                      <a:cs typeface="Times New Roman" pitchFamily="18" charset="0"/>
                    </a:rPr>
                    <a:t>TIẾNG VIỆT: BÀI 18</a:t>
                  </a:r>
                </a:p>
              </p:txBody>
            </p:sp>
          </p:grpSp>
          <p:cxnSp>
            <p:nvCxnSpPr>
              <p:cNvPr id="18" name="Straight Connector 17">
                <a:extLst>
                  <a:ext uri="{FF2B5EF4-FFF2-40B4-BE49-F238E27FC236}">
                    <a16:creationId xmlns:a16="http://schemas.microsoft.com/office/drawing/2014/main" id="{B520798F-8E3B-83D9-6DCF-49EDC732B93A}"/>
                  </a:ext>
                </a:extLst>
              </p:cNvPr>
              <p:cNvCxnSpPr/>
              <p:nvPr/>
            </p:nvCxnSpPr>
            <p:spPr>
              <a:xfrm>
                <a:off x="6676405" y="1082039"/>
                <a:ext cx="188784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16" name="Text Box 14">
              <a:extLst>
                <a:ext uri="{FF2B5EF4-FFF2-40B4-BE49-F238E27FC236}">
                  <a16:creationId xmlns:a16="http://schemas.microsoft.com/office/drawing/2014/main" id="{862DBAC1-586E-E25C-9033-0AC69A28F4AE}"/>
                </a:ext>
              </a:extLst>
            </p:cNvPr>
            <p:cNvSpPr txBox="1">
              <a:spLocks noChangeArrowheads="1"/>
            </p:cNvSpPr>
            <p:nvPr/>
          </p:nvSpPr>
          <p:spPr bwMode="auto">
            <a:xfrm>
              <a:off x="3781234" y="1066800"/>
              <a:ext cx="7938485"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a:solidFill>
                    <a:srgbClr val="0000CC"/>
                  </a:solidFill>
                  <a:effectLst>
                    <a:outerShdw blurRad="38100" dist="38100" dir="2700000" algn="tl">
                      <a:srgbClr val="000000">
                        <a:alpha val="43137"/>
                      </a:srgbClr>
                    </a:outerShdw>
                  </a:effectLst>
                  <a:latin typeface="Times New Roman" pitchFamily="18" charset="0"/>
                </a:rPr>
                <a:t>Bài viết 3: VIẾT TH</a:t>
              </a:r>
              <a:r>
                <a:rPr lang="vi-VN" sz="2800" b="1">
                  <a:solidFill>
                    <a:srgbClr val="0000CC"/>
                  </a:solidFill>
                  <a:effectLst>
                    <a:outerShdw blurRad="38100" dist="38100" dir="2700000" algn="tl">
                      <a:srgbClr val="000000">
                        <a:alpha val="43137"/>
                      </a:srgbClr>
                    </a:outerShdw>
                  </a:effectLst>
                  <a:latin typeface="Times New Roman" pitchFamily="18" charset="0"/>
                </a:rPr>
                <a:t>Ư</a:t>
              </a:r>
              <a:r>
                <a:rPr lang="en-US" sz="2800" b="1">
                  <a:solidFill>
                    <a:srgbClr val="0000CC"/>
                  </a:solidFill>
                  <a:effectLst>
                    <a:outerShdw blurRad="38100" dist="38100" dir="2700000" algn="tl">
                      <a:srgbClr val="000000">
                        <a:alpha val="43137"/>
                      </a:srgbClr>
                    </a:outerShdw>
                  </a:effectLst>
                  <a:latin typeface="Times New Roman" pitchFamily="18" charset="0"/>
                </a:rPr>
                <a:t> LÀM QUEN</a:t>
              </a:r>
            </a:p>
          </p:txBody>
        </p:sp>
      </p:grpSp>
    </p:spTree>
    <p:extLst>
      <p:ext uri="{BB962C8B-B14F-4D97-AF65-F5344CB8AC3E}">
        <p14:creationId xmlns:p14="http://schemas.microsoft.com/office/powerpoint/2010/main" val="2907921243"/>
      </p:ext>
    </p:extLst>
  </p:cSld>
  <p:clrMapOvr>
    <a:masterClrMapping/>
  </p:clrMapOvr>
  <p:transition spd="slow">
    <p:split orient="ver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Anh dep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8193" y="388938"/>
            <a:ext cx="14920252" cy="8755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WordArt 3"/>
          <p:cNvSpPr>
            <a:spLocks noChangeArrowheads="1" noChangeShapeType="1" noTextEdit="1"/>
          </p:cNvSpPr>
          <p:nvPr/>
        </p:nvSpPr>
        <p:spPr bwMode="auto">
          <a:xfrm>
            <a:off x="3337719" y="4114800"/>
            <a:ext cx="9601200" cy="1125538"/>
          </a:xfrm>
          <a:prstGeom prst="rect">
            <a:avLst/>
          </a:prstGeom>
        </p:spPr>
        <p:txBody>
          <a:bodyPr wrap="none" fromWordArt="1">
            <a:prstTxWarp prst="textPlain">
              <a:avLst>
                <a:gd name="adj" fmla="val 50000"/>
              </a:avLst>
            </a:prstTxWarp>
          </a:bodyPr>
          <a:lstStyle/>
          <a:p>
            <a:pPr algn="ctr"/>
            <a:r>
              <a:rPr lang="vi-VN" sz="5700" b="1" kern="10">
                <a:ln w="19050">
                  <a:solidFill>
                    <a:srgbClr val="FFFF00"/>
                  </a:solidFill>
                  <a:round/>
                  <a:headEnd/>
                  <a:tailEnd/>
                </a:ln>
                <a:solidFill>
                  <a:srgbClr val="FF0000"/>
                </a:solidFill>
                <a:effectLst>
                  <a:outerShdw dist="35921" dir="2700000" algn="ctr" rotWithShape="0">
                    <a:srgbClr val="990000"/>
                  </a:outerShdw>
                </a:effectLst>
                <a:latin typeface="Arial"/>
                <a:cs typeface="Arial"/>
              </a:rPr>
              <a:t>XIN CHÂN THÀNH CẢM ƠN </a:t>
            </a:r>
          </a:p>
          <a:p>
            <a:pPr algn="ctr"/>
            <a:r>
              <a:rPr lang="vi-VN" sz="5700" b="1" kern="10">
                <a:ln w="19050">
                  <a:solidFill>
                    <a:srgbClr val="FFFF00"/>
                  </a:solidFill>
                  <a:round/>
                  <a:headEnd/>
                  <a:tailEnd/>
                </a:ln>
                <a:solidFill>
                  <a:srgbClr val="FF0000"/>
                </a:solidFill>
                <a:effectLst>
                  <a:outerShdw dist="35921" dir="2700000" algn="ctr" rotWithShape="0">
                    <a:srgbClr val="990000"/>
                  </a:outerShdw>
                </a:effectLst>
                <a:latin typeface="Arial"/>
                <a:cs typeface="Arial"/>
              </a:rPr>
              <a:t>QUÝ THẦY CÔ GIÁO VÀ CÁC EM</a:t>
            </a:r>
            <a:endParaRPr lang="en-US" sz="5700" b="1" kern="10">
              <a:ln w="19050">
                <a:solidFill>
                  <a:srgbClr val="FFFF00"/>
                </a:solidFill>
                <a:round/>
                <a:headEnd/>
                <a:tailEnd/>
              </a:ln>
              <a:solidFill>
                <a:srgbClr val="FF0000"/>
              </a:solidFill>
              <a:effectLst>
                <a:outerShdw dist="35921" dir="2700000" algn="ctr" rotWithShape="0">
                  <a:srgbClr val="990000"/>
                </a:outerShdw>
              </a:effectLst>
              <a:latin typeface="Arial"/>
              <a:cs typeface="Arial"/>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with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p:cTn id="7" dur="5000" fill="hold"/>
                                        <p:tgtEl>
                                          <p:spTgt spid="18"/>
                                        </p:tgtEl>
                                        <p:attrNameLst>
                                          <p:attrName>ppt_w</p:attrName>
                                        </p:attrNameLst>
                                      </p:cBhvr>
                                      <p:tavLst>
                                        <p:tav tm="0">
                                          <p:val>
                                            <p:fltVal val="0"/>
                                          </p:val>
                                        </p:tav>
                                        <p:tav tm="100000">
                                          <p:val>
                                            <p:strVal val="#ppt_w"/>
                                          </p:val>
                                        </p:tav>
                                      </p:tavLst>
                                    </p:anim>
                                    <p:anim calcmode="lin" valueType="num">
                                      <p:cBhvr>
                                        <p:cTn id="8" dur="5000" fill="hold"/>
                                        <p:tgtEl>
                                          <p:spTgt spid="18"/>
                                        </p:tgtEl>
                                        <p:attrNameLst>
                                          <p:attrName>ppt_h</p:attrName>
                                        </p:attrNameLst>
                                      </p:cBhvr>
                                      <p:tavLst>
                                        <p:tav tm="0">
                                          <p:val>
                                            <p:fltVal val="0"/>
                                          </p:val>
                                        </p:tav>
                                        <p:tav tm="100000">
                                          <p:val>
                                            <p:strVal val="#ppt_h"/>
                                          </p:val>
                                        </p:tav>
                                      </p:tavLst>
                                    </p:anim>
                                    <p:animEffect transition="in" filter="fade">
                                      <p:cBhvr>
                                        <p:cTn id="9" dur="5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5&quot;&gt;&lt;property id=&quot;20148&quot; value=&quot;5&quot;/&gt;&lt;property id=&quot;20300&quot; value=&quot;Slide 2&quot;/&gt;&lt;property id=&quot;20307&quot; value=&quot;293&quot;/&gt;&lt;/object&gt;&lt;object type=&quot;3&quot; unique_id=&quot;10006&quot;&gt;&lt;property id=&quot;20148&quot; value=&quot;5&quot;/&gt;&lt;property id=&quot;20300&quot; value=&quot;Slide 3&quot;/&gt;&lt;property id=&quot;20307&quot; value=&quot;317&quot;/&gt;&lt;/object&gt;&lt;object type=&quot;3&quot; unique_id=&quot;10008&quot;&gt;&lt;property id=&quot;20148&quot; value=&quot;5&quot;/&gt;&lt;property id=&quot;20300&quot; value=&quot;Slide 5&quot;/&gt;&lt;property id=&quot;20307&quot; value=&quot;325&quot;/&gt;&lt;/object&gt;&lt;object type=&quot;3&quot; unique_id=&quot;10009&quot;&gt;&lt;property id=&quot;20148&quot; value=&quot;5&quot;/&gt;&lt;property id=&quot;20300&quot; value=&quot;Slide 6&quot;/&gt;&lt;property id=&quot;20307&quot; value=&quot;298&quot;/&gt;&lt;/object&gt;&lt;object type=&quot;3&quot; unique_id=&quot;10010&quot;&gt;&lt;property id=&quot;20148&quot; value=&quot;5&quot;/&gt;&lt;property id=&quot;20300&quot; value=&quot;Slide 7&quot;/&gt;&lt;property id=&quot;20307&quot; value=&quot;323&quot;/&gt;&lt;/object&gt;&lt;object type=&quot;3&quot; unique_id=&quot;10011&quot;&gt;&lt;property id=&quot;20148&quot; value=&quot;5&quot;/&gt;&lt;property id=&quot;20300&quot; value=&quot;Slide 8&quot;/&gt;&lt;property id=&quot;20307&quot; value=&quot;299&quot;/&gt;&lt;/object&gt;&lt;object type=&quot;3&quot; unique_id=&quot;10012&quot;&gt;&lt;property id=&quot;20148&quot; value=&quot;5&quot;/&gt;&lt;property id=&quot;20300&quot; value=&quot;Slide 9 - &amp;quot;&amp;#x0D;&amp;#x0A;&amp;#x0D;&amp;#x0A; 1/ Phong traøo Ñoâng Du dieãn ra vaøo thôøi gian naøo? Ai laø ngöôøi laõnh ñaïo? Muïc ñích cuûa phong traøo laø &quot;/&gt;&lt;property id=&quot;20307&quot; value=&quot;318&quot;/&gt;&lt;/object&gt;&lt;object type=&quot;3&quot; unique_id=&quot;10013&quot;&gt;&lt;property id=&quot;20148&quot; value=&quot;5&quot;/&gt;&lt;property id=&quot;20300&quot; value=&quot;Slide 10 - &amp;quot;2. Nhaân daân trong nöôùc, ñaëc bieät laø thanh nieân yeâu nöôùc ñaõ höôûng öùng phong traøo Ñoâng Du nhö theá naø&quot;/&gt;&lt;property id=&quot;20307&quot; value=&quot;319&quot;/&gt;&lt;/object&gt;&lt;object type=&quot;3&quot; unique_id=&quot;10014&quot;&gt;&lt;property id=&quot;20148&quot; value=&quot;5&quot;/&gt;&lt;property id=&quot;20300&quot; value=&quot;Slide 11 - &amp;quot;3/ Keát quaû cuûa phong traøo Ñoâng Du vaø yù nghóa cuûa phong traøo laø gì?&amp;quot;&quot;/&gt;&lt;property id=&quot;20307&quot; value=&quot;320&quot;/&gt;&lt;/object&gt;&lt;object type=&quot;3&quot; unique_id=&quot;10015&quot;&gt;&lt;property id=&quot;20148&quot; value=&quot;5&quot;/&gt;&lt;property id=&quot;20300&quot; value=&quot;Slide 12&quot;/&gt;&lt;property id=&quot;20307&quot; value=&quot;300&quot;/&gt;&lt;/object&gt;&lt;object type=&quot;3&quot; unique_id=&quot;10016&quot;&gt;&lt;property id=&quot;20148&quot; value=&quot;5&quot;/&gt;&lt;property id=&quot;20300&quot; value=&quot;Slide 13 - &amp;quot;&amp;amp;#x09;Phan Boäi Chaâu laø nhaø yeâu nöôùc tieâu bieåu cuûa Vieät Nam ôû giai ñoaïn naøo ?&amp;quot;&quot;/&gt;&lt;property id=&quot;20307&quot; value=&quot;263&quot;/&gt;&lt;/object&gt;&lt;object type=&quot;3&quot; unique_id=&quot;10017&quot;&gt;&lt;property id=&quot;20148&quot; value=&quot;5&quot;/&gt;&lt;property id=&quot;20300&quot; value=&quot;Slide 14 - &amp;quot;&amp;#x0D;&amp;#x0A;BAØI HOÏC&amp;#x0D;&amp;#x0A;&amp;quot;&quot;/&gt;&lt;property id=&quot;20307&quot; value=&quot;271&quot;/&gt;&lt;/object&gt;&lt;object type=&quot;3&quot; unique_id=&quot;10050&quot;&gt;&lt;property id=&quot;20148&quot; value=&quot;5&quot;/&gt;&lt;property id=&quot;20300&quot; value=&quot;Slide 1&quot;/&gt;&lt;property id=&quot;20307&quot; value=&quot;327&quot;/&gt;&lt;/object&gt;&lt;object type=&quot;3&quot; unique_id=&quot;10149&quot;&gt;&lt;property id=&quot;20148&quot; value=&quot;5&quot;/&gt;&lt;property id=&quot;20300&quot; value=&quot;Slide 4&quot;/&gt;&lt;property id=&quot;20307&quot; value=&quot;328&quot;/&gt;&lt;/object&gt;&lt;/object&gt;&lt;/object&gt;&lt;/database&gt;"/>
  <p:tag name="SECTOMILLISECCONVERTED" val="1"/>
</p:tagLst>
</file>

<file path=ppt/tags/tag2.xml><?xml version="1.0" encoding="utf-8"?>
<p:tagLst xmlns:a="http://schemas.openxmlformats.org/drawingml/2006/main" xmlns:r="http://schemas.openxmlformats.org/officeDocument/2006/relationships" xmlns:p="http://schemas.openxmlformats.org/presentationml/2006/main">
  <p:tag name="PPSNARRATION" val="23,1047787239,C:\Users\Tailieu\Documents\Bai giang duong truong son_pptx\Media.ppcx"/>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Cascade</Template>
  <TotalTime>10127</TotalTime>
  <Words>1151</Words>
  <Application>Microsoft Office PowerPoint</Application>
  <PresentationFormat>Custom</PresentationFormat>
  <Paragraphs>76</Paragraphs>
  <Slides>9</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Tuyết Trương</dc:creator>
  <cp:lastModifiedBy>Ha</cp:lastModifiedBy>
  <cp:revision>1199</cp:revision>
  <dcterms:created xsi:type="dcterms:W3CDTF">2008-09-09T22:52:10Z</dcterms:created>
  <dcterms:modified xsi:type="dcterms:W3CDTF">2022-08-25T16:42:12Z</dcterms:modified>
</cp:coreProperties>
</file>