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56" r:id="rId3"/>
    <p:sldId id="259" r:id="rId4"/>
    <p:sldId id="287" r:id="rId5"/>
    <p:sldId id="307" r:id="rId6"/>
    <p:sldId id="308" r:id="rId7"/>
    <p:sldId id="309" r:id="rId8"/>
    <p:sldId id="310" r:id="rId9"/>
    <p:sldId id="311" r:id="rId10"/>
    <p:sldId id="285" r:id="rId11"/>
    <p:sldId id="299" r:id="rId12"/>
    <p:sldId id="302" r:id="rId13"/>
    <p:sldId id="301" r:id="rId14"/>
    <p:sldId id="306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951F"/>
    <a:srgbClr val="279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43" y="67"/>
      </p:cViewPr>
      <p:guideLst>
        <p:guide orient="horz" pos="343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4AD0C-C414-497E-8413-851BBD4CE437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A2E44-615F-4CBD-B612-D887467EBE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42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E44-615F-4CBD-B612-D887467EBED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89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E44-615F-4CBD-B612-D887467EBED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031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E44-615F-4CBD-B612-D887467EBE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49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E44-615F-4CBD-B612-D887467EBED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33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E44-615F-4CBD-B612-D887467EBE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575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E44-615F-4CBD-B612-D887467EBE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58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E44-615F-4CBD-B612-D887467EBED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18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E44-615F-4CBD-B612-D887467EBED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77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A2E44-615F-4CBD-B612-D887467EBED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04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58F2E7-4EF8-4BEA-B794-1446AE9FE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91139D1-B61B-4565-BBDF-05C91C077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2D7DEE-BFF2-48A5-951F-2FA93B62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0FEC8C-A348-4495-B162-95292000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11E6A2-A4A6-4C65-BC45-5137533F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63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3479BD-F2EA-40AB-AAA9-EE6B0E0D3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22176A-827A-4A5C-9BAF-7A27C255F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100F96-6E59-4671-9C85-9BB3816D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36DFC-2E9D-4CDE-8470-A912F678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19D32C-A030-4E9A-A2B1-FD42F9E8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63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A2318B3-22A6-4833-8CD5-E8729B5344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481E369-7FC4-4DF7-909B-C63FAE6B8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6677A5-CF64-4E80-ADB8-55875634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17DD5E-B9B8-4591-8D62-48587F107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BC1CF9-0CB2-4A16-A34E-7424C38C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401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2800FD-44FF-4E90-8819-F5D9149E7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57F758E-D058-4BA8-800C-AD4281D74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9D60A3C-9DAE-471C-A57D-F848652F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5DD3440-50F7-43F8-9537-BEBB3EEF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33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4BD86C-3E4D-435B-8BF2-AC02DC12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C6C4D1-CADA-4278-898C-60DCDC5AB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5C1303-2396-4DEA-8AFC-30F0C6956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68E4CB-9C8F-4A0F-B604-AC3EA5BFA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5B7231-26AD-44CB-8CBB-4962665F2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03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338D24-0A86-47BA-837D-99F394E6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45959-F7A4-4C60-BB52-410281378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58298A-2223-4184-8BD6-17253665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B1D4DB-2739-488D-BE3B-D70DB2C4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F5F967-8733-4DB3-97FD-6562D0A45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594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EAED07-890F-4F65-8574-61859A4AA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6A9982-46C8-4611-90BD-11E297266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FC8D36-BEF1-4E86-A4F9-6C25463D6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0E8795-1984-41BB-A3B1-CD1F61837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685F09-3182-4C31-966E-947FBB8C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243F84-8A26-4DB5-99B8-2F56BA93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43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369BC6-6368-4A15-80F0-C770B388D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69E9AA-D326-4AF8-9A2A-832D3F28A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DD4264-F5EA-4928-9398-8A9D965BB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2CBB824-75E2-470C-AD3C-EB9542B99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F83FF16-F5CD-44D6-B63D-F84DF0E966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B9773C3-F333-4137-92DA-B6CC0865D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3BF6B7-0FF8-482E-8956-6703B12D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F98487-57C8-4727-A0E7-E0BBE56B7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25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508558E-2225-4B93-BD14-D1E31B0C59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2" t="38355" b="23157"/>
          <a:stretch/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2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F492D9-4D8A-4E2F-8776-9ADB58C5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8D3C-8BAF-45EB-85AF-F95F59EE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922CEA-8368-411A-99C5-3CC879CD2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31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F2D4DA-C80A-426F-8694-BE782F50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F0538C-1EFE-4853-B89A-5B8202800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6AEBA2-B01D-4BD5-B1B9-22AC219C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137B8-BF35-417A-9FE8-14F29C9E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942154-E814-447E-B9A8-BCB77426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F62E03-5EF6-45CB-AFA1-9C0DC7B6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10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17AC1D-8531-4467-9E1D-B2C1AF83A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7A9BB9-E6A3-4A42-86A2-E8FDE4A89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CD0E425-B50D-4465-9B60-ABEEF59F1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A949E9-D14C-475B-83BD-B6798B30B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DBFB-CFD2-48AA-8FE1-55CF1AE6D1D6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8BD4F7F-E63A-4D5A-AF29-4E144AB05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BC0311-3549-4383-81F5-EA914643F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75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8BB44B3-40D3-4B7E-9A4F-64B7C7B8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314620-DA17-410A-8B99-F30D269D4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25089C6-D0CB-47A9-AC2D-177DC5D96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1DBFB-CFD2-48AA-8FE1-55CF1AE6D1D6}" type="datetimeFigureOut">
              <a:rPr lang="zh-CN" altLang="en-US" smtClean="0"/>
              <a:t>2022/6/26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89CE2B-5F1F-40A2-BBE5-B44A5171C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8703F-EE03-4E47-BB67-EDD90F0C5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F9150-92D3-415E-93D8-1993074F8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58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3.pn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notesSlide" Target="../notesSlides/notesSlide9.xml"/><Relationship Id="rId18" Type="http://schemas.openxmlformats.org/officeDocument/2006/relationships/image" Target="../media/image3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23.xml"/><Relationship Id="rId16" Type="http://schemas.openxmlformats.org/officeDocument/2006/relationships/image" Target="../media/image6.png"/><Relationship Id="rId20" Type="http://schemas.openxmlformats.org/officeDocument/2006/relationships/image" Target="../media/image7.png"/><Relationship Id="rId1" Type="http://schemas.openxmlformats.org/officeDocument/2006/relationships/themeOverride" Target="../theme/themeOverride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image" Target="../media/image5.png"/><Relationship Id="rId10" Type="http://schemas.openxmlformats.org/officeDocument/2006/relationships/tags" Target="../tags/tag31.xml"/><Relationship Id="rId19" Type="http://schemas.openxmlformats.org/officeDocument/2006/relationships/image" Target="../media/image4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2.xml"/><Relationship Id="rId1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20" Type="http://schemas.openxmlformats.org/officeDocument/2006/relationships/image" Target="../media/image7.png"/><Relationship Id="rId1" Type="http://schemas.openxmlformats.org/officeDocument/2006/relationships/themeOverride" Target="../theme/themeOverride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tags" Target="../tags/tag10.xml"/><Relationship Id="rId19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图片包含 烟火, 户外艺术系列&#10;&#10;已生成高可信度的说明">
            <a:extLst>
              <a:ext uri="{FF2B5EF4-FFF2-40B4-BE49-F238E27FC236}">
                <a16:creationId xmlns:a16="http://schemas.microsoft.com/office/drawing/2014/main" id="{0E4E2678-B1A5-4D5F-AEA5-0D2ADA1B8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14"/>
          <a:stretch/>
        </p:blipFill>
        <p:spPr>
          <a:xfrm flipV="1">
            <a:off x="-23205" y="3532438"/>
            <a:ext cx="12756444" cy="329945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7BBB1EF-F6D6-4C38-9D16-F2DC3320E7CA}"/>
              </a:ext>
            </a:extLst>
          </p:cNvPr>
          <p:cNvGrpSpPr/>
          <p:nvPr/>
        </p:nvGrpSpPr>
        <p:grpSpPr>
          <a:xfrm>
            <a:off x="1936956" y="766916"/>
            <a:ext cx="8062450" cy="5555226"/>
            <a:chOff x="5005622" y="2500130"/>
            <a:chExt cx="2143593" cy="2267758"/>
          </a:xfrm>
        </p:grpSpPr>
        <p:sp>
          <p:nvSpPr>
            <p:cNvPr id="12" name="Oval 55">
              <a:extLst>
                <a:ext uri="{FF2B5EF4-FFF2-40B4-BE49-F238E27FC236}">
                  <a16:creationId xmlns:a16="http://schemas.microsoft.com/office/drawing/2014/main" id="{7E2CCABE-6824-4A54-9249-A9773B9F0262}"/>
                </a:ext>
              </a:extLst>
            </p:cNvPr>
            <p:cNvSpPr/>
            <p:nvPr/>
          </p:nvSpPr>
          <p:spPr bwMode="auto">
            <a:xfrm>
              <a:off x="5005622" y="2561209"/>
              <a:ext cx="2143593" cy="2143593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rot="0" spcFirstLastPara="0" vert="horz" wrap="squar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en-US" altLang="zh-CN" sz="4800" b="1" dirty="0" err="1">
                  <a:solidFill>
                    <a:schemeClr val="bg1"/>
                  </a:solidFill>
                  <a:cs typeface="+mn-ea"/>
                  <a:sym typeface="+mn-lt"/>
                </a:rPr>
                <a:t>Đặt</a:t>
              </a:r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4800" b="1" dirty="0" err="1">
                  <a:solidFill>
                    <a:schemeClr val="bg1"/>
                  </a:solidFill>
                  <a:cs typeface="+mn-ea"/>
                  <a:sym typeface="+mn-lt"/>
                </a:rPr>
                <a:t>mã</a:t>
              </a:r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 QR code </a:t>
              </a:r>
              <a:r>
                <a:rPr lang="en-US" altLang="zh-CN" sz="4800" b="1" dirty="0" err="1">
                  <a:solidFill>
                    <a:schemeClr val="bg1"/>
                  </a:solidFill>
                  <a:cs typeface="+mn-ea"/>
                  <a:sym typeface="+mn-lt"/>
                </a:rPr>
                <a:t>Blooket</a:t>
              </a:r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4800" b="1" dirty="0" err="1">
                  <a:solidFill>
                    <a:schemeClr val="bg1"/>
                  </a:solidFill>
                  <a:cs typeface="+mn-ea"/>
                  <a:sym typeface="+mn-lt"/>
                </a:rPr>
                <a:t>vào</a:t>
              </a:r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sz="4800" b="1" dirty="0" err="1">
                  <a:solidFill>
                    <a:schemeClr val="bg1"/>
                  </a:solidFill>
                  <a:cs typeface="+mn-ea"/>
                  <a:sym typeface="+mn-lt"/>
                </a:rPr>
                <a:t>đây</a:t>
              </a:r>
              <a:r>
                <a:rPr lang="en-US" altLang="zh-CN" sz="4800" b="1" dirty="0">
                  <a:solidFill>
                    <a:schemeClr val="bg1"/>
                  </a:solidFill>
                  <a:cs typeface="+mn-ea"/>
                  <a:sym typeface="+mn-lt"/>
                </a:rPr>
                <a:t>!</a:t>
              </a:r>
            </a:p>
          </p:txBody>
        </p:sp>
        <p:sp>
          <p:nvSpPr>
            <p:cNvPr id="13" name="Freeform: Shape 81">
              <a:extLst>
                <a:ext uri="{FF2B5EF4-FFF2-40B4-BE49-F238E27FC236}">
                  <a16:creationId xmlns:a16="http://schemas.microsoft.com/office/drawing/2014/main" id="{30759D16-FEF7-4CBA-BD96-6850DFBE7A63}"/>
                </a:ext>
              </a:extLst>
            </p:cNvPr>
            <p:cNvSpPr/>
            <p:nvPr/>
          </p:nvSpPr>
          <p:spPr bwMode="auto">
            <a:xfrm rot="1775122" flipH="1">
              <a:off x="5899257" y="2500130"/>
              <a:ext cx="202016" cy="222855"/>
            </a:xfrm>
            <a:custGeom>
              <a:avLst/>
              <a:gdLst>
                <a:gd name="connsiteX0" fmla="*/ 73048 w 251088"/>
                <a:gd name="connsiteY0" fmla="*/ 36731 h 276989"/>
                <a:gd name="connsiteX1" fmla="*/ 0 w 251088"/>
                <a:gd name="connsiteY1" fmla="*/ 0 h 276989"/>
                <a:gd name="connsiteX2" fmla="*/ 0 w 251088"/>
                <a:gd name="connsiteY2" fmla="*/ 150529 h 276989"/>
                <a:gd name="connsiteX3" fmla="*/ 9937 w 251088"/>
                <a:gd name="connsiteY3" fmla="*/ 199750 h 276989"/>
                <a:gd name="connsiteX4" fmla="*/ 126464 w 251088"/>
                <a:gd name="connsiteY4" fmla="*/ 276988 h 276989"/>
                <a:gd name="connsiteX5" fmla="*/ 242990 w 251088"/>
                <a:gd name="connsiteY5" fmla="*/ 199749 h 276989"/>
                <a:gd name="connsiteX6" fmla="*/ 251088 w 251088"/>
                <a:gd name="connsiteY6" fmla="*/ 159638 h 276989"/>
                <a:gd name="connsiteX7" fmla="*/ 188098 w 251088"/>
                <a:gd name="connsiteY7" fmla="*/ 109958 h 276989"/>
                <a:gd name="connsiteX8" fmla="*/ 73048 w 251088"/>
                <a:gd name="connsiteY8" fmla="*/ 36731 h 2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088" h="276989">
                  <a:moveTo>
                    <a:pt x="73048" y="36731"/>
                  </a:moveTo>
                  <a:lnTo>
                    <a:pt x="0" y="0"/>
                  </a:lnTo>
                  <a:lnTo>
                    <a:pt x="0" y="150529"/>
                  </a:lnTo>
                  <a:lnTo>
                    <a:pt x="9937" y="199750"/>
                  </a:lnTo>
                  <a:cubicBezTo>
                    <a:pt x="29136" y="245139"/>
                    <a:pt x="74081" y="276988"/>
                    <a:pt x="126464" y="276988"/>
                  </a:cubicBezTo>
                  <a:cubicBezTo>
                    <a:pt x="178847" y="276989"/>
                    <a:pt x="223791" y="245139"/>
                    <a:pt x="242990" y="199749"/>
                  </a:cubicBezTo>
                  <a:lnTo>
                    <a:pt x="251088" y="159638"/>
                  </a:lnTo>
                  <a:lnTo>
                    <a:pt x="188098" y="109958"/>
                  </a:lnTo>
                  <a:cubicBezTo>
                    <a:pt x="151400" y="83893"/>
                    <a:pt x="113036" y="59433"/>
                    <a:pt x="73048" y="36731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Freeform: Shape 80">
              <a:extLst>
                <a:ext uri="{FF2B5EF4-FFF2-40B4-BE49-F238E27FC236}">
                  <a16:creationId xmlns:a16="http://schemas.microsoft.com/office/drawing/2014/main" id="{DECAECD4-2BBA-422C-B139-98D805608ACC}"/>
                </a:ext>
              </a:extLst>
            </p:cNvPr>
            <p:cNvSpPr/>
            <p:nvPr/>
          </p:nvSpPr>
          <p:spPr bwMode="auto">
            <a:xfrm rot="1775122" flipH="1">
              <a:off x="6043400" y="2516515"/>
              <a:ext cx="203496" cy="501043"/>
            </a:xfrm>
            <a:custGeom>
              <a:avLst/>
              <a:gdLst>
                <a:gd name="connsiteX0" fmla="*/ 252927 w 252928"/>
                <a:gd name="connsiteY0" fmla="*/ 93736 h 622752"/>
                <a:gd name="connsiteX1" fmla="*/ 204135 w 252928"/>
                <a:gd name="connsiteY1" fmla="*/ 69201 h 622752"/>
                <a:gd name="connsiteX2" fmla="*/ 79143 w 252928"/>
                <a:gd name="connsiteY2" fmla="*/ 21452 h 622752"/>
                <a:gd name="connsiteX3" fmla="*/ 0 w 252928"/>
                <a:gd name="connsiteY3" fmla="*/ 0 h 622752"/>
                <a:gd name="connsiteX4" fmla="*/ 1 w 252928"/>
                <a:gd name="connsiteY4" fmla="*/ 370274 h 622752"/>
                <a:gd name="connsiteX5" fmla="*/ 0 w 252928"/>
                <a:gd name="connsiteY5" fmla="*/ 370277 h 622752"/>
                <a:gd name="connsiteX6" fmla="*/ 0 w 252928"/>
                <a:gd name="connsiteY6" fmla="*/ 496288 h 622752"/>
                <a:gd name="connsiteX7" fmla="*/ 126464 w 252928"/>
                <a:gd name="connsiteY7" fmla="*/ 622752 h 622752"/>
                <a:gd name="connsiteX8" fmla="*/ 252928 w 252928"/>
                <a:gd name="connsiteY8" fmla="*/ 496288 h 622752"/>
                <a:gd name="connsiteX9" fmla="*/ 252928 w 252928"/>
                <a:gd name="connsiteY9" fmla="*/ 244265 h 622752"/>
                <a:gd name="connsiteX10" fmla="*/ 252927 w 252928"/>
                <a:gd name="connsiteY10" fmla="*/ 244260 h 622752"/>
                <a:gd name="connsiteX11" fmla="*/ 252927 w 252928"/>
                <a:gd name="connsiteY11" fmla="*/ 93736 h 62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28" h="622752">
                  <a:moveTo>
                    <a:pt x="252927" y="93736"/>
                  </a:moveTo>
                  <a:lnTo>
                    <a:pt x="204135" y="69201"/>
                  </a:lnTo>
                  <a:cubicBezTo>
                    <a:pt x="162945" y="51046"/>
                    <a:pt x="121230" y="35143"/>
                    <a:pt x="79143" y="21452"/>
                  </a:cubicBezTo>
                  <a:lnTo>
                    <a:pt x="0" y="0"/>
                  </a:lnTo>
                  <a:lnTo>
                    <a:pt x="1" y="370274"/>
                  </a:lnTo>
                  <a:lnTo>
                    <a:pt x="0" y="370277"/>
                  </a:lnTo>
                  <a:lnTo>
                    <a:pt x="0" y="496288"/>
                  </a:lnTo>
                  <a:cubicBezTo>
                    <a:pt x="0" y="566132"/>
                    <a:pt x="56620" y="622752"/>
                    <a:pt x="126464" y="622752"/>
                  </a:cubicBezTo>
                  <a:cubicBezTo>
                    <a:pt x="196308" y="622752"/>
                    <a:pt x="252928" y="566132"/>
                    <a:pt x="252928" y="496288"/>
                  </a:cubicBezTo>
                  <a:lnTo>
                    <a:pt x="252928" y="244265"/>
                  </a:lnTo>
                  <a:lnTo>
                    <a:pt x="252927" y="244260"/>
                  </a:lnTo>
                  <a:lnTo>
                    <a:pt x="252927" y="9373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Freeform: Shape 79">
              <a:extLst>
                <a:ext uri="{FF2B5EF4-FFF2-40B4-BE49-F238E27FC236}">
                  <a16:creationId xmlns:a16="http://schemas.microsoft.com/office/drawing/2014/main" id="{B00E81C1-7771-4577-A641-B44E6A44E35C}"/>
                </a:ext>
              </a:extLst>
            </p:cNvPr>
            <p:cNvSpPr/>
            <p:nvPr/>
          </p:nvSpPr>
          <p:spPr bwMode="auto">
            <a:xfrm rot="1775122" flipH="1">
              <a:off x="6253269" y="2593768"/>
              <a:ext cx="203496" cy="431564"/>
            </a:xfrm>
            <a:custGeom>
              <a:avLst/>
              <a:gdLst>
                <a:gd name="connsiteX0" fmla="*/ 252928 w 252928"/>
                <a:gd name="connsiteY0" fmla="*/ 39658 h 536396"/>
                <a:gd name="connsiteX1" fmla="*/ 204843 w 252928"/>
                <a:gd name="connsiteY1" fmla="*/ 26625 h 536396"/>
                <a:gd name="connsiteX2" fmla="*/ 76292 w 252928"/>
                <a:gd name="connsiteY2" fmla="*/ 5153 h 536396"/>
                <a:gd name="connsiteX3" fmla="*/ 0 w 252928"/>
                <a:gd name="connsiteY3" fmla="*/ 0 h 536396"/>
                <a:gd name="connsiteX4" fmla="*/ 0 w 252928"/>
                <a:gd name="connsiteY4" fmla="*/ 139902 h 536396"/>
                <a:gd name="connsiteX5" fmla="*/ 0 w 252928"/>
                <a:gd name="connsiteY5" fmla="*/ 139903 h 536396"/>
                <a:gd name="connsiteX6" fmla="*/ 0 w 252928"/>
                <a:gd name="connsiteY6" fmla="*/ 409932 h 536396"/>
                <a:gd name="connsiteX7" fmla="*/ 126464 w 252928"/>
                <a:gd name="connsiteY7" fmla="*/ 536396 h 536396"/>
                <a:gd name="connsiteX8" fmla="*/ 242990 w 252928"/>
                <a:gd name="connsiteY8" fmla="*/ 459157 h 536396"/>
                <a:gd name="connsiteX9" fmla="*/ 252928 w 252928"/>
                <a:gd name="connsiteY9" fmla="*/ 409935 h 536396"/>
                <a:gd name="connsiteX10" fmla="*/ 252928 w 252928"/>
                <a:gd name="connsiteY10" fmla="*/ 39658 h 53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928" h="536396">
                  <a:moveTo>
                    <a:pt x="252928" y="39658"/>
                  </a:moveTo>
                  <a:lnTo>
                    <a:pt x="204843" y="26625"/>
                  </a:lnTo>
                  <a:cubicBezTo>
                    <a:pt x="162163" y="17313"/>
                    <a:pt x="119262" y="10169"/>
                    <a:pt x="76292" y="5153"/>
                  </a:cubicBezTo>
                  <a:lnTo>
                    <a:pt x="0" y="0"/>
                  </a:lnTo>
                  <a:lnTo>
                    <a:pt x="0" y="139902"/>
                  </a:lnTo>
                  <a:lnTo>
                    <a:pt x="0" y="139903"/>
                  </a:lnTo>
                  <a:lnTo>
                    <a:pt x="0" y="409932"/>
                  </a:lnTo>
                  <a:cubicBezTo>
                    <a:pt x="0" y="479776"/>
                    <a:pt x="56620" y="536396"/>
                    <a:pt x="126464" y="536396"/>
                  </a:cubicBezTo>
                  <a:cubicBezTo>
                    <a:pt x="178847" y="536396"/>
                    <a:pt x="223792" y="504547"/>
                    <a:pt x="242990" y="459157"/>
                  </a:cubicBezTo>
                  <a:lnTo>
                    <a:pt x="252928" y="409935"/>
                  </a:lnTo>
                  <a:lnTo>
                    <a:pt x="252928" y="39658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78">
              <a:extLst>
                <a:ext uri="{FF2B5EF4-FFF2-40B4-BE49-F238E27FC236}">
                  <a16:creationId xmlns:a16="http://schemas.microsoft.com/office/drawing/2014/main" id="{7F9E3766-B361-44A1-83C7-B73DCBC5C570}"/>
                </a:ext>
              </a:extLst>
            </p:cNvPr>
            <p:cNvSpPr/>
            <p:nvPr/>
          </p:nvSpPr>
          <p:spPr bwMode="auto">
            <a:xfrm rot="1775122" flipH="1">
              <a:off x="6484618" y="2705550"/>
              <a:ext cx="203497" cy="217357"/>
            </a:xfrm>
            <a:custGeom>
              <a:avLst/>
              <a:gdLst>
                <a:gd name="connsiteX0" fmla="*/ 252929 w 252929"/>
                <a:gd name="connsiteY0" fmla="*/ 3790 h 270156"/>
                <a:gd name="connsiteX1" fmla="*/ 200259 w 252929"/>
                <a:gd name="connsiteY1" fmla="*/ 232 h 270156"/>
                <a:gd name="connsiteX2" fmla="*/ 71799 w 252929"/>
                <a:gd name="connsiteY2" fmla="*/ 4031 h 270156"/>
                <a:gd name="connsiteX3" fmla="*/ 0 w 252929"/>
                <a:gd name="connsiteY3" fmla="*/ 13106 h 270156"/>
                <a:gd name="connsiteX4" fmla="*/ 0 w 252929"/>
                <a:gd name="connsiteY4" fmla="*/ 143692 h 270156"/>
                <a:gd name="connsiteX5" fmla="*/ 126465 w 252929"/>
                <a:gd name="connsiteY5" fmla="*/ 270156 h 270156"/>
                <a:gd name="connsiteX6" fmla="*/ 242991 w 252929"/>
                <a:gd name="connsiteY6" fmla="*/ 192917 h 270156"/>
                <a:gd name="connsiteX7" fmla="*/ 252929 w 252929"/>
                <a:gd name="connsiteY7" fmla="*/ 143693 h 270156"/>
                <a:gd name="connsiteX8" fmla="*/ 252929 w 252929"/>
                <a:gd name="connsiteY8" fmla="*/ 3790 h 27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929" h="270156">
                  <a:moveTo>
                    <a:pt x="252929" y="3790"/>
                  </a:moveTo>
                  <a:lnTo>
                    <a:pt x="200259" y="232"/>
                  </a:lnTo>
                  <a:cubicBezTo>
                    <a:pt x="157305" y="-572"/>
                    <a:pt x="114434" y="708"/>
                    <a:pt x="71799" y="4031"/>
                  </a:cubicBezTo>
                  <a:lnTo>
                    <a:pt x="0" y="13106"/>
                  </a:lnTo>
                  <a:lnTo>
                    <a:pt x="0" y="143692"/>
                  </a:lnTo>
                  <a:cubicBezTo>
                    <a:pt x="1" y="213536"/>
                    <a:pt x="56621" y="270156"/>
                    <a:pt x="126465" y="270156"/>
                  </a:cubicBezTo>
                  <a:cubicBezTo>
                    <a:pt x="178848" y="270156"/>
                    <a:pt x="223792" y="238307"/>
                    <a:pt x="242991" y="192917"/>
                  </a:cubicBezTo>
                  <a:lnTo>
                    <a:pt x="252929" y="143693"/>
                  </a:lnTo>
                  <a:lnTo>
                    <a:pt x="252929" y="3790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77">
              <a:extLst>
                <a:ext uri="{FF2B5EF4-FFF2-40B4-BE49-F238E27FC236}">
                  <a16:creationId xmlns:a16="http://schemas.microsoft.com/office/drawing/2014/main" id="{6D99644C-FB75-4DB9-965F-6530BE54E409}"/>
                </a:ext>
              </a:extLst>
            </p:cNvPr>
            <p:cNvSpPr/>
            <p:nvPr/>
          </p:nvSpPr>
          <p:spPr bwMode="auto">
            <a:xfrm rot="1775122" flipH="1">
              <a:off x="5683338" y="4195165"/>
              <a:ext cx="203497" cy="468024"/>
            </a:xfrm>
            <a:custGeom>
              <a:avLst/>
              <a:gdLst>
                <a:gd name="connsiteX0" fmla="*/ 175690 w 252929"/>
                <a:gd name="connsiteY0" fmla="*/ 9938 h 581712"/>
                <a:gd name="connsiteX1" fmla="*/ 126465 w 252929"/>
                <a:gd name="connsiteY1" fmla="*/ 0 h 581712"/>
                <a:gd name="connsiteX2" fmla="*/ 1 w 252929"/>
                <a:gd name="connsiteY2" fmla="*/ 126464 h 581712"/>
                <a:gd name="connsiteX3" fmla="*/ 1 w 252929"/>
                <a:gd name="connsiteY3" fmla="*/ 187439 h 581712"/>
                <a:gd name="connsiteX4" fmla="*/ 1 w 252929"/>
                <a:gd name="connsiteY4" fmla="*/ 548702 h 581712"/>
                <a:gd name="connsiteX5" fmla="*/ 15417 w 252929"/>
                <a:gd name="connsiteY5" fmla="*/ 552880 h 581712"/>
                <a:gd name="connsiteX6" fmla="*/ 143968 w 252929"/>
                <a:gd name="connsiteY6" fmla="*/ 574352 h 581712"/>
                <a:gd name="connsiteX7" fmla="*/ 252928 w 252929"/>
                <a:gd name="connsiteY7" fmla="*/ 581712 h 581712"/>
                <a:gd name="connsiteX8" fmla="*/ 252929 w 252929"/>
                <a:gd name="connsiteY8" fmla="*/ 126464 h 581712"/>
                <a:gd name="connsiteX9" fmla="*/ 175690 w 252929"/>
                <a:gd name="connsiteY9" fmla="*/ 9938 h 58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929" h="581712">
                  <a:moveTo>
                    <a:pt x="175690" y="9938"/>
                  </a:moveTo>
                  <a:cubicBezTo>
                    <a:pt x="160561" y="3539"/>
                    <a:pt x="143926" y="0"/>
                    <a:pt x="126465" y="0"/>
                  </a:cubicBezTo>
                  <a:cubicBezTo>
                    <a:pt x="56621" y="0"/>
                    <a:pt x="0" y="56620"/>
                    <a:pt x="1" y="126464"/>
                  </a:cubicBezTo>
                  <a:lnTo>
                    <a:pt x="1" y="187439"/>
                  </a:lnTo>
                  <a:lnTo>
                    <a:pt x="1" y="548702"/>
                  </a:lnTo>
                  <a:lnTo>
                    <a:pt x="15417" y="552880"/>
                  </a:lnTo>
                  <a:cubicBezTo>
                    <a:pt x="58097" y="562192"/>
                    <a:pt x="100998" y="569336"/>
                    <a:pt x="143968" y="574352"/>
                  </a:cubicBezTo>
                  <a:lnTo>
                    <a:pt x="252928" y="581712"/>
                  </a:lnTo>
                  <a:lnTo>
                    <a:pt x="252929" y="126464"/>
                  </a:lnTo>
                  <a:cubicBezTo>
                    <a:pt x="252929" y="74081"/>
                    <a:pt x="221080" y="29137"/>
                    <a:pt x="175690" y="9938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Freeform: Shape 76">
              <a:extLst>
                <a:ext uri="{FF2B5EF4-FFF2-40B4-BE49-F238E27FC236}">
                  <a16:creationId xmlns:a16="http://schemas.microsoft.com/office/drawing/2014/main" id="{868AD2DC-7A0C-42C0-9589-D7D5DBB2D1DB}"/>
                </a:ext>
              </a:extLst>
            </p:cNvPr>
            <p:cNvSpPr/>
            <p:nvPr/>
          </p:nvSpPr>
          <p:spPr bwMode="auto">
            <a:xfrm rot="1775122" flipH="1">
              <a:off x="5891887" y="4202589"/>
              <a:ext cx="203496" cy="542851"/>
            </a:xfrm>
            <a:custGeom>
              <a:avLst/>
              <a:gdLst>
                <a:gd name="connsiteX0" fmla="*/ 175689 w 252928"/>
                <a:gd name="connsiteY0" fmla="*/ 9938 h 674716"/>
                <a:gd name="connsiteX1" fmla="*/ 126464 w 252928"/>
                <a:gd name="connsiteY1" fmla="*/ 0 h 674716"/>
                <a:gd name="connsiteX2" fmla="*/ 0 w 252928"/>
                <a:gd name="connsiteY2" fmla="*/ 126464 h 674716"/>
                <a:gd name="connsiteX3" fmla="*/ 0 w 252928"/>
                <a:gd name="connsiteY3" fmla="*/ 378487 h 674716"/>
                <a:gd name="connsiteX4" fmla="*/ 1 w 252928"/>
                <a:gd name="connsiteY4" fmla="*/ 378491 h 674716"/>
                <a:gd name="connsiteX5" fmla="*/ 1 w 252928"/>
                <a:gd name="connsiteY5" fmla="*/ 588552 h 674716"/>
                <a:gd name="connsiteX6" fmla="*/ 16124 w 252928"/>
                <a:gd name="connsiteY6" fmla="*/ 596660 h 674716"/>
                <a:gd name="connsiteX7" fmla="*/ 141116 w 252928"/>
                <a:gd name="connsiteY7" fmla="*/ 644409 h 674716"/>
                <a:gd name="connsiteX8" fmla="*/ 252928 w 252928"/>
                <a:gd name="connsiteY8" fmla="*/ 674716 h 674716"/>
                <a:gd name="connsiteX9" fmla="*/ 252928 w 252928"/>
                <a:gd name="connsiteY9" fmla="*/ 313453 h 674716"/>
                <a:gd name="connsiteX10" fmla="*/ 252928 w 252928"/>
                <a:gd name="connsiteY10" fmla="*/ 126464 h 674716"/>
                <a:gd name="connsiteX11" fmla="*/ 175689 w 252928"/>
                <a:gd name="connsiteY11" fmla="*/ 9938 h 6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28" h="674716">
                  <a:moveTo>
                    <a:pt x="175689" y="9938"/>
                  </a:moveTo>
                  <a:cubicBezTo>
                    <a:pt x="160560" y="3539"/>
                    <a:pt x="143925" y="0"/>
                    <a:pt x="126464" y="0"/>
                  </a:cubicBezTo>
                  <a:cubicBezTo>
                    <a:pt x="56620" y="0"/>
                    <a:pt x="0" y="56620"/>
                    <a:pt x="0" y="126464"/>
                  </a:cubicBezTo>
                  <a:lnTo>
                    <a:pt x="0" y="378487"/>
                  </a:lnTo>
                  <a:lnTo>
                    <a:pt x="1" y="378491"/>
                  </a:lnTo>
                  <a:lnTo>
                    <a:pt x="1" y="588552"/>
                  </a:lnTo>
                  <a:lnTo>
                    <a:pt x="16124" y="596660"/>
                  </a:lnTo>
                  <a:cubicBezTo>
                    <a:pt x="57314" y="614816"/>
                    <a:pt x="99029" y="630718"/>
                    <a:pt x="141116" y="644409"/>
                  </a:cubicBezTo>
                  <a:lnTo>
                    <a:pt x="252928" y="674716"/>
                  </a:lnTo>
                  <a:lnTo>
                    <a:pt x="252928" y="313453"/>
                  </a:lnTo>
                  <a:lnTo>
                    <a:pt x="252928" y="126464"/>
                  </a:lnTo>
                  <a:cubicBezTo>
                    <a:pt x="252928" y="74081"/>
                    <a:pt x="221079" y="29137"/>
                    <a:pt x="175689" y="9938"/>
                  </a:cubicBez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75">
              <a:extLst>
                <a:ext uri="{FF2B5EF4-FFF2-40B4-BE49-F238E27FC236}">
                  <a16:creationId xmlns:a16="http://schemas.microsoft.com/office/drawing/2014/main" id="{C4EC5A97-1F48-4972-8117-A393C0FA68B7}"/>
                </a:ext>
              </a:extLst>
            </p:cNvPr>
            <p:cNvSpPr/>
            <p:nvPr/>
          </p:nvSpPr>
          <p:spPr bwMode="auto">
            <a:xfrm rot="1775122" flipH="1">
              <a:off x="5452426" y="4297705"/>
              <a:ext cx="203496" cy="252041"/>
            </a:xfrm>
            <a:custGeom>
              <a:avLst/>
              <a:gdLst>
                <a:gd name="connsiteX0" fmla="*/ 175689 w 252928"/>
                <a:gd name="connsiteY0" fmla="*/ 9939 h 313265"/>
                <a:gd name="connsiteX1" fmla="*/ 126464 w 252928"/>
                <a:gd name="connsiteY1" fmla="*/ 1 h 313265"/>
                <a:gd name="connsiteX2" fmla="*/ 0 w 252928"/>
                <a:gd name="connsiteY2" fmla="*/ 126464 h 313265"/>
                <a:gd name="connsiteX3" fmla="*/ 0 w 252928"/>
                <a:gd name="connsiteY3" fmla="*/ 311682 h 313265"/>
                <a:gd name="connsiteX4" fmla="*/ 20001 w 252928"/>
                <a:gd name="connsiteY4" fmla="*/ 313033 h 313265"/>
                <a:gd name="connsiteX5" fmla="*/ 148461 w 252928"/>
                <a:gd name="connsiteY5" fmla="*/ 309234 h 313265"/>
                <a:gd name="connsiteX6" fmla="*/ 252928 w 252928"/>
                <a:gd name="connsiteY6" fmla="*/ 296031 h 313265"/>
                <a:gd name="connsiteX7" fmla="*/ 252928 w 252928"/>
                <a:gd name="connsiteY7" fmla="*/ 126464 h 313265"/>
                <a:gd name="connsiteX8" fmla="*/ 175689 w 252928"/>
                <a:gd name="connsiteY8" fmla="*/ 9939 h 31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928" h="313265">
                  <a:moveTo>
                    <a:pt x="175689" y="9939"/>
                  </a:moveTo>
                  <a:cubicBezTo>
                    <a:pt x="160560" y="3539"/>
                    <a:pt x="143925" y="1"/>
                    <a:pt x="126464" y="1"/>
                  </a:cubicBezTo>
                  <a:cubicBezTo>
                    <a:pt x="56620" y="0"/>
                    <a:pt x="0" y="56620"/>
                    <a:pt x="0" y="126464"/>
                  </a:cubicBezTo>
                  <a:lnTo>
                    <a:pt x="0" y="311682"/>
                  </a:lnTo>
                  <a:lnTo>
                    <a:pt x="20001" y="313033"/>
                  </a:lnTo>
                  <a:cubicBezTo>
                    <a:pt x="62956" y="313837"/>
                    <a:pt x="105826" y="312557"/>
                    <a:pt x="148461" y="309234"/>
                  </a:cubicBezTo>
                  <a:lnTo>
                    <a:pt x="252928" y="296031"/>
                  </a:lnTo>
                  <a:lnTo>
                    <a:pt x="252928" y="126464"/>
                  </a:lnTo>
                  <a:cubicBezTo>
                    <a:pt x="252928" y="74081"/>
                    <a:pt x="221079" y="29137"/>
                    <a:pt x="175689" y="9939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74">
              <a:extLst>
                <a:ext uri="{FF2B5EF4-FFF2-40B4-BE49-F238E27FC236}">
                  <a16:creationId xmlns:a16="http://schemas.microsoft.com/office/drawing/2014/main" id="{6EE438E9-497B-4979-A3FB-FBAA9707FA48}"/>
                </a:ext>
              </a:extLst>
            </p:cNvPr>
            <p:cNvSpPr/>
            <p:nvPr/>
          </p:nvSpPr>
          <p:spPr bwMode="auto">
            <a:xfrm rot="1775122" flipH="1">
              <a:off x="6035910" y="4497132"/>
              <a:ext cx="203496" cy="270756"/>
            </a:xfrm>
            <a:custGeom>
              <a:avLst/>
              <a:gdLst>
                <a:gd name="connsiteX0" fmla="*/ 175689 w 252927"/>
                <a:gd name="connsiteY0" fmla="*/ 9939 h 336525"/>
                <a:gd name="connsiteX1" fmla="*/ 126464 w 252927"/>
                <a:gd name="connsiteY1" fmla="*/ 1 h 336525"/>
                <a:gd name="connsiteX2" fmla="*/ 0 w 252927"/>
                <a:gd name="connsiteY2" fmla="*/ 126464 h 336525"/>
                <a:gd name="connsiteX3" fmla="*/ 0 w 252927"/>
                <a:gd name="connsiteY3" fmla="*/ 184775 h 336525"/>
                <a:gd name="connsiteX4" fmla="*/ 32160 w 252927"/>
                <a:gd name="connsiteY4" fmla="*/ 210140 h 336525"/>
                <a:gd name="connsiteX5" fmla="*/ 147210 w 252927"/>
                <a:gd name="connsiteY5" fmla="*/ 283367 h 336525"/>
                <a:gd name="connsiteX6" fmla="*/ 252927 w 252927"/>
                <a:gd name="connsiteY6" fmla="*/ 336525 h 336525"/>
                <a:gd name="connsiteX7" fmla="*/ 252927 w 252927"/>
                <a:gd name="connsiteY7" fmla="*/ 126460 h 336525"/>
                <a:gd name="connsiteX8" fmla="*/ 242989 w 252927"/>
                <a:gd name="connsiteY8" fmla="*/ 77239 h 336525"/>
                <a:gd name="connsiteX9" fmla="*/ 175689 w 252927"/>
                <a:gd name="connsiteY9" fmla="*/ 9939 h 33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927" h="336525">
                  <a:moveTo>
                    <a:pt x="175689" y="9939"/>
                  </a:moveTo>
                  <a:cubicBezTo>
                    <a:pt x="160559" y="3539"/>
                    <a:pt x="143925" y="1"/>
                    <a:pt x="126464" y="1"/>
                  </a:cubicBezTo>
                  <a:cubicBezTo>
                    <a:pt x="56620" y="0"/>
                    <a:pt x="-1" y="56620"/>
                    <a:pt x="0" y="126464"/>
                  </a:cubicBezTo>
                  <a:lnTo>
                    <a:pt x="0" y="184775"/>
                  </a:lnTo>
                  <a:lnTo>
                    <a:pt x="32160" y="210140"/>
                  </a:lnTo>
                  <a:cubicBezTo>
                    <a:pt x="68858" y="236205"/>
                    <a:pt x="107222" y="260665"/>
                    <a:pt x="147210" y="283367"/>
                  </a:cubicBezTo>
                  <a:lnTo>
                    <a:pt x="252927" y="336525"/>
                  </a:lnTo>
                  <a:lnTo>
                    <a:pt x="252927" y="126460"/>
                  </a:lnTo>
                  <a:lnTo>
                    <a:pt x="242989" y="77239"/>
                  </a:lnTo>
                  <a:cubicBezTo>
                    <a:pt x="230191" y="46979"/>
                    <a:pt x="205949" y="22737"/>
                    <a:pt x="175689" y="9939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3" name="文本框 5">
            <a:extLst>
              <a:ext uri="{FF2B5EF4-FFF2-40B4-BE49-F238E27FC236}">
                <a16:creationId xmlns:a16="http://schemas.microsoft.com/office/drawing/2014/main" id="{43039406-AB54-4F48-9ADB-D63484CD3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568" y="218286"/>
            <a:ext cx="31229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4A951F"/>
                </a:solidFill>
                <a:latin typeface="+mn-lt"/>
                <a:ea typeface="+mn-ea"/>
                <a:cs typeface="+mn-ea"/>
                <a:sym typeface="+mn-lt"/>
              </a:rPr>
              <a:t>TRÒ CHƠI ĐẦU GIỜ</a:t>
            </a:r>
            <a:endParaRPr lang="zh-CN" altLang="en-US" sz="2400" b="1" dirty="0">
              <a:solidFill>
                <a:srgbClr val="4A95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5" name="图片 44" descr="图片包含 物体, 事情&#10;&#10;已生成高可信度的说明">
            <a:extLst>
              <a:ext uri="{FF2B5EF4-FFF2-40B4-BE49-F238E27FC236}">
                <a16:creationId xmlns:a16="http://schemas.microsoft.com/office/drawing/2014/main" id="{80F62366-6119-4F98-B068-E0F91913B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r="83472" b="58748"/>
          <a:stretch/>
        </p:blipFill>
        <p:spPr>
          <a:xfrm>
            <a:off x="10401300" y="3628117"/>
            <a:ext cx="2206640" cy="3396144"/>
          </a:xfrm>
          <a:prstGeom prst="rect">
            <a:avLst/>
          </a:prstGeom>
        </p:spPr>
      </p:pic>
      <p:pic>
        <p:nvPicPr>
          <p:cNvPr id="46" name="图片 45" descr="图片包含 物体, 事情&#10;&#10;已生成高可信度的说明">
            <a:extLst>
              <a:ext uri="{FF2B5EF4-FFF2-40B4-BE49-F238E27FC236}">
                <a16:creationId xmlns:a16="http://schemas.microsoft.com/office/drawing/2014/main" id="{00F9E810-6253-40C7-A0BE-DB7815AB5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3" t="5269" b="58748"/>
          <a:stretch/>
        </p:blipFill>
        <p:spPr>
          <a:xfrm>
            <a:off x="9623103" y="-213101"/>
            <a:ext cx="2568897" cy="268960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4AC96981-242E-4E19-A4C7-8E98BCB7E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2390" y="-217124"/>
            <a:ext cx="1766471" cy="148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3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图片 76" descr="图片包含 烟火, 户外艺术系列&#10;&#10;已生成高可信度的说明">
            <a:extLst>
              <a:ext uri="{FF2B5EF4-FFF2-40B4-BE49-F238E27FC236}">
                <a16:creationId xmlns:a16="http://schemas.microsoft.com/office/drawing/2014/main" id="{2CC3C0CA-FB4B-466D-92C0-6F44FEA491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14"/>
          <a:stretch/>
        </p:blipFill>
        <p:spPr>
          <a:xfrm flipV="1">
            <a:off x="-23205" y="3532438"/>
            <a:ext cx="12756444" cy="3299455"/>
          </a:xfrm>
          <a:prstGeom prst="rect">
            <a:avLst/>
          </a:prstGeom>
        </p:spPr>
      </p:pic>
      <p:grpSp>
        <p:nvGrpSpPr>
          <p:cNvPr id="63" name="组合 62">
            <a:extLst>
              <a:ext uri="{FF2B5EF4-FFF2-40B4-BE49-F238E27FC236}">
                <a16:creationId xmlns:a16="http://schemas.microsoft.com/office/drawing/2014/main" id="{3A441696-7D7C-4B68-94FA-6CC8820F8149}"/>
              </a:ext>
            </a:extLst>
          </p:cNvPr>
          <p:cNvGrpSpPr/>
          <p:nvPr/>
        </p:nvGrpSpPr>
        <p:grpSpPr>
          <a:xfrm>
            <a:off x="2279507" y="3195179"/>
            <a:ext cx="2813603" cy="2044506"/>
            <a:chOff x="2802021" y="4756166"/>
            <a:chExt cx="1346051" cy="1261304"/>
          </a:xfrm>
        </p:grpSpPr>
        <p:sp>
          <p:nvSpPr>
            <p:cNvPr id="8" name="Freeform: Shape 48">
              <a:extLst>
                <a:ext uri="{FF2B5EF4-FFF2-40B4-BE49-F238E27FC236}">
                  <a16:creationId xmlns:a16="http://schemas.microsoft.com/office/drawing/2014/main" id="{E3658BEB-CC0D-4BBA-AFFD-B1F8B4873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021" y="4756166"/>
              <a:ext cx="1346051" cy="1261304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60959" tIns="720000" rIns="60959" bIns="288000" anchor="t" anchorCtr="1">
              <a:no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TextBox 49">
              <a:extLst>
                <a:ext uri="{FF2B5EF4-FFF2-40B4-BE49-F238E27FC236}">
                  <a16:creationId xmlns:a16="http://schemas.microsoft.com/office/drawing/2014/main" id="{0CBCA9F3-E8E7-4A62-AE64-72BE28B7601F}"/>
                </a:ext>
              </a:extLst>
            </p:cNvPr>
            <p:cNvSpPr txBox="1"/>
            <p:nvPr/>
          </p:nvSpPr>
          <p:spPr>
            <a:xfrm>
              <a:off x="2830640" y="5015744"/>
              <a:ext cx="1288813" cy="502192"/>
            </a:xfrm>
            <a:prstGeom prst="rect">
              <a:avLst/>
            </a:prstGeom>
            <a:noFill/>
          </p:spPr>
          <p:txBody>
            <a:bodyPr wrap="square" lIns="0" tIns="30479" rIns="0" bIns="0">
              <a:noAutofit/>
            </a:bodyPr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Kích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hoạt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phần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mềm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và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nhấn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phím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N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để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bắt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đầu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9F98E262-3198-4A9F-9DC2-11D0BA0DA167}"/>
              </a:ext>
            </a:extLst>
          </p:cNvPr>
          <p:cNvGrpSpPr/>
          <p:nvPr/>
        </p:nvGrpSpPr>
        <p:grpSpPr>
          <a:xfrm>
            <a:off x="5872345" y="3086649"/>
            <a:ext cx="2648034" cy="2113799"/>
            <a:chOff x="4507675" y="4754786"/>
            <a:chExt cx="1346051" cy="1262684"/>
          </a:xfrm>
        </p:grpSpPr>
        <p:sp>
          <p:nvSpPr>
            <p:cNvPr id="10" name="Freeform: Shape 52">
              <a:extLst>
                <a:ext uri="{FF2B5EF4-FFF2-40B4-BE49-F238E27FC236}">
                  <a16:creationId xmlns:a16="http://schemas.microsoft.com/office/drawing/2014/main" id="{7A19296D-7210-4860-BABE-BDB27F47E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7675" y="4754786"/>
              <a:ext cx="1346051" cy="1262684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square" lIns="60959" tIns="720000" rIns="60959" bIns="30479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53">
              <a:extLst>
                <a:ext uri="{FF2B5EF4-FFF2-40B4-BE49-F238E27FC236}">
                  <a16:creationId xmlns:a16="http://schemas.microsoft.com/office/drawing/2014/main" id="{208EA221-D94D-4F3E-98E1-111D96BDE2A5}"/>
                </a:ext>
              </a:extLst>
            </p:cNvPr>
            <p:cNvSpPr txBox="1"/>
            <p:nvPr/>
          </p:nvSpPr>
          <p:spPr>
            <a:xfrm>
              <a:off x="4557928" y="4863969"/>
              <a:ext cx="1240010" cy="50219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lIns="0" tIns="30479" rIns="0" bIns="0">
              <a:noAutofit/>
            </a:bodyPr>
            <a:lstStyle/>
            <a:p>
              <a:pPr algn="just"/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Lần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lượt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thực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hiện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các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thao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tác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theo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Bảng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1.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Hết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1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mức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em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gõ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phím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bất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kì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để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chuyển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sang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mức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tiếp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theo.</a:t>
              </a:r>
              <a:endParaRPr 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FCA7DE0F-5D2E-4E4D-8A54-F5CB78912B54}"/>
              </a:ext>
            </a:extLst>
          </p:cNvPr>
          <p:cNvGrpSpPr/>
          <p:nvPr/>
        </p:nvGrpSpPr>
        <p:grpSpPr>
          <a:xfrm>
            <a:off x="9257048" y="3126672"/>
            <a:ext cx="2554304" cy="2073775"/>
            <a:chOff x="6182919" y="4756167"/>
            <a:chExt cx="1346051" cy="1261304"/>
          </a:xfrm>
        </p:grpSpPr>
        <p:sp>
          <p:nvSpPr>
            <p:cNvPr id="12" name="Freeform: Shape 56">
              <a:extLst>
                <a:ext uri="{FF2B5EF4-FFF2-40B4-BE49-F238E27FC236}">
                  <a16:creationId xmlns:a16="http://schemas.microsoft.com/office/drawing/2014/main" id="{B4CDD8D7-2296-4A07-B669-42BB26CA1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2919" y="4756167"/>
              <a:ext cx="1346051" cy="1261304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square" lIns="60959" tIns="720000" rIns="60959" bIns="30479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sz="9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57">
              <a:extLst>
                <a:ext uri="{FF2B5EF4-FFF2-40B4-BE49-F238E27FC236}">
                  <a16:creationId xmlns:a16="http://schemas.microsoft.com/office/drawing/2014/main" id="{518E3153-A627-458E-ABEA-6FD38B98A866}"/>
                </a:ext>
              </a:extLst>
            </p:cNvPr>
            <p:cNvSpPr txBox="1"/>
            <p:nvPr/>
          </p:nvSpPr>
          <p:spPr>
            <a:xfrm>
              <a:off x="6237417" y="4912067"/>
              <a:ext cx="1186445" cy="502192"/>
            </a:xfrm>
            <a:prstGeom prst="rect">
              <a:avLst/>
            </a:prstGeom>
            <a:noFill/>
          </p:spPr>
          <p:txBody>
            <a:bodyPr wrap="square" lIns="0" tIns="30479" rIns="0" bIns="0">
              <a:noAutofit/>
            </a:bodyPr>
            <a:lstStyle/>
            <a:p>
              <a:pPr algn="just"/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Gõ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phím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Q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để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kết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thúc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luyện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tập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và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ghi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lại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kết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cs typeface="+mn-ea"/>
                  <a:sym typeface="+mn-lt"/>
                </a:rPr>
                <a:t>quả</a:t>
              </a:r>
              <a:r>
                <a:rPr lang="en-US" b="1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6" name="Group 25">
            <a:extLst>
              <a:ext uri="{FF2B5EF4-FFF2-40B4-BE49-F238E27FC236}">
                <a16:creationId xmlns:a16="http://schemas.microsoft.com/office/drawing/2014/main" id="{8D590463-5963-4EFA-B10F-786A0ECF243C}"/>
              </a:ext>
            </a:extLst>
          </p:cNvPr>
          <p:cNvGrpSpPr/>
          <p:nvPr/>
        </p:nvGrpSpPr>
        <p:grpSpPr>
          <a:xfrm>
            <a:off x="4989252" y="984976"/>
            <a:ext cx="1436620" cy="4371149"/>
            <a:chOff x="3602834" y="3465939"/>
            <a:chExt cx="1849437" cy="5625746"/>
          </a:xfrm>
        </p:grpSpPr>
        <p:sp>
          <p:nvSpPr>
            <p:cNvPr id="30" name="Freeform: Shape 26">
              <a:extLst>
                <a:ext uri="{FF2B5EF4-FFF2-40B4-BE49-F238E27FC236}">
                  <a16:creationId xmlns:a16="http://schemas.microsoft.com/office/drawing/2014/main" id="{425514EA-85C1-4D8E-8446-6DDAF5B85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759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27">
              <a:extLst>
                <a:ext uri="{FF2B5EF4-FFF2-40B4-BE49-F238E27FC236}">
                  <a16:creationId xmlns:a16="http://schemas.microsoft.com/office/drawing/2014/main" id="{8B36E2D6-9FC4-4344-9DFD-B1DB4EEAF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115" y="6007527"/>
              <a:ext cx="141288" cy="3084158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28">
              <a:extLst>
                <a:ext uri="{FF2B5EF4-FFF2-40B4-BE49-F238E27FC236}">
                  <a16:creationId xmlns:a16="http://schemas.microsoft.com/office/drawing/2014/main" id="{E3D7133E-51F6-41CE-8139-F8E07F0EC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834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3" name="Group 29">
              <a:extLst>
                <a:ext uri="{FF2B5EF4-FFF2-40B4-BE49-F238E27FC236}">
                  <a16:creationId xmlns:a16="http://schemas.microsoft.com/office/drawing/2014/main" id="{A4124F9B-B4FC-4B7C-9093-3144698FD4D4}"/>
                </a:ext>
              </a:extLst>
            </p:cNvPr>
            <p:cNvGrpSpPr/>
            <p:nvPr/>
          </p:nvGrpSpPr>
          <p:grpSpPr>
            <a:xfrm>
              <a:off x="3879059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34" name="Freeform: Shape 30">
                <a:extLst>
                  <a:ext uri="{FF2B5EF4-FFF2-40B4-BE49-F238E27FC236}">
                    <a16:creationId xmlns:a16="http://schemas.microsoft.com/office/drawing/2014/main" id="{4F447D7B-8866-438C-8692-7AF7E6933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31">
                <a:extLst>
                  <a:ext uri="{FF2B5EF4-FFF2-40B4-BE49-F238E27FC236}">
                    <a16:creationId xmlns:a16="http://schemas.microsoft.com/office/drawing/2014/main" id="{8B704B1C-E636-4761-AFBB-1BA1130F7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32">
                <a:extLst>
                  <a:ext uri="{FF2B5EF4-FFF2-40B4-BE49-F238E27FC236}">
                    <a16:creationId xmlns:a16="http://schemas.microsoft.com/office/drawing/2014/main" id="{3B8443DF-1FFC-4B45-847D-0122A23D9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3">
                <a:extLst>
                  <a:ext uri="{FF2B5EF4-FFF2-40B4-BE49-F238E27FC236}">
                    <a16:creationId xmlns:a16="http://schemas.microsoft.com/office/drawing/2014/main" id="{D52AAF38-91CE-4B05-B754-486BF5CD9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34">
                <a:extLst>
                  <a:ext uri="{FF2B5EF4-FFF2-40B4-BE49-F238E27FC236}">
                    <a16:creationId xmlns:a16="http://schemas.microsoft.com/office/drawing/2014/main" id="{CBF5FEB9-5EF8-4990-B3FD-F50B3EE0E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35">
                <a:extLst>
                  <a:ext uri="{FF2B5EF4-FFF2-40B4-BE49-F238E27FC236}">
                    <a16:creationId xmlns:a16="http://schemas.microsoft.com/office/drawing/2014/main" id="{781F123B-253F-4B0F-A6BD-006750B3D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Group 36">
            <a:extLst>
              <a:ext uri="{FF2B5EF4-FFF2-40B4-BE49-F238E27FC236}">
                <a16:creationId xmlns:a16="http://schemas.microsoft.com/office/drawing/2014/main" id="{7A91EAAD-5F25-4638-BAF5-24569FC74AE5}"/>
              </a:ext>
            </a:extLst>
          </p:cNvPr>
          <p:cNvGrpSpPr/>
          <p:nvPr/>
        </p:nvGrpSpPr>
        <p:grpSpPr>
          <a:xfrm>
            <a:off x="1384274" y="1092126"/>
            <a:ext cx="1436619" cy="4326296"/>
            <a:chOff x="2031209" y="3465939"/>
            <a:chExt cx="1849437" cy="5568019"/>
          </a:xfrm>
        </p:grpSpPr>
        <p:sp>
          <p:nvSpPr>
            <p:cNvPr id="20" name="Freeform: Shape 37">
              <a:extLst>
                <a:ext uri="{FF2B5EF4-FFF2-40B4-BE49-F238E27FC236}">
                  <a16:creationId xmlns:a16="http://schemas.microsoft.com/office/drawing/2014/main" id="{CBDBEE0F-24E7-4EB4-9449-1BA22334C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90" y="6007527"/>
              <a:ext cx="141288" cy="3026431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38">
              <a:extLst>
                <a:ext uri="{FF2B5EF4-FFF2-40B4-BE49-F238E27FC236}">
                  <a16:creationId xmlns:a16="http://schemas.microsoft.com/office/drawing/2014/main" id="{77204FD9-6FD3-4BD4-B1A8-3D14B1836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209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39">
              <a:extLst>
                <a:ext uri="{FF2B5EF4-FFF2-40B4-BE49-F238E27FC236}">
                  <a16:creationId xmlns:a16="http://schemas.microsoft.com/office/drawing/2014/main" id="{9784CE17-09E5-4C69-B8F9-73C1C1D91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134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3" name="Group 40">
              <a:extLst>
                <a:ext uri="{FF2B5EF4-FFF2-40B4-BE49-F238E27FC236}">
                  <a16:creationId xmlns:a16="http://schemas.microsoft.com/office/drawing/2014/main" id="{9DD5ACEF-ADE4-46B5-8302-255454E6F39A}"/>
                </a:ext>
              </a:extLst>
            </p:cNvPr>
            <p:cNvGrpSpPr/>
            <p:nvPr/>
          </p:nvGrpSpPr>
          <p:grpSpPr>
            <a:xfrm>
              <a:off x="2307434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24" name="Freeform: Shape 41">
                <a:extLst>
                  <a:ext uri="{FF2B5EF4-FFF2-40B4-BE49-F238E27FC236}">
                    <a16:creationId xmlns:a16="http://schemas.microsoft.com/office/drawing/2014/main" id="{83E166DE-A4CC-4EE9-9FDF-CF6730ED1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Freeform: Shape 42">
                <a:extLst>
                  <a:ext uri="{FF2B5EF4-FFF2-40B4-BE49-F238E27FC236}">
                    <a16:creationId xmlns:a16="http://schemas.microsoft.com/office/drawing/2014/main" id="{0C32C642-436B-40AE-B2F8-EE9D7BBDC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: Shape 43">
                <a:extLst>
                  <a:ext uri="{FF2B5EF4-FFF2-40B4-BE49-F238E27FC236}">
                    <a16:creationId xmlns:a16="http://schemas.microsoft.com/office/drawing/2014/main" id="{980708F1-D109-42F8-85C7-CD06C7F93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44">
                <a:extLst>
                  <a:ext uri="{FF2B5EF4-FFF2-40B4-BE49-F238E27FC236}">
                    <a16:creationId xmlns:a16="http://schemas.microsoft.com/office/drawing/2014/main" id="{B14FDC39-7BC4-4C2B-B062-10D45B1E0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45">
                <a:extLst>
                  <a:ext uri="{FF2B5EF4-FFF2-40B4-BE49-F238E27FC236}">
                    <a16:creationId xmlns:a16="http://schemas.microsoft.com/office/drawing/2014/main" id="{6456269A-CBC6-464B-8B1B-ECF3A0B05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Freeform: Shape 46">
                <a:extLst>
                  <a:ext uri="{FF2B5EF4-FFF2-40B4-BE49-F238E27FC236}">
                    <a16:creationId xmlns:a16="http://schemas.microsoft.com/office/drawing/2014/main" id="{5E27C25F-9838-4114-B8D3-F04742B3E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14">
            <a:extLst>
              <a:ext uri="{FF2B5EF4-FFF2-40B4-BE49-F238E27FC236}">
                <a16:creationId xmlns:a16="http://schemas.microsoft.com/office/drawing/2014/main" id="{62183601-32B1-4339-BBB5-73BBBC4AAE7B}"/>
              </a:ext>
            </a:extLst>
          </p:cNvPr>
          <p:cNvGrpSpPr/>
          <p:nvPr/>
        </p:nvGrpSpPr>
        <p:grpSpPr>
          <a:xfrm>
            <a:off x="8389975" y="1023618"/>
            <a:ext cx="1436619" cy="4281442"/>
            <a:chOff x="5171283" y="3465939"/>
            <a:chExt cx="1849437" cy="5510292"/>
          </a:xfrm>
        </p:grpSpPr>
        <p:sp>
          <p:nvSpPr>
            <p:cNvPr id="40" name="Freeform: Shape 15">
              <a:extLst>
                <a:ext uri="{FF2B5EF4-FFF2-40B4-BE49-F238E27FC236}">
                  <a16:creationId xmlns:a16="http://schemas.microsoft.com/office/drawing/2014/main" id="{1667D1C7-E19B-451D-87CF-B1861DA98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4" y="6007527"/>
              <a:ext cx="141288" cy="2968704"/>
            </a:xfrm>
            <a:custGeom>
              <a:avLst/>
              <a:gdLst>
                <a:gd name="T0" fmla="*/ 0 w 35"/>
                <a:gd name="T1" fmla="*/ 65 h 83"/>
                <a:gd name="T2" fmla="*/ 17 w 35"/>
                <a:gd name="T3" fmla="*/ 83 h 83"/>
                <a:gd name="T4" fmla="*/ 35 w 35"/>
                <a:gd name="T5" fmla="*/ 65 h 83"/>
                <a:gd name="T6" fmla="*/ 35 w 35"/>
                <a:gd name="T7" fmla="*/ 0 h 83"/>
                <a:gd name="T8" fmla="*/ 0 w 35"/>
                <a:gd name="T9" fmla="*/ 0 h 83"/>
                <a:gd name="T10" fmla="*/ 0 w 35"/>
                <a:gd name="T11" fmla="*/ 6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3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16">
              <a:extLst>
                <a:ext uri="{FF2B5EF4-FFF2-40B4-BE49-F238E27FC236}">
                  <a16:creationId xmlns:a16="http://schemas.microsoft.com/office/drawing/2014/main" id="{D36EEFA3-2937-45FC-B1B6-A12EF73E8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1283" y="3465939"/>
              <a:ext cx="923925" cy="2566988"/>
            </a:xfrm>
            <a:custGeom>
              <a:avLst/>
              <a:gdLst>
                <a:gd name="T0" fmla="*/ 0 w 245"/>
                <a:gd name="T1" fmla="*/ 429 h 682"/>
                <a:gd name="T2" fmla="*/ 245 w 245"/>
                <a:gd name="T3" fmla="*/ 682 h 682"/>
                <a:gd name="T4" fmla="*/ 245 w 245"/>
                <a:gd name="T5" fmla="*/ 0 h 682"/>
                <a:gd name="T6" fmla="*/ 0 w 245"/>
                <a:gd name="T7" fmla="*/ 429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17">
              <a:extLst>
                <a:ext uri="{FF2B5EF4-FFF2-40B4-BE49-F238E27FC236}">
                  <a16:creationId xmlns:a16="http://schemas.microsoft.com/office/drawing/2014/main" id="{2FB2E98C-7B52-4033-9136-E0002432D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5208" y="3465939"/>
              <a:ext cx="925512" cy="2566988"/>
            </a:xfrm>
            <a:custGeom>
              <a:avLst/>
              <a:gdLst>
                <a:gd name="T0" fmla="*/ 0 w 245"/>
                <a:gd name="T1" fmla="*/ 0 h 682"/>
                <a:gd name="T2" fmla="*/ 0 w 245"/>
                <a:gd name="T3" fmla="*/ 682 h 682"/>
                <a:gd name="T4" fmla="*/ 245 w 245"/>
                <a:gd name="T5" fmla="*/ 429 h 682"/>
                <a:gd name="T6" fmla="*/ 0 w 245"/>
                <a:gd name="T7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5" h="682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3" name="Group 18">
              <a:extLst>
                <a:ext uri="{FF2B5EF4-FFF2-40B4-BE49-F238E27FC236}">
                  <a16:creationId xmlns:a16="http://schemas.microsoft.com/office/drawing/2014/main" id="{D70AA964-F63D-454C-9C79-75FE1A659CE3}"/>
                </a:ext>
              </a:extLst>
            </p:cNvPr>
            <p:cNvGrpSpPr/>
            <p:nvPr/>
          </p:nvGrpSpPr>
          <p:grpSpPr>
            <a:xfrm>
              <a:off x="5447508" y="3958064"/>
              <a:ext cx="1296987" cy="1885951"/>
              <a:chOff x="4360863" y="3244850"/>
              <a:chExt cx="1296987" cy="1885951"/>
            </a:xfrm>
            <a:solidFill>
              <a:srgbClr val="FFFFFF">
                <a:alpha val="10000"/>
              </a:srgbClr>
            </a:solidFill>
          </p:grpSpPr>
          <p:sp>
            <p:nvSpPr>
              <p:cNvPr id="44" name="Freeform: Shape 19">
                <a:extLst>
                  <a:ext uri="{FF2B5EF4-FFF2-40B4-BE49-F238E27FC236}">
                    <a16:creationId xmlns:a16="http://schemas.microsoft.com/office/drawing/2014/main" id="{83E2B117-CB70-48BE-AA0D-E8DC4F796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4818063"/>
                <a:ext cx="1033462" cy="312738"/>
              </a:xfrm>
              <a:custGeom>
                <a:avLst/>
                <a:gdLst>
                  <a:gd name="T0" fmla="*/ 639 w 651"/>
                  <a:gd name="T1" fmla="*/ 0 h 197"/>
                  <a:gd name="T2" fmla="*/ 325 w 651"/>
                  <a:gd name="T3" fmla="*/ 166 h 197"/>
                  <a:gd name="T4" fmla="*/ 12 w 651"/>
                  <a:gd name="T5" fmla="*/ 0 h 197"/>
                  <a:gd name="T6" fmla="*/ 0 w 651"/>
                  <a:gd name="T7" fmla="*/ 24 h 197"/>
                  <a:gd name="T8" fmla="*/ 325 w 651"/>
                  <a:gd name="T9" fmla="*/ 195 h 197"/>
                  <a:gd name="T10" fmla="*/ 325 w 651"/>
                  <a:gd name="T11" fmla="*/ 197 h 197"/>
                  <a:gd name="T12" fmla="*/ 325 w 651"/>
                  <a:gd name="T13" fmla="*/ 197 h 197"/>
                  <a:gd name="T14" fmla="*/ 325 w 651"/>
                  <a:gd name="T15" fmla="*/ 197 h 197"/>
                  <a:gd name="T16" fmla="*/ 325 w 651"/>
                  <a:gd name="T17" fmla="*/ 195 h 197"/>
                  <a:gd name="T18" fmla="*/ 651 w 651"/>
                  <a:gd name="T19" fmla="*/ 24 h 197"/>
                  <a:gd name="T20" fmla="*/ 639 w 651"/>
                  <a:gd name="T21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20">
                <a:extLst>
                  <a:ext uri="{FF2B5EF4-FFF2-40B4-BE49-F238E27FC236}">
                    <a16:creationId xmlns:a16="http://schemas.microsoft.com/office/drawing/2014/main" id="{D3689FBD-CF2B-4EE7-80BB-1685F25F5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452938"/>
                <a:ext cx="1296987" cy="381000"/>
              </a:xfrm>
              <a:custGeom>
                <a:avLst/>
                <a:gdLst>
                  <a:gd name="T0" fmla="*/ 408 w 817"/>
                  <a:gd name="T1" fmla="*/ 211 h 240"/>
                  <a:gd name="T2" fmla="*/ 12 w 817"/>
                  <a:gd name="T3" fmla="*/ 0 h 240"/>
                  <a:gd name="T4" fmla="*/ 0 w 817"/>
                  <a:gd name="T5" fmla="*/ 24 h 240"/>
                  <a:gd name="T6" fmla="*/ 408 w 817"/>
                  <a:gd name="T7" fmla="*/ 240 h 240"/>
                  <a:gd name="T8" fmla="*/ 408 w 817"/>
                  <a:gd name="T9" fmla="*/ 240 h 240"/>
                  <a:gd name="T10" fmla="*/ 408 w 817"/>
                  <a:gd name="T11" fmla="*/ 240 h 240"/>
                  <a:gd name="T12" fmla="*/ 408 w 817"/>
                  <a:gd name="T13" fmla="*/ 240 h 240"/>
                  <a:gd name="T14" fmla="*/ 408 w 817"/>
                  <a:gd name="T15" fmla="*/ 240 h 240"/>
                  <a:gd name="T16" fmla="*/ 817 w 817"/>
                  <a:gd name="T17" fmla="*/ 24 h 240"/>
                  <a:gd name="T18" fmla="*/ 805 w 817"/>
                  <a:gd name="T19" fmla="*/ 0 h 240"/>
                  <a:gd name="T20" fmla="*/ 408 w 817"/>
                  <a:gd name="T21" fmla="*/ 21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21">
                <a:extLst>
                  <a:ext uri="{FF2B5EF4-FFF2-40B4-BE49-F238E27FC236}">
                    <a16:creationId xmlns:a16="http://schemas.microsoft.com/office/drawing/2014/main" id="{1FDE8C17-021E-4A04-8F42-8B184F9B7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0863" y="4125913"/>
                <a:ext cx="1296987" cy="381000"/>
              </a:xfrm>
              <a:custGeom>
                <a:avLst/>
                <a:gdLst>
                  <a:gd name="T0" fmla="*/ 408 w 817"/>
                  <a:gd name="T1" fmla="*/ 240 h 240"/>
                  <a:gd name="T2" fmla="*/ 408 w 817"/>
                  <a:gd name="T3" fmla="*/ 240 h 240"/>
                  <a:gd name="T4" fmla="*/ 408 w 817"/>
                  <a:gd name="T5" fmla="*/ 240 h 240"/>
                  <a:gd name="T6" fmla="*/ 408 w 817"/>
                  <a:gd name="T7" fmla="*/ 237 h 240"/>
                  <a:gd name="T8" fmla="*/ 817 w 817"/>
                  <a:gd name="T9" fmla="*/ 21 h 240"/>
                  <a:gd name="T10" fmla="*/ 805 w 817"/>
                  <a:gd name="T11" fmla="*/ 0 h 240"/>
                  <a:gd name="T12" fmla="*/ 408 w 817"/>
                  <a:gd name="T13" fmla="*/ 209 h 240"/>
                  <a:gd name="T14" fmla="*/ 12 w 817"/>
                  <a:gd name="T15" fmla="*/ 0 h 240"/>
                  <a:gd name="T16" fmla="*/ 0 w 817"/>
                  <a:gd name="T17" fmla="*/ 21 h 240"/>
                  <a:gd name="T18" fmla="*/ 408 w 817"/>
                  <a:gd name="T19" fmla="*/ 237 h 240"/>
                  <a:gd name="T20" fmla="*/ 408 w 817"/>
                  <a:gd name="T21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7" h="24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22">
                <a:extLst>
                  <a:ext uri="{FF2B5EF4-FFF2-40B4-BE49-F238E27FC236}">
                    <a16:creationId xmlns:a16="http://schemas.microsoft.com/office/drawing/2014/main" id="{147ABC45-51C1-4FF3-ACA8-84AE6319E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625" y="3829050"/>
                <a:ext cx="1033462" cy="312738"/>
              </a:xfrm>
              <a:custGeom>
                <a:avLst/>
                <a:gdLst>
                  <a:gd name="T0" fmla="*/ 325 w 651"/>
                  <a:gd name="T1" fmla="*/ 197 h 197"/>
                  <a:gd name="T2" fmla="*/ 325 w 651"/>
                  <a:gd name="T3" fmla="*/ 197 h 197"/>
                  <a:gd name="T4" fmla="*/ 325 w 651"/>
                  <a:gd name="T5" fmla="*/ 197 h 197"/>
                  <a:gd name="T6" fmla="*/ 325 w 651"/>
                  <a:gd name="T7" fmla="*/ 197 h 197"/>
                  <a:gd name="T8" fmla="*/ 651 w 651"/>
                  <a:gd name="T9" fmla="*/ 24 h 197"/>
                  <a:gd name="T10" fmla="*/ 639 w 651"/>
                  <a:gd name="T11" fmla="*/ 0 h 197"/>
                  <a:gd name="T12" fmla="*/ 325 w 651"/>
                  <a:gd name="T13" fmla="*/ 166 h 197"/>
                  <a:gd name="T14" fmla="*/ 12 w 651"/>
                  <a:gd name="T15" fmla="*/ 0 h 197"/>
                  <a:gd name="T16" fmla="*/ 0 w 651"/>
                  <a:gd name="T17" fmla="*/ 24 h 197"/>
                  <a:gd name="T18" fmla="*/ 325 w 651"/>
                  <a:gd name="T19" fmla="*/ 197 h 197"/>
                  <a:gd name="T20" fmla="*/ 325 w 651"/>
                  <a:gd name="T21" fmla="*/ 197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197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23">
                <a:extLst>
                  <a:ext uri="{FF2B5EF4-FFF2-40B4-BE49-F238E27FC236}">
                    <a16:creationId xmlns:a16="http://schemas.microsoft.com/office/drawing/2014/main" id="{4FB3C49C-0896-472C-8CC7-1EC817407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713" y="3549650"/>
                <a:ext cx="649287" cy="211138"/>
              </a:xfrm>
              <a:custGeom>
                <a:avLst/>
                <a:gdLst>
                  <a:gd name="T0" fmla="*/ 204 w 409"/>
                  <a:gd name="T1" fmla="*/ 133 h 133"/>
                  <a:gd name="T2" fmla="*/ 204 w 409"/>
                  <a:gd name="T3" fmla="*/ 133 h 133"/>
                  <a:gd name="T4" fmla="*/ 204 w 409"/>
                  <a:gd name="T5" fmla="*/ 133 h 133"/>
                  <a:gd name="T6" fmla="*/ 204 w 409"/>
                  <a:gd name="T7" fmla="*/ 131 h 133"/>
                  <a:gd name="T8" fmla="*/ 409 w 409"/>
                  <a:gd name="T9" fmla="*/ 24 h 133"/>
                  <a:gd name="T10" fmla="*/ 397 w 409"/>
                  <a:gd name="T11" fmla="*/ 0 h 133"/>
                  <a:gd name="T12" fmla="*/ 204 w 409"/>
                  <a:gd name="T13" fmla="*/ 102 h 133"/>
                  <a:gd name="T14" fmla="*/ 12 w 409"/>
                  <a:gd name="T15" fmla="*/ 0 h 133"/>
                  <a:gd name="T16" fmla="*/ 0 w 409"/>
                  <a:gd name="T17" fmla="*/ 24 h 133"/>
                  <a:gd name="T18" fmla="*/ 204 w 409"/>
                  <a:gd name="T19" fmla="*/ 131 h 133"/>
                  <a:gd name="T20" fmla="*/ 204 w 409"/>
                  <a:gd name="T21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9" h="133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24">
                <a:extLst>
                  <a:ext uri="{FF2B5EF4-FFF2-40B4-BE49-F238E27FC236}">
                    <a16:creationId xmlns:a16="http://schemas.microsoft.com/office/drawing/2014/main" id="{FA1EB9DD-A8B5-4F85-A260-82FA14292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025" y="3244850"/>
                <a:ext cx="474662" cy="161925"/>
              </a:xfrm>
              <a:custGeom>
                <a:avLst/>
                <a:gdLst>
                  <a:gd name="T0" fmla="*/ 149 w 299"/>
                  <a:gd name="T1" fmla="*/ 102 h 102"/>
                  <a:gd name="T2" fmla="*/ 299 w 299"/>
                  <a:gd name="T3" fmla="*/ 24 h 102"/>
                  <a:gd name="T4" fmla="*/ 285 w 299"/>
                  <a:gd name="T5" fmla="*/ 0 h 102"/>
                  <a:gd name="T6" fmla="*/ 152 w 299"/>
                  <a:gd name="T7" fmla="*/ 71 h 102"/>
                  <a:gd name="T8" fmla="*/ 12 w 299"/>
                  <a:gd name="T9" fmla="*/ 3 h 102"/>
                  <a:gd name="T10" fmla="*/ 0 w 299"/>
                  <a:gd name="T11" fmla="*/ 26 h 102"/>
                  <a:gd name="T12" fmla="*/ 147 w 299"/>
                  <a:gd name="T13" fmla="*/ 97 h 102"/>
                  <a:gd name="T14" fmla="*/ 149 w 299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9" h="102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70" name="文本框 5">
            <a:extLst>
              <a:ext uri="{FF2B5EF4-FFF2-40B4-BE49-F238E27FC236}">
                <a16:creationId xmlns:a16="http://schemas.microsoft.com/office/drawing/2014/main" id="{A42D5595-E620-4A21-A27A-941378608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568" y="218286"/>
            <a:ext cx="2041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4A951F"/>
                </a:solidFill>
                <a:latin typeface="+mn-lt"/>
                <a:ea typeface="+mn-ea"/>
                <a:cs typeface="+mn-ea"/>
                <a:sym typeface="+mn-lt"/>
              </a:rPr>
              <a:t>HOẠT ĐỘNG</a:t>
            </a:r>
            <a:endParaRPr lang="zh-CN" altLang="en-US" sz="2400" dirty="0">
              <a:solidFill>
                <a:srgbClr val="4A95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3" name="图片 72" descr="图片包含 物体, 事情&#10;&#10;已生成高可信度的说明">
            <a:extLst>
              <a:ext uri="{FF2B5EF4-FFF2-40B4-BE49-F238E27FC236}">
                <a16:creationId xmlns:a16="http://schemas.microsoft.com/office/drawing/2014/main" id="{8FBFA608-7FBD-4229-89DB-02C7F9C0E6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3" t="5269" b="58748"/>
          <a:stretch/>
        </p:blipFill>
        <p:spPr>
          <a:xfrm>
            <a:off x="9623103" y="-213101"/>
            <a:ext cx="2568897" cy="2689601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37016BE3-6578-4202-8643-30142A2F7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5278" y="-188960"/>
            <a:ext cx="1766471" cy="14893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F5E006-B6CC-CE67-FE17-85776D7C0C90}"/>
              </a:ext>
            </a:extLst>
          </p:cNvPr>
          <p:cNvSpPr txBox="1"/>
          <p:nvPr/>
        </p:nvSpPr>
        <p:spPr>
          <a:xfrm>
            <a:off x="1542117" y="2114485"/>
            <a:ext cx="11745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27955D"/>
                </a:solidFill>
              </a:rPr>
              <a:t>BƯỚC 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B837E83-82BC-B9B3-B3BF-01357E02DBC3}"/>
              </a:ext>
            </a:extLst>
          </p:cNvPr>
          <p:cNvSpPr txBox="1"/>
          <p:nvPr/>
        </p:nvSpPr>
        <p:spPr>
          <a:xfrm>
            <a:off x="5174533" y="2079402"/>
            <a:ext cx="11745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BƯỚC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0A5638B-B23F-6267-9475-327537038C9A}"/>
              </a:ext>
            </a:extLst>
          </p:cNvPr>
          <p:cNvSpPr txBox="1"/>
          <p:nvPr/>
        </p:nvSpPr>
        <p:spPr>
          <a:xfrm>
            <a:off x="8520380" y="2108399"/>
            <a:ext cx="11745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A951F"/>
                </a:solidFill>
              </a:rPr>
              <a:t>BƯỚC 3</a:t>
            </a:r>
          </a:p>
        </p:txBody>
      </p:sp>
    </p:spTree>
    <p:extLst>
      <p:ext uri="{BB962C8B-B14F-4D97-AF65-F5344CB8AC3E}">
        <p14:creationId xmlns:p14="http://schemas.microsoft.com/office/powerpoint/2010/main" val="256986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3" grpId="0" animBg="1"/>
      <p:bldP spid="78" grpId="0" animBg="1"/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图片包含 烟火, 户外艺术系列&#10;&#10;已生成高可信度的说明">
            <a:extLst>
              <a:ext uri="{FF2B5EF4-FFF2-40B4-BE49-F238E27FC236}">
                <a16:creationId xmlns:a16="http://schemas.microsoft.com/office/drawing/2014/main" id="{CD402A39-7615-4C86-99A0-E0CE613554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14"/>
          <a:stretch/>
        </p:blipFill>
        <p:spPr>
          <a:xfrm flipV="1">
            <a:off x="-23205" y="3532438"/>
            <a:ext cx="12756444" cy="3299455"/>
          </a:xfrm>
          <a:prstGeom prst="rect">
            <a:avLst/>
          </a:prstGeom>
        </p:spPr>
      </p:pic>
      <p:sp>
        <p:nvSpPr>
          <p:cNvPr id="11" name="MH_Other_1">
            <a:extLst>
              <a:ext uri="{FF2B5EF4-FFF2-40B4-BE49-F238E27FC236}">
                <a16:creationId xmlns:a16="http://schemas.microsoft.com/office/drawing/2014/main" id="{111E0BFF-1391-40B2-A8C2-005476045601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538738" y="1036694"/>
            <a:ext cx="1185992" cy="4343861"/>
          </a:xfrm>
          <a:custGeom>
            <a:avLst/>
            <a:gdLst>
              <a:gd name="connsiteX0" fmla="*/ 0 w 1208087"/>
              <a:gd name="connsiteY0" fmla="*/ 0 h 4551362"/>
              <a:gd name="connsiteX1" fmla="*/ 173694 w 1208087"/>
              <a:gd name="connsiteY1" fmla="*/ 0 h 4551362"/>
              <a:gd name="connsiteX2" fmla="*/ 339492 w 1208087"/>
              <a:gd name="connsiteY2" fmla="*/ 165170 h 4551362"/>
              <a:gd name="connsiteX3" fmla="*/ 339492 w 1208087"/>
              <a:gd name="connsiteY3" fmla="*/ 301500 h 4551362"/>
              <a:gd name="connsiteX4" fmla="*/ 585969 w 1208087"/>
              <a:gd name="connsiteY4" fmla="*/ 1175645 h 4551362"/>
              <a:gd name="connsiteX5" fmla="*/ 588410 w 1208087"/>
              <a:gd name="connsiteY5" fmla="*/ 1289314 h 4551362"/>
              <a:gd name="connsiteX6" fmla="*/ 604837 w 1208087"/>
              <a:gd name="connsiteY6" fmla="*/ 1285875 h 4551362"/>
              <a:gd name="connsiteX7" fmla="*/ 621280 w 1208087"/>
              <a:gd name="connsiteY7" fmla="*/ 1289317 h 4551362"/>
              <a:gd name="connsiteX8" fmla="*/ 623730 w 1208087"/>
              <a:gd name="connsiteY8" fmla="*/ 1175645 h 4551362"/>
              <a:gd name="connsiteX9" fmla="*/ 872130 w 1208087"/>
              <a:gd name="connsiteY9" fmla="*/ 301500 h 4551362"/>
              <a:gd name="connsiteX10" fmla="*/ 872130 w 1208087"/>
              <a:gd name="connsiteY10" fmla="*/ 165170 h 4551362"/>
              <a:gd name="connsiteX11" fmla="*/ 1034859 w 1208087"/>
              <a:gd name="connsiteY11" fmla="*/ 0 h 4551362"/>
              <a:gd name="connsiteX12" fmla="*/ 1208087 w 1208087"/>
              <a:gd name="connsiteY12" fmla="*/ 0 h 4551362"/>
              <a:gd name="connsiteX13" fmla="*/ 1208087 w 1208087"/>
              <a:gd name="connsiteY13" fmla="*/ 180900 h 4551362"/>
              <a:gd name="connsiteX14" fmla="*/ 1045358 w 1208087"/>
              <a:gd name="connsiteY14" fmla="*/ 346069 h 4551362"/>
              <a:gd name="connsiteX15" fmla="*/ 901001 w 1208087"/>
              <a:gd name="connsiteY15" fmla="*/ 346069 h 4551362"/>
              <a:gd name="connsiteX16" fmla="*/ 674009 w 1208087"/>
              <a:gd name="connsiteY16" fmla="*/ 1178184 h 4551362"/>
              <a:gd name="connsiteX17" fmla="*/ 672042 w 1208087"/>
              <a:gd name="connsiteY17" fmla="*/ 1318962 h 4551362"/>
              <a:gd name="connsiteX18" fmla="*/ 686833 w 1208087"/>
              <a:gd name="connsiteY18" fmla="*/ 1341202 h 4551362"/>
              <a:gd name="connsiteX19" fmla="*/ 693737 w 1208087"/>
              <a:gd name="connsiteY19" fmla="*/ 1375053 h 4551362"/>
              <a:gd name="connsiteX20" fmla="*/ 693737 w 1208087"/>
              <a:gd name="connsiteY20" fmla="*/ 4462184 h 4551362"/>
              <a:gd name="connsiteX21" fmla="*/ 604837 w 1208087"/>
              <a:gd name="connsiteY21" fmla="*/ 4551362 h 4551362"/>
              <a:gd name="connsiteX22" fmla="*/ 515937 w 1208087"/>
              <a:gd name="connsiteY22" fmla="*/ 4462184 h 4551362"/>
              <a:gd name="connsiteX23" fmla="*/ 515937 w 1208087"/>
              <a:gd name="connsiteY23" fmla="*/ 1375053 h 4551362"/>
              <a:gd name="connsiteX24" fmla="*/ 522842 w 1208087"/>
              <a:gd name="connsiteY24" fmla="*/ 1341202 h 4551362"/>
              <a:gd name="connsiteX25" fmla="*/ 537489 w 1208087"/>
              <a:gd name="connsiteY25" fmla="*/ 1319178 h 4551362"/>
              <a:gd name="connsiteX26" fmla="*/ 535514 w 1208087"/>
              <a:gd name="connsiteY26" fmla="*/ 1178184 h 4551362"/>
              <a:gd name="connsiteX27" fmla="*/ 307911 w 1208087"/>
              <a:gd name="connsiteY27" fmla="*/ 346069 h 4551362"/>
              <a:gd name="connsiteX28" fmla="*/ 165798 w 1208087"/>
              <a:gd name="connsiteY28" fmla="*/ 346069 h 4551362"/>
              <a:gd name="connsiteX29" fmla="*/ 0 w 1208087"/>
              <a:gd name="connsiteY29" fmla="*/ 180900 h 4551362"/>
              <a:gd name="connsiteX30" fmla="*/ 0 w 1208087"/>
              <a:gd name="connsiteY30" fmla="*/ 0 h 455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08087" h="4551362">
                <a:moveTo>
                  <a:pt x="0" y="0"/>
                </a:moveTo>
                <a:cubicBezTo>
                  <a:pt x="173694" y="0"/>
                  <a:pt x="173694" y="0"/>
                  <a:pt x="173694" y="0"/>
                </a:cubicBezTo>
                <a:cubicBezTo>
                  <a:pt x="265804" y="0"/>
                  <a:pt x="339492" y="73409"/>
                  <a:pt x="339492" y="165170"/>
                </a:cubicBezTo>
                <a:cubicBezTo>
                  <a:pt x="339492" y="301500"/>
                  <a:pt x="339492" y="301500"/>
                  <a:pt x="339492" y="301500"/>
                </a:cubicBezTo>
                <a:cubicBezTo>
                  <a:pt x="517133" y="504029"/>
                  <a:pt x="570426" y="864354"/>
                  <a:pt x="585969" y="1175645"/>
                </a:cubicBezTo>
                <a:lnTo>
                  <a:pt x="588410" y="1289314"/>
                </a:lnTo>
                <a:lnTo>
                  <a:pt x="604837" y="1285875"/>
                </a:lnTo>
                <a:lnTo>
                  <a:pt x="621280" y="1289317"/>
                </a:lnTo>
                <a:lnTo>
                  <a:pt x="623730" y="1175645"/>
                </a:lnTo>
                <a:cubicBezTo>
                  <a:pt x="639355" y="864354"/>
                  <a:pt x="692996" y="504029"/>
                  <a:pt x="872130" y="301500"/>
                </a:cubicBezTo>
                <a:cubicBezTo>
                  <a:pt x="872130" y="301500"/>
                  <a:pt x="872130" y="301500"/>
                  <a:pt x="872130" y="165170"/>
                </a:cubicBezTo>
                <a:cubicBezTo>
                  <a:pt x="872130" y="73409"/>
                  <a:pt x="945621" y="0"/>
                  <a:pt x="1034859" y="0"/>
                </a:cubicBezTo>
                <a:cubicBezTo>
                  <a:pt x="1034859" y="0"/>
                  <a:pt x="1034859" y="0"/>
                  <a:pt x="1208087" y="0"/>
                </a:cubicBezTo>
                <a:cubicBezTo>
                  <a:pt x="1208087" y="0"/>
                  <a:pt x="1208087" y="0"/>
                  <a:pt x="1208087" y="180900"/>
                </a:cubicBezTo>
                <a:cubicBezTo>
                  <a:pt x="1208087" y="272661"/>
                  <a:pt x="1134597" y="346069"/>
                  <a:pt x="1045358" y="346069"/>
                </a:cubicBezTo>
                <a:cubicBezTo>
                  <a:pt x="1045358" y="346069"/>
                  <a:pt x="1045358" y="346069"/>
                  <a:pt x="901001" y="346069"/>
                </a:cubicBezTo>
                <a:cubicBezTo>
                  <a:pt x="729742" y="572194"/>
                  <a:pt x="685451" y="883853"/>
                  <a:pt x="674009" y="1178184"/>
                </a:cubicBezTo>
                <a:lnTo>
                  <a:pt x="672042" y="1318962"/>
                </a:lnTo>
                <a:lnTo>
                  <a:pt x="686833" y="1341202"/>
                </a:lnTo>
                <a:cubicBezTo>
                  <a:pt x="691286" y="1351775"/>
                  <a:pt x="693737" y="1363250"/>
                  <a:pt x="693737" y="1375053"/>
                </a:cubicBezTo>
                <a:cubicBezTo>
                  <a:pt x="693737" y="4462184"/>
                  <a:pt x="693737" y="4462184"/>
                  <a:pt x="693737" y="4462184"/>
                </a:cubicBezTo>
                <a:cubicBezTo>
                  <a:pt x="693737" y="4509396"/>
                  <a:pt x="654517" y="4551362"/>
                  <a:pt x="604837" y="4551362"/>
                </a:cubicBezTo>
                <a:cubicBezTo>
                  <a:pt x="555158" y="4551362"/>
                  <a:pt x="515937" y="4509396"/>
                  <a:pt x="515937" y="4462184"/>
                </a:cubicBezTo>
                <a:cubicBezTo>
                  <a:pt x="515937" y="1375053"/>
                  <a:pt x="515937" y="1375053"/>
                  <a:pt x="515937" y="1375053"/>
                </a:cubicBezTo>
                <a:cubicBezTo>
                  <a:pt x="515937" y="1363250"/>
                  <a:pt x="518389" y="1351775"/>
                  <a:pt x="522842" y="1341202"/>
                </a:cubicBezTo>
                <a:lnTo>
                  <a:pt x="537489" y="1319178"/>
                </a:lnTo>
                <a:lnTo>
                  <a:pt x="535514" y="1178184"/>
                </a:lnTo>
                <a:cubicBezTo>
                  <a:pt x="524041" y="883853"/>
                  <a:pt x="479631" y="572194"/>
                  <a:pt x="307911" y="346069"/>
                </a:cubicBezTo>
                <a:cubicBezTo>
                  <a:pt x="165798" y="346069"/>
                  <a:pt x="165798" y="346069"/>
                  <a:pt x="165798" y="346069"/>
                </a:cubicBezTo>
                <a:cubicBezTo>
                  <a:pt x="73688" y="346069"/>
                  <a:pt x="0" y="272661"/>
                  <a:pt x="0" y="18090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/>
          <a:lstStyle/>
          <a:p>
            <a:pPr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03BF778E-E075-4CD6-B644-24AE66C70A5A}"/>
              </a:ext>
            </a:extLst>
          </p:cNvPr>
          <p:cNvGrpSpPr/>
          <p:nvPr/>
        </p:nvGrpSpPr>
        <p:grpSpPr>
          <a:xfrm>
            <a:off x="4062870" y="1982132"/>
            <a:ext cx="1926263" cy="1872694"/>
            <a:chOff x="4062870" y="1873978"/>
            <a:chExt cx="1926263" cy="1872694"/>
          </a:xfrm>
        </p:grpSpPr>
        <p:sp>
          <p:nvSpPr>
            <p:cNvPr id="10" name="MH_SubTitle_1">
              <a:extLst>
                <a:ext uri="{FF2B5EF4-FFF2-40B4-BE49-F238E27FC236}">
                  <a16:creationId xmlns:a16="http://schemas.microsoft.com/office/drawing/2014/main" id="{D009B1F4-6228-4D8A-B60A-20871994210F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062870" y="1873978"/>
              <a:ext cx="1926263" cy="1872694"/>
            </a:xfrm>
            <a:custGeom>
              <a:avLst/>
              <a:gdLst>
                <a:gd name="T0" fmla="*/ 2147483646 w 705"/>
                <a:gd name="T1" fmla="*/ 2147483646 h 725"/>
                <a:gd name="T2" fmla="*/ 2147483646 w 705"/>
                <a:gd name="T3" fmla="*/ 2147483646 h 725"/>
                <a:gd name="T4" fmla="*/ 2147483646 w 705"/>
                <a:gd name="T5" fmla="*/ 0 h 725"/>
                <a:gd name="T6" fmla="*/ 0 w 705"/>
                <a:gd name="T7" fmla="*/ 0 h 725"/>
                <a:gd name="T8" fmla="*/ 0 w 705"/>
                <a:gd name="T9" fmla="*/ 2147483646 h 725"/>
                <a:gd name="T10" fmla="*/ 2147483646 w 705"/>
                <a:gd name="T11" fmla="*/ 2147483646 h 725"/>
                <a:gd name="T12" fmla="*/ 2147483646 w 705"/>
                <a:gd name="T13" fmla="*/ 2147483646 h 7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5"/>
                <a:gd name="T22" fmla="*/ 0 h 725"/>
                <a:gd name="T23" fmla="*/ 705 w 705"/>
                <a:gd name="T24" fmla="*/ 725 h 7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5" h="725">
                  <a:moveTo>
                    <a:pt x="705" y="725"/>
                  </a:moveTo>
                  <a:cubicBezTo>
                    <a:pt x="705" y="341"/>
                    <a:pt x="705" y="341"/>
                    <a:pt x="705" y="341"/>
                  </a:cubicBezTo>
                  <a:cubicBezTo>
                    <a:pt x="705" y="154"/>
                    <a:pt x="551" y="0"/>
                    <a:pt x="3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571"/>
                    <a:pt x="153" y="725"/>
                    <a:pt x="340" y="725"/>
                  </a:cubicBezTo>
                  <a:lnTo>
                    <a:pt x="705" y="725"/>
                  </a:lnTo>
                  <a:close/>
                </a:path>
              </a:pathLst>
            </a:custGeom>
            <a:noFill/>
            <a:ln w="12382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0" tIns="576000" rIns="360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lang="en-US" altLang="zh-CN" sz="3200" b="1" dirty="0" err="1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Mức</a:t>
              </a:r>
              <a:r>
                <a:rPr lang="en-US" altLang="zh-CN" sz="3200" b="1" dirty="0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1</a:t>
              </a:r>
              <a:endParaRPr lang="zh-CN" altLang="en-US" sz="32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MH_Other_4">
              <a:extLst>
                <a:ext uri="{FF2B5EF4-FFF2-40B4-BE49-F238E27FC236}">
                  <a16:creationId xmlns:a16="http://schemas.microsoft.com/office/drawing/2014/main" id="{A2E05A0E-57D2-44CE-83AD-31C8CEC2DE97}"/>
                </a:ext>
              </a:extLst>
            </p:cNvPr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4181314" y="1983067"/>
              <a:ext cx="328837" cy="342418"/>
            </a:xfrm>
            <a:custGeom>
              <a:avLst/>
              <a:gdLst>
                <a:gd name="T0" fmla="*/ 2147483646 w 128"/>
                <a:gd name="T1" fmla="*/ 2147483646 h 137"/>
                <a:gd name="T2" fmla="*/ 2147483646 w 128"/>
                <a:gd name="T3" fmla="*/ 2147483646 h 137"/>
                <a:gd name="T4" fmla="*/ 2147483646 w 128"/>
                <a:gd name="T5" fmla="*/ 2147483646 h 137"/>
                <a:gd name="T6" fmla="*/ 2147483646 w 128"/>
                <a:gd name="T7" fmla="*/ 2147483646 h 137"/>
                <a:gd name="T8" fmla="*/ 0 w 128"/>
                <a:gd name="T9" fmla="*/ 2147483646 h 137"/>
                <a:gd name="T10" fmla="*/ 2147483646 w 128"/>
                <a:gd name="T11" fmla="*/ 2147483646 h 137"/>
                <a:gd name="T12" fmla="*/ 2147483646 w 128"/>
                <a:gd name="T13" fmla="*/ 2147483646 h 137"/>
                <a:gd name="T14" fmla="*/ 2147483646 w 128"/>
                <a:gd name="T15" fmla="*/ 2147483646 h 137"/>
                <a:gd name="T16" fmla="*/ 2147483646 w 128"/>
                <a:gd name="T17" fmla="*/ 0 h 137"/>
                <a:gd name="T18" fmla="*/ 2147483646 w 128"/>
                <a:gd name="T19" fmla="*/ 2147483646 h 137"/>
                <a:gd name="T20" fmla="*/ 2147483646 w 128"/>
                <a:gd name="T21" fmla="*/ 2147483646 h 137"/>
                <a:gd name="T22" fmla="*/ 2147483646 w 128"/>
                <a:gd name="T23" fmla="*/ 2147483646 h 137"/>
                <a:gd name="T24" fmla="*/ 2147483646 w 128"/>
                <a:gd name="T25" fmla="*/ 2147483646 h 137"/>
                <a:gd name="T26" fmla="*/ 2147483646 w 128"/>
                <a:gd name="T27" fmla="*/ 2147483646 h 137"/>
                <a:gd name="T28" fmla="*/ 2147483646 w 128"/>
                <a:gd name="T29" fmla="*/ 2147483646 h 137"/>
                <a:gd name="T30" fmla="*/ 2147483646 w 128"/>
                <a:gd name="T31" fmla="*/ 2147483646 h 137"/>
                <a:gd name="T32" fmla="*/ 2147483646 w 128"/>
                <a:gd name="T33" fmla="*/ 2147483646 h 137"/>
                <a:gd name="T34" fmla="*/ 2147483646 w 128"/>
                <a:gd name="T35" fmla="*/ 2147483646 h 137"/>
                <a:gd name="T36" fmla="*/ 2147483646 w 128"/>
                <a:gd name="T37" fmla="*/ 2147483646 h 137"/>
                <a:gd name="T38" fmla="*/ 2147483646 w 128"/>
                <a:gd name="T39" fmla="*/ 2147483646 h 137"/>
                <a:gd name="T40" fmla="*/ 2147483646 w 128"/>
                <a:gd name="T41" fmla="*/ 2147483646 h 137"/>
                <a:gd name="T42" fmla="*/ 2147483646 w 128"/>
                <a:gd name="T43" fmla="*/ 2147483646 h 13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8" h="137">
                  <a:moveTo>
                    <a:pt x="35" y="115"/>
                  </a:moveTo>
                  <a:cubicBezTo>
                    <a:pt x="28" y="128"/>
                    <a:pt x="28" y="128"/>
                    <a:pt x="28" y="128"/>
                  </a:cubicBezTo>
                  <a:cubicBezTo>
                    <a:pt x="25" y="134"/>
                    <a:pt x="21" y="137"/>
                    <a:pt x="14" y="137"/>
                  </a:cubicBezTo>
                  <a:cubicBezTo>
                    <a:pt x="12" y="137"/>
                    <a:pt x="9" y="136"/>
                    <a:pt x="5" y="135"/>
                  </a:cubicBezTo>
                  <a:cubicBezTo>
                    <a:pt x="1" y="133"/>
                    <a:pt x="0" y="129"/>
                    <a:pt x="0" y="122"/>
                  </a:cubicBezTo>
                  <a:cubicBezTo>
                    <a:pt x="0" y="120"/>
                    <a:pt x="0" y="118"/>
                    <a:pt x="1" y="116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5"/>
                    <a:pt x="53" y="3"/>
                    <a:pt x="56" y="2"/>
                  </a:cubicBezTo>
                  <a:cubicBezTo>
                    <a:pt x="59" y="1"/>
                    <a:pt x="61" y="0"/>
                    <a:pt x="64" y="0"/>
                  </a:cubicBezTo>
                  <a:cubicBezTo>
                    <a:pt x="67" y="0"/>
                    <a:pt x="70" y="1"/>
                    <a:pt x="73" y="2"/>
                  </a:cubicBezTo>
                  <a:cubicBezTo>
                    <a:pt x="76" y="3"/>
                    <a:pt x="78" y="5"/>
                    <a:pt x="79" y="8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8" y="118"/>
                    <a:pt x="128" y="120"/>
                    <a:pt x="128" y="122"/>
                  </a:cubicBezTo>
                  <a:cubicBezTo>
                    <a:pt x="128" y="128"/>
                    <a:pt x="126" y="133"/>
                    <a:pt x="122" y="135"/>
                  </a:cubicBezTo>
                  <a:cubicBezTo>
                    <a:pt x="118" y="136"/>
                    <a:pt x="115" y="137"/>
                    <a:pt x="113" y="137"/>
                  </a:cubicBezTo>
                  <a:cubicBezTo>
                    <a:pt x="107" y="137"/>
                    <a:pt x="103" y="134"/>
                    <a:pt x="100" y="128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35" y="115"/>
                    <a:pt x="35" y="115"/>
                    <a:pt x="35" y="115"/>
                  </a:cubicBezTo>
                  <a:close/>
                  <a:moveTo>
                    <a:pt x="81" y="89"/>
                  </a:moveTo>
                  <a:cubicBezTo>
                    <a:pt x="64" y="49"/>
                    <a:pt x="64" y="49"/>
                    <a:pt x="64" y="49"/>
                  </a:cubicBezTo>
                  <a:cubicBezTo>
                    <a:pt x="46" y="89"/>
                    <a:pt x="46" y="89"/>
                    <a:pt x="46" y="89"/>
                  </a:cubicBezTo>
                  <a:lnTo>
                    <a:pt x="81" y="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chemeClr val="accent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9165648F-68AA-4F4A-95E9-A79E65E80032}"/>
              </a:ext>
            </a:extLst>
          </p:cNvPr>
          <p:cNvGrpSpPr/>
          <p:nvPr/>
        </p:nvGrpSpPr>
        <p:grpSpPr>
          <a:xfrm>
            <a:off x="6275893" y="1982133"/>
            <a:ext cx="1926262" cy="1874208"/>
            <a:chOff x="6275893" y="1873979"/>
            <a:chExt cx="1926262" cy="1874208"/>
          </a:xfrm>
        </p:grpSpPr>
        <p:sp>
          <p:nvSpPr>
            <p:cNvPr id="8" name="MH_SubTitle_2">
              <a:extLst>
                <a:ext uri="{FF2B5EF4-FFF2-40B4-BE49-F238E27FC236}">
                  <a16:creationId xmlns:a16="http://schemas.microsoft.com/office/drawing/2014/main" id="{0E2E2CA9-590A-4CAD-AAAB-5AC2086C5F18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6275893" y="1873979"/>
              <a:ext cx="1926262" cy="1874208"/>
            </a:xfrm>
            <a:custGeom>
              <a:avLst/>
              <a:gdLst>
                <a:gd name="T0" fmla="*/ 0 w 705"/>
                <a:gd name="T1" fmla="*/ 2147483646 h 725"/>
                <a:gd name="T2" fmla="*/ 2147483646 w 705"/>
                <a:gd name="T3" fmla="*/ 2147483646 h 725"/>
                <a:gd name="T4" fmla="*/ 2147483646 w 705"/>
                <a:gd name="T5" fmla="*/ 2147483646 h 725"/>
                <a:gd name="T6" fmla="*/ 2147483646 w 705"/>
                <a:gd name="T7" fmla="*/ 0 h 725"/>
                <a:gd name="T8" fmla="*/ 2147483646 w 705"/>
                <a:gd name="T9" fmla="*/ 0 h 725"/>
                <a:gd name="T10" fmla="*/ 0 w 705"/>
                <a:gd name="T11" fmla="*/ 2147483646 h 725"/>
                <a:gd name="T12" fmla="*/ 0 w 705"/>
                <a:gd name="T13" fmla="*/ 2147483646 h 7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5"/>
                <a:gd name="T22" fmla="*/ 0 h 725"/>
                <a:gd name="T23" fmla="*/ 705 w 705"/>
                <a:gd name="T24" fmla="*/ 725 h 7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5" h="725">
                  <a:moveTo>
                    <a:pt x="0" y="725"/>
                  </a:moveTo>
                  <a:cubicBezTo>
                    <a:pt x="365" y="725"/>
                    <a:pt x="365" y="725"/>
                    <a:pt x="365" y="725"/>
                  </a:cubicBezTo>
                  <a:cubicBezTo>
                    <a:pt x="552" y="725"/>
                    <a:pt x="705" y="571"/>
                    <a:pt x="705" y="384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154" y="0"/>
                    <a:pt x="0" y="154"/>
                    <a:pt x="0" y="341"/>
                  </a:cubicBezTo>
                  <a:lnTo>
                    <a:pt x="0" y="725"/>
                  </a:lnTo>
                  <a:close/>
                </a:path>
              </a:pathLst>
            </a:custGeom>
            <a:noFill/>
            <a:ln w="1238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80000" tIns="576000" rIns="3600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lang="en-US" altLang="zh-CN" sz="3200" b="1" dirty="0" err="1">
                  <a:solidFill>
                    <a:srgbClr val="FFC000"/>
                  </a:solidFill>
                  <a:latin typeface="+mn-lt"/>
                  <a:ea typeface="+mn-ea"/>
                  <a:cs typeface="+mn-ea"/>
                  <a:sym typeface="+mn-lt"/>
                </a:rPr>
                <a:t>Mức</a:t>
              </a:r>
              <a:r>
                <a:rPr lang="en-US" altLang="zh-CN" sz="3200" b="1" dirty="0">
                  <a:solidFill>
                    <a:srgbClr val="FFC000"/>
                  </a:solidFill>
                  <a:latin typeface="+mn-lt"/>
                  <a:ea typeface="+mn-ea"/>
                  <a:cs typeface="+mn-ea"/>
                  <a:sym typeface="+mn-lt"/>
                </a:rPr>
                <a:t> 2</a:t>
              </a:r>
              <a:endParaRPr lang="zh-CN" altLang="en-US" sz="3200" b="1" dirty="0">
                <a:solidFill>
                  <a:srgbClr val="FFC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MH_Other_5">
              <a:extLst>
                <a:ext uri="{FF2B5EF4-FFF2-40B4-BE49-F238E27FC236}">
                  <a16:creationId xmlns:a16="http://schemas.microsoft.com/office/drawing/2014/main" id="{88D00228-9FF2-4961-AB29-CB1ECA153C0B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7817214" y="1983067"/>
              <a:ext cx="260263" cy="334842"/>
            </a:xfrm>
            <a:custGeom>
              <a:avLst/>
              <a:gdLst>
                <a:gd name="T0" fmla="*/ 2147483646 w 101"/>
                <a:gd name="T1" fmla="*/ 2147483646 h 134"/>
                <a:gd name="T2" fmla="*/ 2147483646 w 101"/>
                <a:gd name="T3" fmla="*/ 2147483646 h 134"/>
                <a:gd name="T4" fmla="*/ 2147483646 w 101"/>
                <a:gd name="T5" fmla="*/ 2147483646 h 134"/>
                <a:gd name="T6" fmla="*/ 2147483646 w 101"/>
                <a:gd name="T7" fmla="*/ 2147483646 h 134"/>
                <a:gd name="T8" fmla="*/ 2147483646 w 101"/>
                <a:gd name="T9" fmla="*/ 2147483646 h 134"/>
                <a:gd name="T10" fmla="*/ 0 w 101"/>
                <a:gd name="T11" fmla="*/ 2147483646 h 134"/>
                <a:gd name="T12" fmla="*/ 0 w 101"/>
                <a:gd name="T13" fmla="*/ 2147483646 h 134"/>
                <a:gd name="T14" fmla="*/ 2147483646 w 101"/>
                <a:gd name="T15" fmla="*/ 2147483646 h 134"/>
                <a:gd name="T16" fmla="*/ 2147483646 w 101"/>
                <a:gd name="T17" fmla="*/ 0 h 134"/>
                <a:gd name="T18" fmla="*/ 2147483646 w 101"/>
                <a:gd name="T19" fmla="*/ 0 h 134"/>
                <a:gd name="T20" fmla="*/ 2147483646 w 101"/>
                <a:gd name="T21" fmla="*/ 2147483646 h 134"/>
                <a:gd name="T22" fmla="*/ 2147483646 w 101"/>
                <a:gd name="T23" fmla="*/ 2147483646 h 134"/>
                <a:gd name="T24" fmla="*/ 2147483646 w 101"/>
                <a:gd name="T25" fmla="*/ 2147483646 h 134"/>
                <a:gd name="T26" fmla="*/ 2147483646 w 101"/>
                <a:gd name="T27" fmla="*/ 2147483646 h 134"/>
                <a:gd name="T28" fmla="*/ 2147483646 w 101"/>
                <a:gd name="T29" fmla="*/ 2147483646 h 134"/>
                <a:gd name="T30" fmla="*/ 2147483646 w 101"/>
                <a:gd name="T31" fmla="*/ 2147483646 h 134"/>
                <a:gd name="T32" fmla="*/ 2147483646 w 101"/>
                <a:gd name="T33" fmla="*/ 2147483646 h 134"/>
                <a:gd name="T34" fmla="*/ 2147483646 w 101"/>
                <a:gd name="T35" fmla="*/ 2147483646 h 134"/>
                <a:gd name="T36" fmla="*/ 2147483646 w 101"/>
                <a:gd name="T37" fmla="*/ 2147483646 h 134"/>
                <a:gd name="T38" fmla="*/ 2147483646 w 101"/>
                <a:gd name="T39" fmla="*/ 2147483646 h 134"/>
                <a:gd name="T40" fmla="*/ 2147483646 w 101"/>
                <a:gd name="T41" fmla="*/ 2147483646 h 134"/>
                <a:gd name="T42" fmla="*/ 2147483646 w 101"/>
                <a:gd name="T43" fmla="*/ 2147483646 h 134"/>
                <a:gd name="T44" fmla="*/ 2147483646 w 101"/>
                <a:gd name="T45" fmla="*/ 2147483646 h 134"/>
                <a:gd name="T46" fmla="*/ 2147483646 w 101"/>
                <a:gd name="T47" fmla="*/ 2147483646 h 134"/>
                <a:gd name="T48" fmla="*/ 2147483646 w 101"/>
                <a:gd name="T49" fmla="*/ 2147483646 h 134"/>
                <a:gd name="T50" fmla="*/ 2147483646 w 101"/>
                <a:gd name="T51" fmla="*/ 2147483646 h 134"/>
                <a:gd name="T52" fmla="*/ 2147483646 w 101"/>
                <a:gd name="T53" fmla="*/ 2147483646 h 134"/>
                <a:gd name="T54" fmla="*/ 2147483646 w 101"/>
                <a:gd name="T55" fmla="*/ 2147483646 h 134"/>
                <a:gd name="T56" fmla="*/ 2147483646 w 101"/>
                <a:gd name="T57" fmla="*/ 2147483646 h 134"/>
                <a:gd name="T58" fmla="*/ 2147483646 w 101"/>
                <a:gd name="T59" fmla="*/ 2147483646 h 134"/>
                <a:gd name="T60" fmla="*/ 2147483646 w 101"/>
                <a:gd name="T61" fmla="*/ 2147483646 h 134"/>
                <a:gd name="T62" fmla="*/ 2147483646 w 101"/>
                <a:gd name="T63" fmla="*/ 2147483646 h 134"/>
                <a:gd name="T64" fmla="*/ 2147483646 w 101"/>
                <a:gd name="T65" fmla="*/ 2147483646 h 134"/>
                <a:gd name="T66" fmla="*/ 2147483646 w 101"/>
                <a:gd name="T67" fmla="*/ 2147483646 h 134"/>
                <a:gd name="T68" fmla="*/ 2147483646 w 101"/>
                <a:gd name="T69" fmla="*/ 2147483646 h 134"/>
                <a:gd name="T70" fmla="*/ 2147483646 w 101"/>
                <a:gd name="T71" fmla="*/ 2147483646 h 1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01" h="134">
                  <a:moveTo>
                    <a:pt x="101" y="99"/>
                  </a:moveTo>
                  <a:cubicBezTo>
                    <a:pt x="100" y="110"/>
                    <a:pt x="95" y="118"/>
                    <a:pt x="87" y="125"/>
                  </a:cubicBezTo>
                  <a:cubicBezTo>
                    <a:pt x="78" y="131"/>
                    <a:pt x="68" y="134"/>
                    <a:pt x="57" y="134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1" y="134"/>
                    <a:pt x="7" y="133"/>
                    <a:pt x="4" y="130"/>
                  </a:cubicBezTo>
                  <a:cubicBezTo>
                    <a:pt x="1" y="127"/>
                    <a:pt x="0" y="124"/>
                    <a:pt x="0" y="1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0" y="0"/>
                    <a:pt x="69" y="1"/>
                    <a:pt x="75" y="4"/>
                  </a:cubicBezTo>
                  <a:cubicBezTo>
                    <a:pt x="81" y="7"/>
                    <a:pt x="86" y="11"/>
                    <a:pt x="90" y="18"/>
                  </a:cubicBezTo>
                  <a:cubicBezTo>
                    <a:pt x="93" y="24"/>
                    <a:pt x="95" y="31"/>
                    <a:pt x="95" y="38"/>
                  </a:cubicBezTo>
                  <a:cubicBezTo>
                    <a:pt x="95" y="44"/>
                    <a:pt x="94" y="49"/>
                    <a:pt x="92" y="53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90" y="67"/>
                    <a:pt x="94" y="71"/>
                    <a:pt x="97" y="76"/>
                  </a:cubicBezTo>
                  <a:cubicBezTo>
                    <a:pt x="100" y="81"/>
                    <a:pt x="101" y="87"/>
                    <a:pt x="101" y="94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9"/>
                    <a:pt x="101" y="99"/>
                    <a:pt x="101" y="99"/>
                  </a:cubicBezTo>
                  <a:close/>
                  <a:moveTo>
                    <a:pt x="71" y="93"/>
                  </a:moveTo>
                  <a:cubicBezTo>
                    <a:pt x="71" y="89"/>
                    <a:pt x="69" y="85"/>
                    <a:pt x="66" y="82"/>
                  </a:cubicBezTo>
                  <a:cubicBezTo>
                    <a:pt x="64" y="80"/>
                    <a:pt x="60" y="78"/>
                    <a:pt x="56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60" y="108"/>
                    <a:pt x="64" y="106"/>
                    <a:pt x="67" y="103"/>
                  </a:cubicBezTo>
                  <a:cubicBezTo>
                    <a:pt x="70" y="101"/>
                    <a:pt x="71" y="97"/>
                    <a:pt x="71" y="93"/>
                  </a:cubicBezTo>
                  <a:close/>
                  <a:moveTo>
                    <a:pt x="30" y="28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7" y="54"/>
                    <a:pt x="60" y="53"/>
                    <a:pt x="63" y="50"/>
                  </a:cubicBezTo>
                  <a:cubicBezTo>
                    <a:pt x="66" y="48"/>
                    <a:pt x="67" y="45"/>
                    <a:pt x="67" y="41"/>
                  </a:cubicBezTo>
                  <a:cubicBezTo>
                    <a:pt x="67" y="38"/>
                    <a:pt x="66" y="34"/>
                    <a:pt x="63" y="32"/>
                  </a:cubicBezTo>
                  <a:cubicBezTo>
                    <a:pt x="61" y="29"/>
                    <a:pt x="58" y="28"/>
                    <a:pt x="54" y="28"/>
                  </a:cubicBezTo>
                  <a:lnTo>
                    <a:pt x="30" y="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29C6B8E0-DD8D-45BC-A3CC-4983FE9C9CA5}"/>
              </a:ext>
            </a:extLst>
          </p:cNvPr>
          <p:cNvGrpSpPr/>
          <p:nvPr/>
        </p:nvGrpSpPr>
        <p:grpSpPr>
          <a:xfrm>
            <a:off x="4373006" y="3973005"/>
            <a:ext cx="1616128" cy="1580274"/>
            <a:chOff x="4373006" y="3864851"/>
            <a:chExt cx="1616128" cy="1580274"/>
          </a:xfrm>
        </p:grpSpPr>
        <p:sp>
          <p:nvSpPr>
            <p:cNvPr id="12" name="MH_SubTitle_3">
              <a:extLst>
                <a:ext uri="{FF2B5EF4-FFF2-40B4-BE49-F238E27FC236}">
                  <a16:creationId xmlns:a16="http://schemas.microsoft.com/office/drawing/2014/main" id="{7A9AF953-0247-4388-B01E-81D03DED0AE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4373006" y="3864851"/>
              <a:ext cx="1616128" cy="1580274"/>
            </a:xfrm>
            <a:custGeom>
              <a:avLst/>
              <a:gdLst>
                <a:gd name="T0" fmla="*/ 2147483646 w 567"/>
                <a:gd name="T1" fmla="*/ 0 h 583"/>
                <a:gd name="T2" fmla="*/ 2147483646 w 567"/>
                <a:gd name="T3" fmla="*/ 0 h 583"/>
                <a:gd name="T4" fmla="*/ 0 w 567"/>
                <a:gd name="T5" fmla="*/ 2147483646 h 583"/>
                <a:gd name="T6" fmla="*/ 0 w 567"/>
                <a:gd name="T7" fmla="*/ 2147483646 h 583"/>
                <a:gd name="T8" fmla="*/ 2147483646 w 567"/>
                <a:gd name="T9" fmla="*/ 2147483646 h 583"/>
                <a:gd name="T10" fmla="*/ 2147483646 w 567"/>
                <a:gd name="T11" fmla="*/ 2147483646 h 583"/>
                <a:gd name="T12" fmla="*/ 2147483646 w 567"/>
                <a:gd name="T13" fmla="*/ 0 h 5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7"/>
                <a:gd name="T22" fmla="*/ 0 h 583"/>
                <a:gd name="T23" fmla="*/ 567 w 567"/>
                <a:gd name="T24" fmla="*/ 583 h 5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7" h="583">
                  <a:moveTo>
                    <a:pt x="567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293" y="583"/>
                    <a:pt x="293" y="583"/>
                    <a:pt x="293" y="583"/>
                  </a:cubicBezTo>
                  <a:cubicBezTo>
                    <a:pt x="443" y="583"/>
                    <a:pt x="567" y="459"/>
                    <a:pt x="567" y="309"/>
                  </a:cubicBezTo>
                  <a:lnTo>
                    <a:pt x="567" y="0"/>
                  </a:lnTo>
                  <a:close/>
                </a:path>
              </a:pathLst>
            </a:custGeom>
            <a:noFill/>
            <a:ln w="123825">
              <a:solidFill>
                <a:schemeClr val="accent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88000" tIns="72000" rIns="72000" bIns="28800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lang="en-US" altLang="zh-CN" sz="3200" b="1" dirty="0" err="1">
                  <a:solidFill>
                    <a:srgbClr val="00B050"/>
                  </a:solidFill>
                  <a:latin typeface="+mn-lt"/>
                  <a:ea typeface="+mn-ea"/>
                  <a:cs typeface="+mn-ea"/>
                  <a:sym typeface="+mn-lt"/>
                </a:rPr>
                <a:t>Mức</a:t>
              </a:r>
              <a:r>
                <a:rPr lang="en-US" altLang="zh-CN" sz="3200" b="1" dirty="0">
                  <a:solidFill>
                    <a:srgbClr val="00B050"/>
                  </a:solidFill>
                  <a:latin typeface="+mn-lt"/>
                  <a:ea typeface="+mn-ea"/>
                  <a:cs typeface="+mn-ea"/>
                  <a:sym typeface="+mn-lt"/>
                </a:rPr>
                <a:t> 3</a:t>
              </a:r>
              <a:endParaRPr lang="zh-CN" altLang="en-US" sz="3200" b="1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MH_Other_6">
              <a:extLst>
                <a:ext uri="{FF2B5EF4-FFF2-40B4-BE49-F238E27FC236}">
                  <a16:creationId xmlns:a16="http://schemas.microsoft.com/office/drawing/2014/main" id="{E1EE1D5E-21C1-4902-B4CF-A28C4FBAF06D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4530410" y="5042103"/>
              <a:ext cx="280524" cy="299995"/>
            </a:xfrm>
            <a:custGeom>
              <a:avLst/>
              <a:gdLst>
                <a:gd name="T0" fmla="*/ 2147483646 w 109"/>
                <a:gd name="T1" fmla="*/ 2147483646 h 120"/>
                <a:gd name="T2" fmla="*/ 2147483646 w 109"/>
                <a:gd name="T3" fmla="*/ 2147483646 h 120"/>
                <a:gd name="T4" fmla="*/ 0 w 109"/>
                <a:gd name="T5" fmla="*/ 2147483646 h 120"/>
                <a:gd name="T6" fmla="*/ 2147483646 w 109"/>
                <a:gd name="T7" fmla="*/ 2147483646 h 120"/>
                <a:gd name="T8" fmla="*/ 2147483646 w 109"/>
                <a:gd name="T9" fmla="*/ 0 h 120"/>
                <a:gd name="T10" fmla="*/ 2147483646 w 109"/>
                <a:gd name="T11" fmla="*/ 2147483646 h 120"/>
                <a:gd name="T12" fmla="*/ 2147483646 w 109"/>
                <a:gd name="T13" fmla="*/ 2147483646 h 120"/>
                <a:gd name="T14" fmla="*/ 2147483646 w 109"/>
                <a:gd name="T15" fmla="*/ 2147483646 h 120"/>
                <a:gd name="T16" fmla="*/ 2147483646 w 109"/>
                <a:gd name="T17" fmla="*/ 2147483646 h 120"/>
                <a:gd name="T18" fmla="*/ 2147483646 w 109"/>
                <a:gd name="T19" fmla="*/ 2147483646 h 120"/>
                <a:gd name="T20" fmla="*/ 2147483646 w 109"/>
                <a:gd name="T21" fmla="*/ 2147483646 h 120"/>
                <a:gd name="T22" fmla="*/ 2147483646 w 109"/>
                <a:gd name="T23" fmla="*/ 2147483646 h 120"/>
                <a:gd name="T24" fmla="*/ 2147483646 w 109"/>
                <a:gd name="T25" fmla="*/ 2147483646 h 120"/>
                <a:gd name="T26" fmla="*/ 2147483646 w 109"/>
                <a:gd name="T27" fmla="*/ 2147483646 h 120"/>
                <a:gd name="T28" fmla="*/ 2147483646 w 109"/>
                <a:gd name="T29" fmla="*/ 2147483646 h 120"/>
                <a:gd name="T30" fmla="*/ 2147483646 w 109"/>
                <a:gd name="T31" fmla="*/ 2147483646 h 120"/>
                <a:gd name="T32" fmla="*/ 2147483646 w 109"/>
                <a:gd name="T33" fmla="*/ 2147483646 h 120"/>
                <a:gd name="T34" fmla="*/ 2147483646 w 109"/>
                <a:gd name="T35" fmla="*/ 2147483646 h 120"/>
                <a:gd name="T36" fmla="*/ 2147483646 w 109"/>
                <a:gd name="T37" fmla="*/ 2147483646 h 120"/>
                <a:gd name="T38" fmla="*/ 2147483646 w 109"/>
                <a:gd name="T39" fmla="*/ 2147483646 h 120"/>
                <a:gd name="T40" fmla="*/ 2147483646 w 109"/>
                <a:gd name="T41" fmla="*/ 2147483646 h 120"/>
                <a:gd name="T42" fmla="*/ 2147483646 w 109"/>
                <a:gd name="T43" fmla="*/ 2147483646 h 120"/>
                <a:gd name="T44" fmla="*/ 2147483646 w 109"/>
                <a:gd name="T45" fmla="*/ 2147483646 h 120"/>
                <a:gd name="T46" fmla="*/ 2147483646 w 109"/>
                <a:gd name="T47" fmla="*/ 2147483646 h 120"/>
                <a:gd name="T48" fmla="*/ 2147483646 w 109"/>
                <a:gd name="T49" fmla="*/ 2147483646 h 120"/>
                <a:gd name="T50" fmla="*/ 2147483646 w 109"/>
                <a:gd name="T51" fmla="*/ 2147483646 h 120"/>
                <a:gd name="T52" fmla="*/ 2147483646 w 109"/>
                <a:gd name="T53" fmla="*/ 2147483646 h 120"/>
                <a:gd name="T54" fmla="*/ 2147483646 w 109"/>
                <a:gd name="T55" fmla="*/ 2147483646 h 120"/>
                <a:gd name="T56" fmla="*/ 2147483646 w 109"/>
                <a:gd name="T57" fmla="*/ 2147483646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9" h="120">
                  <a:moveTo>
                    <a:pt x="61" y="120"/>
                  </a:moveTo>
                  <a:cubicBezTo>
                    <a:pt x="44" y="120"/>
                    <a:pt x="30" y="114"/>
                    <a:pt x="18" y="102"/>
                  </a:cubicBezTo>
                  <a:cubicBezTo>
                    <a:pt x="6" y="90"/>
                    <a:pt x="0" y="76"/>
                    <a:pt x="0" y="60"/>
                  </a:cubicBezTo>
                  <a:cubicBezTo>
                    <a:pt x="0" y="43"/>
                    <a:pt x="6" y="29"/>
                    <a:pt x="18" y="18"/>
                  </a:cubicBezTo>
                  <a:cubicBezTo>
                    <a:pt x="30" y="6"/>
                    <a:pt x="44" y="0"/>
                    <a:pt x="61" y="0"/>
                  </a:cubicBezTo>
                  <a:cubicBezTo>
                    <a:pt x="69" y="0"/>
                    <a:pt x="77" y="2"/>
                    <a:pt x="85" y="5"/>
                  </a:cubicBezTo>
                  <a:cubicBezTo>
                    <a:pt x="92" y="9"/>
                    <a:pt x="98" y="12"/>
                    <a:pt x="101" y="16"/>
                  </a:cubicBezTo>
                  <a:cubicBezTo>
                    <a:pt x="105" y="19"/>
                    <a:pt x="107" y="22"/>
                    <a:pt x="107" y="24"/>
                  </a:cubicBezTo>
                  <a:cubicBezTo>
                    <a:pt x="108" y="25"/>
                    <a:pt x="109" y="27"/>
                    <a:pt x="109" y="29"/>
                  </a:cubicBezTo>
                  <a:cubicBezTo>
                    <a:pt x="109" y="33"/>
                    <a:pt x="107" y="35"/>
                    <a:pt x="105" y="37"/>
                  </a:cubicBezTo>
                  <a:cubicBezTo>
                    <a:pt x="103" y="39"/>
                    <a:pt x="102" y="40"/>
                    <a:pt x="100" y="41"/>
                  </a:cubicBezTo>
                  <a:cubicBezTo>
                    <a:pt x="99" y="41"/>
                    <a:pt x="99" y="41"/>
                    <a:pt x="98" y="41"/>
                  </a:cubicBezTo>
                  <a:cubicBezTo>
                    <a:pt x="97" y="41"/>
                    <a:pt x="96" y="41"/>
                    <a:pt x="96" y="42"/>
                  </a:cubicBezTo>
                  <a:cubicBezTo>
                    <a:pt x="92" y="42"/>
                    <a:pt x="88" y="40"/>
                    <a:pt x="86" y="37"/>
                  </a:cubicBezTo>
                  <a:cubicBezTo>
                    <a:pt x="83" y="34"/>
                    <a:pt x="79" y="31"/>
                    <a:pt x="75" y="29"/>
                  </a:cubicBezTo>
                  <a:cubicBezTo>
                    <a:pt x="70" y="27"/>
                    <a:pt x="65" y="26"/>
                    <a:pt x="61" y="26"/>
                  </a:cubicBezTo>
                  <a:cubicBezTo>
                    <a:pt x="51" y="26"/>
                    <a:pt x="43" y="29"/>
                    <a:pt x="36" y="36"/>
                  </a:cubicBezTo>
                  <a:cubicBezTo>
                    <a:pt x="30" y="43"/>
                    <a:pt x="26" y="51"/>
                    <a:pt x="26" y="60"/>
                  </a:cubicBezTo>
                  <a:cubicBezTo>
                    <a:pt x="26" y="69"/>
                    <a:pt x="29" y="77"/>
                    <a:pt x="36" y="84"/>
                  </a:cubicBezTo>
                  <a:cubicBezTo>
                    <a:pt x="43" y="91"/>
                    <a:pt x="51" y="95"/>
                    <a:pt x="61" y="95"/>
                  </a:cubicBezTo>
                  <a:cubicBezTo>
                    <a:pt x="66" y="95"/>
                    <a:pt x="71" y="93"/>
                    <a:pt x="75" y="91"/>
                  </a:cubicBezTo>
                  <a:cubicBezTo>
                    <a:pt x="79" y="89"/>
                    <a:pt x="83" y="87"/>
                    <a:pt x="86" y="83"/>
                  </a:cubicBezTo>
                  <a:cubicBezTo>
                    <a:pt x="89" y="80"/>
                    <a:pt x="92" y="79"/>
                    <a:pt x="96" y="79"/>
                  </a:cubicBezTo>
                  <a:cubicBezTo>
                    <a:pt x="100" y="79"/>
                    <a:pt x="102" y="79"/>
                    <a:pt x="104" y="81"/>
                  </a:cubicBezTo>
                  <a:cubicBezTo>
                    <a:pt x="106" y="83"/>
                    <a:pt x="107" y="84"/>
                    <a:pt x="108" y="86"/>
                  </a:cubicBezTo>
                  <a:cubicBezTo>
                    <a:pt x="108" y="88"/>
                    <a:pt x="109" y="89"/>
                    <a:pt x="109" y="91"/>
                  </a:cubicBezTo>
                  <a:cubicBezTo>
                    <a:pt x="109" y="95"/>
                    <a:pt x="107" y="99"/>
                    <a:pt x="103" y="103"/>
                  </a:cubicBezTo>
                  <a:cubicBezTo>
                    <a:pt x="99" y="107"/>
                    <a:pt x="93" y="111"/>
                    <a:pt x="85" y="115"/>
                  </a:cubicBezTo>
                  <a:cubicBezTo>
                    <a:pt x="77" y="118"/>
                    <a:pt x="69" y="120"/>
                    <a:pt x="61" y="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B0C6BE36-73B8-4FD3-8813-C8B06F461A56}"/>
              </a:ext>
            </a:extLst>
          </p:cNvPr>
          <p:cNvGrpSpPr/>
          <p:nvPr/>
        </p:nvGrpSpPr>
        <p:grpSpPr>
          <a:xfrm>
            <a:off x="6275891" y="3971489"/>
            <a:ext cx="1614570" cy="1581790"/>
            <a:chOff x="6275891" y="3863335"/>
            <a:chExt cx="1614570" cy="1581790"/>
          </a:xfrm>
        </p:grpSpPr>
        <p:sp>
          <p:nvSpPr>
            <p:cNvPr id="9" name="MH_SubTitle_4">
              <a:extLst>
                <a:ext uri="{FF2B5EF4-FFF2-40B4-BE49-F238E27FC236}">
                  <a16:creationId xmlns:a16="http://schemas.microsoft.com/office/drawing/2014/main" id="{48A0309D-9EC2-423A-AADD-FC0424ACA01F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275891" y="3863335"/>
              <a:ext cx="1614570" cy="1581790"/>
            </a:xfrm>
            <a:custGeom>
              <a:avLst/>
              <a:gdLst>
                <a:gd name="T0" fmla="*/ 0 w 567"/>
                <a:gd name="T1" fmla="*/ 0 h 583"/>
                <a:gd name="T2" fmla="*/ 0 w 567"/>
                <a:gd name="T3" fmla="*/ 2147483646 h 583"/>
                <a:gd name="T4" fmla="*/ 2147483646 w 567"/>
                <a:gd name="T5" fmla="*/ 2147483646 h 583"/>
                <a:gd name="T6" fmla="*/ 2147483646 w 567"/>
                <a:gd name="T7" fmla="*/ 2147483646 h 583"/>
                <a:gd name="T8" fmla="*/ 2147483646 w 567"/>
                <a:gd name="T9" fmla="*/ 2147483646 h 583"/>
                <a:gd name="T10" fmla="*/ 2147483646 w 567"/>
                <a:gd name="T11" fmla="*/ 0 h 583"/>
                <a:gd name="T12" fmla="*/ 0 w 567"/>
                <a:gd name="T13" fmla="*/ 0 h 5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7"/>
                <a:gd name="T22" fmla="*/ 0 h 583"/>
                <a:gd name="T23" fmla="*/ 567 w 567"/>
                <a:gd name="T24" fmla="*/ 583 h 5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7" h="583">
                  <a:moveTo>
                    <a:pt x="0" y="0"/>
                  </a:moveTo>
                  <a:cubicBezTo>
                    <a:pt x="0" y="309"/>
                    <a:pt x="0" y="309"/>
                    <a:pt x="0" y="309"/>
                  </a:cubicBezTo>
                  <a:cubicBezTo>
                    <a:pt x="0" y="459"/>
                    <a:pt x="124" y="583"/>
                    <a:pt x="274" y="583"/>
                  </a:cubicBezTo>
                  <a:cubicBezTo>
                    <a:pt x="567" y="583"/>
                    <a:pt x="567" y="583"/>
                    <a:pt x="567" y="583"/>
                  </a:cubicBezTo>
                  <a:cubicBezTo>
                    <a:pt x="567" y="274"/>
                    <a:pt x="567" y="274"/>
                    <a:pt x="567" y="274"/>
                  </a:cubicBezTo>
                  <a:cubicBezTo>
                    <a:pt x="567" y="123"/>
                    <a:pt x="444" y="0"/>
                    <a:pt x="293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3825">
              <a:solidFill>
                <a:schemeClr val="accent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52000" tIns="72000" rIns="72000" bIns="28800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lnSpc>
                  <a:spcPct val="120000"/>
                </a:lnSpc>
              </a:pPr>
              <a:r>
                <a:rPr lang="en-US" altLang="zh-CN" sz="3200" b="1" dirty="0" err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Mức</a:t>
              </a:r>
              <a:r>
                <a:rPr lang="en-US" altLang="zh-CN" sz="32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 4</a:t>
              </a:r>
              <a:endParaRPr lang="zh-CN" altLang="en-US" sz="32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MH_Other_7">
              <a:extLst>
                <a:ext uri="{FF2B5EF4-FFF2-40B4-BE49-F238E27FC236}">
                  <a16:creationId xmlns:a16="http://schemas.microsoft.com/office/drawing/2014/main" id="{5434765C-331A-462C-BB74-77F2D0A73043}"/>
                </a:ext>
              </a:extLst>
            </p:cNvPr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7469675" y="5042102"/>
              <a:ext cx="269615" cy="292419"/>
            </a:xfrm>
            <a:custGeom>
              <a:avLst/>
              <a:gdLst>
                <a:gd name="T0" fmla="*/ 2147483646 w 105"/>
                <a:gd name="T1" fmla="*/ 2147483646 h 117"/>
                <a:gd name="T2" fmla="*/ 2147483646 w 105"/>
                <a:gd name="T3" fmla="*/ 2147483646 h 117"/>
                <a:gd name="T4" fmla="*/ 0 w 105"/>
                <a:gd name="T5" fmla="*/ 2147483646 h 117"/>
                <a:gd name="T6" fmla="*/ 0 w 105"/>
                <a:gd name="T7" fmla="*/ 2147483646 h 117"/>
                <a:gd name="T8" fmla="*/ 2147483646 w 105"/>
                <a:gd name="T9" fmla="*/ 2147483646 h 117"/>
                <a:gd name="T10" fmla="*/ 2147483646 w 105"/>
                <a:gd name="T11" fmla="*/ 0 h 117"/>
                <a:gd name="T12" fmla="*/ 2147483646 w 105"/>
                <a:gd name="T13" fmla="*/ 0 h 117"/>
                <a:gd name="T14" fmla="*/ 2147483646 w 105"/>
                <a:gd name="T15" fmla="*/ 2147483646 h 117"/>
                <a:gd name="T16" fmla="*/ 2147483646 w 105"/>
                <a:gd name="T17" fmla="*/ 2147483646 h 117"/>
                <a:gd name="T18" fmla="*/ 2147483646 w 105"/>
                <a:gd name="T19" fmla="*/ 2147483646 h 117"/>
                <a:gd name="T20" fmla="*/ 2147483646 w 105"/>
                <a:gd name="T21" fmla="*/ 2147483646 h 117"/>
                <a:gd name="T22" fmla="*/ 2147483646 w 105"/>
                <a:gd name="T23" fmla="*/ 2147483646 h 117"/>
                <a:gd name="T24" fmla="*/ 2147483646 w 105"/>
                <a:gd name="T25" fmla="*/ 2147483646 h 117"/>
                <a:gd name="T26" fmla="*/ 2147483646 w 105"/>
                <a:gd name="T27" fmla="*/ 2147483646 h 117"/>
                <a:gd name="T28" fmla="*/ 2147483646 w 105"/>
                <a:gd name="T29" fmla="*/ 2147483646 h 117"/>
                <a:gd name="T30" fmla="*/ 2147483646 w 105"/>
                <a:gd name="T31" fmla="*/ 2147483646 h 117"/>
                <a:gd name="T32" fmla="*/ 2147483646 w 105"/>
                <a:gd name="T33" fmla="*/ 2147483646 h 117"/>
                <a:gd name="T34" fmla="*/ 2147483646 w 105"/>
                <a:gd name="T35" fmla="*/ 2147483646 h 117"/>
                <a:gd name="T36" fmla="*/ 2147483646 w 105"/>
                <a:gd name="T37" fmla="*/ 2147483646 h 117"/>
                <a:gd name="T38" fmla="*/ 2147483646 w 105"/>
                <a:gd name="T39" fmla="*/ 2147483646 h 1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05" h="117">
                  <a:moveTo>
                    <a:pt x="13" y="117"/>
                  </a:moveTo>
                  <a:cubicBezTo>
                    <a:pt x="10" y="117"/>
                    <a:pt x="7" y="116"/>
                    <a:pt x="4" y="114"/>
                  </a:cubicBezTo>
                  <a:cubicBezTo>
                    <a:pt x="2" y="111"/>
                    <a:pt x="0" y="108"/>
                    <a:pt x="0" y="10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1" y="6"/>
                    <a:pt x="4" y="3"/>
                  </a:cubicBezTo>
                  <a:cubicBezTo>
                    <a:pt x="6" y="1"/>
                    <a:pt x="10" y="0"/>
                    <a:pt x="1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1" y="0"/>
                    <a:pt x="75" y="5"/>
                    <a:pt x="87" y="16"/>
                  </a:cubicBezTo>
                  <a:cubicBezTo>
                    <a:pt x="99" y="27"/>
                    <a:pt x="105" y="40"/>
                    <a:pt x="105" y="57"/>
                  </a:cubicBezTo>
                  <a:cubicBezTo>
                    <a:pt x="105" y="74"/>
                    <a:pt x="99" y="88"/>
                    <a:pt x="89" y="100"/>
                  </a:cubicBezTo>
                  <a:cubicBezTo>
                    <a:pt x="78" y="111"/>
                    <a:pt x="64" y="117"/>
                    <a:pt x="47" y="117"/>
                  </a:cubicBezTo>
                  <a:cubicBezTo>
                    <a:pt x="13" y="117"/>
                    <a:pt x="13" y="117"/>
                    <a:pt x="13" y="117"/>
                  </a:cubicBezTo>
                  <a:close/>
                  <a:moveTo>
                    <a:pt x="43" y="93"/>
                  </a:moveTo>
                  <a:cubicBezTo>
                    <a:pt x="53" y="93"/>
                    <a:pt x="61" y="90"/>
                    <a:pt x="68" y="83"/>
                  </a:cubicBezTo>
                  <a:cubicBezTo>
                    <a:pt x="75" y="77"/>
                    <a:pt x="78" y="69"/>
                    <a:pt x="78" y="59"/>
                  </a:cubicBezTo>
                  <a:cubicBezTo>
                    <a:pt x="78" y="49"/>
                    <a:pt x="74" y="41"/>
                    <a:pt x="67" y="34"/>
                  </a:cubicBezTo>
                  <a:cubicBezTo>
                    <a:pt x="60" y="28"/>
                    <a:pt x="52" y="24"/>
                    <a:pt x="42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93"/>
                    <a:pt x="26" y="93"/>
                    <a:pt x="26" y="93"/>
                  </a:cubicBezTo>
                  <a:lnTo>
                    <a:pt x="43" y="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" name="文本框 5">
            <a:extLst>
              <a:ext uri="{FF2B5EF4-FFF2-40B4-BE49-F238E27FC236}">
                <a16:creationId xmlns:a16="http://schemas.microsoft.com/office/drawing/2014/main" id="{B1DCA551-D8DF-4C03-8D73-4BD14C0C6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568" y="218286"/>
            <a:ext cx="1889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dirty="0">
                <a:solidFill>
                  <a:srgbClr val="4A951F"/>
                </a:solidFill>
                <a:latin typeface="+mn-lt"/>
                <a:ea typeface="+mn-ea"/>
                <a:cs typeface="+mn-ea"/>
                <a:sym typeface="+mn-lt"/>
              </a:rPr>
              <a:t>LUYỆN TẬP</a:t>
            </a:r>
            <a:endParaRPr lang="zh-CN" altLang="en-US" sz="2400" dirty="0">
              <a:solidFill>
                <a:srgbClr val="4A95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5" name="图片 24" descr="图片包含 物体, 事情&#10;&#10;已生成高可信度的说明">
            <a:extLst>
              <a:ext uri="{FF2B5EF4-FFF2-40B4-BE49-F238E27FC236}">
                <a16:creationId xmlns:a16="http://schemas.microsoft.com/office/drawing/2014/main" id="{0BD3B2C4-A1B0-4BA3-8552-6F0A3D7DDB3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r="83472" b="58748"/>
          <a:stretch/>
        </p:blipFill>
        <p:spPr>
          <a:xfrm>
            <a:off x="10401300" y="3628117"/>
            <a:ext cx="2206640" cy="3396144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AD2FA86C-4437-463A-80F5-C5E996BD06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2" y="3252913"/>
            <a:ext cx="1984033" cy="3578980"/>
          </a:xfrm>
          <a:prstGeom prst="rect">
            <a:avLst/>
          </a:prstGeom>
        </p:spPr>
      </p:pic>
      <p:pic>
        <p:nvPicPr>
          <p:cNvPr id="59" name="图片 58" descr="图片包含 物体, 事情&#10;&#10;已生成高可信度的说明">
            <a:extLst>
              <a:ext uri="{FF2B5EF4-FFF2-40B4-BE49-F238E27FC236}">
                <a16:creationId xmlns:a16="http://schemas.microsoft.com/office/drawing/2014/main" id="{CF65EEDA-C81E-4EC5-97D7-04DFD7F5CC4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3" t="5269" b="58748"/>
          <a:stretch/>
        </p:blipFill>
        <p:spPr>
          <a:xfrm>
            <a:off x="9623103" y="-213101"/>
            <a:ext cx="2568897" cy="268960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269AC79-EA1E-45A8-8F04-42C6DF7A18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2390" y="-217124"/>
            <a:ext cx="1766471" cy="14893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922627-E725-EE32-4570-5D7201219055}"/>
              </a:ext>
            </a:extLst>
          </p:cNvPr>
          <p:cNvSpPr txBox="1"/>
          <p:nvPr/>
        </p:nvSpPr>
        <p:spPr>
          <a:xfrm>
            <a:off x="1246568" y="625570"/>
            <a:ext cx="72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luyện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tập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được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thao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tác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nháy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đúp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chuột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ở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mức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mấy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19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100"/>
                            </p:stCondLst>
                            <p:childTnLst>
                              <p:par>
                                <p:cTn id="5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8A687132-6D74-4CE5-9857-4CCCE80BA8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" t="17268" r="197" b="3322"/>
          <a:stretch/>
        </p:blipFill>
        <p:spPr>
          <a:xfrm>
            <a:off x="-24127" y="-27765"/>
            <a:ext cx="12216127" cy="6885765"/>
          </a:xfrm>
          <a:prstGeom prst="rect">
            <a:avLst/>
          </a:prstGeom>
        </p:spPr>
      </p:pic>
      <p:pic>
        <p:nvPicPr>
          <p:cNvPr id="34" name="图片 33" descr="图片包含 烟火, 户外艺术系列&#10;&#10;已生成高可信度的说明">
            <a:extLst>
              <a:ext uri="{FF2B5EF4-FFF2-40B4-BE49-F238E27FC236}">
                <a16:creationId xmlns:a16="http://schemas.microsoft.com/office/drawing/2014/main" id="{6E7A86F0-B694-4753-8995-265AAC833C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14"/>
          <a:stretch/>
        </p:blipFill>
        <p:spPr>
          <a:xfrm>
            <a:off x="0" y="-27765"/>
            <a:ext cx="12756444" cy="329945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0D5A6F43-7ED1-42B6-97E2-40A54245E4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6" t="30115" r="43904"/>
          <a:stretch/>
        </p:blipFill>
        <p:spPr>
          <a:xfrm rot="15486590" flipH="1">
            <a:off x="2238271" y="2252249"/>
            <a:ext cx="5067304" cy="220110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B379B24-BEA5-401D-B578-1B3CAE6A5C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6" t="30115" r="43904"/>
          <a:stretch/>
        </p:blipFill>
        <p:spPr>
          <a:xfrm rot="6848761">
            <a:off x="-1104384" y="2252248"/>
            <a:ext cx="5067302" cy="2201107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E9479AD-9DF7-4B42-8041-EFA5C9A405E9}"/>
              </a:ext>
            </a:extLst>
          </p:cNvPr>
          <p:cNvGrpSpPr/>
          <p:nvPr/>
        </p:nvGrpSpPr>
        <p:grpSpPr>
          <a:xfrm>
            <a:off x="-216310" y="2750106"/>
            <a:ext cx="7969101" cy="2148728"/>
            <a:chOff x="838344" y="2826776"/>
            <a:chExt cx="4448638" cy="1894258"/>
          </a:xfrm>
        </p:grpSpPr>
        <p:pic>
          <p:nvPicPr>
            <p:cNvPr id="33" name="图片 32" descr="图片包含 蛋糕, 餐桌&#10;&#10;已生成高可信度的说明">
              <a:extLst>
                <a:ext uri="{FF2B5EF4-FFF2-40B4-BE49-F238E27FC236}">
                  <a16:creationId xmlns:a16="http://schemas.microsoft.com/office/drawing/2014/main" id="{46CF0835-89A3-44B2-A37E-9C24AA9C3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44" y="2826776"/>
              <a:ext cx="4448638" cy="189425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9A380036-9693-4F60-8ED9-F545A5094251}"/>
                </a:ext>
              </a:extLst>
            </p:cNvPr>
            <p:cNvSpPr txBox="1"/>
            <p:nvPr/>
          </p:nvSpPr>
          <p:spPr>
            <a:xfrm>
              <a:off x="1574374" y="3602527"/>
              <a:ext cx="3401640" cy="732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Em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hãy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ghi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vào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vở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số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điểm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đạt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được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sau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mức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.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Đánh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dấu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mức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em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đã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thực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hiện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tốt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nhất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và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số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điểm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cao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nhất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hiện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nay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của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em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ở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mức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 </a:t>
              </a:r>
              <a:r>
                <a:rPr lang="en-US" altLang="zh-CN" sz="1600" b="1" dirty="0" err="1">
                  <a:solidFill>
                    <a:srgbClr val="002060"/>
                  </a:solidFill>
                  <a:cs typeface="+mn-ea"/>
                  <a:sym typeface="+mn-lt"/>
                </a:rPr>
                <a:t>này</a:t>
              </a:r>
              <a:r>
                <a:rPr lang="en-US" altLang="zh-CN" sz="1600" b="1" dirty="0">
                  <a:solidFill>
                    <a:srgbClr val="002060"/>
                  </a:solidFill>
                  <a:cs typeface="+mn-ea"/>
                  <a:sym typeface="+mn-lt"/>
                </a:rPr>
                <a:t>.</a:t>
              </a:r>
              <a:endParaRPr lang="zh-CN" altLang="en-US" sz="1600" b="1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BB50CDFA-2D16-4C7E-A991-F3A0255DB2DE}"/>
              </a:ext>
            </a:extLst>
          </p:cNvPr>
          <p:cNvGrpSpPr/>
          <p:nvPr/>
        </p:nvGrpSpPr>
        <p:grpSpPr>
          <a:xfrm>
            <a:off x="1034186" y="854682"/>
            <a:ext cx="4448638" cy="1894258"/>
            <a:chOff x="838344" y="334866"/>
            <a:chExt cx="4448638" cy="1894258"/>
          </a:xfrm>
        </p:grpSpPr>
        <p:pic>
          <p:nvPicPr>
            <p:cNvPr id="25" name="图片 24" descr="图片包含 蛋糕, 餐桌&#10;&#10;已生成高可信度的说明">
              <a:extLst>
                <a:ext uri="{FF2B5EF4-FFF2-40B4-BE49-F238E27FC236}">
                  <a16:creationId xmlns:a16="http://schemas.microsoft.com/office/drawing/2014/main" id="{E436968D-67B6-4A4A-80FE-4D31A7583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44" y="334866"/>
              <a:ext cx="4448638" cy="1894258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7175E9B-6442-4094-81DF-03CBB86E9077}"/>
                </a:ext>
              </a:extLst>
            </p:cNvPr>
            <p:cNvSpPr txBox="1"/>
            <p:nvPr/>
          </p:nvSpPr>
          <p:spPr>
            <a:xfrm>
              <a:off x="1878963" y="1146192"/>
              <a:ext cx="26971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ln w="28575">
                    <a:solidFill>
                      <a:schemeClr val="bg1"/>
                    </a:solidFill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VẬN DỤNG</a:t>
              </a:r>
              <a:endParaRPr lang="zh-CN" altLang="en-US" sz="3600" dirty="0">
                <a:ln w="28575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D17D8BC-C2F8-4D81-8906-D3198BC01F26}"/>
              </a:ext>
            </a:extLst>
          </p:cNvPr>
          <p:cNvGrpSpPr/>
          <p:nvPr/>
        </p:nvGrpSpPr>
        <p:grpSpPr>
          <a:xfrm>
            <a:off x="530843" y="4741630"/>
            <a:ext cx="3742917" cy="1530248"/>
            <a:chOff x="7482048" y="4302689"/>
            <a:chExt cx="3742917" cy="1530248"/>
          </a:xfrm>
        </p:grpSpPr>
        <p:pic>
          <p:nvPicPr>
            <p:cNvPr id="35" name="图片 34" descr="图片包含 浅色&#10;&#10;已生成高可信度的说明">
              <a:extLst>
                <a:ext uri="{FF2B5EF4-FFF2-40B4-BE49-F238E27FC236}">
                  <a16:creationId xmlns:a16="http://schemas.microsoft.com/office/drawing/2014/main" id="{DE9F6170-A040-41BF-8442-98294FA8B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/>
          </p:blipFill>
          <p:spPr>
            <a:xfrm>
              <a:off x="8191500" y="4693070"/>
              <a:ext cx="416700" cy="1002880"/>
            </a:xfrm>
            <a:prstGeom prst="rect">
              <a:avLst/>
            </a:prstGeom>
          </p:spPr>
        </p:pic>
        <p:pic>
          <p:nvPicPr>
            <p:cNvPr id="36" name="图片 35" descr="图片包含 浅色&#10;&#10;已生成高可信度的说明">
              <a:extLst>
                <a:ext uri="{FF2B5EF4-FFF2-40B4-BE49-F238E27FC236}">
                  <a16:creationId xmlns:a16="http://schemas.microsoft.com/office/drawing/2014/main" id="{915A5484-F888-4036-9DB7-A65F4C7E7C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/>
          </p:blipFill>
          <p:spPr>
            <a:xfrm>
              <a:off x="7915275" y="4693070"/>
              <a:ext cx="416700" cy="1002880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F97B5-C5B1-44E8-8F78-F057D42523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>
              <a:off x="7500938" y="4641226"/>
              <a:ext cx="552450" cy="1162050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69AAAF28-A361-4AAF-B2C5-F27428785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>
              <a:off x="10672515" y="4302689"/>
              <a:ext cx="552450" cy="1162050"/>
            </a:xfrm>
            <a:prstGeom prst="rect">
              <a:avLst/>
            </a:prstGeom>
          </p:spPr>
        </p:pic>
        <p:pic>
          <p:nvPicPr>
            <p:cNvPr id="39" name="图片 38" descr="图片包含 浅色&#10;&#10;已生成高可信度的说明">
              <a:extLst>
                <a:ext uri="{FF2B5EF4-FFF2-40B4-BE49-F238E27FC236}">
                  <a16:creationId xmlns:a16="http://schemas.microsoft.com/office/drawing/2014/main" id="{0331C579-EB01-4082-A76E-957296A4E0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/>
          </p:blipFill>
          <p:spPr>
            <a:xfrm>
              <a:off x="10532040" y="4563405"/>
              <a:ext cx="416700" cy="1002880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83D82AA5-224C-4468-9BF3-2ED50FA3E7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 flipH="1">
              <a:off x="8148168" y="4483820"/>
              <a:ext cx="552450" cy="1162050"/>
            </a:xfrm>
            <a:prstGeom prst="rect">
              <a:avLst/>
            </a:prstGeom>
          </p:spPr>
        </p:pic>
        <p:pic>
          <p:nvPicPr>
            <p:cNvPr id="41" name="图片 40" descr="图片包含 浅色&#10;&#10;已生成高可信度的说明">
              <a:extLst>
                <a:ext uri="{FF2B5EF4-FFF2-40B4-BE49-F238E27FC236}">
                  <a16:creationId xmlns:a16="http://schemas.microsoft.com/office/drawing/2014/main" id="{024D778D-8C8B-42BF-937F-95FEE5BA28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/>
          </p:blipFill>
          <p:spPr>
            <a:xfrm flipH="1">
              <a:off x="7482048" y="4830057"/>
              <a:ext cx="416700" cy="1002880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9CC73062-F418-443A-9B32-401532253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>
              <a:off x="9553716" y="4329737"/>
              <a:ext cx="552450" cy="1162050"/>
            </a:xfrm>
            <a:prstGeom prst="rect">
              <a:avLst/>
            </a:prstGeom>
          </p:spPr>
        </p:pic>
        <p:pic>
          <p:nvPicPr>
            <p:cNvPr id="43" name="图片 42" descr="图片包含 浅色&#10;&#10;已生成高可信度的说明">
              <a:extLst>
                <a:ext uri="{FF2B5EF4-FFF2-40B4-BE49-F238E27FC236}">
                  <a16:creationId xmlns:a16="http://schemas.microsoft.com/office/drawing/2014/main" id="{4196D6FC-F22A-4D00-B412-97B0176BB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/>
          </p:blipFill>
          <p:spPr>
            <a:xfrm>
              <a:off x="9413241" y="4590453"/>
              <a:ext cx="416700" cy="1002880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BD95DC27-4A86-46DF-ADC9-41EB9EBEC9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8916" b="19508"/>
            <a:stretch/>
          </p:blipFill>
          <p:spPr>
            <a:xfrm flipH="1">
              <a:off x="8751846" y="4629027"/>
              <a:ext cx="596002" cy="835712"/>
            </a:xfrm>
            <a:prstGeom prst="rect">
              <a:avLst/>
            </a:prstGeom>
          </p:spPr>
        </p:pic>
        <p:pic>
          <p:nvPicPr>
            <p:cNvPr id="45" name="图片 44" descr="图片包含 浅色&#10;&#10;已生成高可信度的说明">
              <a:extLst>
                <a:ext uri="{FF2B5EF4-FFF2-40B4-BE49-F238E27FC236}">
                  <a16:creationId xmlns:a16="http://schemas.microsoft.com/office/drawing/2014/main" id="{BAD20D00-8AB8-4F32-AA80-FCBAEE678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/>
          </p:blipFill>
          <p:spPr>
            <a:xfrm rot="20387316" flipH="1">
              <a:off x="9212117" y="4554010"/>
              <a:ext cx="416700" cy="1002880"/>
            </a:xfrm>
            <a:prstGeom prst="rect">
              <a:avLst/>
            </a:prstGeom>
          </p:spPr>
        </p:pic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7BF57722-5DEC-4404-B1E4-2D5307CE63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5"/>
          <a:stretch/>
        </p:blipFill>
        <p:spPr>
          <a:xfrm>
            <a:off x="-398021" y="-520579"/>
            <a:ext cx="12687300" cy="18942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877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图片 73" descr="图片包含 烟火, 户外艺术系列&#10;&#10;已生成高可信度的说明">
            <a:extLst>
              <a:ext uri="{FF2B5EF4-FFF2-40B4-BE49-F238E27FC236}">
                <a16:creationId xmlns:a16="http://schemas.microsoft.com/office/drawing/2014/main" id="{D766471D-9C9F-4AFC-9617-F451DF561E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14"/>
          <a:stretch/>
        </p:blipFill>
        <p:spPr>
          <a:xfrm flipV="1">
            <a:off x="-23205" y="3551488"/>
            <a:ext cx="12756444" cy="329945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65C9416-C57E-4313-84D7-827ABA42F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22390" y="-217124"/>
            <a:ext cx="1766471" cy="1489377"/>
          </a:xfrm>
          <a:prstGeom prst="rect">
            <a:avLst/>
          </a:prstGeom>
        </p:spPr>
      </p:pic>
      <p:sp>
        <p:nvSpPr>
          <p:cNvPr id="27" name="文本框 5">
            <a:extLst>
              <a:ext uri="{FF2B5EF4-FFF2-40B4-BE49-F238E27FC236}">
                <a16:creationId xmlns:a16="http://schemas.microsoft.com/office/drawing/2014/main" id="{0706D4FF-A5D6-48D8-B38B-A5530B4B6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568" y="218286"/>
            <a:ext cx="19704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>
                <a:solidFill>
                  <a:srgbClr val="4A951F"/>
                </a:solidFill>
                <a:latin typeface="+mn-lt"/>
                <a:ea typeface="+mn-ea"/>
                <a:cs typeface="+mn-ea"/>
                <a:sym typeface="+mn-lt"/>
              </a:rPr>
              <a:t>GHI NHỚ</a:t>
            </a:r>
            <a:endParaRPr lang="zh-CN" altLang="en-US" sz="3200" b="1" dirty="0">
              <a:solidFill>
                <a:srgbClr val="4A95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9" name="图片 28" descr="图片包含 物体, 事情&#10;&#10;已生成高可信度的说明">
            <a:extLst>
              <a:ext uri="{FF2B5EF4-FFF2-40B4-BE49-F238E27FC236}">
                <a16:creationId xmlns:a16="http://schemas.microsoft.com/office/drawing/2014/main" id="{167D0CF7-321F-4DC7-83EB-AC4D007B9E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r="83472" b="58748"/>
          <a:stretch/>
        </p:blipFill>
        <p:spPr>
          <a:xfrm>
            <a:off x="10401300" y="3628117"/>
            <a:ext cx="2206640" cy="3396144"/>
          </a:xfrm>
          <a:prstGeom prst="rect">
            <a:avLst/>
          </a:prstGeom>
        </p:spPr>
      </p:pic>
      <p:pic>
        <p:nvPicPr>
          <p:cNvPr id="30" name="图片 29" descr="图片包含 物体, 事情&#10;&#10;已生成高可信度的说明">
            <a:extLst>
              <a:ext uri="{FF2B5EF4-FFF2-40B4-BE49-F238E27FC236}">
                <a16:creationId xmlns:a16="http://schemas.microsoft.com/office/drawing/2014/main" id="{0F4896E7-B5D5-4B0B-88D6-72DC710276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3" t="5269" b="58748"/>
          <a:stretch/>
        </p:blipFill>
        <p:spPr>
          <a:xfrm>
            <a:off x="9623103" y="-213101"/>
            <a:ext cx="2568897" cy="268960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06C5644D-96AC-4052-98EF-16351948C1F1}"/>
              </a:ext>
            </a:extLst>
          </p:cNvPr>
          <p:cNvGrpSpPr/>
          <p:nvPr/>
        </p:nvGrpSpPr>
        <p:grpSpPr>
          <a:xfrm>
            <a:off x="3432" y="2808963"/>
            <a:ext cx="7224978" cy="2893043"/>
            <a:chOff x="-601" y="2271459"/>
            <a:chExt cx="7224978" cy="2893043"/>
          </a:xfrm>
        </p:grpSpPr>
        <p:sp>
          <p:nvSpPr>
            <p:cNvPr id="18" name="Freeform: Shape 5">
              <a:extLst>
                <a:ext uri="{FF2B5EF4-FFF2-40B4-BE49-F238E27FC236}">
                  <a16:creationId xmlns:a16="http://schemas.microsoft.com/office/drawing/2014/main" id="{1494D3D4-17F3-4277-B84A-AE3A129BAC6A}"/>
                </a:ext>
              </a:extLst>
            </p:cNvPr>
            <p:cNvSpPr/>
            <p:nvPr/>
          </p:nvSpPr>
          <p:spPr>
            <a:xfrm>
              <a:off x="5165601" y="3174056"/>
              <a:ext cx="2058678" cy="346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19" y="0"/>
                  </a:lnTo>
                  <a:cubicBezTo>
                    <a:pt x="819" y="0"/>
                    <a:pt x="0" y="4860"/>
                    <a:pt x="0" y="10800"/>
                  </a:cubicBezTo>
                  <a:lnTo>
                    <a:pt x="0" y="10800"/>
                  </a:lnTo>
                  <a:cubicBezTo>
                    <a:pt x="0" y="16740"/>
                    <a:pt x="819" y="21600"/>
                    <a:pt x="1819" y="21600"/>
                  </a:cubicBez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FA401B6F-5811-4D11-96A8-E779CDAE48B8}"/>
                </a:ext>
              </a:extLst>
            </p:cNvPr>
            <p:cNvSpPr/>
            <p:nvPr/>
          </p:nvSpPr>
          <p:spPr>
            <a:xfrm>
              <a:off x="7003918" y="3265143"/>
              <a:ext cx="178408" cy="178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4837" y="0"/>
                    <a:pt x="0" y="4835"/>
                    <a:pt x="0" y="10800"/>
                  </a:cubicBezTo>
                  <a:cubicBezTo>
                    <a:pt x="0" y="16765"/>
                    <a:pt x="4837" y="21600"/>
                    <a:pt x="10801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7">
              <a:extLst>
                <a:ext uri="{FF2B5EF4-FFF2-40B4-BE49-F238E27FC236}">
                  <a16:creationId xmlns:a16="http://schemas.microsoft.com/office/drawing/2014/main" id="{015DFC77-7679-42E1-BA2C-302B7649E3B8}"/>
                </a:ext>
              </a:extLst>
            </p:cNvPr>
            <p:cNvSpPr/>
            <p:nvPr/>
          </p:nvSpPr>
          <p:spPr>
            <a:xfrm>
              <a:off x="6714093" y="3265143"/>
              <a:ext cx="178407" cy="178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8">
              <a:extLst>
                <a:ext uri="{FF2B5EF4-FFF2-40B4-BE49-F238E27FC236}">
                  <a16:creationId xmlns:a16="http://schemas.microsoft.com/office/drawing/2014/main" id="{354AE7B5-514C-4187-BD9F-DC03E684A122}"/>
                </a:ext>
              </a:extLst>
            </p:cNvPr>
            <p:cNvSpPr/>
            <p:nvPr/>
          </p:nvSpPr>
          <p:spPr>
            <a:xfrm>
              <a:off x="6415988" y="3265143"/>
              <a:ext cx="178408" cy="178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4837" y="0"/>
                    <a:pt x="0" y="4835"/>
                    <a:pt x="0" y="10800"/>
                  </a:cubicBezTo>
                  <a:cubicBezTo>
                    <a:pt x="0" y="16765"/>
                    <a:pt x="4837" y="21600"/>
                    <a:pt x="10801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9">
              <a:extLst>
                <a:ext uri="{FF2B5EF4-FFF2-40B4-BE49-F238E27FC236}">
                  <a16:creationId xmlns:a16="http://schemas.microsoft.com/office/drawing/2014/main" id="{444D7D58-06F8-4992-A1E2-CB93A258C5A8}"/>
                </a:ext>
              </a:extLst>
            </p:cNvPr>
            <p:cNvSpPr/>
            <p:nvPr/>
          </p:nvSpPr>
          <p:spPr>
            <a:xfrm>
              <a:off x="6126163" y="3265143"/>
              <a:ext cx="178407" cy="178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Freeform: Shape 10">
              <a:extLst>
                <a:ext uri="{FF2B5EF4-FFF2-40B4-BE49-F238E27FC236}">
                  <a16:creationId xmlns:a16="http://schemas.microsoft.com/office/drawing/2014/main" id="{A770DEE2-39E8-4339-9D9D-319FCD79B94E}"/>
                </a:ext>
              </a:extLst>
            </p:cNvPr>
            <p:cNvSpPr/>
            <p:nvPr/>
          </p:nvSpPr>
          <p:spPr>
            <a:xfrm>
              <a:off x="5836339" y="3265143"/>
              <a:ext cx="178407" cy="178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3" y="21600"/>
                    <a:pt x="21600" y="16765"/>
                    <a:pt x="21600" y="10800"/>
                  </a:cubicBezTo>
                  <a:cubicBezTo>
                    <a:pt x="21600" y="4835"/>
                    <a:pt x="16763" y="0"/>
                    <a:pt x="107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Freeform: Shape 11">
              <a:extLst>
                <a:ext uri="{FF2B5EF4-FFF2-40B4-BE49-F238E27FC236}">
                  <a16:creationId xmlns:a16="http://schemas.microsoft.com/office/drawing/2014/main" id="{430E590E-8055-4BFD-8549-B15F636F7B1D}"/>
                </a:ext>
              </a:extLst>
            </p:cNvPr>
            <p:cNvSpPr/>
            <p:nvPr/>
          </p:nvSpPr>
          <p:spPr>
            <a:xfrm>
              <a:off x="5538233" y="3265143"/>
              <a:ext cx="178407" cy="178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4837" y="0"/>
                    <a:pt x="0" y="4835"/>
                    <a:pt x="0" y="10800"/>
                  </a:cubicBezTo>
                  <a:cubicBezTo>
                    <a:pt x="0" y="16765"/>
                    <a:pt x="4837" y="21600"/>
                    <a:pt x="10801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Freeform: Shape 12">
              <a:extLst>
                <a:ext uri="{FF2B5EF4-FFF2-40B4-BE49-F238E27FC236}">
                  <a16:creationId xmlns:a16="http://schemas.microsoft.com/office/drawing/2014/main" id="{055351EE-A455-4238-B0E5-C32CE943B8B4}"/>
                </a:ext>
              </a:extLst>
            </p:cNvPr>
            <p:cNvSpPr/>
            <p:nvPr/>
          </p:nvSpPr>
          <p:spPr>
            <a:xfrm>
              <a:off x="5306373" y="3331390"/>
              <a:ext cx="1918004" cy="4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66" y="0"/>
                  </a:lnTo>
                  <a:cubicBezTo>
                    <a:pt x="120" y="0"/>
                    <a:pt x="0" y="4865"/>
                    <a:pt x="0" y="10800"/>
                  </a:cubicBezTo>
                  <a:lnTo>
                    <a:pt x="0" y="10800"/>
                  </a:lnTo>
                  <a:cubicBezTo>
                    <a:pt x="0" y="16735"/>
                    <a:pt x="120" y="21600"/>
                    <a:pt x="266" y="21600"/>
                  </a:cubicBez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13">
              <a:extLst>
                <a:ext uri="{FF2B5EF4-FFF2-40B4-BE49-F238E27FC236}">
                  <a16:creationId xmlns:a16="http://schemas.microsoft.com/office/drawing/2014/main" id="{D6741D25-DF87-4713-A573-51001E33119A}"/>
                </a:ext>
              </a:extLst>
            </p:cNvPr>
            <p:cNvSpPr/>
            <p:nvPr/>
          </p:nvSpPr>
          <p:spPr>
            <a:xfrm>
              <a:off x="5273250" y="3248582"/>
              <a:ext cx="178411" cy="17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2881" y="2882"/>
                  </a:moveTo>
                  <a:cubicBezTo>
                    <a:pt x="6725" y="-961"/>
                    <a:pt x="12955" y="-961"/>
                    <a:pt x="16797" y="2882"/>
                  </a:cubicBezTo>
                  <a:cubicBezTo>
                    <a:pt x="20640" y="6724"/>
                    <a:pt x="20640" y="12954"/>
                    <a:pt x="16797" y="16796"/>
                  </a:cubicBezTo>
                  <a:cubicBezTo>
                    <a:pt x="12955" y="20639"/>
                    <a:pt x="6725" y="20639"/>
                    <a:pt x="2881" y="16796"/>
                  </a:cubicBezTo>
                  <a:cubicBezTo>
                    <a:pt x="-960" y="12954"/>
                    <a:pt x="-960" y="6724"/>
                    <a:pt x="2881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17">
              <a:extLst>
                <a:ext uri="{FF2B5EF4-FFF2-40B4-BE49-F238E27FC236}">
                  <a16:creationId xmlns:a16="http://schemas.microsoft.com/office/drawing/2014/main" id="{122C7D2B-7502-4124-B58D-D43B689A2194}"/>
                </a:ext>
              </a:extLst>
            </p:cNvPr>
            <p:cNvSpPr/>
            <p:nvPr/>
          </p:nvSpPr>
          <p:spPr>
            <a:xfrm>
              <a:off x="3741318" y="3165776"/>
              <a:ext cx="1794247" cy="17942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202" extrusionOk="0">
                  <a:moveTo>
                    <a:pt x="598" y="17707"/>
                  </a:moveTo>
                  <a:lnTo>
                    <a:pt x="17707" y="598"/>
                  </a:lnTo>
                  <a:cubicBezTo>
                    <a:pt x="18504" y="-199"/>
                    <a:pt x="19808" y="-199"/>
                    <a:pt x="20604" y="598"/>
                  </a:cubicBezTo>
                  <a:lnTo>
                    <a:pt x="20604" y="598"/>
                  </a:lnTo>
                  <a:cubicBezTo>
                    <a:pt x="21401" y="1394"/>
                    <a:pt x="21401" y="2698"/>
                    <a:pt x="20604" y="3495"/>
                  </a:cubicBezTo>
                  <a:lnTo>
                    <a:pt x="3495" y="20604"/>
                  </a:lnTo>
                  <a:cubicBezTo>
                    <a:pt x="2699" y="21401"/>
                    <a:pt x="1395" y="21401"/>
                    <a:pt x="598" y="20604"/>
                  </a:cubicBezTo>
                  <a:lnTo>
                    <a:pt x="598" y="20604"/>
                  </a:lnTo>
                  <a:cubicBezTo>
                    <a:pt x="-199" y="19807"/>
                    <a:pt x="-199" y="18504"/>
                    <a:pt x="598" y="1770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18">
              <a:extLst>
                <a:ext uri="{FF2B5EF4-FFF2-40B4-BE49-F238E27FC236}">
                  <a16:creationId xmlns:a16="http://schemas.microsoft.com/office/drawing/2014/main" id="{B21620E0-C348-4C7D-977B-F8C835FD661C}"/>
                </a:ext>
              </a:extLst>
            </p:cNvPr>
            <p:cNvSpPr/>
            <p:nvPr/>
          </p:nvSpPr>
          <p:spPr>
            <a:xfrm>
              <a:off x="4031143" y="4490690"/>
              <a:ext cx="178408" cy="17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2882" y="2882"/>
                  </a:moveTo>
                  <a:cubicBezTo>
                    <a:pt x="6724" y="-961"/>
                    <a:pt x="12954" y="-961"/>
                    <a:pt x="16796" y="2882"/>
                  </a:cubicBezTo>
                  <a:cubicBezTo>
                    <a:pt x="20639" y="6723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3"/>
                    <a:pt x="2882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19">
              <a:extLst>
                <a:ext uri="{FF2B5EF4-FFF2-40B4-BE49-F238E27FC236}">
                  <a16:creationId xmlns:a16="http://schemas.microsoft.com/office/drawing/2014/main" id="{70D3CBCA-C166-4DE4-A48A-31753FB7F421}"/>
                </a:ext>
              </a:extLst>
            </p:cNvPr>
            <p:cNvSpPr/>
            <p:nvPr/>
          </p:nvSpPr>
          <p:spPr>
            <a:xfrm>
              <a:off x="4238161" y="4283673"/>
              <a:ext cx="178424" cy="17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2881" y="2882"/>
                  </a:moveTo>
                  <a:cubicBezTo>
                    <a:pt x="6724" y="-961"/>
                    <a:pt x="12953" y="-961"/>
                    <a:pt x="16797" y="2882"/>
                  </a:cubicBezTo>
                  <a:cubicBezTo>
                    <a:pt x="20639" y="6724"/>
                    <a:pt x="20639" y="12954"/>
                    <a:pt x="16797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4"/>
                    <a:pt x="-961" y="6724"/>
                    <a:pt x="2881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20">
              <a:extLst>
                <a:ext uri="{FF2B5EF4-FFF2-40B4-BE49-F238E27FC236}">
                  <a16:creationId xmlns:a16="http://schemas.microsoft.com/office/drawing/2014/main" id="{434BD19D-AE12-48B2-BD26-E2EE8BBB6253}"/>
                </a:ext>
              </a:extLst>
            </p:cNvPr>
            <p:cNvSpPr/>
            <p:nvPr/>
          </p:nvSpPr>
          <p:spPr>
            <a:xfrm>
              <a:off x="4445179" y="4076654"/>
              <a:ext cx="178408" cy="17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2882" y="2882"/>
                  </a:moveTo>
                  <a:cubicBezTo>
                    <a:pt x="6724" y="-961"/>
                    <a:pt x="12954" y="-961"/>
                    <a:pt x="16796" y="2882"/>
                  </a:cubicBez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21">
              <a:extLst>
                <a:ext uri="{FF2B5EF4-FFF2-40B4-BE49-F238E27FC236}">
                  <a16:creationId xmlns:a16="http://schemas.microsoft.com/office/drawing/2014/main" id="{1D28E907-0DBE-4B80-BFFD-510DDB67E1DD}"/>
                </a:ext>
              </a:extLst>
            </p:cNvPr>
            <p:cNvSpPr/>
            <p:nvPr/>
          </p:nvSpPr>
          <p:spPr>
            <a:xfrm>
              <a:off x="4652197" y="3869637"/>
              <a:ext cx="178408" cy="17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2882" y="2882"/>
                  </a:moveTo>
                  <a:cubicBezTo>
                    <a:pt x="6724" y="-961"/>
                    <a:pt x="12954" y="-961"/>
                    <a:pt x="16796" y="2882"/>
                  </a:cubicBez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22">
              <a:extLst>
                <a:ext uri="{FF2B5EF4-FFF2-40B4-BE49-F238E27FC236}">
                  <a16:creationId xmlns:a16="http://schemas.microsoft.com/office/drawing/2014/main" id="{7A4A5C28-8CCB-4296-A039-AD4E568035FE}"/>
                </a:ext>
              </a:extLst>
            </p:cNvPr>
            <p:cNvSpPr/>
            <p:nvPr/>
          </p:nvSpPr>
          <p:spPr>
            <a:xfrm>
              <a:off x="4859215" y="3662619"/>
              <a:ext cx="178408" cy="178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2882" y="2882"/>
                  </a:moveTo>
                  <a:cubicBezTo>
                    <a:pt x="6724" y="-961"/>
                    <a:pt x="12954" y="-961"/>
                    <a:pt x="16796" y="2882"/>
                  </a:cubicBezTo>
                  <a:cubicBezTo>
                    <a:pt x="20639" y="6724"/>
                    <a:pt x="20639" y="12954"/>
                    <a:pt x="16796" y="16797"/>
                  </a:cubicBezTo>
                  <a:cubicBezTo>
                    <a:pt x="12954" y="20639"/>
                    <a:pt x="6724" y="20639"/>
                    <a:pt x="2882" y="16797"/>
                  </a:cubicBezTo>
                  <a:cubicBezTo>
                    <a:pt x="-961" y="12954"/>
                    <a:pt x="-961" y="6724"/>
                    <a:pt x="2882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23">
              <a:extLst>
                <a:ext uri="{FF2B5EF4-FFF2-40B4-BE49-F238E27FC236}">
                  <a16:creationId xmlns:a16="http://schemas.microsoft.com/office/drawing/2014/main" id="{40809CF5-99A0-4ADA-9CF1-675FF83A74C4}"/>
                </a:ext>
              </a:extLst>
            </p:cNvPr>
            <p:cNvSpPr/>
            <p:nvPr/>
          </p:nvSpPr>
          <p:spPr>
            <a:xfrm>
              <a:off x="5066233" y="3455600"/>
              <a:ext cx="178408" cy="178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2882" y="2881"/>
                  </a:moveTo>
                  <a:cubicBezTo>
                    <a:pt x="6724" y="-961"/>
                    <a:pt x="12954" y="-961"/>
                    <a:pt x="16796" y="2881"/>
                  </a:cubicBez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24">
              <a:extLst>
                <a:ext uri="{FF2B5EF4-FFF2-40B4-BE49-F238E27FC236}">
                  <a16:creationId xmlns:a16="http://schemas.microsoft.com/office/drawing/2014/main" id="{DA049F5C-0A12-4369-84F0-12E712DD2B31}"/>
                </a:ext>
              </a:extLst>
            </p:cNvPr>
            <p:cNvSpPr/>
            <p:nvPr/>
          </p:nvSpPr>
          <p:spPr>
            <a:xfrm>
              <a:off x="3890371" y="3306548"/>
              <a:ext cx="1503898" cy="1503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534" extrusionOk="0">
                  <a:moveTo>
                    <a:pt x="99" y="20956"/>
                  </a:moveTo>
                  <a:lnTo>
                    <a:pt x="20956" y="99"/>
                  </a:lnTo>
                  <a:cubicBezTo>
                    <a:pt x="21088" y="-33"/>
                    <a:pt x="21304" y="-33"/>
                    <a:pt x="21435" y="99"/>
                  </a:cubicBezTo>
                  <a:lnTo>
                    <a:pt x="21435" y="99"/>
                  </a:lnTo>
                  <a:cubicBezTo>
                    <a:pt x="21567" y="231"/>
                    <a:pt x="21567" y="446"/>
                    <a:pt x="21435" y="578"/>
                  </a:cubicBezTo>
                  <a:lnTo>
                    <a:pt x="578" y="21435"/>
                  </a:lnTo>
                  <a:cubicBezTo>
                    <a:pt x="446" y="21567"/>
                    <a:pt x="231" y="21567"/>
                    <a:pt x="99" y="21435"/>
                  </a:cubicBezTo>
                  <a:lnTo>
                    <a:pt x="99" y="21435"/>
                  </a:lnTo>
                  <a:cubicBezTo>
                    <a:pt x="-33" y="21303"/>
                    <a:pt x="-33" y="21088"/>
                    <a:pt x="99" y="2095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16">
              <a:extLst>
                <a:ext uri="{FF2B5EF4-FFF2-40B4-BE49-F238E27FC236}">
                  <a16:creationId xmlns:a16="http://schemas.microsoft.com/office/drawing/2014/main" id="{D78E6734-6DFF-4A1E-B367-75E70201BF65}"/>
                </a:ext>
              </a:extLst>
            </p:cNvPr>
            <p:cNvSpPr/>
            <p:nvPr/>
          </p:nvSpPr>
          <p:spPr>
            <a:xfrm>
              <a:off x="5248409" y="3265144"/>
              <a:ext cx="178408" cy="178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1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Freeform: Shape 26">
              <a:extLst>
                <a:ext uri="{FF2B5EF4-FFF2-40B4-BE49-F238E27FC236}">
                  <a16:creationId xmlns:a16="http://schemas.microsoft.com/office/drawing/2014/main" id="{C992E195-326E-4A91-B04A-37387C870174}"/>
                </a:ext>
              </a:extLst>
            </p:cNvPr>
            <p:cNvSpPr/>
            <p:nvPr/>
          </p:nvSpPr>
          <p:spPr>
            <a:xfrm>
              <a:off x="2391564" y="3712303"/>
              <a:ext cx="901272" cy="903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Freeform: Shape 27">
              <a:extLst>
                <a:ext uri="{FF2B5EF4-FFF2-40B4-BE49-F238E27FC236}">
                  <a16:creationId xmlns:a16="http://schemas.microsoft.com/office/drawing/2014/main" id="{BFDB90A3-6BB6-4022-ADB1-95D26CC61421}"/>
                </a:ext>
              </a:extLst>
            </p:cNvPr>
            <p:cNvSpPr/>
            <p:nvPr/>
          </p:nvSpPr>
          <p:spPr>
            <a:xfrm>
              <a:off x="2764196" y="3712303"/>
              <a:ext cx="166270" cy="90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Freeform: Shape 29">
              <a:extLst>
                <a:ext uri="{FF2B5EF4-FFF2-40B4-BE49-F238E27FC236}">
                  <a16:creationId xmlns:a16="http://schemas.microsoft.com/office/drawing/2014/main" id="{B4D65166-43B5-4B71-B27F-6E2B0C77E439}"/>
                </a:ext>
              </a:extLst>
            </p:cNvPr>
            <p:cNvSpPr/>
            <p:nvPr/>
          </p:nvSpPr>
          <p:spPr>
            <a:xfrm>
              <a:off x="5770092" y="2271459"/>
              <a:ext cx="901257" cy="903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Freeform: Shape 30">
              <a:extLst>
                <a:ext uri="{FF2B5EF4-FFF2-40B4-BE49-F238E27FC236}">
                  <a16:creationId xmlns:a16="http://schemas.microsoft.com/office/drawing/2014/main" id="{FE6F32B6-801C-49DF-911D-F8490D735591}"/>
                </a:ext>
              </a:extLst>
            </p:cNvPr>
            <p:cNvSpPr/>
            <p:nvPr/>
          </p:nvSpPr>
          <p:spPr>
            <a:xfrm>
              <a:off x="6142724" y="2271459"/>
              <a:ext cx="166261" cy="903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Freeform: Shape 32">
              <a:extLst>
                <a:ext uri="{FF2B5EF4-FFF2-40B4-BE49-F238E27FC236}">
                  <a16:creationId xmlns:a16="http://schemas.microsoft.com/office/drawing/2014/main" id="{9FB72938-7D26-453E-8869-C3E7859802D3}"/>
                </a:ext>
              </a:extLst>
            </p:cNvPr>
            <p:cNvSpPr/>
            <p:nvPr/>
          </p:nvSpPr>
          <p:spPr>
            <a:xfrm>
              <a:off x="4963879" y="3025049"/>
              <a:ext cx="752429" cy="752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84" y="1070"/>
                  </a:moveTo>
                  <a:cubicBezTo>
                    <a:pt x="8511" y="1170"/>
                    <a:pt x="7955" y="1320"/>
                    <a:pt x="7420" y="1514"/>
                  </a:cubicBezTo>
                  <a:lnTo>
                    <a:pt x="7105" y="649"/>
                  </a:lnTo>
                  <a:cubicBezTo>
                    <a:pt x="6510" y="865"/>
                    <a:pt x="5940" y="1133"/>
                    <a:pt x="5399" y="1446"/>
                  </a:cubicBezTo>
                  <a:lnTo>
                    <a:pt x="5860" y="2244"/>
                  </a:lnTo>
                  <a:cubicBezTo>
                    <a:pt x="5361" y="2532"/>
                    <a:pt x="4889" y="2864"/>
                    <a:pt x="4450" y="3233"/>
                  </a:cubicBezTo>
                  <a:lnTo>
                    <a:pt x="3858" y="2527"/>
                  </a:lnTo>
                  <a:cubicBezTo>
                    <a:pt x="3377" y="2931"/>
                    <a:pt x="2931" y="3377"/>
                    <a:pt x="2527" y="3858"/>
                  </a:cubicBezTo>
                  <a:lnTo>
                    <a:pt x="3232" y="4450"/>
                  </a:lnTo>
                  <a:cubicBezTo>
                    <a:pt x="2864" y="4889"/>
                    <a:pt x="2532" y="5361"/>
                    <a:pt x="2243" y="5860"/>
                  </a:cubicBezTo>
                  <a:lnTo>
                    <a:pt x="1445" y="5399"/>
                  </a:lnTo>
                  <a:cubicBezTo>
                    <a:pt x="1132" y="5940"/>
                    <a:pt x="865" y="6510"/>
                    <a:pt x="649" y="7105"/>
                  </a:cubicBezTo>
                  <a:lnTo>
                    <a:pt x="1515" y="7420"/>
                  </a:lnTo>
                  <a:cubicBezTo>
                    <a:pt x="1320" y="7955"/>
                    <a:pt x="1170" y="8511"/>
                    <a:pt x="1070" y="9084"/>
                  </a:cubicBezTo>
                  <a:lnTo>
                    <a:pt x="163" y="8924"/>
                  </a:lnTo>
                  <a:cubicBezTo>
                    <a:pt x="56" y="9533"/>
                    <a:pt x="0" y="10160"/>
                    <a:pt x="0" y="10800"/>
                  </a:cubicBezTo>
                  <a:lnTo>
                    <a:pt x="0" y="10800"/>
                  </a:lnTo>
                  <a:lnTo>
                    <a:pt x="921" y="10800"/>
                  </a:lnTo>
                  <a:cubicBezTo>
                    <a:pt x="921" y="11385"/>
                    <a:pt x="972" y="11958"/>
                    <a:pt x="1070" y="12516"/>
                  </a:cubicBezTo>
                  <a:lnTo>
                    <a:pt x="163" y="12676"/>
                  </a:lnTo>
                  <a:cubicBezTo>
                    <a:pt x="272" y="13302"/>
                    <a:pt x="436" y="13910"/>
                    <a:pt x="649" y="14495"/>
                  </a:cubicBezTo>
                  <a:lnTo>
                    <a:pt x="1515" y="14179"/>
                  </a:lnTo>
                  <a:cubicBezTo>
                    <a:pt x="1712" y="14724"/>
                    <a:pt x="1957" y="15245"/>
                    <a:pt x="2243" y="15740"/>
                  </a:cubicBezTo>
                  <a:lnTo>
                    <a:pt x="1445" y="16201"/>
                  </a:lnTo>
                  <a:cubicBezTo>
                    <a:pt x="1761" y="16746"/>
                    <a:pt x="2124" y="17262"/>
                    <a:pt x="2527" y="17742"/>
                  </a:cubicBezTo>
                  <a:lnTo>
                    <a:pt x="3232" y="17150"/>
                  </a:lnTo>
                  <a:cubicBezTo>
                    <a:pt x="3602" y="17590"/>
                    <a:pt x="4010" y="17998"/>
                    <a:pt x="4450" y="18367"/>
                  </a:cubicBezTo>
                  <a:lnTo>
                    <a:pt x="3858" y="19073"/>
                  </a:lnTo>
                  <a:cubicBezTo>
                    <a:pt x="4338" y="19476"/>
                    <a:pt x="4853" y="19839"/>
                    <a:pt x="5399" y="20154"/>
                  </a:cubicBezTo>
                  <a:lnTo>
                    <a:pt x="5860" y="19356"/>
                  </a:lnTo>
                  <a:cubicBezTo>
                    <a:pt x="6355" y="19643"/>
                    <a:pt x="6876" y="19887"/>
                    <a:pt x="7420" y="20085"/>
                  </a:cubicBezTo>
                  <a:lnTo>
                    <a:pt x="7105" y="20951"/>
                  </a:lnTo>
                  <a:cubicBezTo>
                    <a:pt x="7690" y="21164"/>
                    <a:pt x="8298" y="21327"/>
                    <a:pt x="8924" y="21437"/>
                  </a:cubicBezTo>
                  <a:lnTo>
                    <a:pt x="9084" y="20530"/>
                  </a:lnTo>
                  <a:cubicBezTo>
                    <a:pt x="9641" y="20627"/>
                    <a:pt x="10215" y="20679"/>
                    <a:pt x="10800" y="20679"/>
                  </a:cubicBezTo>
                  <a:lnTo>
                    <a:pt x="10800" y="21600"/>
                  </a:lnTo>
                  <a:cubicBezTo>
                    <a:pt x="11440" y="21600"/>
                    <a:pt x="12066" y="21544"/>
                    <a:pt x="12675" y="21437"/>
                  </a:cubicBezTo>
                  <a:lnTo>
                    <a:pt x="12516" y="20530"/>
                  </a:lnTo>
                  <a:cubicBezTo>
                    <a:pt x="13089" y="20430"/>
                    <a:pt x="13645" y="20280"/>
                    <a:pt x="14179" y="20085"/>
                  </a:cubicBezTo>
                  <a:lnTo>
                    <a:pt x="14495" y="20951"/>
                  </a:lnTo>
                  <a:cubicBezTo>
                    <a:pt x="15089" y="20735"/>
                    <a:pt x="15660" y="20467"/>
                    <a:pt x="16201" y="20154"/>
                  </a:cubicBezTo>
                  <a:lnTo>
                    <a:pt x="15740" y="19356"/>
                  </a:lnTo>
                  <a:cubicBezTo>
                    <a:pt x="16239" y="19067"/>
                    <a:pt x="16711" y="18736"/>
                    <a:pt x="17150" y="18367"/>
                  </a:cubicBezTo>
                  <a:lnTo>
                    <a:pt x="17742" y="19073"/>
                  </a:lnTo>
                  <a:cubicBezTo>
                    <a:pt x="18223" y="18669"/>
                    <a:pt x="18668" y="18223"/>
                    <a:pt x="19073" y="17742"/>
                  </a:cubicBezTo>
                  <a:lnTo>
                    <a:pt x="18367" y="17150"/>
                  </a:lnTo>
                  <a:cubicBezTo>
                    <a:pt x="18736" y="16711"/>
                    <a:pt x="19068" y="16239"/>
                    <a:pt x="19357" y="15740"/>
                  </a:cubicBezTo>
                  <a:lnTo>
                    <a:pt x="20154" y="16201"/>
                  </a:lnTo>
                  <a:cubicBezTo>
                    <a:pt x="20467" y="15660"/>
                    <a:pt x="20735" y="15089"/>
                    <a:pt x="20951" y="14495"/>
                  </a:cubicBezTo>
                  <a:lnTo>
                    <a:pt x="20085" y="14179"/>
                  </a:lnTo>
                  <a:cubicBezTo>
                    <a:pt x="20280" y="13645"/>
                    <a:pt x="20430" y="13089"/>
                    <a:pt x="20530" y="12516"/>
                  </a:cubicBezTo>
                  <a:lnTo>
                    <a:pt x="21437" y="12676"/>
                  </a:lnTo>
                  <a:cubicBezTo>
                    <a:pt x="21544" y="12066"/>
                    <a:pt x="21600" y="11440"/>
                    <a:pt x="21600" y="10800"/>
                  </a:cubicBezTo>
                  <a:lnTo>
                    <a:pt x="21600" y="10800"/>
                  </a:lnTo>
                  <a:lnTo>
                    <a:pt x="20679" y="10800"/>
                  </a:lnTo>
                  <a:cubicBezTo>
                    <a:pt x="20679" y="10215"/>
                    <a:pt x="20628" y="9641"/>
                    <a:pt x="20530" y="9084"/>
                  </a:cubicBezTo>
                  <a:lnTo>
                    <a:pt x="21437" y="8924"/>
                  </a:lnTo>
                  <a:cubicBezTo>
                    <a:pt x="21327" y="8298"/>
                    <a:pt x="21164" y="7690"/>
                    <a:pt x="20951" y="7105"/>
                  </a:cubicBezTo>
                  <a:lnTo>
                    <a:pt x="20085" y="7420"/>
                  </a:lnTo>
                  <a:cubicBezTo>
                    <a:pt x="19887" y="6876"/>
                    <a:pt x="19643" y="6354"/>
                    <a:pt x="19357" y="5860"/>
                  </a:cubicBezTo>
                  <a:lnTo>
                    <a:pt x="20154" y="5399"/>
                  </a:lnTo>
                  <a:cubicBezTo>
                    <a:pt x="19838" y="4853"/>
                    <a:pt x="19476" y="4338"/>
                    <a:pt x="19073" y="3858"/>
                  </a:cubicBezTo>
                  <a:lnTo>
                    <a:pt x="18367" y="4450"/>
                  </a:lnTo>
                  <a:cubicBezTo>
                    <a:pt x="17998" y="4010"/>
                    <a:pt x="17590" y="3602"/>
                    <a:pt x="17150" y="3233"/>
                  </a:cubicBezTo>
                  <a:lnTo>
                    <a:pt x="17742" y="2527"/>
                  </a:lnTo>
                  <a:cubicBezTo>
                    <a:pt x="17262" y="2124"/>
                    <a:pt x="16746" y="1761"/>
                    <a:pt x="16201" y="1446"/>
                  </a:cubicBezTo>
                  <a:lnTo>
                    <a:pt x="15740" y="2244"/>
                  </a:lnTo>
                  <a:cubicBezTo>
                    <a:pt x="15245" y="1957"/>
                    <a:pt x="14724" y="1713"/>
                    <a:pt x="14180" y="1514"/>
                  </a:cubicBezTo>
                  <a:lnTo>
                    <a:pt x="14495" y="649"/>
                  </a:lnTo>
                  <a:cubicBezTo>
                    <a:pt x="13910" y="436"/>
                    <a:pt x="13302" y="272"/>
                    <a:pt x="12675" y="162"/>
                  </a:cubicBezTo>
                  <a:lnTo>
                    <a:pt x="12516" y="1070"/>
                  </a:lnTo>
                  <a:cubicBezTo>
                    <a:pt x="11958" y="972"/>
                    <a:pt x="11385" y="921"/>
                    <a:pt x="10800" y="921"/>
                  </a:cubicBezTo>
                  <a:lnTo>
                    <a:pt x="10800" y="0"/>
                  </a:lnTo>
                  <a:cubicBezTo>
                    <a:pt x="10160" y="0"/>
                    <a:pt x="9534" y="56"/>
                    <a:pt x="8924" y="162"/>
                  </a:cubicBezTo>
                  <a:cubicBezTo>
                    <a:pt x="8924" y="162"/>
                    <a:pt x="9084" y="1070"/>
                    <a:pt x="9084" y="1070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Freeform: Shape 33">
              <a:extLst>
                <a:ext uri="{FF2B5EF4-FFF2-40B4-BE49-F238E27FC236}">
                  <a16:creationId xmlns:a16="http://schemas.microsoft.com/office/drawing/2014/main" id="{F0E69A1B-6C27-490E-AA6D-DAA089CF5400}"/>
                </a:ext>
              </a:extLst>
            </p:cNvPr>
            <p:cNvSpPr/>
            <p:nvPr/>
          </p:nvSpPr>
          <p:spPr>
            <a:xfrm>
              <a:off x="5112932" y="3174102"/>
              <a:ext cx="450151" cy="450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Freeform: Shape 34">
              <a:extLst>
                <a:ext uri="{FF2B5EF4-FFF2-40B4-BE49-F238E27FC236}">
                  <a16:creationId xmlns:a16="http://schemas.microsoft.com/office/drawing/2014/main" id="{16807278-10E3-43FF-9DBD-B2A3E7A445CA}"/>
                </a:ext>
              </a:extLst>
            </p:cNvPr>
            <p:cNvSpPr/>
            <p:nvPr/>
          </p:nvSpPr>
          <p:spPr>
            <a:xfrm>
              <a:off x="5253162" y="3298308"/>
              <a:ext cx="178408" cy="17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2"/>
                    <a:pt x="16748" y="0"/>
                    <a:pt x="10799" y="0"/>
                  </a:cubicBezTo>
                  <a:cubicBezTo>
                    <a:pt x="4850" y="0"/>
                    <a:pt x="0" y="4852"/>
                    <a:pt x="0" y="10800"/>
                  </a:cubicBezTo>
                  <a:cubicBezTo>
                    <a:pt x="0" y="16748"/>
                    <a:pt x="4850" y="21600"/>
                    <a:pt x="10799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Freeform: Shape 56">
              <a:extLst>
                <a:ext uri="{FF2B5EF4-FFF2-40B4-BE49-F238E27FC236}">
                  <a16:creationId xmlns:a16="http://schemas.microsoft.com/office/drawing/2014/main" id="{881578B3-2A07-4ECB-A11C-52AC43A7CD07}"/>
                </a:ext>
              </a:extLst>
            </p:cNvPr>
            <p:cNvSpPr/>
            <p:nvPr/>
          </p:nvSpPr>
          <p:spPr>
            <a:xfrm>
              <a:off x="1157741" y="4697708"/>
              <a:ext cx="178408" cy="178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9" name="Group 38">
              <a:extLst>
                <a:ext uri="{FF2B5EF4-FFF2-40B4-BE49-F238E27FC236}">
                  <a16:creationId xmlns:a16="http://schemas.microsoft.com/office/drawing/2014/main" id="{A786244B-301C-4BB3-8556-665AD8F1BA96}"/>
                </a:ext>
              </a:extLst>
            </p:cNvPr>
            <p:cNvGrpSpPr/>
            <p:nvPr/>
          </p:nvGrpSpPr>
          <p:grpSpPr>
            <a:xfrm>
              <a:off x="-601" y="4614901"/>
              <a:ext cx="4091000" cy="346771"/>
              <a:chOff x="-3542530" y="0"/>
              <a:chExt cx="8542149" cy="724073"/>
            </a:xfrm>
            <a:solidFill>
              <a:schemeClr val="accent2"/>
            </a:solidFill>
          </p:grpSpPr>
          <p:sp>
            <p:nvSpPr>
              <p:cNvPr id="59" name="Freeform: Shape 44">
                <a:extLst>
                  <a:ext uri="{FF2B5EF4-FFF2-40B4-BE49-F238E27FC236}">
                    <a16:creationId xmlns:a16="http://schemas.microsoft.com/office/drawing/2014/main" id="{E6278CE8-8DEF-4349-86CF-FAC0AD7C9245}"/>
                  </a:ext>
                </a:extLst>
              </p:cNvPr>
              <p:cNvSpPr/>
              <p:nvPr/>
            </p:nvSpPr>
            <p:spPr>
              <a:xfrm>
                <a:off x="4443638" y="172904"/>
                <a:ext cx="372510" cy="372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2882" y="2882"/>
                    </a:moveTo>
                    <a:cubicBezTo>
                      <a:pt x="6726" y="-960"/>
                      <a:pt x="12954" y="-960"/>
                      <a:pt x="16797" y="2882"/>
                    </a:cubicBezTo>
                    <a:cubicBezTo>
                      <a:pt x="20640" y="6724"/>
                      <a:pt x="20640" y="12955"/>
                      <a:pt x="16797" y="16797"/>
                    </a:cubicBezTo>
                    <a:cubicBezTo>
                      <a:pt x="12954" y="20640"/>
                      <a:pt x="6726" y="20640"/>
                      <a:pt x="2882" y="16797"/>
                    </a:cubicBezTo>
                    <a:cubicBezTo>
                      <a:pt x="-960" y="12955"/>
                      <a:pt x="-960" y="6724"/>
                      <a:pt x="2882" y="288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Rectangle 45">
                <a:extLst>
                  <a:ext uri="{FF2B5EF4-FFF2-40B4-BE49-F238E27FC236}">
                    <a16:creationId xmlns:a16="http://schemas.microsoft.com/office/drawing/2014/main" id="{671E6D42-F85B-4341-BF96-6C623DA65090}"/>
                  </a:ext>
                </a:extLst>
              </p:cNvPr>
              <p:cNvSpPr/>
              <p:nvPr/>
            </p:nvSpPr>
            <p:spPr>
              <a:xfrm>
                <a:off x="-3542530" y="0"/>
                <a:ext cx="8542149" cy="724073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46">
                <a:extLst>
                  <a:ext uri="{FF2B5EF4-FFF2-40B4-BE49-F238E27FC236}">
                    <a16:creationId xmlns:a16="http://schemas.microsoft.com/office/drawing/2014/main" id="{992A4467-8E64-476F-879D-B59382966A1E}"/>
                  </a:ext>
                </a:extLst>
              </p:cNvPr>
              <p:cNvSpPr/>
              <p:nvPr/>
            </p:nvSpPr>
            <p:spPr>
              <a:xfrm>
                <a:off x="4460928" y="172904"/>
                <a:ext cx="372539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51"/>
                      <a:pt x="16748" y="0"/>
                      <a:pt x="10800" y="0"/>
                    </a:cubicBezTo>
                    <a:cubicBezTo>
                      <a:pt x="4852" y="0"/>
                      <a:pt x="0" y="4851"/>
                      <a:pt x="0" y="10800"/>
                    </a:cubicBezTo>
                    <a:cubicBezTo>
                      <a:pt x="0" y="16748"/>
                      <a:pt x="4852" y="21600"/>
                      <a:pt x="1080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47">
                <a:extLst>
                  <a:ext uri="{FF2B5EF4-FFF2-40B4-BE49-F238E27FC236}">
                    <a16:creationId xmlns:a16="http://schemas.microsoft.com/office/drawing/2014/main" id="{5212FB4E-0054-4E5C-B55C-D8FDBECA37F0}"/>
                  </a:ext>
                </a:extLst>
              </p:cNvPr>
              <p:cNvSpPr/>
              <p:nvPr/>
            </p:nvSpPr>
            <p:spPr>
              <a:xfrm>
                <a:off x="3838473" y="172904"/>
                <a:ext cx="372522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9" y="21600"/>
                      <a:pt x="21600" y="16748"/>
                      <a:pt x="21600" y="10800"/>
                    </a:cubicBezTo>
                    <a:cubicBezTo>
                      <a:pt x="21600" y="4851"/>
                      <a:pt x="16749" y="0"/>
                      <a:pt x="10800" y="0"/>
                    </a:cubicBezTo>
                    <a:cubicBezTo>
                      <a:pt x="4852" y="0"/>
                      <a:pt x="0" y="4851"/>
                      <a:pt x="0" y="10800"/>
                    </a:cubicBezTo>
                    <a:cubicBezTo>
                      <a:pt x="0" y="16748"/>
                      <a:pt x="4852" y="21600"/>
                      <a:pt x="1080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48">
                <a:extLst>
                  <a:ext uri="{FF2B5EF4-FFF2-40B4-BE49-F238E27FC236}">
                    <a16:creationId xmlns:a16="http://schemas.microsoft.com/office/drawing/2014/main" id="{41CA8F44-89D1-4AE4-B8FA-67D3A557BAE0}"/>
                  </a:ext>
                </a:extLst>
              </p:cNvPr>
              <p:cNvSpPr/>
              <p:nvPr/>
            </p:nvSpPr>
            <p:spPr>
              <a:xfrm>
                <a:off x="3233309" y="172904"/>
                <a:ext cx="372538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51"/>
                      <a:pt x="16748" y="0"/>
                      <a:pt x="10800" y="0"/>
                    </a:cubicBezTo>
                    <a:cubicBezTo>
                      <a:pt x="4851" y="0"/>
                      <a:pt x="0" y="4851"/>
                      <a:pt x="0" y="10800"/>
                    </a:cubicBezTo>
                    <a:cubicBezTo>
                      <a:pt x="0" y="16748"/>
                      <a:pt x="4851" y="21600"/>
                      <a:pt x="1080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49">
                <a:extLst>
                  <a:ext uri="{FF2B5EF4-FFF2-40B4-BE49-F238E27FC236}">
                    <a16:creationId xmlns:a16="http://schemas.microsoft.com/office/drawing/2014/main" id="{C827EE3A-A75B-4CA4-8673-04B813160098}"/>
                  </a:ext>
                </a:extLst>
              </p:cNvPr>
              <p:cNvSpPr/>
              <p:nvPr/>
            </p:nvSpPr>
            <p:spPr>
              <a:xfrm>
                <a:off x="2628144" y="172904"/>
                <a:ext cx="372521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21600"/>
                    </a:moveTo>
                    <a:cubicBezTo>
                      <a:pt x="16749" y="21600"/>
                      <a:pt x="21600" y="16748"/>
                      <a:pt x="21600" y="10800"/>
                    </a:cubicBezTo>
                    <a:cubicBezTo>
                      <a:pt x="21600" y="4851"/>
                      <a:pt x="16749" y="0"/>
                      <a:pt x="10801" y="0"/>
                    </a:cubicBezTo>
                    <a:cubicBezTo>
                      <a:pt x="4852" y="0"/>
                      <a:pt x="0" y="4851"/>
                      <a:pt x="0" y="10800"/>
                    </a:cubicBezTo>
                    <a:cubicBezTo>
                      <a:pt x="0" y="16748"/>
                      <a:pt x="4852" y="21600"/>
                      <a:pt x="10801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50">
                <a:extLst>
                  <a:ext uri="{FF2B5EF4-FFF2-40B4-BE49-F238E27FC236}">
                    <a16:creationId xmlns:a16="http://schemas.microsoft.com/office/drawing/2014/main" id="{572C02D3-95E0-4C6A-96FC-5F673F8B1A3A}"/>
                  </a:ext>
                </a:extLst>
              </p:cNvPr>
              <p:cNvSpPr/>
              <p:nvPr/>
            </p:nvSpPr>
            <p:spPr>
              <a:xfrm>
                <a:off x="2005689" y="172904"/>
                <a:ext cx="372521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51"/>
                      <a:pt x="16748" y="0"/>
                      <a:pt x="10800" y="0"/>
                    </a:cubicBezTo>
                    <a:cubicBezTo>
                      <a:pt x="4851" y="0"/>
                      <a:pt x="0" y="4851"/>
                      <a:pt x="0" y="10800"/>
                    </a:cubicBezTo>
                    <a:cubicBezTo>
                      <a:pt x="0" y="16748"/>
                      <a:pt x="4851" y="21600"/>
                      <a:pt x="1080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Freeform: Shape 51">
                <a:extLst>
                  <a:ext uri="{FF2B5EF4-FFF2-40B4-BE49-F238E27FC236}">
                    <a16:creationId xmlns:a16="http://schemas.microsoft.com/office/drawing/2014/main" id="{B9538E15-78D1-4B09-A159-3F88678A07E7}"/>
                  </a:ext>
                </a:extLst>
              </p:cNvPr>
              <p:cNvSpPr/>
              <p:nvPr/>
            </p:nvSpPr>
            <p:spPr>
              <a:xfrm>
                <a:off x="1400524" y="172904"/>
                <a:ext cx="372538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8" y="21600"/>
                      <a:pt x="21600" y="16748"/>
                      <a:pt x="21600" y="10800"/>
                    </a:cubicBezTo>
                    <a:cubicBezTo>
                      <a:pt x="21600" y="4851"/>
                      <a:pt x="16748" y="0"/>
                      <a:pt x="10800" y="0"/>
                    </a:cubicBezTo>
                    <a:cubicBezTo>
                      <a:pt x="4851" y="0"/>
                      <a:pt x="0" y="4851"/>
                      <a:pt x="0" y="10800"/>
                    </a:cubicBezTo>
                    <a:cubicBezTo>
                      <a:pt x="0" y="16748"/>
                      <a:pt x="4851" y="21600"/>
                      <a:pt x="1080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52">
                <a:extLst>
                  <a:ext uri="{FF2B5EF4-FFF2-40B4-BE49-F238E27FC236}">
                    <a16:creationId xmlns:a16="http://schemas.microsoft.com/office/drawing/2014/main" id="{B0C854DF-AEE6-4575-BF6D-6E3CE11382D2}"/>
                  </a:ext>
                </a:extLst>
              </p:cNvPr>
              <p:cNvSpPr/>
              <p:nvPr/>
            </p:nvSpPr>
            <p:spPr>
              <a:xfrm>
                <a:off x="795359" y="172904"/>
                <a:ext cx="372521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1" y="21600"/>
                    </a:moveTo>
                    <a:cubicBezTo>
                      <a:pt x="16750" y="21600"/>
                      <a:pt x="21600" y="16748"/>
                      <a:pt x="21600" y="10800"/>
                    </a:cubicBezTo>
                    <a:cubicBezTo>
                      <a:pt x="21600" y="4851"/>
                      <a:pt x="16750" y="0"/>
                      <a:pt x="10801" y="0"/>
                    </a:cubicBezTo>
                    <a:cubicBezTo>
                      <a:pt x="4852" y="0"/>
                      <a:pt x="0" y="4851"/>
                      <a:pt x="0" y="10800"/>
                    </a:cubicBezTo>
                    <a:cubicBezTo>
                      <a:pt x="0" y="16748"/>
                      <a:pt x="4852" y="21600"/>
                      <a:pt x="10801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Freeform: Shape 53">
                <a:extLst>
                  <a:ext uri="{FF2B5EF4-FFF2-40B4-BE49-F238E27FC236}">
                    <a16:creationId xmlns:a16="http://schemas.microsoft.com/office/drawing/2014/main" id="{E02A96DA-036F-4691-8C47-85052B5C724A}"/>
                  </a:ext>
                </a:extLst>
              </p:cNvPr>
              <p:cNvSpPr/>
              <p:nvPr/>
            </p:nvSpPr>
            <p:spPr>
              <a:xfrm>
                <a:off x="172904" y="172904"/>
                <a:ext cx="372521" cy="372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6749" y="21600"/>
                      <a:pt x="21600" y="16748"/>
                      <a:pt x="21600" y="10800"/>
                    </a:cubicBezTo>
                    <a:cubicBezTo>
                      <a:pt x="21600" y="4851"/>
                      <a:pt x="16749" y="0"/>
                      <a:pt x="10800" y="0"/>
                    </a:cubicBezTo>
                    <a:cubicBezTo>
                      <a:pt x="4851" y="0"/>
                      <a:pt x="0" y="4851"/>
                      <a:pt x="0" y="10800"/>
                    </a:cubicBezTo>
                    <a:cubicBezTo>
                      <a:pt x="0" y="16748"/>
                      <a:pt x="4851" y="21600"/>
                      <a:pt x="10800" y="216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Freeform: Shape 54">
                <a:extLst>
                  <a:ext uri="{FF2B5EF4-FFF2-40B4-BE49-F238E27FC236}">
                    <a16:creationId xmlns:a16="http://schemas.microsoft.com/office/drawing/2014/main" id="{3982F025-F199-495B-95E8-E5B9802EABD7}"/>
                  </a:ext>
                </a:extLst>
              </p:cNvPr>
              <p:cNvSpPr/>
              <p:nvPr/>
            </p:nvSpPr>
            <p:spPr>
              <a:xfrm>
                <a:off x="293937" y="311227"/>
                <a:ext cx="4400143" cy="98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57" y="0"/>
                    </a:moveTo>
                    <a:lnTo>
                      <a:pt x="243" y="0"/>
                    </a:lnTo>
                    <a:cubicBezTo>
                      <a:pt x="109" y="0"/>
                      <a:pt x="0" y="4865"/>
                      <a:pt x="0" y="10800"/>
                    </a:cubicBezTo>
                    <a:lnTo>
                      <a:pt x="0" y="10800"/>
                    </a:lnTo>
                    <a:cubicBezTo>
                      <a:pt x="0" y="16735"/>
                      <a:pt x="109" y="21600"/>
                      <a:pt x="243" y="21600"/>
                    </a:cubicBezTo>
                    <a:lnTo>
                      <a:pt x="21357" y="21600"/>
                    </a:lnTo>
                    <a:cubicBezTo>
                      <a:pt x="21491" y="21600"/>
                      <a:pt x="21600" y="16743"/>
                      <a:pt x="21600" y="10800"/>
                    </a:cubicBezTo>
                    <a:lnTo>
                      <a:pt x="21600" y="10800"/>
                    </a:lnTo>
                    <a:cubicBezTo>
                      <a:pt x="21600" y="4857"/>
                      <a:pt x="21491" y="0"/>
                      <a:pt x="21357" y="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50" name="Freeform: Shape 40">
              <a:extLst>
                <a:ext uri="{FF2B5EF4-FFF2-40B4-BE49-F238E27FC236}">
                  <a16:creationId xmlns:a16="http://schemas.microsoft.com/office/drawing/2014/main" id="{9B4670F4-18C7-4468-8504-51204C34BE61}"/>
                </a:ext>
              </a:extLst>
            </p:cNvPr>
            <p:cNvSpPr/>
            <p:nvPr/>
          </p:nvSpPr>
          <p:spPr>
            <a:xfrm>
              <a:off x="959002" y="3256864"/>
              <a:ext cx="1038555" cy="1708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Freeform: Shape 41">
              <a:extLst>
                <a:ext uri="{FF2B5EF4-FFF2-40B4-BE49-F238E27FC236}">
                  <a16:creationId xmlns:a16="http://schemas.microsoft.com/office/drawing/2014/main" id="{F40E0E8D-284E-47BB-A955-DFB5D78904CE}"/>
                </a:ext>
              </a:extLst>
            </p:cNvPr>
            <p:cNvSpPr/>
            <p:nvPr/>
          </p:nvSpPr>
          <p:spPr>
            <a:xfrm>
              <a:off x="1108055" y="3405917"/>
              <a:ext cx="158204" cy="158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9" y="21600"/>
                    <a:pt x="21600" y="16749"/>
                    <a:pt x="21600" y="10800"/>
                  </a:cubicBezTo>
                  <a:cubicBezTo>
                    <a:pt x="21600" y="4851"/>
                    <a:pt x="16749" y="0"/>
                    <a:pt x="10800" y="0"/>
                  </a:cubicBezTo>
                  <a:cubicBezTo>
                    <a:pt x="4851" y="0"/>
                    <a:pt x="0" y="4851"/>
                    <a:pt x="0" y="10800"/>
                  </a:cubicBezTo>
                  <a:cubicBezTo>
                    <a:pt x="0" y="16749"/>
                    <a:pt x="4851" y="21600"/>
                    <a:pt x="1080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Freeform: Shape 42">
              <a:extLst>
                <a:ext uri="{FF2B5EF4-FFF2-40B4-BE49-F238E27FC236}">
                  <a16:creationId xmlns:a16="http://schemas.microsoft.com/office/drawing/2014/main" id="{06A25E70-FC62-4364-AE51-5F154D75E72B}"/>
                </a:ext>
              </a:extLst>
            </p:cNvPr>
            <p:cNvSpPr/>
            <p:nvPr/>
          </p:nvSpPr>
          <p:spPr>
            <a:xfrm>
              <a:off x="1406160" y="3405917"/>
              <a:ext cx="158208" cy="158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9" y="21600"/>
                    <a:pt x="21600" y="16749"/>
                    <a:pt x="21600" y="10800"/>
                  </a:cubicBezTo>
                  <a:cubicBezTo>
                    <a:pt x="21600" y="4851"/>
                    <a:pt x="16749" y="0"/>
                    <a:pt x="10800" y="0"/>
                  </a:cubicBezTo>
                  <a:cubicBezTo>
                    <a:pt x="4851" y="0"/>
                    <a:pt x="0" y="4851"/>
                    <a:pt x="0" y="10800"/>
                  </a:cubicBezTo>
                  <a:cubicBezTo>
                    <a:pt x="0" y="16749"/>
                    <a:pt x="4851" y="21600"/>
                    <a:pt x="1080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Freeform: Shape 43">
              <a:extLst>
                <a:ext uri="{FF2B5EF4-FFF2-40B4-BE49-F238E27FC236}">
                  <a16:creationId xmlns:a16="http://schemas.microsoft.com/office/drawing/2014/main" id="{6C0A9052-AB18-4C8A-88BF-0636F3B5CEC4}"/>
                </a:ext>
              </a:extLst>
            </p:cNvPr>
            <p:cNvSpPr/>
            <p:nvPr/>
          </p:nvSpPr>
          <p:spPr>
            <a:xfrm>
              <a:off x="1695985" y="3405917"/>
              <a:ext cx="158207" cy="158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9" y="21600"/>
                    <a:pt x="21600" y="16749"/>
                    <a:pt x="21600" y="10800"/>
                  </a:cubicBezTo>
                  <a:cubicBezTo>
                    <a:pt x="21600" y="4851"/>
                    <a:pt x="16749" y="0"/>
                    <a:pt x="10800" y="0"/>
                  </a:cubicBezTo>
                  <a:cubicBezTo>
                    <a:pt x="4851" y="0"/>
                    <a:pt x="0" y="4851"/>
                    <a:pt x="0" y="10800"/>
                  </a:cubicBezTo>
                  <a:cubicBezTo>
                    <a:pt x="0" y="16749"/>
                    <a:pt x="4851" y="21600"/>
                    <a:pt x="10800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Freeform: Shape 61">
              <a:extLst>
                <a:ext uri="{FF2B5EF4-FFF2-40B4-BE49-F238E27FC236}">
                  <a16:creationId xmlns:a16="http://schemas.microsoft.com/office/drawing/2014/main" id="{7A281703-A2DB-40F3-851B-EF047F47CD08}"/>
                </a:ext>
              </a:extLst>
            </p:cNvPr>
            <p:cNvSpPr/>
            <p:nvPr/>
          </p:nvSpPr>
          <p:spPr>
            <a:xfrm>
              <a:off x="3633670" y="2900793"/>
              <a:ext cx="1276426" cy="127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5" y="0"/>
                  </a:moveTo>
                  <a:lnTo>
                    <a:pt x="0" y="10785"/>
                  </a:lnTo>
                  <a:lnTo>
                    <a:pt x="10816" y="21600"/>
                  </a:lnTo>
                  <a:lnTo>
                    <a:pt x="21600" y="10816"/>
                  </a:lnTo>
                  <a:cubicBezTo>
                    <a:pt x="21600" y="10816"/>
                    <a:pt x="10785" y="0"/>
                    <a:pt x="1078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Freeform: Shape 62">
              <a:extLst>
                <a:ext uri="{FF2B5EF4-FFF2-40B4-BE49-F238E27FC236}">
                  <a16:creationId xmlns:a16="http://schemas.microsoft.com/office/drawing/2014/main" id="{5732F2B3-0DC9-4003-A00A-E5B5DA3D112D}"/>
                </a:ext>
              </a:extLst>
            </p:cNvPr>
            <p:cNvSpPr/>
            <p:nvPr/>
          </p:nvSpPr>
          <p:spPr>
            <a:xfrm>
              <a:off x="3898653" y="3165776"/>
              <a:ext cx="756691" cy="756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6" y="0"/>
                  </a:moveTo>
                  <a:lnTo>
                    <a:pt x="0" y="3356"/>
                  </a:lnTo>
                  <a:lnTo>
                    <a:pt x="18244" y="21600"/>
                  </a:lnTo>
                  <a:lnTo>
                    <a:pt x="21600" y="18244"/>
                  </a:lnTo>
                  <a:cubicBezTo>
                    <a:pt x="21600" y="18244"/>
                    <a:pt x="3356" y="0"/>
                    <a:pt x="3356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Freeform: Shape 64">
              <a:extLst>
                <a:ext uri="{FF2B5EF4-FFF2-40B4-BE49-F238E27FC236}">
                  <a16:creationId xmlns:a16="http://schemas.microsoft.com/office/drawing/2014/main" id="{D8643CB8-2507-433E-A8A7-160A59B8729B}"/>
                </a:ext>
              </a:extLst>
            </p:cNvPr>
            <p:cNvSpPr/>
            <p:nvPr/>
          </p:nvSpPr>
          <p:spPr>
            <a:xfrm>
              <a:off x="3526493" y="4412071"/>
              <a:ext cx="752438" cy="75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84" y="1070"/>
                  </a:moveTo>
                  <a:cubicBezTo>
                    <a:pt x="8511" y="1170"/>
                    <a:pt x="7955" y="1320"/>
                    <a:pt x="7420" y="1515"/>
                  </a:cubicBezTo>
                  <a:lnTo>
                    <a:pt x="7105" y="649"/>
                  </a:lnTo>
                  <a:cubicBezTo>
                    <a:pt x="6510" y="865"/>
                    <a:pt x="5940" y="1133"/>
                    <a:pt x="5399" y="1446"/>
                  </a:cubicBezTo>
                  <a:lnTo>
                    <a:pt x="5860" y="2243"/>
                  </a:lnTo>
                  <a:cubicBezTo>
                    <a:pt x="5361" y="2532"/>
                    <a:pt x="4889" y="2864"/>
                    <a:pt x="4450" y="3233"/>
                  </a:cubicBezTo>
                  <a:lnTo>
                    <a:pt x="3858" y="2527"/>
                  </a:lnTo>
                  <a:cubicBezTo>
                    <a:pt x="3377" y="2931"/>
                    <a:pt x="2931" y="3377"/>
                    <a:pt x="2527" y="3858"/>
                  </a:cubicBezTo>
                  <a:lnTo>
                    <a:pt x="3233" y="4450"/>
                  </a:lnTo>
                  <a:cubicBezTo>
                    <a:pt x="2864" y="4889"/>
                    <a:pt x="2532" y="5361"/>
                    <a:pt x="2243" y="5860"/>
                  </a:cubicBezTo>
                  <a:lnTo>
                    <a:pt x="1446" y="5399"/>
                  </a:lnTo>
                  <a:cubicBezTo>
                    <a:pt x="1133" y="5940"/>
                    <a:pt x="865" y="6510"/>
                    <a:pt x="649" y="7105"/>
                  </a:cubicBezTo>
                  <a:lnTo>
                    <a:pt x="1515" y="7420"/>
                  </a:lnTo>
                  <a:cubicBezTo>
                    <a:pt x="1320" y="7955"/>
                    <a:pt x="1170" y="8511"/>
                    <a:pt x="1070" y="9084"/>
                  </a:cubicBezTo>
                  <a:lnTo>
                    <a:pt x="162" y="8925"/>
                  </a:lnTo>
                  <a:cubicBezTo>
                    <a:pt x="56" y="9534"/>
                    <a:pt x="0" y="10160"/>
                    <a:pt x="0" y="10800"/>
                  </a:cubicBezTo>
                  <a:lnTo>
                    <a:pt x="0" y="10800"/>
                  </a:lnTo>
                  <a:lnTo>
                    <a:pt x="921" y="10800"/>
                  </a:lnTo>
                  <a:cubicBezTo>
                    <a:pt x="921" y="11385"/>
                    <a:pt x="972" y="11959"/>
                    <a:pt x="1070" y="12516"/>
                  </a:cubicBezTo>
                  <a:lnTo>
                    <a:pt x="162" y="12676"/>
                  </a:lnTo>
                  <a:cubicBezTo>
                    <a:pt x="273" y="13302"/>
                    <a:pt x="436" y="13910"/>
                    <a:pt x="649" y="14495"/>
                  </a:cubicBezTo>
                  <a:lnTo>
                    <a:pt x="1514" y="14180"/>
                  </a:lnTo>
                  <a:cubicBezTo>
                    <a:pt x="1713" y="14724"/>
                    <a:pt x="1957" y="15246"/>
                    <a:pt x="2243" y="15740"/>
                  </a:cubicBezTo>
                  <a:lnTo>
                    <a:pt x="1446" y="16201"/>
                  </a:lnTo>
                  <a:cubicBezTo>
                    <a:pt x="1761" y="16747"/>
                    <a:pt x="2124" y="17262"/>
                    <a:pt x="2527" y="17742"/>
                  </a:cubicBezTo>
                  <a:lnTo>
                    <a:pt x="3233" y="17150"/>
                  </a:lnTo>
                  <a:cubicBezTo>
                    <a:pt x="3602" y="17590"/>
                    <a:pt x="4010" y="17998"/>
                    <a:pt x="4450" y="18367"/>
                  </a:cubicBezTo>
                  <a:lnTo>
                    <a:pt x="3858" y="19073"/>
                  </a:lnTo>
                  <a:cubicBezTo>
                    <a:pt x="4338" y="19476"/>
                    <a:pt x="4854" y="19839"/>
                    <a:pt x="5399" y="20155"/>
                  </a:cubicBezTo>
                  <a:lnTo>
                    <a:pt x="5860" y="19357"/>
                  </a:lnTo>
                  <a:cubicBezTo>
                    <a:pt x="6355" y="19643"/>
                    <a:pt x="6876" y="19887"/>
                    <a:pt x="7420" y="20085"/>
                  </a:cubicBezTo>
                  <a:lnTo>
                    <a:pt x="7105" y="20951"/>
                  </a:lnTo>
                  <a:cubicBezTo>
                    <a:pt x="7690" y="21164"/>
                    <a:pt x="8298" y="21328"/>
                    <a:pt x="8924" y="21437"/>
                  </a:cubicBezTo>
                  <a:lnTo>
                    <a:pt x="9084" y="20530"/>
                  </a:lnTo>
                  <a:cubicBezTo>
                    <a:pt x="9642" y="20628"/>
                    <a:pt x="10215" y="20679"/>
                    <a:pt x="10800" y="20679"/>
                  </a:cubicBezTo>
                  <a:lnTo>
                    <a:pt x="10800" y="21600"/>
                  </a:lnTo>
                  <a:cubicBezTo>
                    <a:pt x="11440" y="21600"/>
                    <a:pt x="12066" y="21544"/>
                    <a:pt x="12676" y="21437"/>
                  </a:cubicBezTo>
                  <a:lnTo>
                    <a:pt x="12515" y="20530"/>
                  </a:lnTo>
                  <a:cubicBezTo>
                    <a:pt x="13089" y="20430"/>
                    <a:pt x="13645" y="20280"/>
                    <a:pt x="14179" y="20085"/>
                  </a:cubicBezTo>
                  <a:lnTo>
                    <a:pt x="14495" y="20951"/>
                  </a:lnTo>
                  <a:cubicBezTo>
                    <a:pt x="15089" y="20735"/>
                    <a:pt x="15660" y="20467"/>
                    <a:pt x="16201" y="20155"/>
                  </a:cubicBezTo>
                  <a:lnTo>
                    <a:pt x="15740" y="19357"/>
                  </a:lnTo>
                  <a:cubicBezTo>
                    <a:pt x="16239" y="19068"/>
                    <a:pt x="16711" y="18736"/>
                    <a:pt x="17150" y="18368"/>
                  </a:cubicBezTo>
                  <a:lnTo>
                    <a:pt x="17742" y="19073"/>
                  </a:lnTo>
                  <a:cubicBezTo>
                    <a:pt x="18223" y="18669"/>
                    <a:pt x="18669" y="18223"/>
                    <a:pt x="19073" y="17742"/>
                  </a:cubicBezTo>
                  <a:lnTo>
                    <a:pt x="18367" y="17150"/>
                  </a:lnTo>
                  <a:cubicBezTo>
                    <a:pt x="18736" y="16711"/>
                    <a:pt x="19067" y="16239"/>
                    <a:pt x="19356" y="15740"/>
                  </a:cubicBezTo>
                  <a:lnTo>
                    <a:pt x="20154" y="16201"/>
                  </a:lnTo>
                  <a:cubicBezTo>
                    <a:pt x="20467" y="15660"/>
                    <a:pt x="20735" y="15090"/>
                    <a:pt x="20951" y="14495"/>
                  </a:cubicBezTo>
                  <a:lnTo>
                    <a:pt x="20085" y="14180"/>
                  </a:lnTo>
                  <a:cubicBezTo>
                    <a:pt x="20280" y="13645"/>
                    <a:pt x="20430" y="13089"/>
                    <a:pt x="20530" y="12516"/>
                  </a:cubicBezTo>
                  <a:lnTo>
                    <a:pt x="21437" y="12676"/>
                  </a:lnTo>
                  <a:cubicBezTo>
                    <a:pt x="21544" y="12067"/>
                    <a:pt x="21600" y="11440"/>
                    <a:pt x="21600" y="10800"/>
                  </a:cubicBezTo>
                  <a:lnTo>
                    <a:pt x="21600" y="10800"/>
                  </a:lnTo>
                  <a:lnTo>
                    <a:pt x="20679" y="10800"/>
                  </a:lnTo>
                  <a:cubicBezTo>
                    <a:pt x="20679" y="10215"/>
                    <a:pt x="20628" y="9641"/>
                    <a:pt x="20530" y="9084"/>
                  </a:cubicBezTo>
                  <a:lnTo>
                    <a:pt x="21437" y="8925"/>
                  </a:lnTo>
                  <a:cubicBezTo>
                    <a:pt x="21327" y="8298"/>
                    <a:pt x="21164" y="7690"/>
                    <a:pt x="20951" y="7105"/>
                  </a:cubicBezTo>
                  <a:lnTo>
                    <a:pt x="20085" y="7420"/>
                  </a:lnTo>
                  <a:cubicBezTo>
                    <a:pt x="19887" y="6876"/>
                    <a:pt x="19643" y="6355"/>
                    <a:pt x="19356" y="5860"/>
                  </a:cubicBezTo>
                  <a:lnTo>
                    <a:pt x="20154" y="5399"/>
                  </a:lnTo>
                  <a:cubicBezTo>
                    <a:pt x="19839" y="4853"/>
                    <a:pt x="19476" y="4338"/>
                    <a:pt x="19073" y="3858"/>
                  </a:cubicBezTo>
                  <a:lnTo>
                    <a:pt x="18367" y="4450"/>
                  </a:lnTo>
                  <a:cubicBezTo>
                    <a:pt x="17998" y="4010"/>
                    <a:pt x="17590" y="3602"/>
                    <a:pt x="17150" y="3233"/>
                  </a:cubicBezTo>
                  <a:lnTo>
                    <a:pt x="17742" y="2527"/>
                  </a:lnTo>
                  <a:cubicBezTo>
                    <a:pt x="17262" y="2124"/>
                    <a:pt x="16746" y="1762"/>
                    <a:pt x="16201" y="1446"/>
                  </a:cubicBezTo>
                  <a:lnTo>
                    <a:pt x="15740" y="2243"/>
                  </a:lnTo>
                  <a:cubicBezTo>
                    <a:pt x="15245" y="1957"/>
                    <a:pt x="14724" y="1713"/>
                    <a:pt x="14179" y="1515"/>
                  </a:cubicBezTo>
                  <a:lnTo>
                    <a:pt x="14495" y="649"/>
                  </a:lnTo>
                  <a:cubicBezTo>
                    <a:pt x="13910" y="436"/>
                    <a:pt x="13302" y="273"/>
                    <a:pt x="12676" y="163"/>
                  </a:cubicBezTo>
                  <a:lnTo>
                    <a:pt x="12515" y="1070"/>
                  </a:lnTo>
                  <a:cubicBezTo>
                    <a:pt x="11958" y="972"/>
                    <a:pt x="11385" y="921"/>
                    <a:pt x="10800" y="921"/>
                  </a:cubicBezTo>
                  <a:lnTo>
                    <a:pt x="10800" y="0"/>
                  </a:lnTo>
                  <a:cubicBezTo>
                    <a:pt x="10160" y="0"/>
                    <a:pt x="9534" y="56"/>
                    <a:pt x="8924" y="163"/>
                  </a:cubicBezTo>
                  <a:cubicBezTo>
                    <a:pt x="8924" y="163"/>
                    <a:pt x="9084" y="1070"/>
                    <a:pt x="9084" y="1070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Freeform: Shape 65">
              <a:extLst>
                <a:ext uri="{FF2B5EF4-FFF2-40B4-BE49-F238E27FC236}">
                  <a16:creationId xmlns:a16="http://schemas.microsoft.com/office/drawing/2014/main" id="{90BFDE4C-D840-4E27-9609-AE061944E6CE}"/>
                </a:ext>
              </a:extLst>
            </p:cNvPr>
            <p:cNvSpPr/>
            <p:nvPr/>
          </p:nvSpPr>
          <p:spPr>
            <a:xfrm>
              <a:off x="3675546" y="4569405"/>
              <a:ext cx="450159" cy="450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Freeform: Shape 66">
              <a:extLst>
                <a:ext uri="{FF2B5EF4-FFF2-40B4-BE49-F238E27FC236}">
                  <a16:creationId xmlns:a16="http://schemas.microsoft.com/office/drawing/2014/main" id="{EB3268A3-BDEB-4DD4-ABAD-DFE2D9C97184}"/>
                </a:ext>
              </a:extLst>
            </p:cNvPr>
            <p:cNvSpPr/>
            <p:nvPr/>
          </p:nvSpPr>
          <p:spPr>
            <a:xfrm>
              <a:off x="3816317" y="4701897"/>
              <a:ext cx="178416" cy="178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48" y="21600"/>
                    <a:pt x="21600" y="16748"/>
                    <a:pt x="21600" y="10800"/>
                  </a:cubicBezTo>
                  <a:cubicBezTo>
                    <a:pt x="21600" y="4851"/>
                    <a:pt x="16748" y="0"/>
                    <a:pt x="10800" y="0"/>
                  </a:cubicBezTo>
                  <a:cubicBezTo>
                    <a:pt x="4852" y="0"/>
                    <a:pt x="0" y="4851"/>
                    <a:pt x="0" y="10800"/>
                  </a:cubicBezTo>
                  <a:cubicBezTo>
                    <a:pt x="0" y="16748"/>
                    <a:pt x="4852" y="21600"/>
                    <a:pt x="10800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16" name="Rectangle 68">
            <a:extLst>
              <a:ext uri="{FF2B5EF4-FFF2-40B4-BE49-F238E27FC236}">
                <a16:creationId xmlns:a16="http://schemas.microsoft.com/office/drawing/2014/main" id="{7C4C774D-AF52-4CCC-BFB9-F4EE0A64C91F}"/>
              </a:ext>
            </a:extLst>
          </p:cNvPr>
          <p:cNvSpPr/>
          <p:nvPr/>
        </p:nvSpPr>
        <p:spPr>
          <a:xfrm>
            <a:off x="4958251" y="4495254"/>
            <a:ext cx="6096339" cy="613784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endParaRPr lang="zh-CN" altLang="en-US" sz="2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75A74F32-83FC-4B77-AACE-DD2C91E02D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3012" y="1174407"/>
            <a:ext cx="2716271" cy="4011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11F314-F956-2034-C763-E945DC8B090F}"/>
              </a:ext>
            </a:extLst>
          </p:cNvPr>
          <p:cNvSpPr txBox="1"/>
          <p:nvPr/>
        </p:nvSpPr>
        <p:spPr>
          <a:xfrm>
            <a:off x="789793" y="1026111"/>
            <a:ext cx="91533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 err="1">
                <a:solidFill>
                  <a:schemeClr val="accent1"/>
                </a:solidFill>
                <a:cs typeface="+mn-ea"/>
                <a:sym typeface="+mn-lt"/>
              </a:rPr>
              <a:t>Phần</a:t>
            </a: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cs typeface="+mn-ea"/>
                <a:sym typeface="+mn-lt"/>
              </a:rPr>
              <a:t>mềm</a:t>
            </a: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 Mouse Skills </a:t>
            </a:r>
            <a:r>
              <a:rPr lang="en-US" altLang="zh-CN" sz="2800" b="1" dirty="0" err="1">
                <a:solidFill>
                  <a:schemeClr val="accent1"/>
                </a:solidFill>
                <a:cs typeface="+mn-ea"/>
                <a:sym typeface="+mn-lt"/>
              </a:rPr>
              <a:t>đã</a:t>
            </a: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cs typeface="+mn-ea"/>
                <a:sym typeface="+mn-lt"/>
              </a:rPr>
              <a:t>hướng</a:t>
            </a: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cs typeface="+mn-ea"/>
                <a:sym typeface="+mn-lt"/>
              </a:rPr>
              <a:t>dẫn</a:t>
            </a: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cs typeface="+mn-ea"/>
                <a:sym typeface="+mn-lt"/>
              </a:rPr>
              <a:t>em</a:t>
            </a: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cs typeface="+mn-ea"/>
                <a:sym typeface="+mn-lt"/>
              </a:rPr>
              <a:t>thực</a:t>
            </a: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cs typeface="+mn-ea"/>
                <a:sym typeface="+mn-lt"/>
              </a:rPr>
              <a:t>hiện</a:t>
            </a: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cs typeface="+mn-ea"/>
                <a:sym typeface="+mn-lt"/>
              </a:rPr>
              <a:t>thao</a:t>
            </a: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cs typeface="+mn-ea"/>
                <a:sym typeface="+mn-lt"/>
              </a:rPr>
              <a:t>tác</a:t>
            </a: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cs typeface="+mn-ea"/>
                <a:sym typeface="+mn-lt"/>
              </a:rPr>
              <a:t>với</a:t>
            </a: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cs typeface="+mn-ea"/>
                <a:sym typeface="+mn-lt"/>
              </a:rPr>
              <a:t>chuột</a:t>
            </a: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cs typeface="+mn-ea"/>
                <a:sym typeface="+mn-lt"/>
              </a:rPr>
              <a:t>đúng</a:t>
            </a: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cs typeface="+mn-ea"/>
                <a:sym typeface="+mn-lt"/>
              </a:rPr>
              <a:t>và</a:t>
            </a: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cs typeface="+mn-ea"/>
                <a:sym typeface="+mn-lt"/>
              </a:rPr>
              <a:t>nhanh</a:t>
            </a: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cs typeface="+mn-ea"/>
                <a:sym typeface="+mn-lt"/>
              </a:rPr>
              <a:t>hơn</a:t>
            </a:r>
            <a:r>
              <a:rPr lang="en-US" altLang="zh-CN" sz="2800" b="1" dirty="0">
                <a:solidFill>
                  <a:schemeClr val="accent1"/>
                </a:solidFill>
                <a:cs typeface="+mn-ea"/>
                <a:sym typeface="+mn-lt"/>
              </a:rPr>
              <a:t>.</a:t>
            </a:r>
            <a:endParaRPr lang="zh-CN" altLang="en-US" sz="2800" b="1" dirty="0">
              <a:solidFill>
                <a:schemeClr val="accent1"/>
              </a:solidFill>
              <a:cs typeface="+mn-ea"/>
              <a:sym typeface="+mn-lt"/>
            </a:endParaRP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900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90075C7-10BF-48AF-A213-0C5B78DAFD4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8" b="1684"/>
          <a:stretch/>
        </p:blipFill>
        <p:spPr>
          <a:xfrm>
            <a:off x="0" y="-27764"/>
            <a:ext cx="12192000" cy="6885764"/>
          </a:xfrm>
          <a:prstGeom prst="rect">
            <a:avLst/>
          </a:prstGeom>
        </p:spPr>
      </p:pic>
      <p:pic>
        <p:nvPicPr>
          <p:cNvPr id="9" name="图片 8" descr="图片包含 浅色&#10;&#10;已生成高可信度的说明">
            <a:extLst>
              <a:ext uri="{FF2B5EF4-FFF2-40B4-BE49-F238E27FC236}">
                <a16:creationId xmlns:a16="http://schemas.microsoft.com/office/drawing/2014/main" id="{D3084D71-2E30-4ED2-A2D5-71201F3758D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>
            <a:off x="8191500" y="4693070"/>
            <a:ext cx="416700" cy="10028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E954B05-0407-4B8B-8D12-9ECB5997EB1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2" t="69697" r="39314" b="15293"/>
          <a:stretch/>
        </p:blipFill>
        <p:spPr>
          <a:xfrm>
            <a:off x="5819775" y="4854122"/>
            <a:ext cx="552450" cy="1162050"/>
          </a:xfrm>
          <a:prstGeom prst="rect">
            <a:avLst/>
          </a:prstGeom>
        </p:spPr>
      </p:pic>
      <p:pic>
        <p:nvPicPr>
          <p:cNvPr id="13" name="图片 12" descr="图片包含 烟火, 户外艺术系列&#10;&#10;已生成高可信度的说明">
            <a:extLst>
              <a:ext uri="{FF2B5EF4-FFF2-40B4-BE49-F238E27FC236}">
                <a16:creationId xmlns:a16="http://schemas.microsoft.com/office/drawing/2014/main" id="{0F7D1DDB-10C7-4B19-A5E7-07B50984AA1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14"/>
          <a:stretch/>
        </p:blipFill>
        <p:spPr>
          <a:xfrm>
            <a:off x="0" y="-27765"/>
            <a:ext cx="12756444" cy="3299455"/>
          </a:xfrm>
          <a:prstGeom prst="rect">
            <a:avLst/>
          </a:prstGeom>
        </p:spPr>
      </p:pic>
      <p:pic>
        <p:nvPicPr>
          <p:cNvPr id="15" name="图片 14" descr="图片包含 物体, 事情&#10;&#10;已生成高可信度的说明">
            <a:extLst>
              <a:ext uri="{FF2B5EF4-FFF2-40B4-BE49-F238E27FC236}">
                <a16:creationId xmlns:a16="http://schemas.microsoft.com/office/drawing/2014/main" id="{5D988D22-B185-4DF3-9A6C-F6A25C2317A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r="83472" b="58748"/>
          <a:stretch/>
        </p:blipFill>
        <p:spPr>
          <a:xfrm>
            <a:off x="1495104" y="461947"/>
            <a:ext cx="1603390" cy="2467708"/>
          </a:xfrm>
          <a:prstGeom prst="rect">
            <a:avLst/>
          </a:prstGeom>
        </p:spPr>
      </p:pic>
      <p:pic>
        <p:nvPicPr>
          <p:cNvPr id="18" name="图片 17" descr="图片包含 物体, 事情&#10;&#10;已生成高可信度的说明">
            <a:extLst>
              <a:ext uri="{FF2B5EF4-FFF2-40B4-BE49-F238E27FC236}">
                <a16:creationId xmlns:a16="http://schemas.microsoft.com/office/drawing/2014/main" id="{0127833A-C28A-44E7-86AC-33490DDBFAF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3" t="5269" b="58748"/>
          <a:stretch/>
        </p:blipFill>
        <p:spPr>
          <a:xfrm>
            <a:off x="9172233" y="461947"/>
            <a:ext cx="2356962" cy="246770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AEABE1D-4CB0-4FD1-A170-292FE205249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600" y="2850890"/>
            <a:ext cx="1865380" cy="1572771"/>
          </a:xfrm>
          <a:prstGeom prst="rect">
            <a:avLst/>
          </a:prstGeom>
        </p:spPr>
      </p:pic>
      <p:pic>
        <p:nvPicPr>
          <p:cNvPr id="23" name="图片 22" descr="图片包含 浅色&#10;&#10;已生成高可信度的说明">
            <a:extLst>
              <a:ext uri="{FF2B5EF4-FFF2-40B4-BE49-F238E27FC236}">
                <a16:creationId xmlns:a16="http://schemas.microsoft.com/office/drawing/2014/main" id="{30152D0F-74DE-4B12-ADC8-F52D06AAF07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>
            <a:off x="7915275" y="4693070"/>
            <a:ext cx="416700" cy="100288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FE18012-2E2B-415A-9099-2F516B1F590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2" t="69697" r="39314" b="15293"/>
          <a:stretch/>
        </p:blipFill>
        <p:spPr>
          <a:xfrm>
            <a:off x="7500938" y="4641226"/>
            <a:ext cx="552450" cy="1162050"/>
          </a:xfrm>
          <a:prstGeom prst="rect">
            <a:avLst/>
          </a:prstGeom>
        </p:spPr>
      </p:pic>
      <p:pic>
        <p:nvPicPr>
          <p:cNvPr id="3" name="图片 2" descr="图片包含 蛋糕, 餐桌&#10;&#10;已生成高可信度的说明">
            <a:extLst>
              <a:ext uri="{FF2B5EF4-FFF2-40B4-BE49-F238E27FC236}">
                <a16:creationId xmlns:a16="http://schemas.microsoft.com/office/drawing/2014/main" id="{E35B9A44-F675-438B-8F00-69EF4E3DD89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8" b="3104"/>
          <a:stretch/>
        </p:blipFill>
        <p:spPr>
          <a:xfrm>
            <a:off x="2155426" y="547041"/>
            <a:ext cx="8102752" cy="30394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3575D404-2B5E-45A3-8E5A-E2E4312A9525}"/>
              </a:ext>
            </a:extLst>
          </p:cNvPr>
          <p:cNvSpPr txBox="1"/>
          <p:nvPr/>
        </p:nvSpPr>
        <p:spPr>
          <a:xfrm>
            <a:off x="3499016" y="1364926"/>
            <a:ext cx="5527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n w="38100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XIN CHÀO </a:t>
            </a:r>
          </a:p>
          <a:p>
            <a:pPr algn="ctr"/>
            <a:r>
              <a:rPr lang="en-US" altLang="zh-CN" sz="6000" dirty="0">
                <a:ln w="38100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CÁC EM!</a:t>
            </a:r>
          </a:p>
        </p:txBody>
      </p:sp>
      <p:pic>
        <p:nvPicPr>
          <p:cNvPr id="16" name="图片 15" descr="图片包含 浅色&#10;&#10;已生成高可信度的说明">
            <a:extLst>
              <a:ext uri="{FF2B5EF4-FFF2-40B4-BE49-F238E27FC236}">
                <a16:creationId xmlns:a16="http://schemas.microsoft.com/office/drawing/2014/main" id="{1F2A716A-6EFD-4392-869C-F141ED28339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>
            <a:off x="10532040" y="4563405"/>
            <a:ext cx="416700" cy="1002880"/>
          </a:xfrm>
          <a:prstGeom prst="rect">
            <a:avLst/>
          </a:prstGeom>
        </p:spPr>
      </p:pic>
      <p:pic>
        <p:nvPicPr>
          <p:cNvPr id="17" name="图片 16" descr="图片包含 浅色&#10;&#10;已生成高可信度的说明">
            <a:extLst>
              <a:ext uri="{FF2B5EF4-FFF2-40B4-BE49-F238E27FC236}">
                <a16:creationId xmlns:a16="http://schemas.microsoft.com/office/drawing/2014/main" id="{59DAF339-0411-42E0-B97A-97E56E2E4A2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 rot="479043">
            <a:off x="4987557" y="4683366"/>
            <a:ext cx="416700" cy="1002880"/>
          </a:xfrm>
          <a:prstGeom prst="rect">
            <a:avLst/>
          </a:prstGeom>
        </p:spPr>
      </p:pic>
      <p:pic>
        <p:nvPicPr>
          <p:cNvPr id="19" name="图片 18" descr="图片包含 浅色&#10;&#10;已生成高可信度的说明">
            <a:extLst>
              <a:ext uri="{FF2B5EF4-FFF2-40B4-BE49-F238E27FC236}">
                <a16:creationId xmlns:a16="http://schemas.microsoft.com/office/drawing/2014/main" id="{C9612D4D-EF8C-4730-A3DA-9B28DDE45E8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 flipH="1">
            <a:off x="5308295" y="4720811"/>
            <a:ext cx="416700" cy="1002880"/>
          </a:xfrm>
          <a:prstGeom prst="rect">
            <a:avLst/>
          </a:prstGeom>
        </p:spPr>
      </p:pic>
      <p:pic>
        <p:nvPicPr>
          <p:cNvPr id="27" name="图片 26" descr="图片包含 浅色&#10;&#10;已生成高可信度的说明">
            <a:extLst>
              <a:ext uri="{FF2B5EF4-FFF2-40B4-BE49-F238E27FC236}">
                <a16:creationId xmlns:a16="http://schemas.microsoft.com/office/drawing/2014/main" id="{3610F951-29F5-418F-B4C8-5938AEDAD1A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 flipH="1">
            <a:off x="7482048" y="4830057"/>
            <a:ext cx="416700" cy="1002880"/>
          </a:xfrm>
          <a:prstGeom prst="rect">
            <a:avLst/>
          </a:prstGeom>
        </p:spPr>
      </p:pic>
      <p:pic>
        <p:nvPicPr>
          <p:cNvPr id="28" name="图片 27" descr="图片包含 浅色&#10;&#10;已生成高可信度的说明">
            <a:extLst>
              <a:ext uri="{FF2B5EF4-FFF2-40B4-BE49-F238E27FC236}">
                <a16:creationId xmlns:a16="http://schemas.microsoft.com/office/drawing/2014/main" id="{74213687-5A7A-42EB-B6FC-D2A7813962B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 flipH="1">
            <a:off x="5609187" y="5064845"/>
            <a:ext cx="289311" cy="69629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7A43B00-6CA2-44F3-B0B4-32173419970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2" t="69697" r="39377" b="20439"/>
          <a:stretch/>
        </p:blipFill>
        <p:spPr>
          <a:xfrm flipH="1">
            <a:off x="5170182" y="5057658"/>
            <a:ext cx="545577" cy="763679"/>
          </a:xfrm>
          <a:prstGeom prst="rect">
            <a:avLst/>
          </a:prstGeom>
        </p:spPr>
      </p:pic>
      <p:pic>
        <p:nvPicPr>
          <p:cNvPr id="30" name="图片 29" descr="图片包含 浅色&#10;&#10;已生成高可信度的说明">
            <a:extLst>
              <a:ext uri="{FF2B5EF4-FFF2-40B4-BE49-F238E27FC236}">
                <a16:creationId xmlns:a16="http://schemas.microsoft.com/office/drawing/2014/main" id="{B6666793-625C-42B2-A0C8-C55F809A32D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 rot="20387316" flipH="1">
            <a:off x="7348066" y="4871161"/>
            <a:ext cx="416700" cy="100288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20E304B-9CB1-4537-9B4D-EE8F7F2D589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2" t="69697" r="39314" b="15293"/>
          <a:stretch/>
        </p:blipFill>
        <p:spPr>
          <a:xfrm rot="21249650">
            <a:off x="6936435" y="5140171"/>
            <a:ext cx="407659" cy="857489"/>
          </a:xfrm>
          <a:prstGeom prst="rect">
            <a:avLst/>
          </a:prstGeom>
        </p:spPr>
      </p:pic>
      <p:pic>
        <p:nvPicPr>
          <p:cNvPr id="34" name="图片 33" descr="图片包含 浅色&#10;&#10;已生成高可信度的说明">
            <a:extLst>
              <a:ext uri="{FF2B5EF4-FFF2-40B4-BE49-F238E27FC236}">
                <a16:creationId xmlns:a16="http://schemas.microsoft.com/office/drawing/2014/main" id="{718AB133-270E-4E58-BBDF-3220349223F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>
            <a:off x="9413241" y="4590453"/>
            <a:ext cx="416700" cy="100288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D2973E52-F015-40FF-81A0-034DF39E34C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2" t="69697" r="38916" b="19508"/>
          <a:stretch/>
        </p:blipFill>
        <p:spPr>
          <a:xfrm flipH="1">
            <a:off x="8751846" y="4629027"/>
            <a:ext cx="596002" cy="835712"/>
          </a:xfrm>
          <a:prstGeom prst="rect">
            <a:avLst/>
          </a:prstGeom>
        </p:spPr>
      </p:pic>
      <p:pic>
        <p:nvPicPr>
          <p:cNvPr id="36" name="图片 35" descr="图片包含 浅色&#10;&#10;已生成高可信度的说明">
            <a:extLst>
              <a:ext uri="{FF2B5EF4-FFF2-40B4-BE49-F238E27FC236}">
                <a16:creationId xmlns:a16="http://schemas.microsoft.com/office/drawing/2014/main" id="{907CB245-6415-4248-8A41-8642D273631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 rot="20387316" flipH="1">
            <a:off x="9212117" y="4554010"/>
            <a:ext cx="416700" cy="1002880"/>
          </a:xfrm>
          <a:prstGeom prst="rect">
            <a:avLst/>
          </a:prstGeom>
        </p:spPr>
      </p:pic>
      <p:grpSp>
        <p:nvGrpSpPr>
          <p:cNvPr id="4" name="PA_组合 3">
            <a:extLst>
              <a:ext uri="{FF2B5EF4-FFF2-40B4-BE49-F238E27FC236}">
                <a16:creationId xmlns:a16="http://schemas.microsoft.com/office/drawing/2014/main" id="{AD163B0E-CC79-4A50-9294-89815628C39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672515" y="4302689"/>
            <a:ext cx="831851" cy="2381251"/>
            <a:chOff x="10672515" y="4302689"/>
            <a:chExt cx="831851" cy="2381251"/>
          </a:xfrm>
        </p:grpSpPr>
        <p:sp>
          <p:nvSpPr>
            <p:cNvPr id="2" name="任意多边形: 形状 1">
              <a:extLst>
                <a:ext uri="{FF2B5EF4-FFF2-40B4-BE49-F238E27FC236}">
                  <a16:creationId xmlns:a16="http://schemas.microsoft.com/office/drawing/2014/main" id="{0B969A09-9698-43D8-BFCF-F7E473183577}"/>
                </a:ext>
              </a:extLst>
            </p:cNvPr>
            <p:cNvSpPr/>
            <p:nvPr/>
          </p:nvSpPr>
          <p:spPr>
            <a:xfrm>
              <a:off x="10672515" y="4302689"/>
              <a:ext cx="831851" cy="2381251"/>
            </a:xfrm>
            <a:custGeom>
              <a:avLst/>
              <a:gdLst/>
              <a:ahLst/>
              <a:cxnLst/>
              <a:rect l="0" t="0" r="0" b="0"/>
              <a:pathLst>
                <a:path w="831851" h="2381251">
                  <a:moveTo>
                    <a:pt x="0" y="0"/>
                  </a:moveTo>
                  <a:lnTo>
                    <a:pt x="831850" y="0"/>
                  </a:lnTo>
                  <a:lnTo>
                    <a:pt x="831850" y="2381250"/>
                  </a:lnTo>
                  <a:lnTo>
                    <a:pt x="0" y="238125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PA_图片 13">
              <a:extLst>
                <a:ext uri="{FF2B5EF4-FFF2-40B4-BE49-F238E27FC236}">
                  <a16:creationId xmlns:a16="http://schemas.microsoft.com/office/drawing/2014/main" id="{FA2F858C-6DD2-494F-82B3-4859ECA79563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>
              <a:off x="10672515" y="4302689"/>
              <a:ext cx="552450" cy="1162050"/>
            </a:xfrm>
            <a:prstGeom prst="rect">
              <a:avLst/>
            </a:prstGeom>
          </p:spPr>
        </p:pic>
      </p:grpSp>
      <p:grpSp>
        <p:nvGrpSpPr>
          <p:cNvPr id="6" name="PA_组合 5">
            <a:extLst>
              <a:ext uri="{FF2B5EF4-FFF2-40B4-BE49-F238E27FC236}">
                <a16:creationId xmlns:a16="http://schemas.microsoft.com/office/drawing/2014/main" id="{AD9DEF19-B8B6-4E18-9C3B-435BC1DE3E4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53716" y="4329737"/>
            <a:ext cx="781051" cy="2381251"/>
            <a:chOff x="9553716" y="4329737"/>
            <a:chExt cx="781051" cy="2381251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7EFC145D-6C97-4D5B-8429-2CA79A576441}"/>
                </a:ext>
              </a:extLst>
            </p:cNvPr>
            <p:cNvSpPr/>
            <p:nvPr/>
          </p:nvSpPr>
          <p:spPr>
            <a:xfrm>
              <a:off x="9553716" y="4329737"/>
              <a:ext cx="781051" cy="2381251"/>
            </a:xfrm>
            <a:custGeom>
              <a:avLst/>
              <a:gdLst/>
              <a:ahLst/>
              <a:cxnLst/>
              <a:rect l="0" t="0" r="0" b="0"/>
              <a:pathLst>
                <a:path w="781051" h="2381251">
                  <a:moveTo>
                    <a:pt x="0" y="0"/>
                  </a:moveTo>
                  <a:lnTo>
                    <a:pt x="781050" y="0"/>
                  </a:lnTo>
                  <a:lnTo>
                    <a:pt x="781050" y="2381250"/>
                  </a:lnTo>
                  <a:lnTo>
                    <a:pt x="0" y="238125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3" name="PA_图片 32">
              <a:extLst>
                <a:ext uri="{FF2B5EF4-FFF2-40B4-BE49-F238E27FC236}">
                  <a16:creationId xmlns:a16="http://schemas.microsoft.com/office/drawing/2014/main" id="{AEAF34C4-983B-4CBC-9BA6-11174B39E210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>
              <a:off x="9553716" y="4329737"/>
              <a:ext cx="552450" cy="1162050"/>
            </a:xfrm>
            <a:prstGeom prst="rect">
              <a:avLst/>
            </a:prstGeom>
          </p:spPr>
        </p:pic>
      </p:grpSp>
      <p:grpSp>
        <p:nvGrpSpPr>
          <p:cNvPr id="8" name="PA_组合 7">
            <a:extLst>
              <a:ext uri="{FF2B5EF4-FFF2-40B4-BE49-F238E27FC236}">
                <a16:creationId xmlns:a16="http://schemas.microsoft.com/office/drawing/2014/main" id="{E85E6B82-67A9-404D-BF8F-1E121BB784A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792567" y="4483820"/>
            <a:ext cx="908051" cy="2254251"/>
            <a:chOff x="7792567" y="4483820"/>
            <a:chExt cx="908051" cy="225425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B5842F2-1197-4380-B784-1B4A5F5E8094}"/>
                </a:ext>
              </a:extLst>
            </p:cNvPr>
            <p:cNvSpPr/>
            <p:nvPr/>
          </p:nvSpPr>
          <p:spPr>
            <a:xfrm>
              <a:off x="7792567" y="4483820"/>
              <a:ext cx="908051" cy="2254251"/>
            </a:xfrm>
            <a:custGeom>
              <a:avLst/>
              <a:gdLst/>
              <a:ahLst/>
              <a:cxnLst/>
              <a:rect l="0" t="0" r="0" b="0"/>
              <a:pathLst>
                <a:path w="908051" h="2254251">
                  <a:moveTo>
                    <a:pt x="0" y="0"/>
                  </a:moveTo>
                  <a:lnTo>
                    <a:pt x="908050" y="0"/>
                  </a:lnTo>
                  <a:lnTo>
                    <a:pt x="908050" y="2254250"/>
                  </a:lnTo>
                  <a:lnTo>
                    <a:pt x="0" y="225425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6" name="PA_图片 25">
              <a:extLst>
                <a:ext uri="{FF2B5EF4-FFF2-40B4-BE49-F238E27FC236}">
                  <a16:creationId xmlns:a16="http://schemas.microsoft.com/office/drawing/2014/main" id="{69D14D44-1719-4762-A3DD-38EAAE707E1C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 flipH="1">
              <a:off x="8148168" y="4483820"/>
              <a:ext cx="552450" cy="1162050"/>
            </a:xfrm>
            <a:prstGeom prst="rect">
              <a:avLst/>
            </a:prstGeom>
          </p:spPr>
        </p:pic>
      </p:grpSp>
      <p:grpSp>
        <p:nvGrpSpPr>
          <p:cNvPr id="12" name="PA_组合 11">
            <a:extLst>
              <a:ext uri="{FF2B5EF4-FFF2-40B4-BE49-F238E27FC236}">
                <a16:creationId xmlns:a16="http://schemas.microsoft.com/office/drawing/2014/main" id="{9176319A-5153-43B6-BC56-25572D7189E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382808" y="4883715"/>
            <a:ext cx="858403" cy="1963118"/>
            <a:chOff x="6382808" y="4883715"/>
            <a:chExt cx="858403" cy="1963118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7BE14995-9583-4464-A171-2E57CCDF0849}"/>
                </a:ext>
              </a:extLst>
            </p:cNvPr>
            <p:cNvSpPr/>
            <p:nvPr/>
          </p:nvSpPr>
          <p:spPr>
            <a:xfrm>
              <a:off x="6382808" y="4883715"/>
              <a:ext cx="858403" cy="1963118"/>
            </a:xfrm>
            <a:custGeom>
              <a:avLst/>
              <a:gdLst/>
              <a:ahLst/>
              <a:cxnLst/>
              <a:rect l="0" t="0" r="0" b="0"/>
              <a:pathLst>
                <a:path w="858403" h="1963118">
                  <a:moveTo>
                    <a:pt x="0" y="0"/>
                  </a:moveTo>
                  <a:lnTo>
                    <a:pt x="858402" y="0"/>
                  </a:lnTo>
                  <a:lnTo>
                    <a:pt x="858402" y="1963117"/>
                  </a:lnTo>
                  <a:lnTo>
                    <a:pt x="0" y="1963117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1" name="PA_图片 30" descr="图片包含 浅色&#10;&#10;已生成高可信度的说明">
              <a:extLst>
                <a:ext uri="{FF2B5EF4-FFF2-40B4-BE49-F238E27FC236}">
                  <a16:creationId xmlns:a16="http://schemas.microsoft.com/office/drawing/2014/main" id="{A5305E55-1013-4AF0-A1EA-382B6C8DFE30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/>
          </p:blipFill>
          <p:spPr>
            <a:xfrm rot="1162036" flipH="1">
              <a:off x="6670013" y="4924433"/>
              <a:ext cx="416700" cy="1002880"/>
            </a:xfrm>
            <a:prstGeom prst="rect">
              <a:avLst/>
            </a:prstGeom>
          </p:spPr>
        </p:pic>
      </p:grpSp>
      <p:grpSp>
        <p:nvGrpSpPr>
          <p:cNvPr id="38" name="PA_组合 37">
            <a:extLst>
              <a:ext uri="{FF2B5EF4-FFF2-40B4-BE49-F238E27FC236}">
                <a16:creationId xmlns:a16="http://schemas.microsoft.com/office/drawing/2014/main" id="{7E26671C-C9AC-4723-9368-0CA5A046AC42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287532" y="4483820"/>
            <a:ext cx="882651" cy="2279651"/>
            <a:chOff x="4287532" y="4483820"/>
            <a:chExt cx="882651" cy="2279651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3C512615-5A9C-41E0-B82C-30502083423C}"/>
                </a:ext>
              </a:extLst>
            </p:cNvPr>
            <p:cNvSpPr/>
            <p:nvPr/>
          </p:nvSpPr>
          <p:spPr>
            <a:xfrm>
              <a:off x="4287532" y="4483820"/>
              <a:ext cx="882651" cy="2279651"/>
            </a:xfrm>
            <a:custGeom>
              <a:avLst/>
              <a:gdLst/>
              <a:ahLst/>
              <a:cxnLst/>
              <a:rect l="0" t="0" r="0" b="0"/>
              <a:pathLst>
                <a:path w="882651" h="2279651">
                  <a:moveTo>
                    <a:pt x="0" y="0"/>
                  </a:moveTo>
                  <a:lnTo>
                    <a:pt x="882650" y="0"/>
                  </a:lnTo>
                  <a:lnTo>
                    <a:pt x="882650" y="2279650"/>
                  </a:lnTo>
                  <a:lnTo>
                    <a:pt x="0" y="227965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PA_图片 20">
              <a:extLst>
                <a:ext uri="{FF2B5EF4-FFF2-40B4-BE49-F238E27FC236}">
                  <a16:creationId xmlns:a16="http://schemas.microsoft.com/office/drawing/2014/main" id="{472677F7-D98E-4C2F-A926-8527DEF0C3BE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 flipH="1">
              <a:off x="4617733" y="4483820"/>
              <a:ext cx="552450" cy="116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1752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0"/>
                            </p:stCondLst>
                            <p:childTnLst>
                              <p:par>
                                <p:cTn id="1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700"/>
                            </p:stCondLst>
                            <p:childTnLst>
                              <p:par>
                                <p:cTn id="15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200"/>
                            </p:stCondLst>
                            <p:childTnLst>
                              <p:par>
                                <p:cTn id="16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8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1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190075C7-10BF-48AF-A213-0C5B78DAFD4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8" b="1684"/>
          <a:stretch/>
        </p:blipFill>
        <p:spPr>
          <a:xfrm>
            <a:off x="0" y="-38931"/>
            <a:ext cx="12192000" cy="6885764"/>
          </a:xfrm>
          <a:prstGeom prst="rect">
            <a:avLst/>
          </a:prstGeom>
        </p:spPr>
      </p:pic>
      <p:pic>
        <p:nvPicPr>
          <p:cNvPr id="9" name="图片 8" descr="图片包含 浅色&#10;&#10;已生成高可信度的说明">
            <a:extLst>
              <a:ext uri="{FF2B5EF4-FFF2-40B4-BE49-F238E27FC236}">
                <a16:creationId xmlns:a16="http://schemas.microsoft.com/office/drawing/2014/main" id="{D3084D71-2E30-4ED2-A2D5-71201F3758D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>
            <a:off x="8191500" y="4693070"/>
            <a:ext cx="416700" cy="100288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E954B05-0407-4B8B-8D12-9ECB5997EB1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2" t="69697" r="39314" b="15293"/>
          <a:stretch/>
        </p:blipFill>
        <p:spPr>
          <a:xfrm>
            <a:off x="5819775" y="4854122"/>
            <a:ext cx="552450" cy="1162050"/>
          </a:xfrm>
          <a:prstGeom prst="rect">
            <a:avLst/>
          </a:prstGeom>
        </p:spPr>
      </p:pic>
      <p:pic>
        <p:nvPicPr>
          <p:cNvPr id="13" name="图片 12" descr="图片包含 烟火, 户外艺术系列&#10;&#10;已生成高可信度的说明">
            <a:extLst>
              <a:ext uri="{FF2B5EF4-FFF2-40B4-BE49-F238E27FC236}">
                <a16:creationId xmlns:a16="http://schemas.microsoft.com/office/drawing/2014/main" id="{0F7D1DDB-10C7-4B19-A5E7-07B50984AA1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14"/>
          <a:stretch/>
        </p:blipFill>
        <p:spPr>
          <a:xfrm>
            <a:off x="0" y="-27765"/>
            <a:ext cx="12756444" cy="3299455"/>
          </a:xfrm>
          <a:prstGeom prst="rect">
            <a:avLst/>
          </a:prstGeom>
        </p:spPr>
      </p:pic>
      <p:pic>
        <p:nvPicPr>
          <p:cNvPr id="15" name="图片 14" descr="图片包含 物体, 事情&#10;&#10;已生成高可信度的说明">
            <a:extLst>
              <a:ext uri="{FF2B5EF4-FFF2-40B4-BE49-F238E27FC236}">
                <a16:creationId xmlns:a16="http://schemas.microsoft.com/office/drawing/2014/main" id="{5D988D22-B185-4DF3-9A6C-F6A25C2317A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r="83472" b="58748"/>
          <a:stretch/>
        </p:blipFill>
        <p:spPr>
          <a:xfrm>
            <a:off x="1495104" y="461947"/>
            <a:ext cx="1603390" cy="2467708"/>
          </a:xfrm>
          <a:prstGeom prst="rect">
            <a:avLst/>
          </a:prstGeom>
        </p:spPr>
      </p:pic>
      <p:pic>
        <p:nvPicPr>
          <p:cNvPr id="18" name="图片 17" descr="图片包含 物体, 事情&#10;&#10;已生成高可信度的说明">
            <a:extLst>
              <a:ext uri="{FF2B5EF4-FFF2-40B4-BE49-F238E27FC236}">
                <a16:creationId xmlns:a16="http://schemas.microsoft.com/office/drawing/2014/main" id="{0127833A-C28A-44E7-86AC-33490DDBFAF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3" t="5269" b="58748"/>
          <a:stretch/>
        </p:blipFill>
        <p:spPr>
          <a:xfrm>
            <a:off x="9172233" y="461947"/>
            <a:ext cx="2356962" cy="246770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AEABE1D-4CB0-4FD1-A170-292FE205249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600" y="2850890"/>
            <a:ext cx="1865380" cy="1572771"/>
          </a:xfrm>
          <a:prstGeom prst="rect">
            <a:avLst/>
          </a:prstGeom>
        </p:spPr>
      </p:pic>
      <p:pic>
        <p:nvPicPr>
          <p:cNvPr id="23" name="图片 22" descr="图片包含 浅色&#10;&#10;已生成高可信度的说明">
            <a:extLst>
              <a:ext uri="{FF2B5EF4-FFF2-40B4-BE49-F238E27FC236}">
                <a16:creationId xmlns:a16="http://schemas.microsoft.com/office/drawing/2014/main" id="{30152D0F-74DE-4B12-ADC8-F52D06AAF07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>
            <a:off x="7915275" y="4693070"/>
            <a:ext cx="416700" cy="100288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FE18012-2E2B-415A-9099-2F516B1F590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2" t="69697" r="39314" b="15293"/>
          <a:stretch/>
        </p:blipFill>
        <p:spPr>
          <a:xfrm>
            <a:off x="7500938" y="4641226"/>
            <a:ext cx="552450" cy="1162050"/>
          </a:xfrm>
          <a:prstGeom prst="rect">
            <a:avLst/>
          </a:prstGeom>
        </p:spPr>
      </p:pic>
      <p:pic>
        <p:nvPicPr>
          <p:cNvPr id="3" name="图片 2" descr="图片包含 蛋糕, 餐桌&#10;&#10;已生成高可信度的说明">
            <a:extLst>
              <a:ext uri="{FF2B5EF4-FFF2-40B4-BE49-F238E27FC236}">
                <a16:creationId xmlns:a16="http://schemas.microsoft.com/office/drawing/2014/main" id="{E35B9A44-F675-438B-8F00-69EF4E3DD89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8" b="3104"/>
          <a:stretch/>
        </p:blipFill>
        <p:spPr>
          <a:xfrm>
            <a:off x="2155426" y="547041"/>
            <a:ext cx="8102752" cy="3039461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3575D404-2B5E-45A3-8E5A-E2E4312A9525}"/>
              </a:ext>
            </a:extLst>
          </p:cNvPr>
          <p:cNvSpPr txBox="1"/>
          <p:nvPr/>
        </p:nvSpPr>
        <p:spPr>
          <a:xfrm>
            <a:off x="3231884" y="1281213"/>
            <a:ext cx="6524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n w="38100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BÀI 2</a:t>
            </a:r>
          </a:p>
          <a:p>
            <a:pPr algn="ctr"/>
            <a:r>
              <a:rPr lang="en-US" altLang="zh-CN" sz="2400" dirty="0">
                <a:ln w="38100">
                  <a:solidFill>
                    <a:schemeClr val="bg1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EM LUYỆN TẬP SỬ DỤNG CHUỘT</a:t>
            </a:r>
          </a:p>
        </p:txBody>
      </p:sp>
      <p:pic>
        <p:nvPicPr>
          <p:cNvPr id="16" name="图片 15" descr="图片包含 浅色&#10;&#10;已生成高可信度的说明">
            <a:extLst>
              <a:ext uri="{FF2B5EF4-FFF2-40B4-BE49-F238E27FC236}">
                <a16:creationId xmlns:a16="http://schemas.microsoft.com/office/drawing/2014/main" id="{1F2A716A-6EFD-4392-869C-F141ED28339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>
            <a:off x="10532040" y="4563405"/>
            <a:ext cx="416700" cy="1002880"/>
          </a:xfrm>
          <a:prstGeom prst="rect">
            <a:avLst/>
          </a:prstGeom>
        </p:spPr>
      </p:pic>
      <p:pic>
        <p:nvPicPr>
          <p:cNvPr id="17" name="图片 16" descr="图片包含 浅色&#10;&#10;已生成高可信度的说明">
            <a:extLst>
              <a:ext uri="{FF2B5EF4-FFF2-40B4-BE49-F238E27FC236}">
                <a16:creationId xmlns:a16="http://schemas.microsoft.com/office/drawing/2014/main" id="{59DAF339-0411-42E0-B97A-97E56E2E4A2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 rot="479043">
            <a:off x="4987557" y="4683366"/>
            <a:ext cx="416700" cy="1002880"/>
          </a:xfrm>
          <a:prstGeom prst="rect">
            <a:avLst/>
          </a:prstGeom>
        </p:spPr>
      </p:pic>
      <p:pic>
        <p:nvPicPr>
          <p:cNvPr id="19" name="图片 18" descr="图片包含 浅色&#10;&#10;已生成高可信度的说明">
            <a:extLst>
              <a:ext uri="{FF2B5EF4-FFF2-40B4-BE49-F238E27FC236}">
                <a16:creationId xmlns:a16="http://schemas.microsoft.com/office/drawing/2014/main" id="{C9612D4D-EF8C-4730-A3DA-9B28DDE45E8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 flipH="1">
            <a:off x="5308295" y="4720811"/>
            <a:ext cx="416700" cy="1002880"/>
          </a:xfrm>
          <a:prstGeom prst="rect">
            <a:avLst/>
          </a:prstGeom>
        </p:spPr>
      </p:pic>
      <p:pic>
        <p:nvPicPr>
          <p:cNvPr id="27" name="图片 26" descr="图片包含 浅色&#10;&#10;已生成高可信度的说明">
            <a:extLst>
              <a:ext uri="{FF2B5EF4-FFF2-40B4-BE49-F238E27FC236}">
                <a16:creationId xmlns:a16="http://schemas.microsoft.com/office/drawing/2014/main" id="{3610F951-29F5-418F-B4C8-5938AEDAD1A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 flipH="1">
            <a:off x="7482048" y="4830057"/>
            <a:ext cx="416700" cy="1002880"/>
          </a:xfrm>
          <a:prstGeom prst="rect">
            <a:avLst/>
          </a:prstGeom>
        </p:spPr>
      </p:pic>
      <p:pic>
        <p:nvPicPr>
          <p:cNvPr id="28" name="图片 27" descr="图片包含 浅色&#10;&#10;已生成高可信度的说明">
            <a:extLst>
              <a:ext uri="{FF2B5EF4-FFF2-40B4-BE49-F238E27FC236}">
                <a16:creationId xmlns:a16="http://schemas.microsoft.com/office/drawing/2014/main" id="{74213687-5A7A-42EB-B6FC-D2A7813962B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 flipH="1">
            <a:off x="5609187" y="5064845"/>
            <a:ext cx="289311" cy="69629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D7A43B00-6CA2-44F3-B0B4-32173419970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2" t="69697" r="39377" b="20439"/>
          <a:stretch/>
        </p:blipFill>
        <p:spPr>
          <a:xfrm flipH="1">
            <a:off x="5170182" y="5057658"/>
            <a:ext cx="545577" cy="763679"/>
          </a:xfrm>
          <a:prstGeom prst="rect">
            <a:avLst/>
          </a:prstGeom>
        </p:spPr>
      </p:pic>
      <p:pic>
        <p:nvPicPr>
          <p:cNvPr id="30" name="图片 29" descr="图片包含 浅色&#10;&#10;已生成高可信度的说明">
            <a:extLst>
              <a:ext uri="{FF2B5EF4-FFF2-40B4-BE49-F238E27FC236}">
                <a16:creationId xmlns:a16="http://schemas.microsoft.com/office/drawing/2014/main" id="{B6666793-625C-42B2-A0C8-C55F809A32D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 rot="20387316" flipH="1">
            <a:off x="7348066" y="4871161"/>
            <a:ext cx="416700" cy="100288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20E304B-9CB1-4537-9B4D-EE8F7F2D589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2" t="69697" r="39314" b="15293"/>
          <a:stretch/>
        </p:blipFill>
        <p:spPr>
          <a:xfrm rot="21249650">
            <a:off x="6936435" y="5140171"/>
            <a:ext cx="407659" cy="857489"/>
          </a:xfrm>
          <a:prstGeom prst="rect">
            <a:avLst/>
          </a:prstGeom>
        </p:spPr>
      </p:pic>
      <p:pic>
        <p:nvPicPr>
          <p:cNvPr id="34" name="图片 33" descr="图片包含 浅色&#10;&#10;已生成高可信度的说明">
            <a:extLst>
              <a:ext uri="{FF2B5EF4-FFF2-40B4-BE49-F238E27FC236}">
                <a16:creationId xmlns:a16="http://schemas.microsoft.com/office/drawing/2014/main" id="{718AB133-270E-4E58-BBDF-3220349223F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>
            <a:off x="9413241" y="4590453"/>
            <a:ext cx="416700" cy="100288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D2973E52-F015-40FF-81A0-034DF39E34C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2" t="69697" r="38916" b="19508"/>
          <a:stretch/>
        </p:blipFill>
        <p:spPr>
          <a:xfrm flipH="1">
            <a:off x="8751846" y="4629027"/>
            <a:ext cx="596002" cy="835712"/>
          </a:xfrm>
          <a:prstGeom prst="rect">
            <a:avLst/>
          </a:prstGeom>
        </p:spPr>
      </p:pic>
      <p:pic>
        <p:nvPicPr>
          <p:cNvPr id="36" name="图片 35" descr="图片包含 浅色&#10;&#10;已生成高可信度的说明">
            <a:extLst>
              <a:ext uri="{FF2B5EF4-FFF2-40B4-BE49-F238E27FC236}">
                <a16:creationId xmlns:a16="http://schemas.microsoft.com/office/drawing/2014/main" id="{907CB245-6415-4248-8A41-8642D273631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30" t="71041" r="58174" b="14336"/>
          <a:stretch/>
        </p:blipFill>
        <p:spPr>
          <a:xfrm rot="20387316" flipH="1">
            <a:off x="9212117" y="4554010"/>
            <a:ext cx="416700" cy="1002880"/>
          </a:xfrm>
          <a:prstGeom prst="rect">
            <a:avLst/>
          </a:prstGeom>
        </p:spPr>
      </p:pic>
      <p:grpSp>
        <p:nvGrpSpPr>
          <p:cNvPr id="4" name="PA_组合 3">
            <a:extLst>
              <a:ext uri="{FF2B5EF4-FFF2-40B4-BE49-F238E27FC236}">
                <a16:creationId xmlns:a16="http://schemas.microsoft.com/office/drawing/2014/main" id="{AD163B0E-CC79-4A50-9294-89815628C39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0672515" y="4302689"/>
            <a:ext cx="831851" cy="2381251"/>
            <a:chOff x="10672515" y="4302689"/>
            <a:chExt cx="831851" cy="2381251"/>
          </a:xfrm>
        </p:grpSpPr>
        <p:sp>
          <p:nvSpPr>
            <p:cNvPr id="2" name="任意多边形: 形状 1">
              <a:extLst>
                <a:ext uri="{FF2B5EF4-FFF2-40B4-BE49-F238E27FC236}">
                  <a16:creationId xmlns:a16="http://schemas.microsoft.com/office/drawing/2014/main" id="{0B969A09-9698-43D8-BFCF-F7E473183577}"/>
                </a:ext>
              </a:extLst>
            </p:cNvPr>
            <p:cNvSpPr/>
            <p:nvPr/>
          </p:nvSpPr>
          <p:spPr>
            <a:xfrm>
              <a:off x="10672515" y="4302689"/>
              <a:ext cx="831851" cy="2381251"/>
            </a:xfrm>
            <a:custGeom>
              <a:avLst/>
              <a:gdLst/>
              <a:ahLst/>
              <a:cxnLst/>
              <a:rect l="0" t="0" r="0" b="0"/>
              <a:pathLst>
                <a:path w="831851" h="2381251">
                  <a:moveTo>
                    <a:pt x="0" y="0"/>
                  </a:moveTo>
                  <a:lnTo>
                    <a:pt x="831850" y="0"/>
                  </a:lnTo>
                  <a:lnTo>
                    <a:pt x="831850" y="2381250"/>
                  </a:lnTo>
                  <a:lnTo>
                    <a:pt x="0" y="238125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PA_图片 13">
              <a:extLst>
                <a:ext uri="{FF2B5EF4-FFF2-40B4-BE49-F238E27FC236}">
                  <a16:creationId xmlns:a16="http://schemas.microsoft.com/office/drawing/2014/main" id="{FA2F858C-6DD2-494F-82B3-4859ECA79563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>
              <a:off x="10672515" y="4302689"/>
              <a:ext cx="552450" cy="1162050"/>
            </a:xfrm>
            <a:prstGeom prst="rect">
              <a:avLst/>
            </a:prstGeom>
          </p:spPr>
        </p:pic>
      </p:grpSp>
      <p:grpSp>
        <p:nvGrpSpPr>
          <p:cNvPr id="6" name="PA_组合 5">
            <a:extLst>
              <a:ext uri="{FF2B5EF4-FFF2-40B4-BE49-F238E27FC236}">
                <a16:creationId xmlns:a16="http://schemas.microsoft.com/office/drawing/2014/main" id="{AD9DEF19-B8B6-4E18-9C3B-435BC1DE3E4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53716" y="4329737"/>
            <a:ext cx="781051" cy="2381251"/>
            <a:chOff x="9553716" y="4329737"/>
            <a:chExt cx="781051" cy="2381251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7EFC145D-6C97-4D5B-8429-2CA79A576441}"/>
                </a:ext>
              </a:extLst>
            </p:cNvPr>
            <p:cNvSpPr/>
            <p:nvPr/>
          </p:nvSpPr>
          <p:spPr>
            <a:xfrm>
              <a:off x="9553716" y="4329737"/>
              <a:ext cx="781051" cy="2381251"/>
            </a:xfrm>
            <a:custGeom>
              <a:avLst/>
              <a:gdLst/>
              <a:ahLst/>
              <a:cxnLst/>
              <a:rect l="0" t="0" r="0" b="0"/>
              <a:pathLst>
                <a:path w="781051" h="2381251">
                  <a:moveTo>
                    <a:pt x="0" y="0"/>
                  </a:moveTo>
                  <a:lnTo>
                    <a:pt x="781050" y="0"/>
                  </a:lnTo>
                  <a:lnTo>
                    <a:pt x="781050" y="2381250"/>
                  </a:lnTo>
                  <a:lnTo>
                    <a:pt x="0" y="238125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3" name="PA_图片 32">
              <a:extLst>
                <a:ext uri="{FF2B5EF4-FFF2-40B4-BE49-F238E27FC236}">
                  <a16:creationId xmlns:a16="http://schemas.microsoft.com/office/drawing/2014/main" id="{AEAF34C4-983B-4CBC-9BA6-11174B39E210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>
              <a:off x="9553716" y="4329737"/>
              <a:ext cx="552450" cy="1162050"/>
            </a:xfrm>
            <a:prstGeom prst="rect">
              <a:avLst/>
            </a:prstGeom>
          </p:spPr>
        </p:pic>
      </p:grpSp>
      <p:grpSp>
        <p:nvGrpSpPr>
          <p:cNvPr id="8" name="PA_组合 7">
            <a:extLst>
              <a:ext uri="{FF2B5EF4-FFF2-40B4-BE49-F238E27FC236}">
                <a16:creationId xmlns:a16="http://schemas.microsoft.com/office/drawing/2014/main" id="{E85E6B82-67A9-404D-BF8F-1E121BB784AB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792567" y="4483820"/>
            <a:ext cx="908051" cy="2254251"/>
            <a:chOff x="7792567" y="4483820"/>
            <a:chExt cx="908051" cy="2254251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B5842F2-1197-4380-B784-1B4A5F5E8094}"/>
                </a:ext>
              </a:extLst>
            </p:cNvPr>
            <p:cNvSpPr/>
            <p:nvPr/>
          </p:nvSpPr>
          <p:spPr>
            <a:xfrm>
              <a:off x="7792567" y="4483820"/>
              <a:ext cx="908051" cy="2254251"/>
            </a:xfrm>
            <a:custGeom>
              <a:avLst/>
              <a:gdLst/>
              <a:ahLst/>
              <a:cxnLst/>
              <a:rect l="0" t="0" r="0" b="0"/>
              <a:pathLst>
                <a:path w="908051" h="2254251">
                  <a:moveTo>
                    <a:pt x="0" y="0"/>
                  </a:moveTo>
                  <a:lnTo>
                    <a:pt x="908050" y="0"/>
                  </a:lnTo>
                  <a:lnTo>
                    <a:pt x="908050" y="2254250"/>
                  </a:lnTo>
                  <a:lnTo>
                    <a:pt x="0" y="225425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6" name="PA_图片 25">
              <a:extLst>
                <a:ext uri="{FF2B5EF4-FFF2-40B4-BE49-F238E27FC236}">
                  <a16:creationId xmlns:a16="http://schemas.microsoft.com/office/drawing/2014/main" id="{69D14D44-1719-4762-A3DD-38EAAE707E1C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 flipH="1">
              <a:off x="8148168" y="4483820"/>
              <a:ext cx="552450" cy="1162050"/>
            </a:xfrm>
            <a:prstGeom prst="rect">
              <a:avLst/>
            </a:prstGeom>
          </p:spPr>
        </p:pic>
      </p:grpSp>
      <p:grpSp>
        <p:nvGrpSpPr>
          <p:cNvPr id="12" name="PA_组合 11">
            <a:extLst>
              <a:ext uri="{FF2B5EF4-FFF2-40B4-BE49-F238E27FC236}">
                <a16:creationId xmlns:a16="http://schemas.microsoft.com/office/drawing/2014/main" id="{9176319A-5153-43B6-BC56-25572D7189E7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6382808" y="4883715"/>
            <a:ext cx="858403" cy="1963118"/>
            <a:chOff x="6382808" y="4883715"/>
            <a:chExt cx="858403" cy="1963118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7BE14995-9583-4464-A171-2E57CCDF0849}"/>
                </a:ext>
              </a:extLst>
            </p:cNvPr>
            <p:cNvSpPr/>
            <p:nvPr/>
          </p:nvSpPr>
          <p:spPr>
            <a:xfrm>
              <a:off x="6382808" y="4883715"/>
              <a:ext cx="858403" cy="1963118"/>
            </a:xfrm>
            <a:custGeom>
              <a:avLst/>
              <a:gdLst/>
              <a:ahLst/>
              <a:cxnLst/>
              <a:rect l="0" t="0" r="0" b="0"/>
              <a:pathLst>
                <a:path w="858403" h="1963118">
                  <a:moveTo>
                    <a:pt x="0" y="0"/>
                  </a:moveTo>
                  <a:lnTo>
                    <a:pt x="858402" y="0"/>
                  </a:lnTo>
                  <a:lnTo>
                    <a:pt x="858402" y="1963117"/>
                  </a:lnTo>
                  <a:lnTo>
                    <a:pt x="0" y="1963117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1" name="PA_图片 30" descr="图片包含 浅色&#10;&#10;已生成高可信度的说明">
              <a:extLst>
                <a:ext uri="{FF2B5EF4-FFF2-40B4-BE49-F238E27FC236}">
                  <a16:creationId xmlns:a16="http://schemas.microsoft.com/office/drawing/2014/main" id="{A5305E55-1013-4AF0-A1EA-382B6C8DFE30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/>
          </p:blipFill>
          <p:spPr>
            <a:xfrm rot="1162036" flipH="1">
              <a:off x="6670013" y="4924433"/>
              <a:ext cx="416700" cy="1002880"/>
            </a:xfrm>
            <a:prstGeom prst="rect">
              <a:avLst/>
            </a:prstGeom>
          </p:spPr>
        </p:pic>
      </p:grpSp>
      <p:grpSp>
        <p:nvGrpSpPr>
          <p:cNvPr id="38" name="PA_组合 37">
            <a:extLst>
              <a:ext uri="{FF2B5EF4-FFF2-40B4-BE49-F238E27FC236}">
                <a16:creationId xmlns:a16="http://schemas.microsoft.com/office/drawing/2014/main" id="{7E26671C-C9AC-4723-9368-0CA5A046AC42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287532" y="4483820"/>
            <a:ext cx="882651" cy="2279651"/>
            <a:chOff x="4287532" y="4483820"/>
            <a:chExt cx="882651" cy="2279651"/>
          </a:xfrm>
        </p:grpSpPr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3C512615-5A9C-41E0-B82C-30502083423C}"/>
                </a:ext>
              </a:extLst>
            </p:cNvPr>
            <p:cNvSpPr/>
            <p:nvPr/>
          </p:nvSpPr>
          <p:spPr>
            <a:xfrm>
              <a:off x="4287532" y="4483820"/>
              <a:ext cx="882651" cy="2279651"/>
            </a:xfrm>
            <a:custGeom>
              <a:avLst/>
              <a:gdLst/>
              <a:ahLst/>
              <a:cxnLst/>
              <a:rect l="0" t="0" r="0" b="0"/>
              <a:pathLst>
                <a:path w="882651" h="2279651">
                  <a:moveTo>
                    <a:pt x="0" y="0"/>
                  </a:moveTo>
                  <a:lnTo>
                    <a:pt x="882650" y="0"/>
                  </a:lnTo>
                  <a:lnTo>
                    <a:pt x="882650" y="2279650"/>
                  </a:lnTo>
                  <a:lnTo>
                    <a:pt x="0" y="227965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1" name="PA_图片 20">
              <a:extLst>
                <a:ext uri="{FF2B5EF4-FFF2-40B4-BE49-F238E27FC236}">
                  <a16:creationId xmlns:a16="http://schemas.microsoft.com/office/drawing/2014/main" id="{472677F7-D98E-4C2F-A926-8527DEF0C3BE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 flipH="1">
              <a:off x="4617733" y="4483820"/>
              <a:ext cx="552450" cy="1162050"/>
            </a:xfrm>
            <a:prstGeom prst="rect">
              <a:avLst/>
            </a:prstGeom>
          </p:spPr>
        </p:pic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C82CB33B-9D4F-45C7-AEB8-FC6BD523DDA7}"/>
              </a:ext>
            </a:extLst>
          </p:cNvPr>
          <p:cNvSpPr txBox="1"/>
          <p:nvPr/>
        </p:nvSpPr>
        <p:spPr>
          <a:xfrm>
            <a:off x="4420481" y="3327862"/>
            <a:ext cx="4442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err="1">
                <a:ln w="38100">
                  <a:noFill/>
                </a:ln>
                <a:solidFill>
                  <a:schemeClr val="accent5"/>
                </a:solidFill>
                <a:cs typeface="+mn-ea"/>
                <a:sym typeface="+mn-lt"/>
              </a:rPr>
              <a:t>Giáo</a:t>
            </a:r>
            <a:r>
              <a:rPr lang="en-US" altLang="zh-CN" sz="2000" dirty="0">
                <a:ln w="38100">
                  <a:noFill/>
                </a:ln>
                <a:solidFill>
                  <a:schemeClr val="accent5"/>
                </a:solidFill>
                <a:cs typeface="+mn-ea"/>
                <a:sym typeface="+mn-lt"/>
              </a:rPr>
              <a:t> </a:t>
            </a:r>
            <a:r>
              <a:rPr lang="en-US" altLang="zh-CN" sz="2000" dirty="0" err="1">
                <a:ln w="38100">
                  <a:noFill/>
                </a:ln>
                <a:solidFill>
                  <a:schemeClr val="accent5"/>
                </a:solidFill>
                <a:cs typeface="+mn-ea"/>
                <a:sym typeface="+mn-lt"/>
              </a:rPr>
              <a:t>viên</a:t>
            </a:r>
            <a:r>
              <a:rPr lang="en-US" altLang="zh-CN" sz="2000" dirty="0">
                <a:ln w="38100">
                  <a:noFill/>
                </a:ln>
                <a:solidFill>
                  <a:schemeClr val="accent5"/>
                </a:solidFill>
                <a:cs typeface="+mn-ea"/>
                <a:sym typeface="+mn-lt"/>
              </a:rPr>
              <a:t>: </a:t>
            </a:r>
            <a:r>
              <a:rPr lang="en-US" altLang="zh-CN" sz="2000" i="1" dirty="0" err="1">
                <a:ln w="38100">
                  <a:noFill/>
                </a:ln>
                <a:solidFill>
                  <a:schemeClr val="accent5"/>
                </a:solidFill>
                <a:cs typeface="+mn-ea"/>
                <a:sym typeface="+mn-lt"/>
              </a:rPr>
              <a:t>Mạc</a:t>
            </a:r>
            <a:r>
              <a:rPr lang="en-US" altLang="zh-CN" sz="2000" i="1" dirty="0">
                <a:ln w="38100">
                  <a:noFill/>
                </a:ln>
                <a:solidFill>
                  <a:schemeClr val="accent5"/>
                </a:solidFill>
                <a:cs typeface="+mn-ea"/>
                <a:sym typeface="+mn-lt"/>
              </a:rPr>
              <a:t> Lan </a:t>
            </a:r>
            <a:r>
              <a:rPr lang="en-US" altLang="zh-CN" sz="2000" i="1" dirty="0" err="1">
                <a:ln w="38100">
                  <a:noFill/>
                </a:ln>
                <a:solidFill>
                  <a:schemeClr val="accent5"/>
                </a:solidFill>
                <a:cs typeface="+mn-ea"/>
                <a:sym typeface="+mn-lt"/>
              </a:rPr>
              <a:t>Hương</a:t>
            </a:r>
            <a:endParaRPr lang="zh-CN" altLang="en-US" sz="2000" i="1" dirty="0">
              <a:ln w="38100">
                <a:noFill/>
              </a:ln>
              <a:solidFill>
                <a:schemeClr val="tx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728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900"/>
                            </p:stCondLst>
                            <p:childTnLst>
                              <p:par>
                                <p:cTn id="16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400"/>
                            </p:stCondLst>
                            <p:childTnLst>
                              <p:par>
                                <p:cTn id="17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3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400"/>
                            </p:stCondLst>
                            <p:childTnLst>
                              <p:par>
                                <p:cTn id="17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182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9005"/>
                            </p:stCondLst>
                            <p:childTnLst>
                              <p:par>
                                <p:cTn id="18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500"/>
                                  </p:iterate>
                                  <p:childTnLst>
                                    <p:animMotion origin="layout" path="M -2.29167E-6 -4.44444E-6 L -2.29167E-6 -0.07222 " pathEditMode="relative" rAng="0" ptsTypes="AA">
                                      <p:cBhvr>
                                        <p:cTn id="1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8A687132-6D74-4CE5-9857-4CCCE80BA8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" t="17268" r="197" b="3322"/>
          <a:stretch/>
        </p:blipFill>
        <p:spPr>
          <a:xfrm>
            <a:off x="-24127" y="-27765"/>
            <a:ext cx="12216127" cy="6885765"/>
          </a:xfrm>
          <a:prstGeom prst="rect">
            <a:avLst/>
          </a:prstGeom>
        </p:spPr>
      </p:pic>
      <p:pic>
        <p:nvPicPr>
          <p:cNvPr id="34" name="图片 33" descr="图片包含 烟火, 户外艺术系列&#10;&#10;已生成高可信度的说明">
            <a:extLst>
              <a:ext uri="{FF2B5EF4-FFF2-40B4-BE49-F238E27FC236}">
                <a16:creationId xmlns:a16="http://schemas.microsoft.com/office/drawing/2014/main" id="{6E7A86F0-B694-4753-8995-265AAC833C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14"/>
          <a:stretch/>
        </p:blipFill>
        <p:spPr>
          <a:xfrm>
            <a:off x="0" y="-27765"/>
            <a:ext cx="12756444" cy="329945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0D5A6F43-7ED1-42B6-97E2-40A54245E4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6" t="30115" r="43904"/>
          <a:stretch/>
        </p:blipFill>
        <p:spPr>
          <a:xfrm rot="16200000" flipH="1">
            <a:off x="2238271" y="2252249"/>
            <a:ext cx="5067304" cy="2201107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B379B24-BEA5-401D-B578-1B3CAE6A5C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6" t="30115" r="43904"/>
          <a:stretch/>
        </p:blipFill>
        <p:spPr>
          <a:xfrm rot="5400000">
            <a:off x="-1104384" y="2252248"/>
            <a:ext cx="5067302" cy="2201107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DE9479AD-9DF7-4B42-8041-EFA5C9A405E9}"/>
              </a:ext>
            </a:extLst>
          </p:cNvPr>
          <p:cNvGrpSpPr/>
          <p:nvPr/>
        </p:nvGrpSpPr>
        <p:grpSpPr>
          <a:xfrm>
            <a:off x="-151223" y="2401982"/>
            <a:ext cx="8273391" cy="2937153"/>
            <a:chOff x="838343" y="2266265"/>
            <a:chExt cx="7410921" cy="2454769"/>
          </a:xfrm>
        </p:grpSpPr>
        <p:pic>
          <p:nvPicPr>
            <p:cNvPr id="33" name="图片 32" descr="图片包含 蛋糕, 餐桌&#10;&#10;已生成高可信度的说明">
              <a:extLst>
                <a:ext uri="{FF2B5EF4-FFF2-40B4-BE49-F238E27FC236}">
                  <a16:creationId xmlns:a16="http://schemas.microsoft.com/office/drawing/2014/main" id="{46CF0835-89A3-44B2-A37E-9C24AA9C3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43" y="2266265"/>
              <a:ext cx="7410921" cy="2454769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9A380036-9693-4F60-8ED9-F545A5094251}"/>
                </a:ext>
              </a:extLst>
            </p:cNvPr>
            <p:cNvSpPr txBox="1"/>
            <p:nvPr/>
          </p:nvSpPr>
          <p:spPr>
            <a:xfrm>
              <a:off x="2096785" y="3267910"/>
              <a:ext cx="5231237" cy="77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Sử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dụng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phần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mềm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Mouse Skills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để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luyện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tập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các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thao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tác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với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chuột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: di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chuyển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chuột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kéo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thả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chuột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nháy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chuột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nháy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đúp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chuột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,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nháy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chuột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  <a:r>
                <a:rPr lang="en-US" altLang="zh-CN" b="1" dirty="0" err="1">
                  <a:solidFill>
                    <a:schemeClr val="bg1"/>
                  </a:solidFill>
                  <a:cs typeface="+mn-ea"/>
                  <a:sym typeface="+mn-lt"/>
                </a:rPr>
                <a:t>phải</a:t>
              </a:r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.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BB50CDFA-2D16-4C7E-A991-F3A0255DB2DE}"/>
              </a:ext>
            </a:extLst>
          </p:cNvPr>
          <p:cNvGrpSpPr/>
          <p:nvPr/>
        </p:nvGrpSpPr>
        <p:grpSpPr>
          <a:xfrm>
            <a:off x="683977" y="688815"/>
            <a:ext cx="6021623" cy="1894258"/>
            <a:chOff x="683976" y="574515"/>
            <a:chExt cx="7702939" cy="1894258"/>
          </a:xfrm>
        </p:grpSpPr>
        <p:pic>
          <p:nvPicPr>
            <p:cNvPr id="25" name="图片 24" descr="图片包含 蛋糕, 餐桌&#10;&#10;已生成高可信度的说明">
              <a:extLst>
                <a:ext uri="{FF2B5EF4-FFF2-40B4-BE49-F238E27FC236}">
                  <a16:creationId xmlns:a16="http://schemas.microsoft.com/office/drawing/2014/main" id="{E436968D-67B6-4A4A-80FE-4D31A7583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76" y="574515"/>
              <a:ext cx="7702939" cy="1894258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7175E9B-6442-4094-81DF-03CBB86E9077}"/>
                </a:ext>
              </a:extLst>
            </p:cNvPr>
            <p:cNvSpPr txBox="1"/>
            <p:nvPr/>
          </p:nvSpPr>
          <p:spPr>
            <a:xfrm>
              <a:off x="1477345" y="1362481"/>
              <a:ext cx="60435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ln w="28575">
                    <a:solidFill>
                      <a:schemeClr val="bg1"/>
                    </a:solidFill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Sau </a:t>
              </a:r>
              <a:r>
                <a:rPr lang="en-US" altLang="zh-CN" sz="3200" dirty="0" err="1">
                  <a:ln w="28575">
                    <a:solidFill>
                      <a:schemeClr val="bg1"/>
                    </a:solidFill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bài</a:t>
              </a:r>
              <a:r>
                <a:rPr lang="en-US" altLang="zh-CN" sz="3200" dirty="0">
                  <a:ln w="28575">
                    <a:solidFill>
                      <a:schemeClr val="bg1"/>
                    </a:solidFill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 </a:t>
              </a:r>
              <a:r>
                <a:rPr lang="en-US" altLang="zh-CN" sz="3200" dirty="0" err="1">
                  <a:ln w="28575">
                    <a:solidFill>
                      <a:schemeClr val="bg1"/>
                    </a:solidFill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học</a:t>
              </a:r>
              <a:r>
                <a:rPr lang="en-US" altLang="zh-CN" sz="3200" dirty="0">
                  <a:ln w="28575">
                    <a:solidFill>
                      <a:schemeClr val="bg1"/>
                    </a:solidFill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 </a:t>
              </a:r>
              <a:r>
                <a:rPr lang="en-US" altLang="zh-CN" sz="3200" dirty="0" err="1">
                  <a:ln w="28575">
                    <a:solidFill>
                      <a:schemeClr val="bg1"/>
                    </a:solidFill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này</a:t>
              </a:r>
              <a:r>
                <a:rPr lang="en-US" altLang="zh-CN" sz="3200" dirty="0">
                  <a:ln w="28575">
                    <a:solidFill>
                      <a:schemeClr val="bg1"/>
                    </a:solidFill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, </a:t>
              </a:r>
              <a:r>
                <a:rPr lang="en-US" altLang="zh-CN" sz="3200" dirty="0" err="1">
                  <a:ln w="28575">
                    <a:solidFill>
                      <a:schemeClr val="bg1"/>
                    </a:solidFill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em</a:t>
              </a:r>
              <a:r>
                <a:rPr lang="en-US" altLang="zh-CN" sz="3200" dirty="0">
                  <a:ln w="28575">
                    <a:solidFill>
                      <a:schemeClr val="bg1"/>
                    </a:solidFill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 </a:t>
              </a:r>
              <a:r>
                <a:rPr lang="en-US" altLang="zh-CN" sz="3200" dirty="0" err="1">
                  <a:ln w="28575">
                    <a:solidFill>
                      <a:schemeClr val="bg1"/>
                    </a:solidFill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sẽ</a:t>
              </a:r>
              <a:r>
                <a:rPr lang="en-US" altLang="zh-CN" sz="3200" dirty="0">
                  <a:ln w="28575">
                    <a:solidFill>
                      <a:schemeClr val="bg1"/>
                    </a:solidFill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: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D17D8BC-C2F8-4D81-8906-D3198BC01F26}"/>
              </a:ext>
            </a:extLst>
          </p:cNvPr>
          <p:cNvGrpSpPr/>
          <p:nvPr/>
        </p:nvGrpSpPr>
        <p:grpSpPr>
          <a:xfrm>
            <a:off x="530843" y="4741630"/>
            <a:ext cx="3742917" cy="1530248"/>
            <a:chOff x="7482048" y="4302689"/>
            <a:chExt cx="3742917" cy="1530248"/>
          </a:xfrm>
        </p:grpSpPr>
        <p:pic>
          <p:nvPicPr>
            <p:cNvPr id="35" name="图片 34" descr="图片包含 浅色&#10;&#10;已生成高可信度的说明">
              <a:extLst>
                <a:ext uri="{FF2B5EF4-FFF2-40B4-BE49-F238E27FC236}">
                  <a16:creationId xmlns:a16="http://schemas.microsoft.com/office/drawing/2014/main" id="{DE9F6170-A040-41BF-8442-98294FA8B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/>
          </p:blipFill>
          <p:spPr>
            <a:xfrm>
              <a:off x="8191500" y="4693070"/>
              <a:ext cx="416700" cy="1002880"/>
            </a:xfrm>
            <a:prstGeom prst="rect">
              <a:avLst/>
            </a:prstGeom>
          </p:spPr>
        </p:pic>
        <p:pic>
          <p:nvPicPr>
            <p:cNvPr id="36" name="图片 35" descr="图片包含 浅色&#10;&#10;已生成高可信度的说明">
              <a:extLst>
                <a:ext uri="{FF2B5EF4-FFF2-40B4-BE49-F238E27FC236}">
                  <a16:creationId xmlns:a16="http://schemas.microsoft.com/office/drawing/2014/main" id="{915A5484-F888-4036-9DB7-A65F4C7E7C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/>
          </p:blipFill>
          <p:spPr>
            <a:xfrm>
              <a:off x="7915275" y="4693070"/>
              <a:ext cx="416700" cy="1002880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57CF97B5-C5B1-44E8-8F78-F057D42523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>
              <a:off x="7500938" y="4641226"/>
              <a:ext cx="552450" cy="1162050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69AAAF28-A361-4AAF-B2C5-F274287853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>
              <a:off x="10672515" y="4302689"/>
              <a:ext cx="552450" cy="1162050"/>
            </a:xfrm>
            <a:prstGeom prst="rect">
              <a:avLst/>
            </a:prstGeom>
          </p:spPr>
        </p:pic>
        <p:pic>
          <p:nvPicPr>
            <p:cNvPr id="39" name="图片 38" descr="图片包含 浅色&#10;&#10;已生成高可信度的说明">
              <a:extLst>
                <a:ext uri="{FF2B5EF4-FFF2-40B4-BE49-F238E27FC236}">
                  <a16:creationId xmlns:a16="http://schemas.microsoft.com/office/drawing/2014/main" id="{0331C579-EB01-4082-A76E-957296A4E0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/>
          </p:blipFill>
          <p:spPr>
            <a:xfrm>
              <a:off x="10532040" y="4563405"/>
              <a:ext cx="416700" cy="1002880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83D82AA5-224C-4468-9BF3-2ED50FA3E7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 flipH="1">
              <a:off x="8148168" y="4483820"/>
              <a:ext cx="552450" cy="1162050"/>
            </a:xfrm>
            <a:prstGeom prst="rect">
              <a:avLst/>
            </a:prstGeom>
          </p:spPr>
        </p:pic>
        <p:pic>
          <p:nvPicPr>
            <p:cNvPr id="41" name="图片 40" descr="图片包含 浅色&#10;&#10;已生成高可信度的说明">
              <a:extLst>
                <a:ext uri="{FF2B5EF4-FFF2-40B4-BE49-F238E27FC236}">
                  <a16:creationId xmlns:a16="http://schemas.microsoft.com/office/drawing/2014/main" id="{024D778D-8C8B-42BF-937F-95FEE5BA28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/>
          </p:blipFill>
          <p:spPr>
            <a:xfrm flipH="1">
              <a:off x="7482048" y="4830057"/>
              <a:ext cx="416700" cy="1002880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9CC73062-F418-443A-9B32-401532253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9314" b="15293"/>
            <a:stretch/>
          </p:blipFill>
          <p:spPr>
            <a:xfrm>
              <a:off x="9553716" y="4329737"/>
              <a:ext cx="552450" cy="1162050"/>
            </a:xfrm>
            <a:prstGeom prst="rect">
              <a:avLst/>
            </a:prstGeom>
          </p:spPr>
        </p:pic>
        <p:pic>
          <p:nvPicPr>
            <p:cNvPr id="43" name="图片 42" descr="图片包含 浅色&#10;&#10;已生成高可信度的说明">
              <a:extLst>
                <a:ext uri="{FF2B5EF4-FFF2-40B4-BE49-F238E27FC236}">
                  <a16:creationId xmlns:a16="http://schemas.microsoft.com/office/drawing/2014/main" id="{4196D6FC-F22A-4D00-B412-97B0176BB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/>
          </p:blipFill>
          <p:spPr>
            <a:xfrm>
              <a:off x="9413241" y="4590453"/>
              <a:ext cx="416700" cy="1002880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BD95DC27-4A86-46DF-ADC9-41EB9EBEC9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2" t="69697" r="38916" b="19508"/>
            <a:stretch/>
          </p:blipFill>
          <p:spPr>
            <a:xfrm flipH="1">
              <a:off x="8751846" y="4629027"/>
              <a:ext cx="596002" cy="835712"/>
            </a:xfrm>
            <a:prstGeom prst="rect">
              <a:avLst/>
            </a:prstGeom>
          </p:spPr>
        </p:pic>
        <p:pic>
          <p:nvPicPr>
            <p:cNvPr id="45" name="图片 44" descr="图片包含 浅色&#10;&#10;已生成高可信度的说明">
              <a:extLst>
                <a:ext uri="{FF2B5EF4-FFF2-40B4-BE49-F238E27FC236}">
                  <a16:creationId xmlns:a16="http://schemas.microsoft.com/office/drawing/2014/main" id="{BAD20D00-8AB8-4F32-AA80-FCBAEE678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30" t="71041" r="58174" b="14336"/>
            <a:stretch/>
          </p:blipFill>
          <p:spPr>
            <a:xfrm rot="20387316" flipH="1">
              <a:off x="9212117" y="4554010"/>
              <a:ext cx="416700" cy="1002880"/>
            </a:xfrm>
            <a:prstGeom prst="rect">
              <a:avLst/>
            </a:prstGeom>
          </p:spPr>
        </p:pic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7BF57722-5DEC-4404-B1E4-2D5307CE63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5"/>
          <a:stretch/>
        </p:blipFill>
        <p:spPr>
          <a:xfrm>
            <a:off x="-471173" y="-8859"/>
            <a:ext cx="12687300" cy="24061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162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图片包含 烟火, 户外艺术系列&#10;&#10;已生成高可信度的说明">
            <a:extLst>
              <a:ext uri="{FF2B5EF4-FFF2-40B4-BE49-F238E27FC236}">
                <a16:creationId xmlns:a16="http://schemas.microsoft.com/office/drawing/2014/main" id="{F54B929F-B48E-41CD-A1F9-F44B43711F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14"/>
          <a:stretch/>
        </p:blipFill>
        <p:spPr>
          <a:xfrm flipV="1">
            <a:off x="-23205" y="4562168"/>
            <a:ext cx="12756444" cy="2269724"/>
          </a:xfrm>
          <a:prstGeom prst="rect">
            <a:avLst/>
          </a:prstGeom>
        </p:spPr>
      </p:pic>
      <p:sp>
        <p:nvSpPr>
          <p:cNvPr id="32" name="文本框 5">
            <a:extLst>
              <a:ext uri="{FF2B5EF4-FFF2-40B4-BE49-F238E27FC236}">
                <a16:creationId xmlns:a16="http://schemas.microsoft.com/office/drawing/2014/main" id="{ED004C2F-D68B-415F-833E-4FDF15D5C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568" y="218286"/>
            <a:ext cx="1970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4A951F"/>
                </a:solidFill>
                <a:latin typeface="+mn-lt"/>
                <a:ea typeface="+mn-ea"/>
                <a:cs typeface="+mn-ea"/>
                <a:sym typeface="+mn-lt"/>
              </a:rPr>
              <a:t>KHỞI ĐỘNG</a:t>
            </a:r>
            <a:endParaRPr lang="zh-CN" altLang="en-US" sz="2400" b="1" dirty="0">
              <a:solidFill>
                <a:srgbClr val="4A951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481CCA67-E096-4EDB-8194-5AE0E7FBD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6" y="-213100"/>
            <a:ext cx="1766471" cy="14893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119A4C-B324-F536-F374-65D080B192B3}"/>
              </a:ext>
            </a:extLst>
          </p:cNvPr>
          <p:cNvSpPr txBox="1"/>
          <p:nvPr/>
        </p:nvSpPr>
        <p:spPr>
          <a:xfrm>
            <a:off x="1246568" y="727141"/>
            <a:ext cx="1032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Em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biết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phần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mềm</a:t>
            </a:r>
            <a:r>
              <a:rPr lang="en-US" sz="2800" dirty="0">
                <a:solidFill>
                  <a:srgbClr val="0070C0"/>
                </a:solidFill>
              </a:rPr>
              <a:t> Mouse Skills </a:t>
            </a:r>
            <a:r>
              <a:rPr lang="en-US" sz="2800" dirty="0" err="1">
                <a:solidFill>
                  <a:srgbClr val="0070C0"/>
                </a:solidFill>
              </a:rPr>
              <a:t>có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mấy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mức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luyện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tập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không</a:t>
            </a:r>
            <a:r>
              <a:rPr lang="en-US" sz="2800" dirty="0">
                <a:solidFill>
                  <a:srgbClr val="0070C0"/>
                </a:solidFill>
              </a:rPr>
              <a:t>? </a:t>
            </a:r>
            <a:r>
              <a:rPr lang="en-US" sz="2800" dirty="0" err="1">
                <a:solidFill>
                  <a:srgbClr val="0070C0"/>
                </a:solidFill>
              </a:rPr>
              <a:t>Mỗi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mức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giúp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em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luyện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tập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những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thao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tác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gì</a:t>
            </a:r>
            <a:r>
              <a:rPr lang="en-US" sz="2800" dirty="0">
                <a:solidFill>
                  <a:srgbClr val="0070C0"/>
                </a:solidFill>
              </a:rPr>
              <a:t>?</a:t>
            </a:r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F5676962-5C83-7668-A685-E7EF61757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748773"/>
              </p:ext>
            </p:extLst>
          </p:nvPr>
        </p:nvGraphicFramePr>
        <p:xfrm>
          <a:off x="1258529" y="1776927"/>
          <a:ext cx="9881419" cy="3213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8681">
                  <a:extLst>
                    <a:ext uri="{9D8B030D-6E8A-4147-A177-3AD203B41FA5}">
                      <a16:colId xmlns:a16="http://schemas.microsoft.com/office/drawing/2014/main" val="214050973"/>
                    </a:ext>
                  </a:extLst>
                </a:gridCol>
                <a:gridCol w="8652738">
                  <a:extLst>
                    <a:ext uri="{9D8B030D-6E8A-4147-A177-3AD203B41FA5}">
                      <a16:colId xmlns:a16="http://schemas.microsoft.com/office/drawing/2014/main" val="2088826363"/>
                    </a:ext>
                  </a:extLst>
                </a:gridCol>
              </a:tblGrid>
              <a:tr h="7333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Mức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Di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chuyển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chuột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tới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ô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vuông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trên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màn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hình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237206"/>
                  </a:ext>
                </a:extLst>
              </a:tr>
              <a:tr h="5506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Mức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Di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chuyển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chuột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tới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ô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vuông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trên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màn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hình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nháy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chuột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52648"/>
                  </a:ext>
                </a:extLst>
              </a:tr>
              <a:tr h="639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Mức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Di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chuyển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chuột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tới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ô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vuông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màn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hình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nháy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đúp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chuột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342027"/>
                  </a:ext>
                </a:extLst>
              </a:tr>
              <a:tr h="7168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Mức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Di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chuyển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chuột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tới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ô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vuông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màn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hình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nháy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chuột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phải</a:t>
                      </a:r>
                      <a:endParaRPr lang="en-US" sz="200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913272"/>
                  </a:ext>
                </a:extLst>
              </a:tr>
              <a:tr h="573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b="1" dirty="0" err="1">
                          <a:solidFill>
                            <a:srgbClr val="002060"/>
                          </a:solidFill>
                        </a:rPr>
                        <a:t>Mức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 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biểu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tượng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Notes.doc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và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thả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vào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cửa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rgbClr val="002060"/>
                          </a:solidFill>
                        </a:rPr>
                        <a:t>sổ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</a:rPr>
                        <a:t> My Documents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75376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BF55CA7-B740-5F49-1209-29E33825CA8F}"/>
              </a:ext>
            </a:extLst>
          </p:cNvPr>
          <p:cNvSpPr txBox="1"/>
          <p:nvPr/>
        </p:nvSpPr>
        <p:spPr>
          <a:xfrm>
            <a:off x="2491863" y="5171833"/>
            <a:ext cx="667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0070C0"/>
                </a:solidFill>
              </a:rPr>
              <a:t>Bảng</a:t>
            </a:r>
            <a:r>
              <a:rPr lang="en-US" b="1" dirty="0">
                <a:solidFill>
                  <a:srgbClr val="0070C0"/>
                </a:solidFill>
              </a:rPr>
              <a:t> 1. </a:t>
            </a:r>
            <a:r>
              <a:rPr lang="en-US" b="1" dirty="0" err="1">
                <a:solidFill>
                  <a:srgbClr val="0070C0"/>
                </a:solidFill>
              </a:rPr>
              <a:t>Các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mức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luyện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tập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trong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phần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mềm</a:t>
            </a:r>
            <a:r>
              <a:rPr lang="en-US" b="1" dirty="0">
                <a:solidFill>
                  <a:srgbClr val="0070C0"/>
                </a:solidFill>
              </a:rPr>
              <a:t> Mouse Skills</a:t>
            </a:r>
          </a:p>
        </p:txBody>
      </p:sp>
      <p:pic>
        <p:nvPicPr>
          <p:cNvPr id="34" name="图片 33" descr="图片包含 物体, 事情&#10;&#10;已生成高可信度的说明">
            <a:extLst>
              <a:ext uri="{FF2B5EF4-FFF2-40B4-BE49-F238E27FC236}">
                <a16:creationId xmlns:a16="http://schemas.microsoft.com/office/drawing/2014/main" id="{BAD913FB-2B7F-41D5-BD70-FF13E5F7C1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9" r="83472" b="58748"/>
          <a:stretch/>
        </p:blipFill>
        <p:spPr>
          <a:xfrm>
            <a:off x="10401300" y="3628117"/>
            <a:ext cx="2206640" cy="33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07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B83D2E3-65B4-9E52-CD26-7ECD65D34C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" b="198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4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EE66D30-C64F-EB1D-E906-754C9EF389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1" b="2093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2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E62AF91-A30A-F790-EE34-CD7DCC0D1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3" b="191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5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3D9DD0F-60D6-F86B-3807-D3B7AC987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8" b="1824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9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5B66619-C1E6-2651-6CD6-C73F9FE7F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1" b="1284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7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儿童教育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MH" val="20170510154823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0164727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0164727"/>
  <p:tag name="MH_LIBRARY" val="GRAPHIC"/>
  <p:tag name="MH_TYPE" val="SubTitle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0164727"/>
  <p:tag name="MH_LIBRARY" val="GRAPHIC"/>
  <p:tag name="MH_TYPE" val="Other"/>
  <p:tag name="MH_ORDER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0164727"/>
  <p:tag name="MH_LIBRARY" val="GRAPHIC"/>
  <p:tag name="MH_TYPE" val="SubTitle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0164727"/>
  <p:tag name="MH_LIBRARY" val="GRAPHIC"/>
  <p:tag name="MH_TYPE" val="Other"/>
  <p:tag name="MH_ORDER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0164727"/>
  <p:tag name="MH_LIBRARY" val="GRAPHIC"/>
  <p:tag name="MH_TYPE" val="SubTitle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0164727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0164727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0164727"/>
  <p:tag name="MH_LIBRARY" val="GRAPHIC"/>
  <p:tag name="MH_TYPE" val="Other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Desc"/>
  <p:tag name="MH" val="20170510154823"/>
  <p:tag name="MH_LIBRARY" val="GRAPHI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318C80"/>
      </a:hlink>
      <a:folHlink>
        <a:srgbClr val="BFBFBF"/>
      </a:folHlink>
    </a:clrScheme>
    <a:fontScheme name="ary5y2yg">
      <a:majorFont>
        <a:latin typeface="Helvetica" panose="020F0302020204030204"/>
        <a:ea typeface="Helvetica"/>
        <a:cs typeface=""/>
      </a:majorFont>
      <a:minorFont>
        <a:latin typeface="Helvetica" panose="020F0502020204030204"/>
        <a:ea typeface="Helvetic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338</Words>
  <Application>Microsoft Office PowerPoint</Application>
  <PresentationFormat>Widescreen</PresentationFormat>
  <Paragraphs>48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等线</vt:lpstr>
      <vt:lpstr>Arial</vt:lpstr>
      <vt:lpstr>Helvetica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卡通儿童教育</dc:title>
  <dc:creator>lenovo</dc:creator>
  <cp:lastModifiedBy>huongbin0902</cp:lastModifiedBy>
  <cp:revision>535</cp:revision>
  <dcterms:created xsi:type="dcterms:W3CDTF">2017-05-10T05:06:51Z</dcterms:created>
  <dcterms:modified xsi:type="dcterms:W3CDTF">2022-06-26T08:01:13Z</dcterms:modified>
</cp:coreProperties>
</file>